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29"/>
  </p:notesMasterIdLst>
  <p:sldIdLst>
    <p:sldId id="321" r:id="rId3"/>
    <p:sldId id="301" r:id="rId4"/>
    <p:sldId id="300" r:id="rId5"/>
    <p:sldId id="302" r:id="rId6"/>
    <p:sldId id="274" r:id="rId7"/>
    <p:sldId id="259" r:id="rId8"/>
    <p:sldId id="261" r:id="rId9"/>
    <p:sldId id="260" r:id="rId10"/>
    <p:sldId id="262" r:id="rId11"/>
    <p:sldId id="264" r:id="rId12"/>
    <p:sldId id="298" r:id="rId13"/>
    <p:sldId id="290" r:id="rId14"/>
    <p:sldId id="291" r:id="rId15"/>
    <p:sldId id="281" r:id="rId16"/>
    <p:sldId id="276" r:id="rId17"/>
    <p:sldId id="282" r:id="rId18"/>
    <p:sldId id="294" r:id="rId19"/>
    <p:sldId id="283" r:id="rId20"/>
    <p:sldId id="263" r:id="rId21"/>
    <p:sldId id="267" r:id="rId22"/>
    <p:sldId id="268" r:id="rId23"/>
    <p:sldId id="295" r:id="rId24"/>
    <p:sldId id="284" r:id="rId25"/>
    <p:sldId id="289" r:id="rId26"/>
    <p:sldId id="292" r:id="rId27"/>
    <p:sldId id="386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9966"/>
    <a:srgbClr val="FB05DE"/>
    <a:srgbClr val="EBCA03"/>
    <a:srgbClr val="FCF600"/>
    <a:srgbClr val="00FFFF"/>
    <a:srgbClr val="F33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0" autoAdjust="0"/>
    <p:restoredTop sz="94699" autoAdjust="0"/>
  </p:normalViewPr>
  <p:slideViewPr>
    <p:cSldViewPr>
      <p:cViewPr varScale="1">
        <p:scale>
          <a:sx n="84" d="100"/>
          <a:sy n="84" d="100"/>
        </p:scale>
        <p:origin x="14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FDF263-8EAC-4D40-8F23-08532683A41E}" type="datetimeFigureOut">
              <a:rPr lang="en-US"/>
              <a:pPr/>
              <a:t>3/27/2022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F6CDE3-D8FA-4B51-90FC-2D6DBDAA43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82F763-E508-4EA0-85F1-0DA202EFBBB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>
            <a:extLst>
              <a:ext uri="{FF2B5EF4-FFF2-40B4-BE49-F238E27FC236}">
                <a16:creationId xmlns:a16="http://schemas.microsoft.com/office/drawing/2014/main" id="{FCB1367B-D096-4C31-B9F6-FC659F1CF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备注占位符 2">
            <a:extLst>
              <a:ext uri="{FF2B5EF4-FFF2-40B4-BE49-F238E27FC236}">
                <a16:creationId xmlns:a16="http://schemas.microsoft.com/office/drawing/2014/main" id="{C4BB7593-8D7B-48B0-811F-9A2ECC54A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2772" name="灯片编号占位符 3">
            <a:extLst>
              <a:ext uri="{FF2B5EF4-FFF2-40B4-BE49-F238E27FC236}">
                <a16:creationId xmlns:a16="http://schemas.microsoft.com/office/drawing/2014/main" id="{85ED5BFF-D480-424B-A459-5912F3054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DB7102-E67D-4AC2-A45F-53900D37F01D}" type="slidenum">
              <a:rPr lang="zh-CN" altLang="en-US">
                <a:latin typeface="Calibri" panose="020F0502020204030204" pitchFamily="34" charset="0"/>
              </a:rPr>
              <a:pPr/>
              <a:t>26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B25D81-B558-4FC9-987D-74EDC7210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5B250-5543-43CE-915E-38104A89A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DEAFC-AD04-40FB-89D1-F31F5DFCE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A390-0852-4F0F-8AF8-5343F9763F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997BC-7DC9-4FF6-97A4-22255DA361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6B53A-6856-4800-B521-71DA617229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CAC38-3BFC-4CB0-9E8E-41486AAD0A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F6EE8-B2D2-4A2D-8633-11553D9F2C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FE2BD-0924-4762-A6E2-C386018204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FDB70-20E7-4384-A148-4A9CE45496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BED16-3E0C-45F8-8B6A-4229DBB46D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02CB72-F28E-4319-9D75-794D1FB27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8CCC5-40E8-479A-8EC7-89A1045B54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681EE-8BF4-4F03-946A-C7BB6D9FC4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DCD18-ABFB-4900-BFD8-19CD30A18D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2FE3D2-8D2F-4B0E-8535-ED683A36F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E64E81-5FCC-4298-A145-67573C1EE9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784C8E-DD45-4A32-935F-9605B587A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8EC13-5A77-491D-9763-C71F9A1A92B0}" type="slidenum">
              <a:rPr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2743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51CC4-2B3F-4319-B6F3-EBE08736A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FFA4B-63CB-459D-8E41-D590D2360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3B492-AD9C-4703-AA18-BF09E7D83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CD939-9744-43EF-BFC4-A1F3A71A9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27132-6C11-4AB9-BF89-3D935F7311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44E9F-0608-4C23-9ECE-9F4EE4962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8B33DB-8603-4478-A751-489EC74D0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>
                <a:latin typeface="Comic Sans MS" pitchFamily="66" charset="0"/>
              </a:defRPr>
            </a:lvl1pPr>
          </a:lstStyle>
          <a:p>
            <a:fld id="{6D72E05C-470B-4472-B3C0-B5C33C04B4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 i="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 i="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i="0">
                <a:latin typeface="Arial" charset="0"/>
              </a:defRPr>
            </a:lvl1pPr>
          </a:lstStyle>
          <a:p>
            <a:fld id="{02BBB353-757E-43DB-8595-347A8CFE425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2" r:id="rId12"/>
  </p:sldLayoutIdLst>
  <p:transition>
    <p:wipe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Tulieu\MODUN%20BD\GADT-NKKN\GADTTOANLOP3\Truonglangtoi.mp3" TargetMode="Externa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0">
            <a:extLst>
              <a:ext uri="{FF2B5EF4-FFF2-40B4-BE49-F238E27FC236}">
                <a16:creationId xmlns:a16="http://schemas.microsoft.com/office/drawing/2014/main" id="{50D08622-7078-4DF2-8DA7-237A3C2B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328738"/>
            <a:ext cx="4386263" cy="644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600" b="1">
                <a:solidFill>
                  <a:srgbClr val="1469EA"/>
                </a:solidFill>
                <a:latin typeface="Times New Roman" panose="02020603050405020304" pitchFamily="18" charset="0"/>
                <a:cs typeface="+mn-cs"/>
              </a:rPr>
              <a:t>Tập làm văn</a:t>
            </a:r>
            <a:endParaRPr lang="vi-VN" altLang="en-US" sz="3600" b="1">
              <a:solidFill>
                <a:srgbClr val="1469EA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2" name="WordArt 11">
            <a:extLst>
              <a:ext uri="{FF2B5EF4-FFF2-40B4-BE49-F238E27FC236}">
                <a16:creationId xmlns:a16="http://schemas.microsoft.com/office/drawing/2014/main" id="{566717A3-5B18-4057-B9AE-871C3572A3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79425" y="2698750"/>
            <a:ext cx="8031163" cy="1533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SG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 lại một trận thi đấu thể thao</a:t>
            </a:r>
          </a:p>
        </p:txBody>
      </p:sp>
      <p:pic>
        <p:nvPicPr>
          <p:cNvPr id="4100" name="图片 1">
            <a:extLst>
              <a:ext uri="{FF2B5EF4-FFF2-40B4-BE49-F238E27FC236}">
                <a16:creationId xmlns:a16="http://schemas.microsoft.com/office/drawing/2014/main" id="{116A201B-9A5F-41B2-B65B-CAB28389C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1"/>
          <a:stretch>
            <a:fillRect/>
          </a:stretch>
        </p:blipFill>
        <p:spPr bwMode="auto">
          <a:xfrm>
            <a:off x="-34925" y="0"/>
            <a:ext cx="9255125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F68C570D-5BA5-4AC9-B459-7A610F3098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27124045-022B-43A3-A6E0-2757E5507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81200"/>
            <a:ext cx="6629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endParaRPr lang="en-US" altLang="vi-VN" sz="3600" b="1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3600" b="1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36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vi-VN" altLang="vi-VN" sz="3600" b="1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4"/>
          <p:cNvSpPr txBox="1">
            <a:spLocks noChangeArrowheads="1"/>
          </p:cNvSpPr>
          <p:nvPr/>
        </p:nvSpPr>
        <p:spPr bwMode="auto">
          <a:xfrm>
            <a:off x="1906588" y="5041900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13315" name="Group 144"/>
          <p:cNvGrpSpPr>
            <a:grpSpLocks/>
          </p:cNvGrpSpPr>
          <p:nvPr/>
        </p:nvGrpSpPr>
        <p:grpSpPr bwMode="auto">
          <a:xfrm>
            <a:off x="687388" y="2133600"/>
            <a:ext cx="3640137" cy="2752725"/>
            <a:chOff x="433" y="1344"/>
            <a:chExt cx="2293" cy="1734"/>
          </a:xfrm>
        </p:grpSpPr>
        <p:sp>
          <p:nvSpPr>
            <p:cNvPr id="13328" name="AutoShape 25"/>
            <p:cNvSpPr>
              <a:spLocks noChangeAspect="1" noChangeArrowheads="1"/>
            </p:cNvSpPr>
            <p:nvPr/>
          </p:nvSpPr>
          <p:spPr bwMode="auto">
            <a:xfrm>
              <a:off x="433" y="1344"/>
              <a:ext cx="2293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29" name="Rectangle 26"/>
            <p:cNvSpPr>
              <a:spLocks noChangeArrowheads="1"/>
            </p:cNvSpPr>
            <p:nvPr/>
          </p:nvSpPr>
          <p:spPr bwMode="auto">
            <a:xfrm>
              <a:off x="436" y="1350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3330" name="Rectangle 27"/>
            <p:cNvSpPr>
              <a:spLocks noChangeArrowheads="1"/>
            </p:cNvSpPr>
            <p:nvPr/>
          </p:nvSpPr>
          <p:spPr bwMode="auto">
            <a:xfrm>
              <a:off x="43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1" name="Rectangle 28"/>
            <p:cNvSpPr>
              <a:spLocks noChangeArrowheads="1"/>
            </p:cNvSpPr>
            <p:nvPr/>
          </p:nvSpPr>
          <p:spPr bwMode="auto">
            <a:xfrm>
              <a:off x="1006" y="1350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2" name="Rectangle 29"/>
            <p:cNvSpPr>
              <a:spLocks noChangeArrowheads="1"/>
            </p:cNvSpPr>
            <p:nvPr/>
          </p:nvSpPr>
          <p:spPr bwMode="auto">
            <a:xfrm>
              <a:off x="100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3" name="Rectangle 30"/>
            <p:cNvSpPr>
              <a:spLocks noChangeArrowheads="1"/>
            </p:cNvSpPr>
            <p:nvPr/>
          </p:nvSpPr>
          <p:spPr bwMode="auto">
            <a:xfrm>
              <a:off x="436" y="249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4" name="Rectangle 31"/>
            <p:cNvSpPr>
              <a:spLocks noChangeArrowheads="1"/>
            </p:cNvSpPr>
            <p:nvPr/>
          </p:nvSpPr>
          <p:spPr bwMode="auto">
            <a:xfrm>
              <a:off x="1006" y="249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5" name="Rectangle 32"/>
            <p:cNvSpPr>
              <a:spLocks noChangeArrowheads="1"/>
            </p:cNvSpPr>
            <p:nvPr/>
          </p:nvSpPr>
          <p:spPr bwMode="auto">
            <a:xfrm>
              <a:off x="1582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6" name="Rectangle 33"/>
            <p:cNvSpPr>
              <a:spLocks noChangeArrowheads="1"/>
            </p:cNvSpPr>
            <p:nvPr/>
          </p:nvSpPr>
          <p:spPr bwMode="auto">
            <a:xfrm>
              <a:off x="1582" y="2499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3337" name="Rectangle 34"/>
            <p:cNvSpPr>
              <a:spLocks noChangeArrowheads="1"/>
            </p:cNvSpPr>
            <p:nvPr/>
          </p:nvSpPr>
          <p:spPr bwMode="auto">
            <a:xfrm>
              <a:off x="214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8" name="Rectangle 35"/>
            <p:cNvSpPr>
              <a:spLocks noChangeArrowheads="1"/>
            </p:cNvSpPr>
            <p:nvPr/>
          </p:nvSpPr>
          <p:spPr bwMode="auto">
            <a:xfrm>
              <a:off x="2146" y="2499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44087" name="Rectangle 55"/>
          <p:cNvSpPr>
            <a:spLocks noChangeArrowheads="1"/>
          </p:cNvSpPr>
          <p:nvPr/>
        </p:nvSpPr>
        <p:spPr bwMode="auto">
          <a:xfrm>
            <a:off x="1598613" y="21399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6" name="Rectangle 64"/>
          <p:cNvSpPr>
            <a:spLocks noChangeArrowheads="1"/>
          </p:cNvSpPr>
          <p:nvPr/>
        </p:nvSpPr>
        <p:spPr bwMode="auto">
          <a:xfrm>
            <a:off x="1598613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7" name="Rectangle 65"/>
          <p:cNvSpPr>
            <a:spLocks noChangeArrowheads="1"/>
          </p:cNvSpPr>
          <p:nvPr/>
        </p:nvSpPr>
        <p:spPr bwMode="auto">
          <a:xfrm>
            <a:off x="684213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1598613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9" name="Rectangle 67"/>
          <p:cNvSpPr>
            <a:spLocks noChangeArrowheads="1"/>
          </p:cNvSpPr>
          <p:nvPr/>
        </p:nvSpPr>
        <p:spPr bwMode="auto">
          <a:xfrm>
            <a:off x="684213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0" name="Rectangle 68"/>
          <p:cNvSpPr>
            <a:spLocks noChangeArrowheads="1"/>
          </p:cNvSpPr>
          <p:nvPr/>
        </p:nvSpPr>
        <p:spPr bwMode="auto">
          <a:xfrm>
            <a:off x="2511425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1" name="Rectangle 69"/>
          <p:cNvSpPr>
            <a:spLocks noChangeArrowheads="1"/>
          </p:cNvSpPr>
          <p:nvPr/>
        </p:nvSpPr>
        <p:spPr bwMode="auto">
          <a:xfrm>
            <a:off x="2511425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2" name="Rectangle 70"/>
          <p:cNvSpPr>
            <a:spLocks noChangeArrowheads="1"/>
          </p:cNvSpPr>
          <p:nvPr/>
        </p:nvSpPr>
        <p:spPr bwMode="auto">
          <a:xfrm>
            <a:off x="3417888" y="3052763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3" name="Rectangle 71"/>
          <p:cNvSpPr>
            <a:spLocks noChangeArrowheads="1"/>
          </p:cNvSpPr>
          <p:nvPr/>
        </p:nvSpPr>
        <p:spPr bwMode="auto">
          <a:xfrm>
            <a:off x="3417888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5" name="Rectangle 73"/>
          <p:cNvSpPr>
            <a:spLocks noChangeArrowheads="1"/>
          </p:cNvSpPr>
          <p:nvPr/>
        </p:nvSpPr>
        <p:spPr bwMode="auto">
          <a:xfrm>
            <a:off x="684213" y="21399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33" name="Text Box 101"/>
          <p:cNvSpPr txBox="1">
            <a:spLocks noChangeArrowheads="1"/>
          </p:cNvSpPr>
          <p:nvPr/>
        </p:nvSpPr>
        <p:spPr bwMode="auto">
          <a:xfrm>
            <a:off x="1763713" y="404813"/>
            <a:ext cx="55435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nh</a:t>
            </a:r>
            <a:r>
              <a:rPr lang="vi-VN" i="0" u="sng">
                <a:solidFill>
                  <a:srgbClr val="FA0606"/>
                </a:solidFill>
                <a:latin typeface="Arial" charset="0"/>
              </a:rPr>
              <a:t>ư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 nhau.</a:t>
            </a:r>
          </a:p>
        </p:txBody>
      </p:sp>
      <p:sp>
        <p:nvSpPr>
          <p:cNvPr id="13327" name="Text Box 102"/>
          <p:cNvSpPr txBox="1">
            <a:spLocks noChangeArrowheads="1"/>
          </p:cNvSpPr>
          <p:nvPr/>
        </p:nvSpPr>
        <p:spPr bwMode="auto">
          <a:xfrm>
            <a:off x="334963" y="3333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30434 -0.1201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20434 -0.12014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44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0.30434 -0.2534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0.20434 -0.2534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10452 -0.2534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1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0.00539 -0.25325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30434 -0.3868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4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20434 -0.38681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L 0.10452 -0.38681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00539 -0.38681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4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87" grpId="0" animBg="1"/>
      <p:bldP spid="44096" grpId="0" animBg="1"/>
      <p:bldP spid="44097" grpId="0" animBg="1"/>
      <p:bldP spid="44098" grpId="0" animBg="1"/>
      <p:bldP spid="44099" grpId="0" animBg="1"/>
      <p:bldP spid="44100" grpId="0" animBg="1"/>
      <p:bldP spid="44101" grpId="0" animBg="1"/>
      <p:bldP spid="44102" grpId="0" animBg="1"/>
      <p:bldP spid="44103" grpId="0" animBg="1"/>
      <p:bldP spid="441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906588" y="5041900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14339" name="Group 28"/>
          <p:cNvGrpSpPr>
            <a:grpSpLocks/>
          </p:cNvGrpSpPr>
          <p:nvPr/>
        </p:nvGrpSpPr>
        <p:grpSpPr bwMode="auto">
          <a:xfrm>
            <a:off x="684213" y="2133600"/>
            <a:ext cx="3648075" cy="2752725"/>
            <a:chOff x="431" y="1344"/>
            <a:chExt cx="2298" cy="1734"/>
          </a:xfrm>
        </p:grpSpPr>
        <p:grpSp>
          <p:nvGrpSpPr>
            <p:cNvPr id="14343" name="Group 3"/>
            <p:cNvGrpSpPr>
              <a:grpSpLocks/>
            </p:cNvGrpSpPr>
            <p:nvPr/>
          </p:nvGrpSpPr>
          <p:grpSpPr bwMode="auto">
            <a:xfrm>
              <a:off x="433" y="1344"/>
              <a:ext cx="2293" cy="1734"/>
              <a:chOff x="433" y="1344"/>
              <a:chExt cx="2293" cy="1734"/>
            </a:xfrm>
          </p:grpSpPr>
          <p:sp>
            <p:nvSpPr>
              <p:cNvPr id="14354" name="AutoShape 4"/>
              <p:cNvSpPr>
                <a:spLocks noChangeAspect="1" noChangeArrowheads="1"/>
              </p:cNvSpPr>
              <p:nvPr/>
            </p:nvSpPr>
            <p:spPr bwMode="auto">
              <a:xfrm>
                <a:off x="433" y="1344"/>
                <a:ext cx="2293" cy="1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5" name="Rectangle 5"/>
              <p:cNvSpPr>
                <a:spLocks noChangeArrowheads="1"/>
              </p:cNvSpPr>
              <p:nvPr/>
            </p:nvSpPr>
            <p:spPr bwMode="auto">
              <a:xfrm>
                <a:off x="436" y="1350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i="0">
                  <a:latin typeface="Arial" charset="0"/>
                </a:endParaRPr>
              </a:p>
            </p:txBody>
          </p:sp>
          <p:sp>
            <p:nvSpPr>
              <p:cNvPr id="14356" name="Rectangle 6"/>
              <p:cNvSpPr>
                <a:spLocks noChangeArrowheads="1"/>
              </p:cNvSpPr>
              <p:nvPr/>
            </p:nvSpPr>
            <p:spPr bwMode="auto">
              <a:xfrm>
                <a:off x="43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7" name="Rectangle 7"/>
              <p:cNvSpPr>
                <a:spLocks noChangeArrowheads="1"/>
              </p:cNvSpPr>
              <p:nvPr/>
            </p:nvSpPr>
            <p:spPr bwMode="auto">
              <a:xfrm>
                <a:off x="1006" y="1350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8" name="Rectangle 8"/>
              <p:cNvSpPr>
                <a:spLocks noChangeArrowheads="1"/>
              </p:cNvSpPr>
              <p:nvPr/>
            </p:nvSpPr>
            <p:spPr bwMode="auto">
              <a:xfrm>
                <a:off x="100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9" name="Rectangle 9"/>
              <p:cNvSpPr>
                <a:spLocks noChangeArrowheads="1"/>
              </p:cNvSpPr>
              <p:nvPr/>
            </p:nvSpPr>
            <p:spPr bwMode="auto">
              <a:xfrm>
                <a:off x="436" y="2499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0" name="Rectangle 10"/>
              <p:cNvSpPr>
                <a:spLocks noChangeArrowheads="1"/>
              </p:cNvSpPr>
              <p:nvPr/>
            </p:nvSpPr>
            <p:spPr bwMode="auto">
              <a:xfrm>
                <a:off x="1006" y="2499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1" name="Rectangle 11"/>
              <p:cNvSpPr>
                <a:spLocks noChangeArrowheads="1"/>
              </p:cNvSpPr>
              <p:nvPr/>
            </p:nvSpPr>
            <p:spPr bwMode="auto">
              <a:xfrm>
                <a:off x="1582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2" name="Rectangle 12"/>
              <p:cNvSpPr>
                <a:spLocks noChangeArrowheads="1"/>
              </p:cNvSpPr>
              <p:nvPr/>
            </p:nvSpPr>
            <p:spPr bwMode="auto">
              <a:xfrm>
                <a:off x="1582" y="2499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i="0">
                  <a:latin typeface="Arial" charset="0"/>
                </a:endParaRPr>
              </a:p>
            </p:txBody>
          </p:sp>
          <p:sp>
            <p:nvSpPr>
              <p:cNvPr id="14363" name="Rectangle 13"/>
              <p:cNvSpPr>
                <a:spLocks noChangeArrowheads="1"/>
              </p:cNvSpPr>
              <p:nvPr/>
            </p:nvSpPr>
            <p:spPr bwMode="auto">
              <a:xfrm>
                <a:off x="214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4" name="Rectangle 14"/>
              <p:cNvSpPr>
                <a:spLocks noChangeArrowheads="1"/>
              </p:cNvSpPr>
              <p:nvPr/>
            </p:nvSpPr>
            <p:spPr bwMode="auto">
              <a:xfrm>
                <a:off x="2146" y="2499"/>
                <a:ext cx="577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4344" name="Rectangle 15"/>
            <p:cNvSpPr>
              <a:spLocks noChangeArrowheads="1"/>
            </p:cNvSpPr>
            <p:nvPr/>
          </p:nvSpPr>
          <p:spPr bwMode="auto">
            <a:xfrm>
              <a:off x="1007" y="13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5" name="Rectangle 16"/>
            <p:cNvSpPr>
              <a:spLocks noChangeArrowheads="1"/>
            </p:cNvSpPr>
            <p:nvPr/>
          </p:nvSpPr>
          <p:spPr bwMode="auto">
            <a:xfrm>
              <a:off x="1007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6" name="Rectangle 17"/>
            <p:cNvSpPr>
              <a:spLocks noChangeArrowheads="1"/>
            </p:cNvSpPr>
            <p:nvPr/>
          </p:nvSpPr>
          <p:spPr bwMode="auto">
            <a:xfrm>
              <a:off x="431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7" name="Rectangle 18"/>
            <p:cNvSpPr>
              <a:spLocks noChangeArrowheads="1"/>
            </p:cNvSpPr>
            <p:nvPr/>
          </p:nvSpPr>
          <p:spPr bwMode="auto">
            <a:xfrm>
              <a:off x="1007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8" name="Rectangle 19"/>
            <p:cNvSpPr>
              <a:spLocks noChangeArrowheads="1"/>
            </p:cNvSpPr>
            <p:nvPr/>
          </p:nvSpPr>
          <p:spPr bwMode="auto">
            <a:xfrm>
              <a:off x="431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9" name="Rectangle 20"/>
            <p:cNvSpPr>
              <a:spLocks noChangeArrowheads="1"/>
            </p:cNvSpPr>
            <p:nvPr/>
          </p:nvSpPr>
          <p:spPr bwMode="auto">
            <a:xfrm>
              <a:off x="1582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0" name="Rectangle 21"/>
            <p:cNvSpPr>
              <a:spLocks noChangeArrowheads="1"/>
            </p:cNvSpPr>
            <p:nvPr/>
          </p:nvSpPr>
          <p:spPr bwMode="auto">
            <a:xfrm>
              <a:off x="1582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1" name="Rectangle 22"/>
            <p:cNvSpPr>
              <a:spLocks noChangeArrowheads="1"/>
            </p:cNvSpPr>
            <p:nvPr/>
          </p:nvSpPr>
          <p:spPr bwMode="auto">
            <a:xfrm>
              <a:off x="2153" y="1923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2" name="Rectangle 23"/>
            <p:cNvSpPr>
              <a:spLocks noChangeArrowheads="1"/>
            </p:cNvSpPr>
            <p:nvPr/>
          </p:nvSpPr>
          <p:spPr bwMode="auto">
            <a:xfrm>
              <a:off x="2153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3" name="Rectangle 24"/>
            <p:cNvSpPr>
              <a:spLocks noChangeArrowheads="1"/>
            </p:cNvSpPr>
            <p:nvPr/>
          </p:nvSpPr>
          <p:spPr bwMode="auto">
            <a:xfrm>
              <a:off x="431" y="13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sp>
        <p:nvSpPr>
          <p:cNvPr id="14340" name="Text Box 25"/>
          <p:cNvSpPr txBox="1">
            <a:spLocks noChangeArrowheads="1"/>
          </p:cNvSpPr>
          <p:nvPr/>
        </p:nvSpPr>
        <p:spPr bwMode="auto">
          <a:xfrm>
            <a:off x="1763713" y="404813"/>
            <a:ext cx="55435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nh</a:t>
            </a:r>
            <a:r>
              <a:rPr lang="vi-VN" i="0" u="sng">
                <a:solidFill>
                  <a:srgbClr val="FA0606"/>
                </a:solidFill>
                <a:latin typeface="Arial" charset="0"/>
              </a:rPr>
              <a:t>ư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 nhau.</a:t>
            </a:r>
          </a:p>
        </p:txBody>
      </p:sp>
      <p:sp>
        <p:nvSpPr>
          <p:cNvPr id="14341" name="Text Box 26"/>
          <p:cNvSpPr txBox="1">
            <a:spLocks noChangeArrowheads="1"/>
          </p:cNvSpPr>
          <p:nvPr/>
        </p:nvSpPr>
        <p:spPr bwMode="auto">
          <a:xfrm>
            <a:off x="334963" y="3333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3841750" y="5097463"/>
            <a:ext cx="5113338" cy="156527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Hãy tách hình P thành 2 hình: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- Một hình có 6 ô vuông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- Một hình có 4 ô vuông 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827088" y="1557338"/>
            <a:ext cx="3733800" cy="2808287"/>
            <a:chOff x="434" y="1256"/>
            <a:chExt cx="2287" cy="1728"/>
          </a:xfrm>
        </p:grpSpPr>
        <p:sp>
          <p:nvSpPr>
            <p:cNvPr id="15386" name="Rectangle 3"/>
            <p:cNvSpPr>
              <a:spLocks noChangeArrowheads="1"/>
            </p:cNvSpPr>
            <p:nvPr/>
          </p:nvSpPr>
          <p:spPr bwMode="auto">
            <a:xfrm>
              <a:off x="434" y="1256"/>
              <a:ext cx="576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7" name="Rectangle 4"/>
            <p:cNvSpPr>
              <a:spLocks noChangeArrowheads="1"/>
            </p:cNvSpPr>
            <p:nvPr/>
          </p:nvSpPr>
          <p:spPr bwMode="auto">
            <a:xfrm>
              <a:off x="43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8" name="Rectangle 5"/>
            <p:cNvSpPr>
              <a:spLocks noChangeArrowheads="1"/>
            </p:cNvSpPr>
            <p:nvPr/>
          </p:nvSpPr>
          <p:spPr bwMode="auto">
            <a:xfrm>
              <a:off x="1004" y="1256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9" name="Rectangle 6"/>
            <p:cNvSpPr>
              <a:spLocks noChangeArrowheads="1"/>
            </p:cNvSpPr>
            <p:nvPr/>
          </p:nvSpPr>
          <p:spPr bwMode="auto">
            <a:xfrm>
              <a:off x="100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0" name="Rectangle 7"/>
            <p:cNvSpPr>
              <a:spLocks noChangeArrowheads="1"/>
            </p:cNvSpPr>
            <p:nvPr/>
          </p:nvSpPr>
          <p:spPr bwMode="auto">
            <a:xfrm>
              <a:off x="434" y="2408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1" name="Rectangle 8"/>
            <p:cNvSpPr>
              <a:spLocks noChangeArrowheads="1"/>
            </p:cNvSpPr>
            <p:nvPr/>
          </p:nvSpPr>
          <p:spPr bwMode="auto">
            <a:xfrm>
              <a:off x="1004" y="2408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2" name="Rectangle 9"/>
            <p:cNvSpPr>
              <a:spLocks noChangeArrowheads="1"/>
            </p:cNvSpPr>
            <p:nvPr/>
          </p:nvSpPr>
          <p:spPr bwMode="auto">
            <a:xfrm>
              <a:off x="157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3" name="Rectangle 10"/>
            <p:cNvSpPr>
              <a:spLocks noChangeArrowheads="1"/>
            </p:cNvSpPr>
            <p:nvPr/>
          </p:nvSpPr>
          <p:spPr bwMode="auto">
            <a:xfrm>
              <a:off x="1574" y="2408"/>
              <a:ext cx="576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4" name="Rectangle 11"/>
            <p:cNvSpPr>
              <a:spLocks noChangeArrowheads="1"/>
            </p:cNvSpPr>
            <p:nvPr/>
          </p:nvSpPr>
          <p:spPr bwMode="auto">
            <a:xfrm>
              <a:off x="214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5" name="Rectangle 12"/>
            <p:cNvSpPr>
              <a:spLocks noChangeArrowheads="1"/>
            </p:cNvSpPr>
            <p:nvPr/>
          </p:nvSpPr>
          <p:spPr bwMode="auto">
            <a:xfrm>
              <a:off x="2144" y="2408"/>
              <a:ext cx="577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1900238" y="4797425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3" name="Group 14"/>
          <p:cNvGrpSpPr>
            <a:grpSpLocks noChangeAspect="1"/>
          </p:cNvGrpSpPr>
          <p:nvPr/>
        </p:nvGrpSpPr>
        <p:grpSpPr bwMode="auto">
          <a:xfrm>
            <a:off x="2679700" y="2471738"/>
            <a:ext cx="1884363" cy="1893887"/>
            <a:chOff x="5781" y="3634"/>
            <a:chExt cx="2405" cy="2483"/>
          </a:xfrm>
        </p:grpSpPr>
        <p:sp>
          <p:nvSpPr>
            <p:cNvPr id="15381" name="AutoShape 15"/>
            <p:cNvSpPr>
              <a:spLocks noChangeAspect="1" noChangeArrowheads="1"/>
            </p:cNvSpPr>
            <p:nvPr/>
          </p:nvSpPr>
          <p:spPr bwMode="auto">
            <a:xfrm>
              <a:off x="5781" y="3634"/>
              <a:ext cx="2405" cy="2483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2" name="Rectangle 16"/>
            <p:cNvSpPr>
              <a:spLocks noChangeArrowheads="1"/>
            </p:cNvSpPr>
            <p:nvPr/>
          </p:nvSpPr>
          <p:spPr bwMode="auto">
            <a:xfrm>
              <a:off x="5788" y="3641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3" name="Rectangle 17"/>
            <p:cNvSpPr>
              <a:spLocks noChangeArrowheads="1"/>
            </p:cNvSpPr>
            <p:nvPr/>
          </p:nvSpPr>
          <p:spPr bwMode="auto">
            <a:xfrm>
              <a:off x="5788" y="4875"/>
              <a:ext cx="1201" cy="123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4" name="Rectangle 18"/>
            <p:cNvSpPr>
              <a:spLocks noChangeArrowheads="1"/>
            </p:cNvSpPr>
            <p:nvPr/>
          </p:nvSpPr>
          <p:spPr bwMode="auto">
            <a:xfrm>
              <a:off x="6977" y="3641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5" name="Rectangle 19"/>
            <p:cNvSpPr>
              <a:spLocks noChangeArrowheads="1"/>
            </p:cNvSpPr>
            <p:nvPr/>
          </p:nvSpPr>
          <p:spPr bwMode="auto">
            <a:xfrm>
              <a:off x="6977" y="4875"/>
              <a:ext cx="1202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0"/>
          <p:cNvGrpSpPr>
            <a:grpSpLocks noChangeAspect="1"/>
          </p:cNvGrpSpPr>
          <p:nvPr/>
        </p:nvGrpSpPr>
        <p:grpSpPr bwMode="auto">
          <a:xfrm>
            <a:off x="827088" y="1554163"/>
            <a:ext cx="1865312" cy="2808287"/>
            <a:chOff x="3403" y="2400"/>
            <a:chExt cx="2404" cy="3716"/>
          </a:xfrm>
        </p:grpSpPr>
        <p:sp>
          <p:nvSpPr>
            <p:cNvPr id="15374" name="AutoShape 21"/>
            <p:cNvSpPr>
              <a:spLocks noChangeAspect="1" noChangeArrowheads="1"/>
            </p:cNvSpPr>
            <p:nvPr/>
          </p:nvSpPr>
          <p:spPr bwMode="auto">
            <a:xfrm>
              <a:off x="3403" y="2400"/>
              <a:ext cx="2404" cy="3716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5" name="Rectangle 22"/>
            <p:cNvSpPr>
              <a:spLocks noChangeArrowheads="1"/>
            </p:cNvSpPr>
            <p:nvPr/>
          </p:nvSpPr>
          <p:spPr bwMode="auto">
            <a:xfrm>
              <a:off x="3410" y="2407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5376" name="Rectangle 23"/>
            <p:cNvSpPr>
              <a:spLocks noChangeArrowheads="1"/>
            </p:cNvSpPr>
            <p:nvPr/>
          </p:nvSpPr>
          <p:spPr bwMode="auto">
            <a:xfrm>
              <a:off x="3410" y="3641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7" name="Rectangle 24"/>
            <p:cNvSpPr>
              <a:spLocks noChangeArrowheads="1"/>
            </p:cNvSpPr>
            <p:nvPr/>
          </p:nvSpPr>
          <p:spPr bwMode="auto">
            <a:xfrm>
              <a:off x="4599" y="2407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5378" name="Rectangle 25"/>
            <p:cNvSpPr>
              <a:spLocks noChangeArrowheads="1"/>
            </p:cNvSpPr>
            <p:nvPr/>
          </p:nvSpPr>
          <p:spPr bwMode="auto">
            <a:xfrm>
              <a:off x="4599" y="3641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9" name="Rectangle 26"/>
            <p:cNvSpPr>
              <a:spLocks noChangeArrowheads="1"/>
            </p:cNvSpPr>
            <p:nvPr/>
          </p:nvSpPr>
          <p:spPr bwMode="auto">
            <a:xfrm>
              <a:off x="3410" y="4875"/>
              <a:ext cx="1201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0" name="Rectangle 27"/>
            <p:cNvSpPr>
              <a:spLocks noChangeArrowheads="1"/>
            </p:cNvSpPr>
            <p:nvPr/>
          </p:nvSpPr>
          <p:spPr bwMode="auto">
            <a:xfrm>
              <a:off x="4599" y="4875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5366" name="Text Box 28"/>
          <p:cNvSpPr txBox="1">
            <a:spLocks noChangeArrowheads="1"/>
          </p:cNvSpPr>
          <p:nvPr/>
        </p:nvSpPr>
        <p:spPr bwMode="auto">
          <a:xfrm>
            <a:off x="6372225" y="908050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15367" name="Text Box 29"/>
          <p:cNvSpPr txBox="1">
            <a:spLocks noChangeArrowheads="1"/>
          </p:cNvSpPr>
          <p:nvPr/>
        </p:nvSpPr>
        <p:spPr bwMode="auto">
          <a:xfrm>
            <a:off x="7308850" y="4076700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7019925" y="22050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7164388" y="4375150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417513" y="5583238"/>
            <a:ext cx="8362950" cy="825500"/>
          </a:xfrm>
          <a:prstGeom prst="rect">
            <a:avLst/>
          </a:prstGeom>
          <a:solidFill>
            <a:srgbClr val="FFFF00"/>
          </a:solidFill>
          <a:ln w="317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nh</a:t>
            </a:r>
            <a:r>
              <a:rPr lang="vi-VN" i="0">
                <a:latin typeface="Arial" charset="0"/>
              </a:rPr>
              <a:t>ư</a:t>
            </a:r>
            <a:r>
              <a:rPr lang="en-US" i="0">
                <a:latin typeface="Arial" charset="0"/>
              </a:rPr>
              <a:t> nhau </a:t>
            </a:r>
            <a:r>
              <a:rPr lang="vi-VN" i="0">
                <a:latin typeface="Arial" charset="0"/>
              </a:rPr>
              <a:t>đư</a:t>
            </a:r>
            <a:r>
              <a:rPr lang="en-US" i="0">
                <a:latin typeface="Arial" charset="0"/>
              </a:rPr>
              <a:t>ợc tách thành </a:t>
            </a:r>
            <a:r>
              <a:rPr lang="en-US" i="0">
                <a:solidFill>
                  <a:srgbClr val="0000FF"/>
                </a:solidFill>
                <a:latin typeface="Arial" charset="0"/>
              </a:rPr>
              <a:t>hình M gồm </a:t>
            </a:r>
            <a:r>
              <a:rPr lang="en-US" i="0" u="sng">
                <a:solidFill>
                  <a:srgbClr val="0000FF"/>
                </a:solidFill>
                <a:latin typeface="Arial" charset="0"/>
              </a:rPr>
              <a:t>6 ô vuông</a:t>
            </a:r>
            <a:r>
              <a:rPr lang="en-US" i="0">
                <a:latin typeface="Arial" charset="0"/>
              </a:rPr>
              <a:t> và </a:t>
            </a:r>
            <a:r>
              <a:rPr lang="en-US" i="0">
                <a:solidFill>
                  <a:srgbClr val="FF00FF"/>
                </a:solidFill>
                <a:latin typeface="Arial" charset="0"/>
              </a:rPr>
              <a:t>hình N gồm </a:t>
            </a:r>
            <a:r>
              <a:rPr lang="en-US" i="0" u="sng">
                <a:solidFill>
                  <a:srgbClr val="FF00FF"/>
                </a:solidFill>
                <a:latin typeface="Arial" charset="0"/>
              </a:rPr>
              <a:t>4 ô vuông.</a:t>
            </a:r>
          </a:p>
        </p:txBody>
      </p:sp>
      <p:sp>
        <p:nvSpPr>
          <p:cNvPr id="15371" name="Text Box 33"/>
          <p:cNvSpPr txBox="1">
            <a:spLocks noChangeArrowheads="1"/>
          </p:cNvSpPr>
          <p:nvPr/>
        </p:nvSpPr>
        <p:spPr bwMode="auto">
          <a:xfrm>
            <a:off x="334963" y="188913"/>
            <a:ext cx="1293812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sp>
        <p:nvSpPr>
          <p:cNvPr id="15372" name="Text Box 34"/>
          <p:cNvSpPr txBox="1">
            <a:spLocks noChangeArrowheads="1"/>
          </p:cNvSpPr>
          <p:nvPr/>
        </p:nvSpPr>
        <p:spPr bwMode="auto">
          <a:xfrm>
            <a:off x="865188" y="836613"/>
            <a:ext cx="129698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1:</a:t>
            </a:r>
          </a:p>
        </p:txBody>
      </p:sp>
      <p:sp>
        <p:nvSpPr>
          <p:cNvPr id="96291" name="Line 35"/>
          <p:cNvSpPr>
            <a:spLocks noChangeShapeType="1"/>
          </p:cNvSpPr>
          <p:nvPr/>
        </p:nvSpPr>
        <p:spPr bwMode="auto">
          <a:xfrm>
            <a:off x="2700338" y="2492375"/>
            <a:ext cx="0" cy="187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3565 L 0.47968 -0.1458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0" y="-5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4861 L 0.27569 0.15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100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62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6" grpId="0"/>
      <p:bldP spid="96287" grpId="0"/>
      <p:bldP spid="96288" grpId="0" animBg="1"/>
      <p:bldP spid="962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27213" y="4941888"/>
            <a:ext cx="1158875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580063" y="28527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580063" y="4941888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95288" y="5470525"/>
            <a:ext cx="8208962" cy="112712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i="0">
                <a:latin typeface="Arial" charset="0"/>
              </a:rPr>
              <a:t>Hình P gồm 10 ô vuông nh</a:t>
            </a:r>
            <a:r>
              <a:rPr lang="vi-VN" i="0">
                <a:latin typeface="Arial" charset="0"/>
              </a:rPr>
              <a:t>ư</a:t>
            </a:r>
            <a:r>
              <a:rPr lang="en-US" i="0">
                <a:latin typeface="Arial" charset="0"/>
              </a:rPr>
              <a:t> nhau </a:t>
            </a:r>
            <a:r>
              <a:rPr lang="vi-VN" i="0">
                <a:latin typeface="Arial" charset="0"/>
              </a:rPr>
              <a:t>đư</a:t>
            </a:r>
            <a:r>
              <a:rPr lang="en-US" i="0">
                <a:latin typeface="Arial" charset="0"/>
              </a:rPr>
              <a:t>ợc tách thành </a:t>
            </a:r>
            <a:r>
              <a:rPr lang="en-US" i="0">
                <a:solidFill>
                  <a:srgbClr val="0000FF"/>
                </a:solidFill>
                <a:latin typeface="Arial" charset="0"/>
              </a:rPr>
              <a:t>hình M gồm </a:t>
            </a:r>
            <a:r>
              <a:rPr lang="en-US" i="0" u="sng">
                <a:solidFill>
                  <a:srgbClr val="0000FF"/>
                </a:solidFill>
                <a:latin typeface="Arial" charset="0"/>
              </a:rPr>
              <a:t>6 ô vuông</a:t>
            </a:r>
            <a:r>
              <a:rPr lang="en-US" i="0">
                <a:latin typeface="Arial" charset="0"/>
              </a:rPr>
              <a:t> và </a:t>
            </a:r>
            <a:r>
              <a:rPr lang="en-US" i="0">
                <a:solidFill>
                  <a:srgbClr val="FF00FF"/>
                </a:solidFill>
                <a:latin typeface="Arial" charset="0"/>
              </a:rPr>
              <a:t>hình N gồm </a:t>
            </a:r>
            <a:r>
              <a:rPr lang="en-US" i="0" u="sng">
                <a:solidFill>
                  <a:srgbClr val="FF00FF"/>
                </a:solidFill>
                <a:latin typeface="Arial" charset="0"/>
              </a:rPr>
              <a:t>4 ô vuông.</a:t>
            </a:r>
          </a:p>
          <a:p>
            <a:pPr algn="l"/>
            <a:endParaRPr lang="en-US" i="0">
              <a:latin typeface="VNI-ThienHoang" pitchFamily="2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8313" y="404813"/>
            <a:ext cx="131603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grpSp>
        <p:nvGrpSpPr>
          <p:cNvPr id="16391" name="Group 42"/>
          <p:cNvGrpSpPr>
            <a:grpSpLocks/>
          </p:cNvGrpSpPr>
          <p:nvPr/>
        </p:nvGrpSpPr>
        <p:grpSpPr bwMode="auto">
          <a:xfrm>
            <a:off x="673100" y="1989138"/>
            <a:ext cx="3644900" cy="2740025"/>
            <a:chOff x="424" y="1253"/>
            <a:chExt cx="2296" cy="1726"/>
          </a:xfrm>
        </p:grpSpPr>
        <p:sp>
          <p:nvSpPr>
            <p:cNvPr id="16406" name="Rectangle 8"/>
            <p:cNvSpPr>
              <a:spLocks noChangeArrowheads="1"/>
            </p:cNvSpPr>
            <p:nvPr/>
          </p:nvSpPr>
          <p:spPr bwMode="auto">
            <a:xfrm>
              <a:off x="425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7" name="Rectangle 9"/>
            <p:cNvSpPr>
              <a:spLocks noChangeArrowheads="1"/>
            </p:cNvSpPr>
            <p:nvPr/>
          </p:nvSpPr>
          <p:spPr bwMode="auto">
            <a:xfrm>
              <a:off x="996" y="125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8" name="Rectangle 10"/>
            <p:cNvSpPr>
              <a:spLocks noChangeArrowheads="1"/>
            </p:cNvSpPr>
            <p:nvPr/>
          </p:nvSpPr>
          <p:spPr bwMode="auto">
            <a:xfrm>
              <a:off x="1001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9" name="Rectangle 11"/>
            <p:cNvSpPr>
              <a:spLocks noChangeArrowheads="1"/>
            </p:cNvSpPr>
            <p:nvPr/>
          </p:nvSpPr>
          <p:spPr bwMode="auto">
            <a:xfrm>
              <a:off x="425" y="2404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0" name="Rectangle 12"/>
            <p:cNvSpPr>
              <a:spLocks noChangeArrowheads="1"/>
            </p:cNvSpPr>
            <p:nvPr/>
          </p:nvSpPr>
          <p:spPr bwMode="auto">
            <a:xfrm>
              <a:off x="1002" y="240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Rectangle 13"/>
            <p:cNvSpPr>
              <a:spLocks noChangeArrowheads="1"/>
            </p:cNvSpPr>
            <p:nvPr/>
          </p:nvSpPr>
          <p:spPr bwMode="auto">
            <a:xfrm>
              <a:off x="1568" y="182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2" name="Rectangle 14"/>
            <p:cNvSpPr>
              <a:spLocks noChangeArrowheads="1"/>
            </p:cNvSpPr>
            <p:nvPr/>
          </p:nvSpPr>
          <p:spPr bwMode="auto">
            <a:xfrm>
              <a:off x="2144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Rectangle 15"/>
            <p:cNvSpPr>
              <a:spLocks noChangeArrowheads="1"/>
            </p:cNvSpPr>
            <p:nvPr/>
          </p:nvSpPr>
          <p:spPr bwMode="auto">
            <a:xfrm>
              <a:off x="2143" y="2404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4" name="Rectangle 16"/>
            <p:cNvSpPr>
              <a:spLocks noChangeArrowheads="1"/>
            </p:cNvSpPr>
            <p:nvPr/>
          </p:nvSpPr>
          <p:spPr bwMode="auto">
            <a:xfrm>
              <a:off x="424" y="1254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Rectangle 17"/>
            <p:cNvSpPr>
              <a:spLocks noChangeArrowheads="1"/>
            </p:cNvSpPr>
            <p:nvPr/>
          </p:nvSpPr>
          <p:spPr bwMode="auto">
            <a:xfrm>
              <a:off x="1569" y="2401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660400" y="1989138"/>
            <a:ext cx="3654425" cy="1828800"/>
            <a:chOff x="252" y="1480"/>
            <a:chExt cx="2302" cy="1152"/>
          </a:xfrm>
        </p:grpSpPr>
        <p:sp>
          <p:nvSpPr>
            <p:cNvPr id="16400" name="Rectangle 44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1" name="Rectangle 45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2" name="Rectangle 46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3" name="Rectangle 47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4" name="Rectangle 48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5" name="Rectangle 49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65163" y="3808413"/>
            <a:ext cx="3641725" cy="912812"/>
            <a:chOff x="437" y="2160"/>
            <a:chExt cx="2294" cy="575"/>
          </a:xfrm>
        </p:grpSpPr>
        <p:sp>
          <p:nvSpPr>
            <p:cNvPr id="16396" name="Rectangle 51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7" name="Rectangle 52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8" name="Rectangle 53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9" name="Rectangle 54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97335" name="Line 55"/>
          <p:cNvSpPr>
            <a:spLocks noChangeShapeType="1"/>
          </p:cNvSpPr>
          <p:nvPr/>
        </p:nvSpPr>
        <p:spPr bwMode="auto">
          <a:xfrm>
            <a:off x="665163" y="3808413"/>
            <a:ext cx="3671887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56"/>
          <p:cNvSpPr txBox="1">
            <a:spLocks noChangeArrowheads="1"/>
          </p:cNvSpPr>
          <p:nvPr/>
        </p:nvSpPr>
        <p:spPr bwMode="auto">
          <a:xfrm>
            <a:off x="865188" y="1052513"/>
            <a:ext cx="129698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2: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4167 L 0.45278 0.0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0" y="-8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44844 -0.1858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0" y="-9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 decel="100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  <p:bldP spid="97285" grpId="0" animBg="1"/>
      <p:bldP spid="973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4"/>
          <p:cNvGrpSpPr>
            <a:grpSpLocks/>
          </p:cNvGrpSpPr>
          <p:nvPr/>
        </p:nvGrpSpPr>
        <p:grpSpPr bwMode="auto">
          <a:xfrm>
            <a:off x="395288" y="2359025"/>
            <a:ext cx="3654425" cy="1828800"/>
            <a:chOff x="252" y="1480"/>
            <a:chExt cx="2302" cy="1152"/>
          </a:xfrm>
        </p:grpSpPr>
        <p:sp>
          <p:nvSpPr>
            <p:cNvPr id="17468" name="Rectangle 65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9" name="Rectangle 66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0" name="Rectangle 67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1" name="Rectangle 68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2" name="Rectangle 69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3" name="Rectangle 70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411" name="Group 59"/>
          <p:cNvGrpSpPr>
            <a:grpSpLocks/>
          </p:cNvGrpSpPr>
          <p:nvPr/>
        </p:nvGrpSpPr>
        <p:grpSpPr bwMode="auto">
          <a:xfrm>
            <a:off x="6732588" y="3860800"/>
            <a:ext cx="1820862" cy="1830388"/>
            <a:chOff x="4241" y="2432"/>
            <a:chExt cx="1147" cy="1153"/>
          </a:xfrm>
        </p:grpSpPr>
        <p:sp>
          <p:nvSpPr>
            <p:cNvPr id="17464" name="Rectangle 60"/>
            <p:cNvSpPr>
              <a:spLocks noChangeArrowheads="1"/>
            </p:cNvSpPr>
            <p:nvPr/>
          </p:nvSpPr>
          <p:spPr bwMode="auto">
            <a:xfrm>
              <a:off x="4241" y="2433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5" name="Rectangle 61"/>
            <p:cNvSpPr>
              <a:spLocks noChangeArrowheads="1"/>
            </p:cNvSpPr>
            <p:nvPr/>
          </p:nvSpPr>
          <p:spPr bwMode="auto">
            <a:xfrm>
              <a:off x="4241" y="3009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6" name="Rectangle 62"/>
            <p:cNvSpPr>
              <a:spLocks noChangeArrowheads="1"/>
            </p:cNvSpPr>
            <p:nvPr/>
          </p:nvSpPr>
          <p:spPr bwMode="auto">
            <a:xfrm>
              <a:off x="4812" y="243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7" name="Rectangle 63"/>
            <p:cNvSpPr>
              <a:spLocks noChangeArrowheads="1"/>
            </p:cNvSpPr>
            <p:nvPr/>
          </p:nvSpPr>
          <p:spPr bwMode="auto">
            <a:xfrm>
              <a:off x="4812" y="3009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grpSp>
        <p:nvGrpSpPr>
          <p:cNvPr id="17412" name="Group 71"/>
          <p:cNvGrpSpPr>
            <a:grpSpLocks/>
          </p:cNvGrpSpPr>
          <p:nvPr/>
        </p:nvGrpSpPr>
        <p:grpSpPr bwMode="auto">
          <a:xfrm>
            <a:off x="385763" y="4498975"/>
            <a:ext cx="3641725" cy="912813"/>
            <a:chOff x="437" y="2160"/>
            <a:chExt cx="2294" cy="575"/>
          </a:xfrm>
        </p:grpSpPr>
        <p:sp>
          <p:nvSpPr>
            <p:cNvPr id="17460" name="Rectangle 72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1" name="Rectangle 73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2" name="Rectangle 74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3" name="Rectangle 75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413" name="Group 52"/>
          <p:cNvGrpSpPr>
            <a:grpSpLocks/>
          </p:cNvGrpSpPr>
          <p:nvPr/>
        </p:nvGrpSpPr>
        <p:grpSpPr bwMode="auto">
          <a:xfrm>
            <a:off x="6732588" y="908050"/>
            <a:ext cx="1828800" cy="2743200"/>
            <a:chOff x="4241" y="572"/>
            <a:chExt cx="1152" cy="1728"/>
          </a:xfrm>
        </p:grpSpPr>
        <p:sp>
          <p:nvSpPr>
            <p:cNvPr id="17454" name="Rectangle 53"/>
            <p:cNvSpPr>
              <a:spLocks noChangeArrowheads="1"/>
            </p:cNvSpPr>
            <p:nvPr/>
          </p:nvSpPr>
          <p:spPr bwMode="auto">
            <a:xfrm>
              <a:off x="4817" y="57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5" name="Rectangle 54"/>
            <p:cNvSpPr>
              <a:spLocks noChangeArrowheads="1"/>
            </p:cNvSpPr>
            <p:nvPr/>
          </p:nvSpPr>
          <p:spPr bwMode="auto">
            <a:xfrm>
              <a:off x="4817" y="1148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6" name="Rectangle 55"/>
            <p:cNvSpPr>
              <a:spLocks noChangeArrowheads="1"/>
            </p:cNvSpPr>
            <p:nvPr/>
          </p:nvSpPr>
          <p:spPr bwMode="auto">
            <a:xfrm>
              <a:off x="4241" y="1148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7" name="Rectangle 56"/>
            <p:cNvSpPr>
              <a:spLocks noChangeArrowheads="1"/>
            </p:cNvSpPr>
            <p:nvPr/>
          </p:nvSpPr>
          <p:spPr bwMode="auto">
            <a:xfrm>
              <a:off x="4817" y="1724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8" name="Rectangle 57"/>
            <p:cNvSpPr>
              <a:spLocks noChangeArrowheads="1"/>
            </p:cNvSpPr>
            <p:nvPr/>
          </p:nvSpPr>
          <p:spPr bwMode="auto">
            <a:xfrm>
              <a:off x="4241" y="1724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9" name="Rectangle 58"/>
            <p:cNvSpPr>
              <a:spLocks noChangeArrowheads="1"/>
            </p:cNvSpPr>
            <p:nvPr/>
          </p:nvSpPr>
          <p:spPr bwMode="auto">
            <a:xfrm>
              <a:off x="4241" y="57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1539875" y="1412875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84663" y="35004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356100" y="4724400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395288" y="5775325"/>
            <a:ext cx="8208962" cy="798513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i="0">
                <a:latin typeface="Arial" charset="0"/>
              </a:rPr>
              <a:t>Diện tích hình P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 hình M và N.</a:t>
            </a:r>
            <a:endParaRPr lang="en-US" i="0">
              <a:solidFill>
                <a:srgbClr val="FF00FF"/>
              </a:solidFill>
              <a:latin typeface="Arial" charset="0"/>
            </a:endParaRPr>
          </a:p>
          <a:p>
            <a:pPr algn="l"/>
            <a:endParaRPr lang="en-US" i="0">
              <a:latin typeface="VNI-ThienHoang" pitchFamily="2" charset="0"/>
            </a:endParaRP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31603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grpSp>
        <p:nvGrpSpPr>
          <p:cNvPr id="17419" name="Group 43"/>
          <p:cNvGrpSpPr>
            <a:grpSpLocks/>
          </p:cNvGrpSpPr>
          <p:nvPr/>
        </p:nvGrpSpPr>
        <p:grpSpPr bwMode="auto">
          <a:xfrm>
            <a:off x="2700338" y="233363"/>
            <a:ext cx="3657600" cy="2740025"/>
            <a:chOff x="1701" y="147"/>
            <a:chExt cx="2304" cy="1726"/>
          </a:xfrm>
        </p:grpSpPr>
        <p:sp>
          <p:nvSpPr>
            <p:cNvPr id="17444" name="Rectangle 11"/>
            <p:cNvSpPr>
              <a:spLocks noChangeArrowheads="1"/>
            </p:cNvSpPr>
            <p:nvPr/>
          </p:nvSpPr>
          <p:spPr bwMode="auto">
            <a:xfrm>
              <a:off x="1701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5" name="Rectangle 12"/>
            <p:cNvSpPr>
              <a:spLocks noChangeArrowheads="1"/>
            </p:cNvSpPr>
            <p:nvPr/>
          </p:nvSpPr>
          <p:spPr bwMode="auto">
            <a:xfrm>
              <a:off x="2278" y="147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6" name="Rectangle 13"/>
            <p:cNvSpPr>
              <a:spLocks noChangeArrowheads="1"/>
            </p:cNvSpPr>
            <p:nvPr/>
          </p:nvSpPr>
          <p:spPr bwMode="auto">
            <a:xfrm>
              <a:off x="2277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7" name="Rectangle 14"/>
            <p:cNvSpPr>
              <a:spLocks noChangeArrowheads="1"/>
            </p:cNvSpPr>
            <p:nvPr/>
          </p:nvSpPr>
          <p:spPr bwMode="auto">
            <a:xfrm>
              <a:off x="1701" y="129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8" name="Rectangle 15"/>
            <p:cNvSpPr>
              <a:spLocks noChangeArrowheads="1"/>
            </p:cNvSpPr>
            <p:nvPr/>
          </p:nvSpPr>
          <p:spPr bwMode="auto">
            <a:xfrm>
              <a:off x="2278" y="1297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9" name="Rectangle 16"/>
            <p:cNvSpPr>
              <a:spLocks noChangeArrowheads="1"/>
            </p:cNvSpPr>
            <p:nvPr/>
          </p:nvSpPr>
          <p:spPr bwMode="auto">
            <a:xfrm>
              <a:off x="2853" y="722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0" name="Rectangle 17"/>
            <p:cNvSpPr>
              <a:spLocks noChangeArrowheads="1"/>
            </p:cNvSpPr>
            <p:nvPr/>
          </p:nvSpPr>
          <p:spPr bwMode="auto">
            <a:xfrm>
              <a:off x="3429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1" name="Rectangle 18"/>
            <p:cNvSpPr>
              <a:spLocks noChangeArrowheads="1"/>
            </p:cNvSpPr>
            <p:nvPr/>
          </p:nvSpPr>
          <p:spPr bwMode="auto">
            <a:xfrm>
              <a:off x="3428" y="1298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2" name="Rectangle 19"/>
            <p:cNvSpPr>
              <a:spLocks noChangeArrowheads="1"/>
            </p:cNvSpPr>
            <p:nvPr/>
          </p:nvSpPr>
          <p:spPr bwMode="auto">
            <a:xfrm>
              <a:off x="1703" y="14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3" name="Rectangle 20"/>
            <p:cNvSpPr>
              <a:spLocks noChangeArrowheads="1"/>
            </p:cNvSpPr>
            <p:nvPr/>
          </p:nvSpPr>
          <p:spPr bwMode="auto">
            <a:xfrm>
              <a:off x="2854" y="129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95288" y="4508500"/>
            <a:ext cx="3641725" cy="912813"/>
            <a:chOff x="437" y="2160"/>
            <a:chExt cx="2294" cy="575"/>
          </a:xfrm>
        </p:grpSpPr>
        <p:sp>
          <p:nvSpPr>
            <p:cNvPr id="17440" name="Rectangle 29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1" name="Rectangle 30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2" name="Rectangle 31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3" name="Rectangle 32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95288" y="2349500"/>
            <a:ext cx="3654425" cy="1828800"/>
            <a:chOff x="252" y="1480"/>
            <a:chExt cx="2302" cy="1152"/>
          </a:xfrm>
        </p:grpSpPr>
        <p:sp>
          <p:nvSpPr>
            <p:cNvPr id="17434" name="Rectangle 22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5" name="Rectangle 23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6" name="Rectangle 24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7" name="Rectangle 25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8" name="Rectangle 26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9" name="Rectangle 27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6732588" y="898525"/>
            <a:ext cx="1828800" cy="2743200"/>
            <a:chOff x="4241" y="572"/>
            <a:chExt cx="1152" cy="1728"/>
          </a:xfrm>
        </p:grpSpPr>
        <p:sp>
          <p:nvSpPr>
            <p:cNvPr id="17428" name="Rectangle 36"/>
            <p:cNvSpPr>
              <a:spLocks noChangeArrowheads="1"/>
            </p:cNvSpPr>
            <p:nvPr/>
          </p:nvSpPr>
          <p:spPr bwMode="auto">
            <a:xfrm>
              <a:off x="4817" y="57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9" name="Rectangle 37"/>
            <p:cNvSpPr>
              <a:spLocks noChangeArrowheads="1"/>
            </p:cNvSpPr>
            <p:nvPr/>
          </p:nvSpPr>
          <p:spPr bwMode="auto">
            <a:xfrm>
              <a:off x="4817" y="11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0" name="Rectangle 38"/>
            <p:cNvSpPr>
              <a:spLocks noChangeArrowheads="1"/>
            </p:cNvSpPr>
            <p:nvPr/>
          </p:nvSpPr>
          <p:spPr bwMode="auto">
            <a:xfrm>
              <a:off x="4241" y="11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1" name="Rectangle 39"/>
            <p:cNvSpPr>
              <a:spLocks noChangeArrowheads="1"/>
            </p:cNvSpPr>
            <p:nvPr/>
          </p:nvSpPr>
          <p:spPr bwMode="auto">
            <a:xfrm>
              <a:off x="4817" y="17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2" name="Rectangle 40"/>
            <p:cNvSpPr>
              <a:spLocks noChangeArrowheads="1"/>
            </p:cNvSpPr>
            <p:nvPr/>
          </p:nvSpPr>
          <p:spPr bwMode="auto">
            <a:xfrm>
              <a:off x="4241" y="17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3" name="Rectangle 41"/>
            <p:cNvSpPr>
              <a:spLocks noChangeArrowheads="1"/>
            </p:cNvSpPr>
            <p:nvPr/>
          </p:nvSpPr>
          <p:spPr bwMode="auto">
            <a:xfrm>
              <a:off x="4241" y="57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6732588" y="3860800"/>
            <a:ext cx="1820862" cy="1830388"/>
            <a:chOff x="4241" y="2432"/>
            <a:chExt cx="1147" cy="1153"/>
          </a:xfrm>
        </p:grpSpPr>
        <p:sp>
          <p:nvSpPr>
            <p:cNvPr id="17424" name="Rectangle 45"/>
            <p:cNvSpPr>
              <a:spLocks noChangeArrowheads="1"/>
            </p:cNvSpPr>
            <p:nvPr/>
          </p:nvSpPr>
          <p:spPr bwMode="auto">
            <a:xfrm>
              <a:off x="4241" y="2433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5" name="Rectangle 46"/>
            <p:cNvSpPr>
              <a:spLocks noChangeArrowheads="1"/>
            </p:cNvSpPr>
            <p:nvPr/>
          </p:nvSpPr>
          <p:spPr bwMode="auto">
            <a:xfrm>
              <a:off x="4241" y="3009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6" name="Rectangle 47"/>
            <p:cNvSpPr>
              <a:spLocks noChangeArrowheads="1"/>
            </p:cNvSpPr>
            <p:nvPr/>
          </p:nvSpPr>
          <p:spPr bwMode="auto">
            <a:xfrm>
              <a:off x="4812" y="243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7" name="Rectangle 48"/>
            <p:cNvSpPr>
              <a:spLocks noChangeArrowheads="1"/>
            </p:cNvSpPr>
            <p:nvPr/>
          </p:nvSpPr>
          <p:spPr bwMode="auto">
            <a:xfrm>
              <a:off x="4812" y="3009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0301 L 0.25416 -0.308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1502 L 0.25313 -0.355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-1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8 0.00601 L -0.43975 -0.099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1.36353E-7 L -0.23906 -0.395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0" y="-1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4"/>
          <p:cNvSpPr>
            <a:spLocks noChangeArrowheads="1"/>
          </p:cNvSpPr>
          <p:nvPr/>
        </p:nvSpPr>
        <p:spPr bwMode="auto">
          <a:xfrm>
            <a:off x="2559050" y="292576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25"/>
          <p:cNvSpPr>
            <a:spLocks noChangeArrowheads="1"/>
          </p:cNvSpPr>
          <p:nvPr/>
        </p:nvSpPr>
        <p:spPr bwMode="auto">
          <a:xfrm>
            <a:off x="1693863" y="2924175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1693863" y="24209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1693863" y="3427413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1693863" y="39322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2127250" y="292576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2127250" y="342741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1" name="Rectangle 31"/>
          <p:cNvSpPr>
            <a:spLocks noChangeArrowheads="1"/>
          </p:cNvSpPr>
          <p:nvPr/>
        </p:nvSpPr>
        <p:spPr bwMode="auto">
          <a:xfrm>
            <a:off x="21272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2" name="Rectangle 32"/>
          <p:cNvSpPr>
            <a:spLocks noChangeArrowheads="1"/>
          </p:cNvSpPr>
          <p:nvPr/>
        </p:nvSpPr>
        <p:spPr bwMode="auto">
          <a:xfrm>
            <a:off x="1258888" y="39322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3" name="Rectangle 33"/>
          <p:cNvSpPr>
            <a:spLocks noChangeArrowheads="1"/>
          </p:cNvSpPr>
          <p:nvPr/>
        </p:nvSpPr>
        <p:spPr bwMode="auto">
          <a:xfrm>
            <a:off x="1258888" y="3427413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4" name="Rectangle 34"/>
          <p:cNvSpPr>
            <a:spLocks noChangeArrowheads="1"/>
          </p:cNvSpPr>
          <p:nvPr/>
        </p:nvSpPr>
        <p:spPr bwMode="auto">
          <a:xfrm>
            <a:off x="2559050" y="342741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5" name="Rectangle 35"/>
          <p:cNvSpPr>
            <a:spLocks noChangeArrowheads="1"/>
          </p:cNvSpPr>
          <p:nvPr/>
        </p:nvSpPr>
        <p:spPr bwMode="auto">
          <a:xfrm>
            <a:off x="25590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6" name="Rectangle 36"/>
          <p:cNvSpPr>
            <a:spLocks noChangeArrowheads="1"/>
          </p:cNvSpPr>
          <p:nvPr/>
        </p:nvSpPr>
        <p:spPr bwMode="auto">
          <a:xfrm>
            <a:off x="2990850" y="3932238"/>
            <a:ext cx="433388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7" name="Rectangle 37"/>
          <p:cNvSpPr>
            <a:spLocks noChangeArrowheads="1"/>
          </p:cNvSpPr>
          <p:nvPr/>
        </p:nvSpPr>
        <p:spPr bwMode="auto">
          <a:xfrm>
            <a:off x="2990850" y="3427413"/>
            <a:ext cx="433388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8" name="Rectangle 38"/>
          <p:cNvSpPr>
            <a:spLocks noChangeArrowheads="1"/>
          </p:cNvSpPr>
          <p:nvPr/>
        </p:nvSpPr>
        <p:spPr bwMode="auto">
          <a:xfrm>
            <a:off x="3424238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9" name="Rectangle 39"/>
          <p:cNvSpPr>
            <a:spLocks noChangeArrowheads="1"/>
          </p:cNvSpPr>
          <p:nvPr/>
        </p:nvSpPr>
        <p:spPr bwMode="auto">
          <a:xfrm>
            <a:off x="8318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0" name="Text Box 44"/>
          <p:cNvSpPr txBox="1">
            <a:spLocks noChangeArrowheads="1"/>
          </p:cNvSpPr>
          <p:nvPr/>
        </p:nvSpPr>
        <p:spPr bwMode="auto">
          <a:xfrm>
            <a:off x="1619250" y="4581525"/>
            <a:ext cx="11509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S</a:t>
            </a: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6300788" y="2852738"/>
            <a:ext cx="1150937" cy="830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D</a:t>
            </a:r>
          </a:p>
        </p:txBody>
      </p:sp>
      <p:sp>
        <p:nvSpPr>
          <p:cNvPr id="81966" name="Text Box 46"/>
          <p:cNvSpPr txBox="1">
            <a:spLocks noChangeArrowheads="1"/>
          </p:cNvSpPr>
          <p:nvPr/>
        </p:nvSpPr>
        <p:spPr bwMode="auto">
          <a:xfrm>
            <a:off x="6948488" y="4724400"/>
            <a:ext cx="11509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E</a:t>
            </a:r>
          </a:p>
        </p:txBody>
      </p:sp>
      <p:sp>
        <p:nvSpPr>
          <p:cNvPr id="81967" name="Text Box 47"/>
          <p:cNvSpPr txBox="1">
            <a:spLocks noChangeArrowheads="1"/>
          </p:cNvSpPr>
          <p:nvPr/>
        </p:nvSpPr>
        <p:spPr bwMode="auto">
          <a:xfrm>
            <a:off x="6659563" y="6092825"/>
            <a:ext cx="14398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H</a:t>
            </a:r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4211638" y="2133600"/>
            <a:ext cx="1150937" cy="8302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C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268413" y="2420938"/>
            <a:ext cx="863600" cy="1511300"/>
            <a:chOff x="612" y="300"/>
            <a:chExt cx="544" cy="952"/>
          </a:xfrm>
        </p:grpSpPr>
        <p:sp>
          <p:nvSpPr>
            <p:cNvPr id="18473" name="Rectangle 60"/>
            <p:cNvSpPr>
              <a:spLocks noChangeArrowheads="1"/>
            </p:cNvSpPr>
            <p:nvPr/>
          </p:nvSpPr>
          <p:spPr bwMode="auto">
            <a:xfrm>
              <a:off x="883" y="618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4" name="Rectangle 61"/>
            <p:cNvSpPr>
              <a:spLocks noChangeArrowheads="1"/>
            </p:cNvSpPr>
            <p:nvPr/>
          </p:nvSpPr>
          <p:spPr bwMode="auto">
            <a:xfrm>
              <a:off x="883" y="300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5" name="Rectangle 62"/>
            <p:cNvSpPr>
              <a:spLocks noChangeArrowheads="1"/>
            </p:cNvSpPr>
            <p:nvPr/>
          </p:nvSpPr>
          <p:spPr bwMode="auto">
            <a:xfrm>
              <a:off x="883" y="934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6" name="Rectangle 63"/>
            <p:cNvSpPr>
              <a:spLocks noChangeArrowheads="1"/>
            </p:cNvSpPr>
            <p:nvPr/>
          </p:nvSpPr>
          <p:spPr bwMode="auto">
            <a:xfrm>
              <a:off x="612" y="934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2124075" y="2924175"/>
            <a:ext cx="863600" cy="1006475"/>
            <a:chOff x="1156" y="618"/>
            <a:chExt cx="544" cy="634"/>
          </a:xfrm>
        </p:grpSpPr>
        <p:sp>
          <p:nvSpPr>
            <p:cNvPr id="18469" name="Rectangle 65"/>
            <p:cNvSpPr>
              <a:spLocks noChangeArrowheads="1"/>
            </p:cNvSpPr>
            <p:nvPr/>
          </p:nvSpPr>
          <p:spPr bwMode="auto">
            <a:xfrm>
              <a:off x="1428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0" name="Rectangle 66"/>
            <p:cNvSpPr>
              <a:spLocks noChangeArrowheads="1"/>
            </p:cNvSpPr>
            <p:nvPr/>
          </p:nvSpPr>
          <p:spPr bwMode="auto">
            <a:xfrm>
              <a:off x="1156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1" name="Rectangle 67"/>
            <p:cNvSpPr>
              <a:spLocks noChangeArrowheads="1"/>
            </p:cNvSpPr>
            <p:nvPr/>
          </p:nvSpPr>
          <p:spPr bwMode="auto">
            <a:xfrm>
              <a:off x="1156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2" name="Rectangle 68"/>
            <p:cNvSpPr>
              <a:spLocks noChangeArrowheads="1"/>
            </p:cNvSpPr>
            <p:nvPr/>
          </p:nvSpPr>
          <p:spPr bwMode="auto">
            <a:xfrm>
              <a:off x="1428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2555875" y="3419475"/>
            <a:ext cx="1296988" cy="1009650"/>
            <a:chOff x="1428" y="934"/>
            <a:chExt cx="817" cy="636"/>
          </a:xfrm>
        </p:grpSpPr>
        <p:sp>
          <p:nvSpPr>
            <p:cNvPr id="18465" name="Rectangle 70"/>
            <p:cNvSpPr>
              <a:spLocks noChangeArrowheads="1"/>
            </p:cNvSpPr>
            <p:nvPr/>
          </p:nvSpPr>
          <p:spPr bwMode="auto">
            <a:xfrm>
              <a:off x="1428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6" name="Rectangle 71"/>
            <p:cNvSpPr>
              <a:spLocks noChangeArrowheads="1"/>
            </p:cNvSpPr>
            <p:nvPr/>
          </p:nvSpPr>
          <p:spPr bwMode="auto">
            <a:xfrm>
              <a:off x="1700" y="1252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7" name="Rectangle 72"/>
            <p:cNvSpPr>
              <a:spLocks noChangeArrowheads="1"/>
            </p:cNvSpPr>
            <p:nvPr/>
          </p:nvSpPr>
          <p:spPr bwMode="auto">
            <a:xfrm>
              <a:off x="1700" y="934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8" name="Rectangle 73"/>
            <p:cNvSpPr>
              <a:spLocks noChangeArrowheads="1"/>
            </p:cNvSpPr>
            <p:nvPr/>
          </p:nvSpPr>
          <p:spPr bwMode="auto">
            <a:xfrm>
              <a:off x="1973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836613" y="3924300"/>
            <a:ext cx="1727200" cy="504825"/>
            <a:chOff x="340" y="1252"/>
            <a:chExt cx="1088" cy="318"/>
          </a:xfrm>
        </p:grpSpPr>
        <p:sp>
          <p:nvSpPr>
            <p:cNvPr id="18461" name="Rectangle 75"/>
            <p:cNvSpPr>
              <a:spLocks noChangeArrowheads="1"/>
            </p:cNvSpPr>
            <p:nvPr/>
          </p:nvSpPr>
          <p:spPr bwMode="auto">
            <a:xfrm>
              <a:off x="883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2" name="Rectangle 76"/>
            <p:cNvSpPr>
              <a:spLocks noChangeArrowheads="1"/>
            </p:cNvSpPr>
            <p:nvPr/>
          </p:nvSpPr>
          <p:spPr bwMode="auto">
            <a:xfrm>
              <a:off x="1156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3" name="Rectangle 77"/>
            <p:cNvSpPr>
              <a:spLocks noChangeArrowheads="1"/>
            </p:cNvSpPr>
            <p:nvPr/>
          </p:nvSpPr>
          <p:spPr bwMode="auto">
            <a:xfrm>
              <a:off x="612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4" name="Rectangle 78"/>
            <p:cNvSpPr>
              <a:spLocks noChangeArrowheads="1"/>
            </p:cNvSpPr>
            <p:nvPr/>
          </p:nvSpPr>
          <p:spPr bwMode="auto">
            <a:xfrm>
              <a:off x="340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81999" name="Text Box 79"/>
          <p:cNvSpPr txBox="1">
            <a:spLocks noChangeArrowheads="1"/>
          </p:cNvSpPr>
          <p:nvPr/>
        </p:nvSpPr>
        <p:spPr bwMode="auto">
          <a:xfrm>
            <a:off x="323850" y="5373688"/>
            <a:ext cx="5689600" cy="83502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Diện tích hình S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những hình nào?</a:t>
            </a:r>
          </a:p>
        </p:txBody>
      </p:sp>
      <p:sp>
        <p:nvSpPr>
          <p:cNvPr id="18460" name="Text Box 80"/>
          <p:cNvSpPr txBox="1">
            <a:spLocks noChangeArrowheads="1"/>
          </p:cNvSpPr>
          <p:nvPr/>
        </p:nvSpPr>
        <p:spPr bwMode="auto">
          <a:xfrm>
            <a:off x="550863" y="5492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4: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33871 -0.287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-14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800" decel="100000"/>
                                        <p:tgtEl>
                                          <p:spTgt spid="81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0.47257 -0.178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-89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47257 0.0104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5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8.34296E-7 L 0.62222 0.204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00" y="102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8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5" grpId="0"/>
      <p:bldP spid="81966" grpId="0"/>
      <p:bldP spid="81967" grpId="0"/>
      <p:bldP spid="81968" grpId="0"/>
      <p:bldP spid="819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5"/>
          <p:cNvGrpSpPr>
            <a:grpSpLocks/>
          </p:cNvGrpSpPr>
          <p:nvPr/>
        </p:nvGrpSpPr>
        <p:grpSpPr bwMode="auto">
          <a:xfrm>
            <a:off x="708025" y="2420938"/>
            <a:ext cx="3508375" cy="2016125"/>
            <a:chOff x="446" y="1525"/>
            <a:chExt cx="2210" cy="1270"/>
          </a:xfrm>
        </p:grpSpPr>
        <p:sp>
          <p:nvSpPr>
            <p:cNvPr id="19486" name="Rectangle 2"/>
            <p:cNvSpPr>
              <a:spLocks noChangeArrowheads="1"/>
            </p:cNvSpPr>
            <p:nvPr/>
          </p:nvSpPr>
          <p:spPr bwMode="auto">
            <a:xfrm>
              <a:off x="1703" y="1843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7" name="Rectangle 3"/>
            <p:cNvSpPr>
              <a:spLocks noChangeArrowheads="1"/>
            </p:cNvSpPr>
            <p:nvPr/>
          </p:nvSpPr>
          <p:spPr bwMode="auto">
            <a:xfrm>
              <a:off x="1067" y="1842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8" name="Rectangle 4"/>
            <p:cNvSpPr>
              <a:spLocks noChangeArrowheads="1"/>
            </p:cNvSpPr>
            <p:nvPr/>
          </p:nvSpPr>
          <p:spPr bwMode="auto">
            <a:xfrm>
              <a:off x="1067" y="1525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9" name="Rectangle 5"/>
            <p:cNvSpPr>
              <a:spLocks noChangeArrowheads="1"/>
            </p:cNvSpPr>
            <p:nvPr/>
          </p:nvSpPr>
          <p:spPr bwMode="auto">
            <a:xfrm>
              <a:off x="1067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0" name="Rectangle 6"/>
            <p:cNvSpPr>
              <a:spLocks noChangeArrowheads="1"/>
            </p:cNvSpPr>
            <p:nvPr/>
          </p:nvSpPr>
          <p:spPr bwMode="auto">
            <a:xfrm>
              <a:off x="1067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1" name="Rectangle 7"/>
            <p:cNvSpPr>
              <a:spLocks noChangeArrowheads="1"/>
            </p:cNvSpPr>
            <p:nvPr/>
          </p:nvSpPr>
          <p:spPr bwMode="auto">
            <a:xfrm>
              <a:off x="1392" y="1843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2" name="Rectangle 8"/>
            <p:cNvSpPr>
              <a:spLocks noChangeArrowheads="1"/>
            </p:cNvSpPr>
            <p:nvPr/>
          </p:nvSpPr>
          <p:spPr bwMode="auto">
            <a:xfrm>
              <a:off x="1392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3" name="Rectangle 9"/>
            <p:cNvSpPr>
              <a:spLocks noChangeArrowheads="1"/>
            </p:cNvSpPr>
            <p:nvPr/>
          </p:nvSpPr>
          <p:spPr bwMode="auto">
            <a:xfrm>
              <a:off x="1392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4" name="Rectangle 10"/>
            <p:cNvSpPr>
              <a:spLocks noChangeArrowheads="1"/>
            </p:cNvSpPr>
            <p:nvPr/>
          </p:nvSpPr>
          <p:spPr bwMode="auto">
            <a:xfrm>
              <a:off x="754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5" name="Rectangle 11"/>
            <p:cNvSpPr>
              <a:spLocks noChangeArrowheads="1"/>
            </p:cNvSpPr>
            <p:nvPr/>
          </p:nvSpPr>
          <p:spPr bwMode="auto">
            <a:xfrm>
              <a:off x="754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6" name="Rectangle 12"/>
            <p:cNvSpPr>
              <a:spLocks noChangeArrowheads="1"/>
            </p:cNvSpPr>
            <p:nvPr/>
          </p:nvSpPr>
          <p:spPr bwMode="auto">
            <a:xfrm>
              <a:off x="1703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7" name="Rectangle 13"/>
            <p:cNvSpPr>
              <a:spLocks noChangeArrowheads="1"/>
            </p:cNvSpPr>
            <p:nvPr/>
          </p:nvSpPr>
          <p:spPr bwMode="auto">
            <a:xfrm>
              <a:off x="1703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8" name="Rectangle 14"/>
            <p:cNvSpPr>
              <a:spLocks noChangeArrowheads="1"/>
            </p:cNvSpPr>
            <p:nvPr/>
          </p:nvSpPr>
          <p:spPr bwMode="auto">
            <a:xfrm>
              <a:off x="2014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9" name="Rectangle 15"/>
            <p:cNvSpPr>
              <a:spLocks noChangeArrowheads="1"/>
            </p:cNvSpPr>
            <p:nvPr/>
          </p:nvSpPr>
          <p:spPr bwMode="auto">
            <a:xfrm>
              <a:off x="2014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0" name="Rectangle 16"/>
            <p:cNvSpPr>
              <a:spLocks noChangeArrowheads="1"/>
            </p:cNvSpPr>
            <p:nvPr/>
          </p:nvSpPr>
          <p:spPr bwMode="auto">
            <a:xfrm>
              <a:off x="2339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1" name="Rectangle 17"/>
            <p:cNvSpPr>
              <a:spLocks noChangeArrowheads="1"/>
            </p:cNvSpPr>
            <p:nvPr/>
          </p:nvSpPr>
          <p:spPr bwMode="auto">
            <a:xfrm>
              <a:off x="446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9459" name="Text Box 18"/>
          <p:cNvSpPr txBox="1">
            <a:spLocks noChangeArrowheads="1"/>
          </p:cNvSpPr>
          <p:nvPr/>
        </p:nvSpPr>
        <p:spPr bwMode="auto">
          <a:xfrm>
            <a:off x="1619250" y="4581525"/>
            <a:ext cx="11509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S</a:t>
            </a:r>
          </a:p>
        </p:txBody>
      </p:sp>
      <p:sp>
        <p:nvSpPr>
          <p:cNvPr id="19460" name="Text Box 19"/>
          <p:cNvSpPr txBox="1">
            <a:spLocks noChangeArrowheads="1"/>
          </p:cNvSpPr>
          <p:nvPr/>
        </p:nvSpPr>
        <p:spPr bwMode="auto">
          <a:xfrm>
            <a:off x="6300788" y="2852738"/>
            <a:ext cx="1150937" cy="830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D</a:t>
            </a:r>
          </a:p>
        </p:txBody>
      </p:sp>
      <p:sp>
        <p:nvSpPr>
          <p:cNvPr id="19461" name="Text Box 20"/>
          <p:cNvSpPr txBox="1">
            <a:spLocks noChangeArrowheads="1"/>
          </p:cNvSpPr>
          <p:nvPr/>
        </p:nvSpPr>
        <p:spPr bwMode="auto">
          <a:xfrm>
            <a:off x="6948488" y="4724400"/>
            <a:ext cx="11509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E</a:t>
            </a:r>
          </a:p>
        </p:txBody>
      </p:sp>
      <p:sp>
        <p:nvSpPr>
          <p:cNvPr id="19462" name="Text Box 21"/>
          <p:cNvSpPr txBox="1">
            <a:spLocks noChangeArrowheads="1"/>
          </p:cNvSpPr>
          <p:nvPr/>
        </p:nvSpPr>
        <p:spPr bwMode="auto">
          <a:xfrm>
            <a:off x="6659563" y="6092825"/>
            <a:ext cx="14398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H</a:t>
            </a:r>
          </a:p>
        </p:txBody>
      </p:sp>
      <p:sp>
        <p:nvSpPr>
          <p:cNvPr id="19463" name="Text Box 22"/>
          <p:cNvSpPr txBox="1">
            <a:spLocks noChangeArrowheads="1"/>
          </p:cNvSpPr>
          <p:nvPr/>
        </p:nvSpPr>
        <p:spPr bwMode="auto">
          <a:xfrm>
            <a:off x="4211638" y="2133600"/>
            <a:ext cx="1150937" cy="8302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C</a:t>
            </a: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4294188" y="476250"/>
            <a:ext cx="995362" cy="1511300"/>
            <a:chOff x="2705" y="300"/>
            <a:chExt cx="627" cy="952"/>
          </a:xfrm>
        </p:grpSpPr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3015" y="934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3" name="Rectangle 24"/>
            <p:cNvSpPr>
              <a:spLocks noChangeArrowheads="1"/>
            </p:cNvSpPr>
            <p:nvPr/>
          </p:nvSpPr>
          <p:spPr bwMode="auto">
            <a:xfrm>
              <a:off x="3015" y="618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4" name="Rectangle 25"/>
            <p:cNvSpPr>
              <a:spLocks noChangeArrowheads="1"/>
            </p:cNvSpPr>
            <p:nvPr/>
          </p:nvSpPr>
          <p:spPr bwMode="auto">
            <a:xfrm>
              <a:off x="3015" y="300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5" name="Rectangle 27"/>
            <p:cNvSpPr>
              <a:spLocks noChangeArrowheads="1"/>
            </p:cNvSpPr>
            <p:nvPr/>
          </p:nvSpPr>
          <p:spPr bwMode="auto">
            <a:xfrm>
              <a:off x="2705" y="934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6443663" y="1700213"/>
            <a:ext cx="1008062" cy="1006475"/>
            <a:chOff x="1156" y="618"/>
            <a:chExt cx="544" cy="634"/>
          </a:xfrm>
        </p:grpSpPr>
        <p:sp>
          <p:nvSpPr>
            <p:cNvPr id="19478" name="Rectangle 29"/>
            <p:cNvSpPr>
              <a:spLocks noChangeArrowheads="1"/>
            </p:cNvSpPr>
            <p:nvPr/>
          </p:nvSpPr>
          <p:spPr bwMode="auto">
            <a:xfrm>
              <a:off x="1428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9" name="Rectangle 30"/>
            <p:cNvSpPr>
              <a:spLocks noChangeArrowheads="1"/>
            </p:cNvSpPr>
            <p:nvPr/>
          </p:nvSpPr>
          <p:spPr bwMode="auto">
            <a:xfrm>
              <a:off x="1156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0" name="Rectangle 31"/>
            <p:cNvSpPr>
              <a:spLocks noChangeArrowheads="1"/>
            </p:cNvSpPr>
            <p:nvPr/>
          </p:nvSpPr>
          <p:spPr bwMode="auto">
            <a:xfrm>
              <a:off x="1156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1" name="Rectangle 32"/>
            <p:cNvSpPr>
              <a:spLocks noChangeArrowheads="1"/>
            </p:cNvSpPr>
            <p:nvPr/>
          </p:nvSpPr>
          <p:spPr bwMode="auto">
            <a:xfrm>
              <a:off x="1428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804025" y="3644900"/>
            <a:ext cx="1511300" cy="1008063"/>
            <a:chOff x="1428" y="934"/>
            <a:chExt cx="817" cy="636"/>
          </a:xfrm>
        </p:grpSpPr>
        <p:sp>
          <p:nvSpPr>
            <p:cNvPr id="19474" name="Rectangle 34"/>
            <p:cNvSpPr>
              <a:spLocks noChangeArrowheads="1"/>
            </p:cNvSpPr>
            <p:nvPr/>
          </p:nvSpPr>
          <p:spPr bwMode="auto">
            <a:xfrm>
              <a:off x="1428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5" name="Rectangle 35"/>
            <p:cNvSpPr>
              <a:spLocks noChangeArrowheads="1"/>
            </p:cNvSpPr>
            <p:nvPr/>
          </p:nvSpPr>
          <p:spPr bwMode="auto">
            <a:xfrm>
              <a:off x="1700" y="1252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6" name="Rectangle 36"/>
            <p:cNvSpPr>
              <a:spLocks noChangeArrowheads="1"/>
            </p:cNvSpPr>
            <p:nvPr/>
          </p:nvSpPr>
          <p:spPr bwMode="auto">
            <a:xfrm>
              <a:off x="1700" y="934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7" name="Rectangle 37"/>
            <p:cNvSpPr>
              <a:spLocks noChangeArrowheads="1"/>
            </p:cNvSpPr>
            <p:nvPr/>
          </p:nvSpPr>
          <p:spPr bwMode="auto">
            <a:xfrm>
              <a:off x="1973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443663" y="5516563"/>
            <a:ext cx="2016125" cy="504825"/>
            <a:chOff x="340" y="1252"/>
            <a:chExt cx="1088" cy="318"/>
          </a:xfrm>
        </p:grpSpPr>
        <p:sp>
          <p:nvSpPr>
            <p:cNvPr id="19470" name="Rectangle 39"/>
            <p:cNvSpPr>
              <a:spLocks noChangeArrowheads="1"/>
            </p:cNvSpPr>
            <p:nvPr/>
          </p:nvSpPr>
          <p:spPr bwMode="auto">
            <a:xfrm>
              <a:off x="883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1" name="Rectangle 40"/>
            <p:cNvSpPr>
              <a:spLocks noChangeArrowheads="1"/>
            </p:cNvSpPr>
            <p:nvPr/>
          </p:nvSpPr>
          <p:spPr bwMode="auto">
            <a:xfrm>
              <a:off x="1156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2" name="Rectangle 41"/>
            <p:cNvSpPr>
              <a:spLocks noChangeArrowheads="1"/>
            </p:cNvSpPr>
            <p:nvPr/>
          </p:nvSpPr>
          <p:spPr bwMode="auto">
            <a:xfrm>
              <a:off x="612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3" name="Rectangle 42"/>
            <p:cNvSpPr>
              <a:spLocks noChangeArrowheads="1"/>
            </p:cNvSpPr>
            <p:nvPr/>
          </p:nvSpPr>
          <p:spPr bwMode="auto">
            <a:xfrm>
              <a:off x="340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88107" name="Text Box 43"/>
          <p:cNvSpPr txBox="1">
            <a:spLocks noChangeArrowheads="1"/>
          </p:cNvSpPr>
          <p:nvPr/>
        </p:nvSpPr>
        <p:spPr bwMode="auto">
          <a:xfrm>
            <a:off x="323850" y="5373688"/>
            <a:ext cx="5689600" cy="83502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Diện tích hình S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hình C,hình D,hình E và hình H</a:t>
            </a:r>
          </a:p>
        </p:txBody>
      </p:sp>
      <p:sp>
        <p:nvSpPr>
          <p:cNvPr id="19469" name="Text Box 44"/>
          <p:cNvSpPr txBox="1">
            <a:spLocks noChangeArrowheads="1"/>
          </p:cNvSpPr>
          <p:nvPr/>
        </p:nvSpPr>
        <p:spPr bwMode="auto">
          <a:xfrm>
            <a:off x="479425" y="404813"/>
            <a:ext cx="1293813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4: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00301 L -0.33785 0.28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0" y="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1201 L -0.46337 0.180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2.59764E-6 L -0.44827 -0.03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0" y="-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0601 L -0.62882 -0.229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8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5329238" cy="5762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>
                <a:solidFill>
                  <a:srgbClr val="FA0606"/>
                </a:solidFill>
              </a:rPr>
              <a:t>Diện tích của một hình.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476375" y="333375"/>
            <a:ext cx="62849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16013" y="404813"/>
            <a:ext cx="662463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u="sng">
                <a:solidFill>
                  <a:srgbClr val="3333FF"/>
                </a:solidFill>
                <a:latin typeface="Arial" charset="0"/>
              </a:rPr>
              <a:t>Toán (tiết 139)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601663" y="2636838"/>
            <a:ext cx="7991475" cy="1200150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i="0">
                <a:solidFill>
                  <a:srgbClr val="3333FF"/>
                </a:solidFill>
                <a:latin typeface="Arial" charset="0"/>
              </a:rPr>
              <a:t>Hãy nêu và so sánh diện tích một số </a:t>
            </a:r>
            <a:r>
              <a:rPr lang="vi-VN" sz="3600" i="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 i="0">
                <a:solidFill>
                  <a:srgbClr val="3333FF"/>
                </a:solidFill>
                <a:latin typeface="Arial" charset="0"/>
              </a:rPr>
              <a:t>ồ vật trong lớp và </a:t>
            </a:r>
            <a:r>
              <a:rPr lang="vi-VN" sz="3600" i="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 i="0">
                <a:solidFill>
                  <a:srgbClr val="3333FF"/>
                </a:solidFill>
                <a:latin typeface="Arial" charset="0"/>
              </a:rPr>
              <a:t>ời sống.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40"/>
                            </p:stCondLst>
                            <p:childTnLst>
                              <p:par>
                                <p:cTn id="11" presetID="21" presetClass="emph" presetSubtype="0" repeatCount="10000" fill="remove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animBg="1"/>
      <p:bldP spid="10957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3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9313" y="3500438"/>
            <a:ext cx="1944687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1" name="Line 3"/>
          <p:cNvSpPr>
            <a:spLocks noChangeShapeType="1"/>
          </p:cNvSpPr>
          <p:nvPr/>
        </p:nvSpPr>
        <p:spPr bwMode="auto">
          <a:xfrm>
            <a:off x="1763713" y="1773238"/>
            <a:ext cx="4895850" cy="0"/>
          </a:xfrm>
          <a:prstGeom prst="line">
            <a:avLst/>
          </a:prstGeom>
          <a:noFill/>
          <a:ln w="95250" cmpd="tri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1835150" y="981075"/>
            <a:ext cx="5329238" cy="762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i="0">
                <a:solidFill>
                  <a:srgbClr val="FB05D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Luyện tập</a:t>
            </a:r>
          </a:p>
        </p:txBody>
      </p:sp>
      <p:pic>
        <p:nvPicPr>
          <p:cNvPr id="21509" name="Picture 7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4870450"/>
            <a:ext cx="1512887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5805488"/>
            <a:ext cx="10795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0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3716338"/>
            <a:ext cx="1511300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2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5157788"/>
            <a:ext cx="1944688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005263"/>
            <a:ext cx="1511300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9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005263"/>
            <a:ext cx="1944687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6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97200"/>
            <a:ext cx="19446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052513"/>
            <a:ext cx="1873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650" y="2420938"/>
            <a:ext cx="1403350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6" descr="TULIP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1412875"/>
            <a:ext cx="12239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17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844675"/>
            <a:ext cx="29511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07" name="Truonglangt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172450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1" name="Picture 20" descr="HINH0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2492375"/>
            <a:ext cx="30241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21" descr="46_68863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92275" y="4365625"/>
            <a:ext cx="8636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3" name="Picture 22" descr="46_68863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5825" y="2708275"/>
            <a:ext cx="5746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23" descr="46_68863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01013" y="1916113"/>
            <a:ext cx="574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5" name="Text Box 3"/>
          <p:cNvSpPr txBox="1">
            <a:spLocks noChangeArrowheads="1"/>
          </p:cNvSpPr>
          <p:nvPr/>
        </p:nvSpPr>
        <p:spPr bwMode="auto">
          <a:xfrm>
            <a:off x="1476375" y="333375"/>
            <a:ext cx="62849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1476375" y="188913"/>
            <a:ext cx="6111875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u="sng">
                <a:solidFill>
                  <a:srgbClr val="3333FF"/>
                </a:solidFill>
                <a:latin typeface="Arial" charset="0"/>
              </a:rPr>
              <a:t>Toán (tiết 139)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4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40667" fill="hold"/>
                                        <p:tgtEl>
                                          <p:spTgt spid="891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107"/>
                </p:tgtEl>
              </p:cMediaNode>
            </p:audio>
          </p:childTnLst>
        </p:cTn>
      </p:par>
    </p:tnLst>
    <p:bldLst>
      <p:bldP spid="89091" grpId="0" animBg="1"/>
      <p:bldP spid="890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6870700" cy="503237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    </a:t>
            </a:r>
            <a:r>
              <a:rPr lang="en-US" sz="2400" b="1">
                <a:solidFill>
                  <a:schemeClr val="folHlink"/>
                </a:solidFill>
                <a:latin typeface="Arial" charset="0"/>
              </a:rPr>
              <a:t>Câu nào </a:t>
            </a:r>
            <a:r>
              <a:rPr lang="vi-VN" sz="2400" b="1" u="sng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2400" b="1" u="sng">
                <a:solidFill>
                  <a:schemeClr val="folHlink"/>
                </a:solidFill>
                <a:latin typeface="Arial" charset="0"/>
              </a:rPr>
              <a:t>úng</a:t>
            </a:r>
            <a:r>
              <a:rPr lang="en-US" sz="2400" b="1">
                <a:solidFill>
                  <a:schemeClr val="folHlink"/>
                </a:solidFill>
                <a:latin typeface="Arial" charset="0"/>
              </a:rPr>
              <a:t>, câu nào </a:t>
            </a:r>
            <a:r>
              <a:rPr lang="en-US" sz="2400" b="1" u="sng">
                <a:solidFill>
                  <a:schemeClr val="folHlink"/>
                </a:solidFill>
                <a:latin typeface="Arial" charset="0"/>
              </a:rPr>
              <a:t>sai</a:t>
            </a:r>
            <a:r>
              <a:rPr lang="en-US" sz="2400" b="1">
                <a:solidFill>
                  <a:schemeClr val="folHlink"/>
                </a:solidFill>
                <a:latin typeface="Arial" charset="0"/>
              </a:rPr>
              <a:t>?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4103687" cy="251936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>
                <a:latin typeface="Arial" charset="0"/>
              </a:rPr>
              <a:t>Diện tích hình tam giác ABC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lớn h</a:t>
            </a:r>
            <a:r>
              <a:rPr lang="vi-VN" sz="200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diện tích hình tứ giác ABCD.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>
                <a:latin typeface="Arial" charset="0"/>
              </a:rPr>
              <a:t>Diện tích hình tam giác ABC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bé h</a:t>
            </a:r>
            <a:r>
              <a:rPr lang="vi-VN" sz="200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diện tích hình tứ giác ABCD.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>
                <a:latin typeface="Arial" charset="0"/>
              </a:rPr>
              <a:t>Diện tích hình tam giác ABC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bằng</a:t>
            </a:r>
            <a:r>
              <a:rPr lang="en-US" sz="2000">
                <a:latin typeface="Arial" charset="0"/>
              </a:rPr>
              <a:t> diện tích hình tứ giác ABCD.</a:t>
            </a:r>
          </a:p>
        </p:txBody>
      </p:sp>
      <p:grpSp>
        <p:nvGrpSpPr>
          <p:cNvPr id="22532" name="Group 7"/>
          <p:cNvGrpSpPr>
            <a:grpSpLocks noChangeAspect="1"/>
          </p:cNvGrpSpPr>
          <p:nvPr/>
        </p:nvGrpSpPr>
        <p:grpSpPr bwMode="auto">
          <a:xfrm>
            <a:off x="3492500" y="3429000"/>
            <a:ext cx="4137025" cy="2987675"/>
            <a:chOff x="3093" y="11003"/>
            <a:chExt cx="5437" cy="4032"/>
          </a:xfrm>
        </p:grpSpPr>
        <p:sp>
          <p:nvSpPr>
            <p:cNvPr id="22553" name="AutoShape 8"/>
            <p:cNvSpPr>
              <a:spLocks noChangeAspect="1" noChangeArrowheads="1"/>
            </p:cNvSpPr>
            <p:nvPr/>
          </p:nvSpPr>
          <p:spPr bwMode="auto">
            <a:xfrm>
              <a:off x="3093" y="11003"/>
              <a:ext cx="5437" cy="40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54" name="AutoShape 9"/>
            <p:cNvSpPr>
              <a:spLocks noChangeArrowheads="1"/>
            </p:cNvSpPr>
            <p:nvPr/>
          </p:nvSpPr>
          <p:spPr bwMode="auto">
            <a:xfrm>
              <a:off x="3124" y="11018"/>
              <a:ext cx="5375" cy="2469"/>
            </a:xfrm>
            <a:prstGeom prst="triangle">
              <a:avLst>
                <a:gd name="adj" fmla="val 27185"/>
              </a:avLst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55" name="AutoShape 10"/>
            <p:cNvSpPr>
              <a:spLocks noChangeArrowheads="1"/>
            </p:cNvSpPr>
            <p:nvPr/>
          </p:nvSpPr>
          <p:spPr bwMode="auto">
            <a:xfrm>
              <a:off x="3124" y="13487"/>
              <a:ext cx="5375" cy="1542"/>
            </a:xfrm>
            <a:prstGeom prst="flowChartMerge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2533" name="Text Box 12"/>
          <p:cNvSpPr txBox="1">
            <a:spLocks noChangeArrowheads="1"/>
          </p:cNvSpPr>
          <p:nvPr/>
        </p:nvSpPr>
        <p:spPr bwMode="auto">
          <a:xfrm>
            <a:off x="3059113" y="5157788"/>
            <a:ext cx="4095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A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4405313" y="2997200"/>
            <a:ext cx="407987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B</a:t>
            </a:r>
          </a:p>
        </p:txBody>
      </p:sp>
      <p:sp>
        <p:nvSpPr>
          <p:cNvPr id="22535" name="Text Box 14"/>
          <p:cNvSpPr txBox="1">
            <a:spLocks noChangeArrowheads="1"/>
          </p:cNvSpPr>
          <p:nvPr/>
        </p:nvSpPr>
        <p:spPr bwMode="auto">
          <a:xfrm>
            <a:off x="7604125" y="5229225"/>
            <a:ext cx="407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C</a:t>
            </a:r>
          </a:p>
        </p:txBody>
      </p:sp>
      <p:sp>
        <p:nvSpPr>
          <p:cNvPr id="22536" name="Text Box 15"/>
          <p:cNvSpPr txBox="1">
            <a:spLocks noChangeArrowheads="1"/>
          </p:cNvSpPr>
          <p:nvPr/>
        </p:nvSpPr>
        <p:spPr bwMode="auto">
          <a:xfrm>
            <a:off x="5364163" y="6400800"/>
            <a:ext cx="3587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D</a:t>
            </a:r>
          </a:p>
        </p:txBody>
      </p:sp>
      <p:sp>
        <p:nvSpPr>
          <p:cNvPr id="22537" name="WordArt 16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0323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5003800" y="1196975"/>
            <a:ext cx="1008063" cy="4699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0000FF"/>
                </a:solidFill>
                <a:latin typeface="Arial" charset="0"/>
              </a:rPr>
              <a:t>Sai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03800" y="2708275"/>
            <a:ext cx="1008063" cy="4699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0000FF"/>
                </a:solidFill>
                <a:latin typeface="Arial" charset="0"/>
              </a:rPr>
              <a:t>Sai</a:t>
            </a:r>
          </a:p>
        </p:txBody>
      </p:sp>
      <p:grpSp>
        <p:nvGrpSpPr>
          <p:cNvPr id="3" name="Group 25"/>
          <p:cNvGrpSpPr>
            <a:grpSpLocks noChangeAspect="1"/>
          </p:cNvGrpSpPr>
          <p:nvPr/>
        </p:nvGrpSpPr>
        <p:grpSpPr bwMode="auto">
          <a:xfrm>
            <a:off x="3460750" y="3419475"/>
            <a:ext cx="4210050" cy="1943100"/>
            <a:chOff x="3045" y="11003"/>
            <a:chExt cx="5533" cy="2622"/>
          </a:xfrm>
        </p:grpSpPr>
        <p:sp>
          <p:nvSpPr>
            <p:cNvPr id="22551" name="AutoShape 26"/>
            <p:cNvSpPr>
              <a:spLocks noChangeAspect="1" noChangeArrowheads="1"/>
            </p:cNvSpPr>
            <p:nvPr/>
          </p:nvSpPr>
          <p:spPr bwMode="auto">
            <a:xfrm>
              <a:off x="3045" y="11003"/>
              <a:ext cx="5533" cy="2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52" name="AutoShape 27"/>
            <p:cNvSpPr>
              <a:spLocks noChangeArrowheads="1"/>
            </p:cNvSpPr>
            <p:nvPr/>
          </p:nvSpPr>
          <p:spPr bwMode="auto">
            <a:xfrm>
              <a:off x="3124" y="11018"/>
              <a:ext cx="5375" cy="2469"/>
            </a:xfrm>
            <a:prstGeom prst="triangle">
              <a:avLst>
                <a:gd name="adj" fmla="val 27185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2541" name="Text Box 28"/>
          <p:cNvSpPr txBox="1">
            <a:spLocks noChangeArrowheads="1"/>
          </p:cNvSpPr>
          <p:nvPr/>
        </p:nvSpPr>
        <p:spPr bwMode="auto">
          <a:xfrm>
            <a:off x="5003800" y="1196975"/>
            <a:ext cx="1008063" cy="4699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2542" name="Text Box 29"/>
          <p:cNvSpPr txBox="1">
            <a:spLocks noChangeArrowheads="1"/>
          </p:cNvSpPr>
          <p:nvPr/>
        </p:nvSpPr>
        <p:spPr bwMode="auto">
          <a:xfrm>
            <a:off x="5003800" y="1916113"/>
            <a:ext cx="1008063" cy="4699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22543" name="Text Box 30"/>
          <p:cNvSpPr txBox="1">
            <a:spLocks noChangeArrowheads="1"/>
          </p:cNvSpPr>
          <p:nvPr/>
        </p:nvSpPr>
        <p:spPr bwMode="auto">
          <a:xfrm>
            <a:off x="5003800" y="2708275"/>
            <a:ext cx="1008063" cy="4699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5022850" y="1916113"/>
            <a:ext cx="969963" cy="461962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hlink"/>
                </a:solidFill>
                <a:latin typeface="Arial" charset="0"/>
              </a:rPr>
              <a:t>Đúng</a:t>
            </a:r>
          </a:p>
        </p:txBody>
      </p:sp>
      <p:pic>
        <p:nvPicPr>
          <p:cNvPr id="37921" name="j021295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101013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46" name="Group 34"/>
          <p:cNvGrpSpPr>
            <a:grpSpLocks/>
          </p:cNvGrpSpPr>
          <p:nvPr/>
        </p:nvGrpSpPr>
        <p:grpSpPr bwMode="auto">
          <a:xfrm>
            <a:off x="0" y="3429000"/>
            <a:ext cx="2362200" cy="2590800"/>
            <a:chOff x="336" y="960"/>
            <a:chExt cx="1824" cy="1536"/>
          </a:xfrm>
        </p:grpSpPr>
        <p:pic>
          <p:nvPicPr>
            <p:cNvPr id="22547" name="Picture 35" descr="AG00317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6" y="1296"/>
              <a:ext cx="96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2548" name="Group 36"/>
            <p:cNvGrpSpPr>
              <a:grpSpLocks/>
            </p:cNvGrpSpPr>
            <p:nvPr/>
          </p:nvGrpSpPr>
          <p:grpSpPr bwMode="auto">
            <a:xfrm>
              <a:off x="1056" y="960"/>
              <a:ext cx="1104" cy="672"/>
              <a:chOff x="3258" y="2574"/>
              <a:chExt cx="1104" cy="672"/>
            </a:xfrm>
          </p:grpSpPr>
          <p:sp>
            <p:nvSpPr>
              <p:cNvPr id="22549" name="AutoShape 37"/>
              <p:cNvSpPr>
                <a:spLocks noChangeArrowheads="1"/>
              </p:cNvSpPr>
              <p:nvPr/>
            </p:nvSpPr>
            <p:spPr bwMode="auto">
              <a:xfrm>
                <a:off x="3258" y="2610"/>
                <a:ext cx="1104" cy="576"/>
              </a:xfrm>
              <a:prstGeom prst="wedgeEllipseCallout">
                <a:avLst>
                  <a:gd name="adj1" fmla="val -43750"/>
                  <a:gd name="adj2" fmla="val 70000"/>
                </a:avLst>
              </a:prstGeom>
              <a:solidFill>
                <a:srgbClr val="FFCCFF"/>
              </a:solidFill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1" hangingPunct="1"/>
                <a:endParaRPr lang="en-US" b="0" i="0"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2550" name="Picture 38" descr="TBFAQ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525" y="2574"/>
                <a:ext cx="576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4745" fill="hold"/>
                                        <p:tgtEl>
                                          <p:spTgt spid="379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921"/>
                </p:tgtEl>
              </p:cMediaNode>
            </p:audio>
          </p:childTnLst>
        </p:cTn>
      </p:par>
    </p:tnLst>
    <p:bldLst>
      <p:bldP spid="37893" grpId="0" build="p"/>
      <p:bldP spid="37907" grpId="0" animBg="1"/>
      <p:bldP spid="37906" grpId="0" animBg="1"/>
      <p:bldP spid="3790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3200400" y="1143000"/>
            <a:ext cx="3228975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Arial"/>
                <a:cs typeface="Arial"/>
              </a:rPr>
              <a:t>KHỞI ĐỘNG</a:t>
            </a:r>
          </a:p>
        </p:txBody>
      </p:sp>
      <p:pic>
        <p:nvPicPr>
          <p:cNvPr id="6148" name="Picture 7" descr="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1148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Oval 8"/>
          <p:cNvSpPr>
            <a:spLocks noChangeArrowheads="1"/>
          </p:cNvSpPr>
          <p:nvPr/>
        </p:nvSpPr>
        <p:spPr bwMode="auto">
          <a:xfrm>
            <a:off x="2916238" y="1916113"/>
            <a:ext cx="3527425" cy="865187"/>
          </a:xfrm>
          <a:prstGeom prst="ellipse">
            <a:avLst/>
          </a:prstGeom>
          <a:solidFill>
            <a:srgbClr val="00CCFF"/>
          </a:solidFill>
          <a:ln w="12700" algn="ctr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Tìm x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2339975" y="3284538"/>
            <a:ext cx="3311525" cy="865187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latin typeface="Arial" charset="0"/>
              </a:rPr>
              <a:t>X + 1536 = 6924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2339975" y="4581525"/>
            <a:ext cx="3311525" cy="935038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X x 2 = 2826</a:t>
            </a:r>
          </a:p>
        </p:txBody>
      </p:sp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6156325" y="3644900"/>
            <a:ext cx="2665413" cy="10795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X : 3 = 1628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24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6870700" cy="503237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    </a:t>
            </a:r>
            <a:endParaRPr lang="en-US" sz="2400" b="1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-315913"/>
            <a:ext cx="6697663" cy="2908301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endParaRPr lang="en-US">
              <a:latin typeface="Arial" charset="0"/>
            </a:endParaRPr>
          </a:p>
          <a:p>
            <a:pPr marL="533400" indent="-533400" eaLnBrk="1" hangingPunct="1">
              <a:buFontTx/>
              <a:buAutoNum type="alphaLcParenR"/>
            </a:pPr>
            <a:r>
              <a:rPr lang="en-US" b="1">
                <a:solidFill>
                  <a:schemeClr val="folHlink"/>
                </a:solidFill>
                <a:latin typeface="Arial" charset="0"/>
              </a:rPr>
              <a:t>Hình P gồm bao nhiêu ôvuông? Hình Q gồm bao nhiêu ô vuông?</a:t>
            </a:r>
          </a:p>
          <a:p>
            <a:pPr marL="533400" indent="-533400" eaLnBrk="1" hangingPunct="1">
              <a:buFontTx/>
              <a:buAutoNum type="alphaLcParenR"/>
            </a:pPr>
            <a:r>
              <a:rPr lang="en-US" b="1">
                <a:solidFill>
                  <a:schemeClr val="folHlink"/>
                </a:solidFill>
                <a:latin typeface="Arial" charset="0"/>
              </a:rPr>
              <a:t>So sánh diện tích hình P với diện tích hình Q.</a:t>
            </a:r>
            <a:endParaRPr lang="en-US">
              <a:latin typeface="Arial" charset="0"/>
            </a:endParaRPr>
          </a:p>
        </p:txBody>
      </p:sp>
      <p:sp>
        <p:nvSpPr>
          <p:cNvPr id="23556" name="WordArt 12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1835150" y="2359025"/>
            <a:ext cx="3638550" cy="3667125"/>
            <a:chOff x="147" y="9810"/>
            <a:chExt cx="4781" cy="4950"/>
          </a:xfrm>
        </p:grpSpPr>
        <p:sp>
          <p:nvSpPr>
            <p:cNvPr id="23596" name="AutoShape 14"/>
            <p:cNvSpPr>
              <a:spLocks noChangeAspect="1" noChangeArrowheads="1"/>
            </p:cNvSpPr>
            <p:nvPr/>
          </p:nvSpPr>
          <p:spPr bwMode="auto">
            <a:xfrm>
              <a:off x="147" y="9810"/>
              <a:ext cx="4781" cy="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7" name="Rectangle 15"/>
            <p:cNvSpPr>
              <a:spLocks noChangeArrowheads="1"/>
            </p:cNvSpPr>
            <p:nvPr/>
          </p:nvSpPr>
          <p:spPr bwMode="auto">
            <a:xfrm>
              <a:off x="153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8" name="Rectangle 16"/>
            <p:cNvSpPr>
              <a:spLocks noChangeArrowheads="1"/>
            </p:cNvSpPr>
            <p:nvPr/>
          </p:nvSpPr>
          <p:spPr bwMode="auto">
            <a:xfrm>
              <a:off x="1343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9" name="Rectangle 17"/>
            <p:cNvSpPr>
              <a:spLocks noChangeArrowheads="1"/>
            </p:cNvSpPr>
            <p:nvPr/>
          </p:nvSpPr>
          <p:spPr bwMode="auto">
            <a:xfrm>
              <a:off x="2532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23600" name="Rectangle 18"/>
            <p:cNvSpPr>
              <a:spLocks noChangeArrowheads="1"/>
            </p:cNvSpPr>
            <p:nvPr/>
          </p:nvSpPr>
          <p:spPr bwMode="auto">
            <a:xfrm>
              <a:off x="153" y="11051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1" name="Rectangle 19"/>
            <p:cNvSpPr>
              <a:spLocks noChangeArrowheads="1"/>
            </p:cNvSpPr>
            <p:nvPr/>
          </p:nvSpPr>
          <p:spPr bwMode="auto">
            <a:xfrm>
              <a:off x="3721" y="9817"/>
              <a:ext cx="1200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2" name="Rectangle 20"/>
            <p:cNvSpPr>
              <a:spLocks noChangeArrowheads="1"/>
            </p:cNvSpPr>
            <p:nvPr/>
          </p:nvSpPr>
          <p:spPr bwMode="auto">
            <a:xfrm>
              <a:off x="153" y="12286"/>
              <a:ext cx="1201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3" name="Rectangle 21"/>
            <p:cNvSpPr>
              <a:spLocks noChangeArrowheads="1"/>
            </p:cNvSpPr>
            <p:nvPr/>
          </p:nvSpPr>
          <p:spPr bwMode="auto">
            <a:xfrm>
              <a:off x="1343" y="11051"/>
              <a:ext cx="1200" cy="12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4" name="Rectangle 22"/>
            <p:cNvSpPr>
              <a:spLocks noChangeArrowheads="1"/>
            </p:cNvSpPr>
            <p:nvPr/>
          </p:nvSpPr>
          <p:spPr bwMode="auto">
            <a:xfrm>
              <a:off x="153" y="13520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5" name="Rectangle 23"/>
            <p:cNvSpPr>
              <a:spLocks noChangeArrowheads="1"/>
            </p:cNvSpPr>
            <p:nvPr/>
          </p:nvSpPr>
          <p:spPr bwMode="auto">
            <a:xfrm>
              <a:off x="1343" y="12286"/>
              <a:ext cx="1199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6" name="Rectangle 24"/>
            <p:cNvSpPr>
              <a:spLocks noChangeArrowheads="1"/>
            </p:cNvSpPr>
            <p:nvPr/>
          </p:nvSpPr>
          <p:spPr bwMode="auto">
            <a:xfrm>
              <a:off x="2532" y="11051"/>
              <a:ext cx="1201" cy="123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7" name="Rectangle 25"/>
            <p:cNvSpPr>
              <a:spLocks noChangeArrowheads="1"/>
            </p:cNvSpPr>
            <p:nvPr/>
          </p:nvSpPr>
          <p:spPr bwMode="auto">
            <a:xfrm>
              <a:off x="2532" y="12286"/>
              <a:ext cx="1201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26"/>
          <p:cNvGrpSpPr>
            <a:grpSpLocks noChangeAspect="1"/>
          </p:cNvGrpSpPr>
          <p:nvPr/>
        </p:nvGrpSpPr>
        <p:grpSpPr bwMode="auto">
          <a:xfrm>
            <a:off x="5076825" y="2349500"/>
            <a:ext cx="3636963" cy="3667125"/>
            <a:chOff x="1203" y="5869"/>
            <a:chExt cx="4779" cy="4951"/>
          </a:xfrm>
        </p:grpSpPr>
        <p:sp>
          <p:nvSpPr>
            <p:cNvPr id="23585" name="AutoShape 27"/>
            <p:cNvSpPr>
              <a:spLocks noChangeAspect="1" noChangeArrowheads="1"/>
            </p:cNvSpPr>
            <p:nvPr/>
          </p:nvSpPr>
          <p:spPr bwMode="auto">
            <a:xfrm>
              <a:off x="1203" y="5869"/>
              <a:ext cx="4779" cy="4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6" name="Rectangle 28"/>
            <p:cNvSpPr>
              <a:spLocks noChangeArrowheads="1"/>
            </p:cNvSpPr>
            <p:nvPr/>
          </p:nvSpPr>
          <p:spPr bwMode="auto">
            <a:xfrm>
              <a:off x="2398" y="5876"/>
              <a:ext cx="1201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23587" name="Rectangle 29"/>
            <p:cNvSpPr>
              <a:spLocks noChangeArrowheads="1"/>
            </p:cNvSpPr>
            <p:nvPr/>
          </p:nvSpPr>
          <p:spPr bwMode="auto">
            <a:xfrm>
              <a:off x="3587" y="5876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8" name="Rectangle 30"/>
            <p:cNvSpPr>
              <a:spLocks noChangeArrowheads="1"/>
            </p:cNvSpPr>
            <p:nvPr/>
          </p:nvSpPr>
          <p:spPr bwMode="auto">
            <a:xfrm>
              <a:off x="2398" y="7110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9" name="Rectangle 31"/>
            <p:cNvSpPr>
              <a:spLocks noChangeArrowheads="1"/>
            </p:cNvSpPr>
            <p:nvPr/>
          </p:nvSpPr>
          <p:spPr bwMode="auto">
            <a:xfrm>
              <a:off x="2398" y="8344"/>
              <a:ext cx="1200" cy="12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0" name="Rectangle 32"/>
            <p:cNvSpPr>
              <a:spLocks noChangeArrowheads="1"/>
            </p:cNvSpPr>
            <p:nvPr/>
          </p:nvSpPr>
          <p:spPr bwMode="auto">
            <a:xfrm>
              <a:off x="3587" y="8344"/>
              <a:ext cx="1201" cy="12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1" name="Rectangle 33"/>
            <p:cNvSpPr>
              <a:spLocks noChangeArrowheads="1"/>
            </p:cNvSpPr>
            <p:nvPr/>
          </p:nvSpPr>
          <p:spPr bwMode="auto">
            <a:xfrm>
              <a:off x="2398" y="9579"/>
              <a:ext cx="1199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2" name="Rectangle 34"/>
            <p:cNvSpPr>
              <a:spLocks noChangeArrowheads="1"/>
            </p:cNvSpPr>
            <p:nvPr/>
          </p:nvSpPr>
          <p:spPr bwMode="auto">
            <a:xfrm>
              <a:off x="3587" y="7110"/>
              <a:ext cx="1200" cy="123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3" name="Rectangle 35"/>
            <p:cNvSpPr>
              <a:spLocks noChangeArrowheads="1"/>
            </p:cNvSpPr>
            <p:nvPr/>
          </p:nvSpPr>
          <p:spPr bwMode="auto">
            <a:xfrm>
              <a:off x="1209" y="9579"/>
              <a:ext cx="1199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4" name="Rectangle 36"/>
            <p:cNvSpPr>
              <a:spLocks noChangeArrowheads="1"/>
            </p:cNvSpPr>
            <p:nvPr/>
          </p:nvSpPr>
          <p:spPr bwMode="auto">
            <a:xfrm>
              <a:off x="3587" y="9579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5" name="Rectangle 37"/>
            <p:cNvSpPr>
              <a:spLocks noChangeArrowheads="1"/>
            </p:cNvSpPr>
            <p:nvPr/>
          </p:nvSpPr>
          <p:spPr bwMode="auto">
            <a:xfrm>
              <a:off x="4776" y="9579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3527" name="Text Box 39"/>
          <p:cNvSpPr txBox="1">
            <a:spLocks noChangeArrowheads="1"/>
          </p:cNvSpPr>
          <p:nvPr/>
        </p:nvSpPr>
        <p:spPr bwMode="auto">
          <a:xfrm>
            <a:off x="2771775" y="6165850"/>
            <a:ext cx="17287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Arial" charset="0"/>
              </a:rPr>
              <a:t> </a:t>
            </a:r>
            <a:r>
              <a:rPr lang="en-US" b="0" i="0">
                <a:solidFill>
                  <a:schemeClr val="hlink"/>
                </a:solidFill>
                <a:latin typeface="Arial" charset="0"/>
              </a:rPr>
              <a:t>P</a:t>
            </a:r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6716713" y="6165850"/>
            <a:ext cx="11922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</a:t>
            </a:r>
            <a:r>
              <a:rPr lang="en-US" i="0">
                <a:solidFill>
                  <a:srgbClr val="46D4F6"/>
                </a:solidFill>
                <a:latin typeface="Arial" charset="0"/>
              </a:rPr>
              <a:t>Q</a:t>
            </a:r>
          </a:p>
        </p:txBody>
      </p:sp>
      <p:sp>
        <p:nvSpPr>
          <p:cNvPr id="63529" name="Text Box 41"/>
          <p:cNvSpPr txBox="1">
            <a:spLocks noChangeArrowheads="1"/>
          </p:cNvSpPr>
          <p:nvPr/>
        </p:nvSpPr>
        <p:spPr bwMode="auto">
          <a:xfrm>
            <a:off x="2076450" y="26670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</a:t>
            </a:r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2987675" y="2636838"/>
            <a:ext cx="431800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FFFF66"/>
                </a:solidFill>
                <a:latin typeface="Arial" charset="0"/>
              </a:rPr>
              <a:t>2</a:t>
            </a:r>
          </a:p>
        </p:txBody>
      </p:sp>
      <p:sp>
        <p:nvSpPr>
          <p:cNvPr id="63533" name="Text Box 45"/>
          <p:cNvSpPr txBox="1">
            <a:spLocks noChangeArrowheads="1"/>
          </p:cNvSpPr>
          <p:nvPr/>
        </p:nvSpPr>
        <p:spPr bwMode="auto">
          <a:xfrm>
            <a:off x="3924300" y="263683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3</a:t>
            </a:r>
          </a:p>
        </p:txBody>
      </p: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787900" y="2636838"/>
            <a:ext cx="287338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FFFF66"/>
                </a:solidFill>
                <a:latin typeface="Arial" charset="0"/>
              </a:rPr>
              <a:t>4</a:t>
            </a: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2076450" y="353218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5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2987675" y="350043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6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3924300" y="3573463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7</a:t>
            </a:r>
          </a:p>
        </p:txBody>
      </p:sp>
      <p:sp>
        <p:nvSpPr>
          <p:cNvPr id="63539" name="Text Box 51"/>
          <p:cNvSpPr txBox="1">
            <a:spLocks noChangeArrowheads="1"/>
          </p:cNvSpPr>
          <p:nvPr/>
        </p:nvSpPr>
        <p:spPr bwMode="auto">
          <a:xfrm>
            <a:off x="2051050" y="45085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8</a:t>
            </a:r>
          </a:p>
        </p:txBody>
      </p:sp>
      <p:sp>
        <p:nvSpPr>
          <p:cNvPr id="63540" name="Text Box 52"/>
          <p:cNvSpPr txBox="1">
            <a:spLocks noChangeArrowheads="1"/>
          </p:cNvSpPr>
          <p:nvPr/>
        </p:nvSpPr>
        <p:spPr bwMode="auto">
          <a:xfrm>
            <a:off x="2987675" y="45085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9</a:t>
            </a:r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1951038" y="5373688"/>
            <a:ext cx="58737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11</a:t>
            </a: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751263" y="4437063"/>
            <a:ext cx="58737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10</a:t>
            </a: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6227763" y="25654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7164388" y="25654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63546" name="Text Box 58"/>
          <p:cNvSpPr txBox="1">
            <a:spLocks noChangeArrowheads="1"/>
          </p:cNvSpPr>
          <p:nvPr/>
        </p:nvSpPr>
        <p:spPr bwMode="auto">
          <a:xfrm>
            <a:off x="6227763" y="34290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7164388" y="34290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63548" name="Text Box 60"/>
          <p:cNvSpPr txBox="1">
            <a:spLocks noChangeArrowheads="1"/>
          </p:cNvSpPr>
          <p:nvPr/>
        </p:nvSpPr>
        <p:spPr bwMode="auto">
          <a:xfrm>
            <a:off x="6227763" y="43656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7092950" y="4365625"/>
            <a:ext cx="433388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63550" name="Text Box 62"/>
          <p:cNvSpPr txBox="1">
            <a:spLocks noChangeArrowheads="1"/>
          </p:cNvSpPr>
          <p:nvPr/>
        </p:nvSpPr>
        <p:spPr bwMode="auto">
          <a:xfrm>
            <a:off x="5292725" y="5229225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63551" name="Text Box 63"/>
          <p:cNvSpPr txBox="1">
            <a:spLocks noChangeArrowheads="1"/>
          </p:cNvSpPr>
          <p:nvPr/>
        </p:nvSpPr>
        <p:spPr bwMode="auto">
          <a:xfrm>
            <a:off x="6227763" y="52292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7164388" y="52292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7927975" y="5229225"/>
            <a:ext cx="587375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10</a:t>
            </a:r>
          </a:p>
        </p:txBody>
      </p:sp>
      <p:sp>
        <p:nvSpPr>
          <p:cNvPr id="63559" name="Rectangle 71"/>
          <p:cNvSpPr>
            <a:spLocks noChangeArrowheads="1"/>
          </p:cNvSpPr>
          <p:nvPr/>
        </p:nvSpPr>
        <p:spPr bwMode="auto">
          <a:xfrm>
            <a:off x="1482725" y="44450"/>
            <a:ext cx="6697663" cy="106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4988" indent="-534988" algn="l" eaLnBrk="1" hangingPunct="1">
              <a:spcBef>
                <a:spcPct val="2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a) Hình  </a:t>
            </a:r>
            <a:r>
              <a:rPr lang="en-US" sz="2800" i="0">
                <a:solidFill>
                  <a:schemeClr val="hlink"/>
                </a:solidFill>
                <a:latin typeface="Arial" charset="0"/>
              </a:rPr>
              <a:t>P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gồm </a:t>
            </a:r>
            <a:r>
              <a:rPr lang="en-US" sz="2800" i="0">
                <a:solidFill>
                  <a:schemeClr val="tx2"/>
                </a:solidFill>
                <a:latin typeface="Arial" charset="0"/>
              </a:rPr>
              <a:t>11 ô vuông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              Hình </a:t>
            </a:r>
            <a:r>
              <a:rPr lang="en-US" sz="2800" i="0">
                <a:solidFill>
                  <a:srgbClr val="46D4F6"/>
                </a:solidFill>
                <a:latin typeface="Arial" charset="0"/>
              </a:rPr>
              <a:t>Q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gồm </a:t>
            </a:r>
            <a:r>
              <a:rPr lang="en-US" sz="2800" i="0">
                <a:solidFill>
                  <a:schemeClr val="tx2"/>
                </a:solidFill>
                <a:latin typeface="Arial" charset="0"/>
              </a:rPr>
              <a:t>10 ô vuông</a:t>
            </a:r>
            <a:endParaRPr lang="en-US" sz="2800" b="0" i="0">
              <a:latin typeface="Arial" charset="0"/>
            </a:endParaRPr>
          </a:p>
        </p:txBody>
      </p:sp>
      <p:sp>
        <p:nvSpPr>
          <p:cNvPr id="63560" name="Rectangle 72"/>
          <p:cNvSpPr>
            <a:spLocks noChangeArrowheads="1"/>
          </p:cNvSpPr>
          <p:nvPr/>
        </p:nvSpPr>
        <p:spPr bwMode="auto">
          <a:xfrm>
            <a:off x="1470025" y="1196975"/>
            <a:ext cx="6697663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l" eaLnBrk="1" hangingPunct="1">
              <a:spcBef>
                <a:spcPct val="2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b) Diện tích hình </a:t>
            </a:r>
            <a:r>
              <a:rPr lang="en-US" sz="2800" i="0">
                <a:solidFill>
                  <a:schemeClr val="hlink"/>
                </a:solidFill>
                <a:latin typeface="Arial" charset="0"/>
              </a:rPr>
              <a:t>P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i="0" u="sng">
                <a:solidFill>
                  <a:schemeClr val="tx2"/>
                </a:solidFill>
                <a:latin typeface="Arial" charset="0"/>
              </a:rPr>
              <a:t>lớn h</a:t>
            </a:r>
            <a:r>
              <a:rPr lang="vi-VN" sz="2800" i="0" u="sng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2800" i="0" u="sng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</a:t>
            </a:r>
            <a:r>
              <a:rPr lang="en-US" sz="2800" i="0">
                <a:solidFill>
                  <a:srgbClr val="46D4F6"/>
                </a:solidFill>
                <a:latin typeface="Arial" charset="0"/>
              </a:rPr>
              <a:t>Q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.</a:t>
            </a:r>
            <a:endParaRPr lang="en-US" sz="2800" b="0" i="0">
              <a:latin typeface="Arial" charset="0"/>
            </a:endParaRPr>
          </a:p>
        </p:txBody>
      </p:sp>
      <p:pic>
        <p:nvPicPr>
          <p:cNvPr id="63561" name="j021298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16913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10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1000"/>
                                        <p:tgtEl>
                                          <p:spTgt spid="6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1000"/>
                                        <p:tgtEl>
                                          <p:spTgt spid="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10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1000"/>
                                        <p:tgtEl>
                                          <p:spTgt spid="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1000"/>
                                        <p:tgtEl>
                                          <p:spTgt spid="6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1000"/>
                                        <p:tgtEl>
                                          <p:spTgt spid="6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1000"/>
                                        <p:tgtEl>
                                          <p:spTgt spid="6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10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10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10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10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10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10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10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10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10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10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10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635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1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6" dur="1" fill="hold"/>
                                        <p:tgtEl>
                                          <p:spTgt spid="635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561"/>
                </p:tgtEl>
              </p:cMediaNode>
            </p:audio>
          </p:childTnLst>
        </p:cTn>
      </p:par>
    </p:tnLst>
    <p:bldLst>
      <p:bldP spid="63491" grpId="0" build="p"/>
      <p:bldP spid="63527" grpId="0"/>
      <p:bldP spid="63528" grpId="0"/>
      <p:bldP spid="63529" grpId="0"/>
      <p:bldP spid="63531" grpId="0"/>
      <p:bldP spid="63533" grpId="0"/>
      <p:bldP spid="63535" grpId="0"/>
      <p:bldP spid="63536" grpId="0"/>
      <p:bldP spid="63537" grpId="0"/>
      <p:bldP spid="63538" grpId="0"/>
      <p:bldP spid="63539" grpId="0"/>
      <p:bldP spid="63540" grpId="0"/>
      <p:bldP spid="63541" grpId="0"/>
      <p:bldP spid="63542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60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6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64580" name="Text Box 68"/>
          <p:cNvSpPr txBox="1">
            <a:spLocks noChangeArrowheads="1"/>
          </p:cNvSpPr>
          <p:nvPr/>
        </p:nvSpPr>
        <p:spPr bwMode="auto">
          <a:xfrm>
            <a:off x="88900" y="1052513"/>
            <a:ext cx="8351838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So sánh diện tích hình A với diện tích hình B.</a:t>
            </a:r>
          </a:p>
        </p:txBody>
      </p:sp>
      <p:grpSp>
        <p:nvGrpSpPr>
          <p:cNvPr id="2" name="Group 95"/>
          <p:cNvGrpSpPr>
            <a:grpSpLocks noChangeAspect="1"/>
          </p:cNvGrpSpPr>
          <p:nvPr/>
        </p:nvGrpSpPr>
        <p:grpSpPr bwMode="auto">
          <a:xfrm rot="-5400000">
            <a:off x="5817394" y="2504282"/>
            <a:ext cx="2762250" cy="2754312"/>
            <a:chOff x="2646" y="4490"/>
            <a:chExt cx="4349" cy="4337"/>
          </a:xfrm>
        </p:grpSpPr>
        <p:sp>
          <p:nvSpPr>
            <p:cNvPr id="24598" name="AutoShape 96"/>
            <p:cNvSpPr>
              <a:spLocks noChangeAspect="1" noChangeArrowheads="1"/>
            </p:cNvSpPr>
            <p:nvPr/>
          </p:nvSpPr>
          <p:spPr bwMode="auto">
            <a:xfrm>
              <a:off x="2646" y="4490"/>
              <a:ext cx="4349" cy="433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24599" name="Group 97"/>
            <p:cNvGrpSpPr>
              <a:grpSpLocks/>
            </p:cNvGrpSpPr>
            <p:nvPr/>
          </p:nvGrpSpPr>
          <p:grpSpPr bwMode="auto">
            <a:xfrm>
              <a:off x="2654" y="4498"/>
              <a:ext cx="4320" cy="4321"/>
              <a:chOff x="2654" y="4498"/>
              <a:chExt cx="4320" cy="4321"/>
            </a:xfrm>
          </p:grpSpPr>
          <p:sp>
            <p:nvSpPr>
              <p:cNvPr id="24601" name="Rectangle 98"/>
              <p:cNvSpPr>
                <a:spLocks noChangeArrowheads="1"/>
              </p:cNvSpPr>
              <p:nvPr/>
            </p:nvSpPr>
            <p:spPr bwMode="auto">
              <a:xfrm>
                <a:off x="2654" y="4498"/>
                <a:ext cx="1441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2" name="Rectangle 99"/>
              <p:cNvSpPr>
                <a:spLocks noChangeArrowheads="1"/>
              </p:cNvSpPr>
              <p:nvPr/>
            </p:nvSpPr>
            <p:spPr bwMode="auto">
              <a:xfrm>
                <a:off x="4098" y="449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3" name="Rectangle 100"/>
              <p:cNvSpPr>
                <a:spLocks noChangeArrowheads="1"/>
              </p:cNvSpPr>
              <p:nvPr/>
            </p:nvSpPr>
            <p:spPr bwMode="auto">
              <a:xfrm>
                <a:off x="5535" y="4498"/>
                <a:ext cx="1439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4" name="Rectangle 101"/>
              <p:cNvSpPr>
                <a:spLocks noChangeArrowheads="1"/>
              </p:cNvSpPr>
              <p:nvPr/>
            </p:nvSpPr>
            <p:spPr bwMode="auto">
              <a:xfrm>
                <a:off x="2655" y="593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5" name="Rectangle 102"/>
              <p:cNvSpPr>
                <a:spLocks noChangeArrowheads="1"/>
              </p:cNvSpPr>
              <p:nvPr/>
            </p:nvSpPr>
            <p:spPr bwMode="auto">
              <a:xfrm>
                <a:off x="4090" y="593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6" name="Rectangle 103"/>
              <p:cNvSpPr>
                <a:spLocks noChangeArrowheads="1"/>
              </p:cNvSpPr>
              <p:nvPr/>
            </p:nvSpPr>
            <p:spPr bwMode="auto">
              <a:xfrm>
                <a:off x="5530" y="5938"/>
                <a:ext cx="1440" cy="1439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7" name="Rectangle 104"/>
              <p:cNvSpPr>
                <a:spLocks noChangeArrowheads="1"/>
              </p:cNvSpPr>
              <p:nvPr/>
            </p:nvSpPr>
            <p:spPr bwMode="auto">
              <a:xfrm>
                <a:off x="2658" y="7378"/>
                <a:ext cx="1441" cy="144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8" name="Rectangle 105"/>
              <p:cNvSpPr>
                <a:spLocks noChangeArrowheads="1"/>
              </p:cNvSpPr>
              <p:nvPr/>
            </p:nvSpPr>
            <p:spPr bwMode="auto">
              <a:xfrm>
                <a:off x="4097" y="737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9" name="Rectangle 106"/>
              <p:cNvSpPr>
                <a:spLocks noChangeArrowheads="1"/>
              </p:cNvSpPr>
              <p:nvPr/>
            </p:nvSpPr>
            <p:spPr bwMode="auto">
              <a:xfrm>
                <a:off x="5532" y="737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4600" name="Line 107"/>
            <p:cNvSpPr>
              <a:spLocks noChangeShapeType="1"/>
            </p:cNvSpPr>
            <p:nvPr/>
          </p:nvSpPr>
          <p:spPr bwMode="auto">
            <a:xfrm flipV="1">
              <a:off x="2655" y="4498"/>
              <a:ext cx="4332" cy="43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9"/>
          <p:cNvGrpSpPr>
            <a:grpSpLocks/>
          </p:cNvGrpSpPr>
          <p:nvPr/>
        </p:nvGrpSpPr>
        <p:grpSpPr bwMode="auto">
          <a:xfrm>
            <a:off x="228600" y="2503488"/>
            <a:ext cx="5480050" cy="2743200"/>
            <a:chOff x="158" y="1616"/>
            <a:chExt cx="3452" cy="1728"/>
          </a:xfrm>
        </p:grpSpPr>
        <p:grpSp>
          <p:nvGrpSpPr>
            <p:cNvPr id="24584" name="Group 108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4592" name="Rectangle 109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3" name="Rectangle 110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4" name="Rectangle 111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5" name="AutoShape 112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6" name="AutoShape 113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7" name="AutoShape 114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4585" name="Group 115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4586" name="Rectangle 116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7" name="Rectangle 117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8" name="Rectangle 118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9" name="AutoShape 119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0" name="AutoShape 120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1" name="AutoShape 121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4582" name="Text Box 122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4583" name="Text Box 123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25603" name="AutoShape 4"/>
          <p:cNvSpPr>
            <a:spLocks noChangeAspect="1" noChangeArrowheads="1"/>
          </p:cNvSpPr>
          <p:nvPr/>
        </p:nvSpPr>
        <p:spPr bwMode="auto">
          <a:xfrm>
            <a:off x="5818188" y="2565400"/>
            <a:ext cx="2762250" cy="275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1042988" y="1125538"/>
            <a:ext cx="705802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Diện tích hình </a:t>
            </a:r>
            <a:r>
              <a:rPr lang="en-US" sz="2800" i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i="0" u="sng">
                <a:solidFill>
                  <a:srgbClr val="FA0606"/>
                </a:solidFill>
                <a:latin typeface="Arial" charset="0"/>
              </a:rPr>
              <a:t>bằng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A</a:t>
            </a:r>
          </a:p>
        </p:txBody>
      </p: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6011863" y="2543175"/>
            <a:ext cx="2744787" cy="2744788"/>
            <a:chOff x="2654" y="4498"/>
            <a:chExt cx="4320" cy="4321"/>
          </a:xfrm>
        </p:grpSpPr>
        <p:sp>
          <p:nvSpPr>
            <p:cNvPr id="25646" name="Rectangle 6"/>
            <p:cNvSpPr>
              <a:spLocks noChangeArrowheads="1"/>
            </p:cNvSpPr>
            <p:nvPr/>
          </p:nvSpPr>
          <p:spPr bwMode="auto">
            <a:xfrm>
              <a:off x="2654" y="4498"/>
              <a:ext cx="1441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7" name="Rectangle 7"/>
            <p:cNvSpPr>
              <a:spLocks noChangeArrowheads="1"/>
            </p:cNvSpPr>
            <p:nvPr/>
          </p:nvSpPr>
          <p:spPr bwMode="auto">
            <a:xfrm>
              <a:off x="4098" y="449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8" name="Rectangle 8"/>
            <p:cNvSpPr>
              <a:spLocks noChangeArrowheads="1"/>
            </p:cNvSpPr>
            <p:nvPr/>
          </p:nvSpPr>
          <p:spPr bwMode="auto">
            <a:xfrm>
              <a:off x="5535" y="4498"/>
              <a:ext cx="1439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9" name="Rectangle 9"/>
            <p:cNvSpPr>
              <a:spLocks noChangeArrowheads="1"/>
            </p:cNvSpPr>
            <p:nvPr/>
          </p:nvSpPr>
          <p:spPr bwMode="auto">
            <a:xfrm>
              <a:off x="2655" y="593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0" name="Rectangle 10"/>
            <p:cNvSpPr>
              <a:spLocks noChangeArrowheads="1"/>
            </p:cNvSpPr>
            <p:nvPr/>
          </p:nvSpPr>
          <p:spPr bwMode="auto">
            <a:xfrm>
              <a:off x="4090" y="593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1" name="Rectangle 11"/>
            <p:cNvSpPr>
              <a:spLocks noChangeArrowheads="1"/>
            </p:cNvSpPr>
            <p:nvPr/>
          </p:nvSpPr>
          <p:spPr bwMode="auto">
            <a:xfrm>
              <a:off x="5530" y="5938"/>
              <a:ext cx="1440" cy="143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2" name="Rectangle 12"/>
            <p:cNvSpPr>
              <a:spLocks noChangeArrowheads="1"/>
            </p:cNvSpPr>
            <p:nvPr/>
          </p:nvSpPr>
          <p:spPr bwMode="auto">
            <a:xfrm>
              <a:off x="2658" y="7378"/>
              <a:ext cx="1441" cy="14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3" name="Rectangle 13"/>
            <p:cNvSpPr>
              <a:spLocks noChangeArrowheads="1"/>
            </p:cNvSpPr>
            <p:nvPr/>
          </p:nvSpPr>
          <p:spPr bwMode="auto">
            <a:xfrm>
              <a:off x="4097" y="737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4" name="Rectangle 14"/>
            <p:cNvSpPr>
              <a:spLocks noChangeArrowheads="1"/>
            </p:cNvSpPr>
            <p:nvPr/>
          </p:nvSpPr>
          <p:spPr bwMode="auto">
            <a:xfrm>
              <a:off x="5532" y="737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5606" name="Group 15"/>
          <p:cNvGrpSpPr>
            <a:grpSpLocks/>
          </p:cNvGrpSpPr>
          <p:nvPr/>
        </p:nvGrpSpPr>
        <p:grpSpPr bwMode="auto">
          <a:xfrm>
            <a:off x="241300" y="2559050"/>
            <a:ext cx="5480050" cy="2743200"/>
            <a:chOff x="158" y="1616"/>
            <a:chExt cx="3452" cy="1728"/>
          </a:xfrm>
        </p:grpSpPr>
        <p:grpSp>
          <p:nvGrpSpPr>
            <p:cNvPr id="25632" name="Group 16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5640" name="Rectangle 17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1" name="Rectangle 18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2" name="Rectangle 19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3" name="AutoShape 20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4" name="AutoShape 21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5" name="AutoShape 22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5633" name="Group 23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5634" name="Rectangle 24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5" name="Rectangle 25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6" name="Rectangle 26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7" name="AutoShape 27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8" name="AutoShape 28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9" name="AutoShape 29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5607" name="Text Box 31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5608" name="Text Box 32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 rot="-5400000">
            <a:off x="6012656" y="2542382"/>
            <a:ext cx="2741613" cy="2743200"/>
            <a:chOff x="6004" y="10079"/>
            <a:chExt cx="4319" cy="4321"/>
          </a:xfrm>
        </p:grpSpPr>
        <p:sp>
          <p:nvSpPr>
            <p:cNvPr id="25626" name="Rectangle 34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7" name="Rectangle 35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8" name="Rectangle 36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9" name="AutoShape 37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0" name="AutoShape 38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1" name="AutoShape 39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 rot="5400000">
            <a:off x="6012656" y="2548732"/>
            <a:ext cx="2741613" cy="2743200"/>
            <a:chOff x="6004" y="10079"/>
            <a:chExt cx="4319" cy="4321"/>
          </a:xfrm>
        </p:grpSpPr>
        <p:sp>
          <p:nvSpPr>
            <p:cNvPr id="25620" name="Rectangle 41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1" name="Rectangle 42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2" name="Rectangle 43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3" name="AutoShape 44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4" name="AutoShape 45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5" name="AutoShape 46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5611" name="Text Box 54"/>
          <p:cNvSpPr txBox="1">
            <a:spLocks noChangeArrowheads="1"/>
          </p:cNvSpPr>
          <p:nvPr/>
        </p:nvSpPr>
        <p:spPr bwMode="auto">
          <a:xfrm>
            <a:off x="1514475" y="333375"/>
            <a:ext cx="1296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1:</a:t>
            </a:r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6011863" y="2565400"/>
            <a:ext cx="2741612" cy="2743200"/>
            <a:chOff x="6004" y="10079"/>
            <a:chExt cx="4319" cy="4321"/>
          </a:xfrm>
        </p:grpSpPr>
        <p:sp>
          <p:nvSpPr>
            <p:cNvPr id="25614" name="Rectangle 48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5" name="Rectangle 49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6" name="Rectangle 50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7" name="AutoShape 51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8" name="AutoShape 52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9" name="AutoShape 53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10648" name="Line 56"/>
          <p:cNvSpPr>
            <a:spLocks noChangeShapeType="1"/>
          </p:cNvSpPr>
          <p:nvPr/>
        </p:nvSpPr>
        <p:spPr bwMode="auto">
          <a:xfrm>
            <a:off x="5978525" y="2501900"/>
            <a:ext cx="2808288" cy="2808288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0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2.22222E-6 L -0.33212 0.0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63021 -0.0004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6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2100" y="2543175"/>
            <a:ext cx="2771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71550" y="1125538"/>
            <a:ext cx="705802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Diện tích hình A </a:t>
            </a:r>
            <a:r>
              <a:rPr lang="en-US" sz="2800" i="0" u="sng">
                <a:solidFill>
                  <a:srgbClr val="FA0606"/>
                </a:solidFill>
                <a:latin typeface="Arial" charset="0"/>
              </a:rPr>
              <a:t>bằng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B</a:t>
            </a:r>
          </a:p>
        </p:txBody>
      </p:sp>
      <p:grpSp>
        <p:nvGrpSpPr>
          <p:cNvPr id="26629" name="Group 15"/>
          <p:cNvGrpSpPr>
            <a:grpSpLocks/>
          </p:cNvGrpSpPr>
          <p:nvPr/>
        </p:nvGrpSpPr>
        <p:grpSpPr bwMode="auto">
          <a:xfrm>
            <a:off x="106363" y="2544763"/>
            <a:ext cx="5480050" cy="2743200"/>
            <a:chOff x="158" y="1616"/>
            <a:chExt cx="3452" cy="1728"/>
          </a:xfrm>
        </p:grpSpPr>
        <p:grpSp>
          <p:nvGrpSpPr>
            <p:cNvPr id="26659" name="Group 16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6667" name="Rectangle 17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8" name="Rectangle 18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9" name="Rectangle 19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0" name="AutoShape 20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1" name="AutoShape 21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2" name="AutoShape 22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6660" name="Group 23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6661" name="Rectangle 24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2" name="Rectangle 25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3" name="Rectangle 26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4" name="AutoShape 27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5" name="AutoShape 28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6" name="AutoShape 29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6630" name="Text Box 30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6631" name="Text Box 31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grpSp>
        <p:nvGrpSpPr>
          <p:cNvPr id="26632" name="Group 32"/>
          <p:cNvGrpSpPr>
            <a:grpSpLocks/>
          </p:cNvGrpSpPr>
          <p:nvPr/>
        </p:nvGrpSpPr>
        <p:grpSpPr bwMode="auto">
          <a:xfrm rot="5400000">
            <a:off x="2853531" y="2548732"/>
            <a:ext cx="2741613" cy="2743200"/>
            <a:chOff x="6004" y="10079"/>
            <a:chExt cx="4319" cy="4321"/>
          </a:xfrm>
        </p:grpSpPr>
        <p:sp>
          <p:nvSpPr>
            <p:cNvPr id="26653" name="Rectangle 33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4" name="Rectangle 34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5" name="Rectangle 35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6" name="AutoShape 36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7" name="AutoShape 37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8" name="AutoShape 38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06363" y="2544763"/>
            <a:ext cx="2741612" cy="2743200"/>
            <a:chOff x="6004" y="10079"/>
            <a:chExt cx="4319" cy="4321"/>
          </a:xfrm>
        </p:grpSpPr>
        <p:sp>
          <p:nvSpPr>
            <p:cNvPr id="26647" name="Rectangle 40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8" name="Rectangle 41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9" name="Rectangle 42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34" name="Text Box 46"/>
          <p:cNvSpPr txBox="1">
            <a:spLocks noChangeArrowheads="1"/>
          </p:cNvSpPr>
          <p:nvPr/>
        </p:nvSpPr>
        <p:spPr bwMode="auto">
          <a:xfrm>
            <a:off x="1514475" y="333375"/>
            <a:ext cx="1296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2:</a:t>
            </a:r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2843213" y="2492375"/>
            <a:ext cx="0" cy="2808288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AutoShape 62"/>
          <p:cNvSpPr>
            <a:spLocks noChangeAspect="1" noChangeArrowheads="1"/>
          </p:cNvSpPr>
          <p:nvPr/>
        </p:nvSpPr>
        <p:spPr bwMode="auto">
          <a:xfrm>
            <a:off x="5818188" y="2565400"/>
            <a:ext cx="2762250" cy="27543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37" name="Group 63"/>
          <p:cNvGrpSpPr>
            <a:grpSpLocks/>
          </p:cNvGrpSpPr>
          <p:nvPr/>
        </p:nvGrpSpPr>
        <p:grpSpPr bwMode="auto">
          <a:xfrm>
            <a:off x="5822950" y="2570163"/>
            <a:ext cx="2744788" cy="2744787"/>
            <a:chOff x="2654" y="4498"/>
            <a:chExt cx="4320" cy="4321"/>
          </a:xfrm>
        </p:grpSpPr>
        <p:sp>
          <p:nvSpPr>
            <p:cNvPr id="26638" name="Rectangle 64"/>
            <p:cNvSpPr>
              <a:spLocks noChangeArrowheads="1"/>
            </p:cNvSpPr>
            <p:nvPr/>
          </p:nvSpPr>
          <p:spPr bwMode="auto">
            <a:xfrm>
              <a:off x="2654" y="4498"/>
              <a:ext cx="1441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9" name="Rectangle 65"/>
            <p:cNvSpPr>
              <a:spLocks noChangeArrowheads="1"/>
            </p:cNvSpPr>
            <p:nvPr/>
          </p:nvSpPr>
          <p:spPr bwMode="auto">
            <a:xfrm>
              <a:off x="4098" y="449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0" name="Rectangle 66"/>
            <p:cNvSpPr>
              <a:spLocks noChangeArrowheads="1"/>
            </p:cNvSpPr>
            <p:nvPr/>
          </p:nvSpPr>
          <p:spPr bwMode="auto">
            <a:xfrm>
              <a:off x="5535" y="4498"/>
              <a:ext cx="1439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1" name="Rectangle 67"/>
            <p:cNvSpPr>
              <a:spLocks noChangeArrowheads="1"/>
            </p:cNvSpPr>
            <p:nvPr/>
          </p:nvSpPr>
          <p:spPr bwMode="auto">
            <a:xfrm>
              <a:off x="2655" y="593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2" name="Rectangle 68"/>
            <p:cNvSpPr>
              <a:spLocks noChangeArrowheads="1"/>
            </p:cNvSpPr>
            <p:nvPr/>
          </p:nvSpPr>
          <p:spPr bwMode="auto">
            <a:xfrm>
              <a:off x="4090" y="593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3" name="Rectangle 69"/>
            <p:cNvSpPr>
              <a:spLocks noChangeArrowheads="1"/>
            </p:cNvSpPr>
            <p:nvPr/>
          </p:nvSpPr>
          <p:spPr bwMode="auto">
            <a:xfrm>
              <a:off x="5530" y="5938"/>
              <a:ext cx="1440" cy="14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4" name="Rectangle 70"/>
            <p:cNvSpPr>
              <a:spLocks noChangeArrowheads="1"/>
            </p:cNvSpPr>
            <p:nvPr/>
          </p:nvSpPr>
          <p:spPr bwMode="auto">
            <a:xfrm>
              <a:off x="2658" y="7378"/>
              <a:ext cx="1441" cy="144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5" name="Rectangle 71"/>
            <p:cNvSpPr>
              <a:spLocks noChangeArrowheads="1"/>
            </p:cNvSpPr>
            <p:nvPr/>
          </p:nvSpPr>
          <p:spPr bwMode="auto">
            <a:xfrm>
              <a:off x="4097" y="737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6" name="Rectangle 72"/>
            <p:cNvSpPr>
              <a:spLocks noChangeArrowheads="1"/>
            </p:cNvSpPr>
            <p:nvPr/>
          </p:nvSpPr>
          <p:spPr bwMode="auto">
            <a:xfrm>
              <a:off x="5532" y="737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9015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0"/>
          <p:cNvSpPr>
            <a:spLocks noChangeArrowheads="1"/>
          </p:cNvSpPr>
          <p:nvPr/>
        </p:nvSpPr>
        <p:spPr bwMode="auto">
          <a:xfrm rot="10800000">
            <a:off x="6227763" y="5300663"/>
            <a:ext cx="2376487" cy="11509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0008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36" name="WordArt 4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2619375" cy="1749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it-IT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 :</a:t>
            </a:r>
          </a:p>
          <a:p>
            <a:r>
              <a:rPr lang="it-IT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Ai nhanh,ai đúng ?</a:t>
            </a:r>
            <a:endParaRPr lang="en-US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652" name="AutoShape 9"/>
          <p:cNvSpPr>
            <a:spLocks noChangeArrowheads="1"/>
          </p:cNvSpPr>
          <p:nvPr/>
        </p:nvSpPr>
        <p:spPr bwMode="auto">
          <a:xfrm>
            <a:off x="2051050" y="5589588"/>
            <a:ext cx="914400" cy="914400"/>
          </a:xfrm>
          <a:prstGeom prst="octagon">
            <a:avLst>
              <a:gd name="adj" fmla="val 29287"/>
            </a:avLst>
          </a:prstGeom>
          <a:solidFill>
            <a:schemeClr val="tx2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3" name="AutoShape 10"/>
          <p:cNvSpPr>
            <a:spLocks noChangeArrowheads="1"/>
          </p:cNvSpPr>
          <p:nvPr/>
        </p:nvSpPr>
        <p:spPr bwMode="auto">
          <a:xfrm>
            <a:off x="7380288" y="2060575"/>
            <a:ext cx="914400" cy="914400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4" name="AutoShape 13"/>
          <p:cNvSpPr>
            <a:spLocks noChangeArrowheads="1"/>
          </p:cNvSpPr>
          <p:nvPr/>
        </p:nvSpPr>
        <p:spPr bwMode="auto">
          <a:xfrm>
            <a:off x="611188" y="2565400"/>
            <a:ext cx="1728787" cy="719138"/>
          </a:xfrm>
          <a:prstGeom prst="rtTriangle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5" name="AutoShape 14"/>
          <p:cNvSpPr>
            <a:spLocks noChangeArrowheads="1"/>
          </p:cNvSpPr>
          <p:nvPr/>
        </p:nvSpPr>
        <p:spPr bwMode="auto">
          <a:xfrm rot="-5400000">
            <a:off x="5651500" y="3357563"/>
            <a:ext cx="1728787" cy="719138"/>
          </a:xfrm>
          <a:prstGeom prst="rtTriangl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6" name="Oval 15"/>
          <p:cNvSpPr>
            <a:spLocks noChangeArrowheads="1"/>
          </p:cNvSpPr>
          <p:nvPr/>
        </p:nvSpPr>
        <p:spPr bwMode="auto">
          <a:xfrm>
            <a:off x="2771775" y="4149725"/>
            <a:ext cx="1439863" cy="792163"/>
          </a:xfrm>
          <a:prstGeom prst="ellipse">
            <a:avLst/>
          </a:prstGeom>
          <a:solidFill>
            <a:srgbClr val="33CC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7" name="AutoShape 17"/>
          <p:cNvSpPr>
            <a:spLocks noChangeArrowheads="1"/>
          </p:cNvSpPr>
          <p:nvPr/>
        </p:nvSpPr>
        <p:spPr bwMode="auto">
          <a:xfrm>
            <a:off x="7164388" y="3500438"/>
            <a:ext cx="1366837" cy="1368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9966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18"/>
          <p:cNvSpPr>
            <a:spLocks noChangeArrowheads="1"/>
          </p:cNvSpPr>
          <p:nvPr/>
        </p:nvSpPr>
        <p:spPr bwMode="auto">
          <a:xfrm>
            <a:off x="3924300" y="1412875"/>
            <a:ext cx="1366838" cy="1368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26"/>
          <p:cNvSpPr>
            <a:spLocks noChangeArrowheads="1"/>
          </p:cNvSpPr>
          <p:nvPr/>
        </p:nvSpPr>
        <p:spPr bwMode="auto">
          <a:xfrm>
            <a:off x="3924300" y="404813"/>
            <a:ext cx="1727200" cy="720725"/>
          </a:xfrm>
          <a:prstGeom prst="rect">
            <a:avLst/>
          </a:prstGeom>
          <a:solidFill>
            <a:schemeClr val="folHlink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7660" name="Group 44"/>
          <p:cNvGrpSpPr>
            <a:grpSpLocks/>
          </p:cNvGrpSpPr>
          <p:nvPr/>
        </p:nvGrpSpPr>
        <p:grpSpPr bwMode="auto">
          <a:xfrm rot="3974375">
            <a:off x="5580063" y="333375"/>
            <a:ext cx="1828800" cy="1828800"/>
            <a:chOff x="1562" y="1344"/>
            <a:chExt cx="1152" cy="1152"/>
          </a:xfrm>
        </p:grpSpPr>
        <p:sp>
          <p:nvSpPr>
            <p:cNvPr id="27697" name="Rectangle 27"/>
            <p:cNvSpPr>
              <a:spLocks noChangeArrowheads="1"/>
            </p:cNvSpPr>
            <p:nvPr/>
          </p:nvSpPr>
          <p:spPr bwMode="auto">
            <a:xfrm>
              <a:off x="2141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8" name="Rectangle 33"/>
            <p:cNvSpPr>
              <a:spLocks noChangeArrowheads="1"/>
            </p:cNvSpPr>
            <p:nvPr/>
          </p:nvSpPr>
          <p:spPr bwMode="auto">
            <a:xfrm>
              <a:off x="1851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9" name="Rectangle 34"/>
            <p:cNvSpPr>
              <a:spLocks noChangeArrowheads="1"/>
            </p:cNvSpPr>
            <p:nvPr/>
          </p:nvSpPr>
          <p:spPr bwMode="auto">
            <a:xfrm>
              <a:off x="2141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0" name="Rectangle 35"/>
            <p:cNvSpPr>
              <a:spLocks noChangeArrowheads="1"/>
            </p:cNvSpPr>
            <p:nvPr/>
          </p:nvSpPr>
          <p:spPr bwMode="auto">
            <a:xfrm>
              <a:off x="2141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1" name="Rectangle 36"/>
            <p:cNvSpPr>
              <a:spLocks noChangeArrowheads="1"/>
            </p:cNvSpPr>
            <p:nvPr/>
          </p:nvSpPr>
          <p:spPr bwMode="auto">
            <a:xfrm>
              <a:off x="1562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2" name="Rectangle 37"/>
            <p:cNvSpPr>
              <a:spLocks noChangeArrowheads="1"/>
            </p:cNvSpPr>
            <p:nvPr/>
          </p:nvSpPr>
          <p:spPr bwMode="auto">
            <a:xfrm>
              <a:off x="2426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3" name="Rectangle 38"/>
            <p:cNvSpPr>
              <a:spLocks noChangeArrowheads="1"/>
            </p:cNvSpPr>
            <p:nvPr/>
          </p:nvSpPr>
          <p:spPr bwMode="auto">
            <a:xfrm>
              <a:off x="2426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4" name="Rectangle 39"/>
            <p:cNvSpPr>
              <a:spLocks noChangeArrowheads="1"/>
            </p:cNvSpPr>
            <p:nvPr/>
          </p:nvSpPr>
          <p:spPr bwMode="auto">
            <a:xfrm>
              <a:off x="2426" y="2208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5" name="Rectangle 40"/>
            <p:cNvSpPr>
              <a:spLocks noChangeArrowheads="1"/>
            </p:cNvSpPr>
            <p:nvPr/>
          </p:nvSpPr>
          <p:spPr bwMode="auto">
            <a:xfrm>
              <a:off x="1851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6" name="Rectangle 41"/>
            <p:cNvSpPr>
              <a:spLocks noChangeArrowheads="1"/>
            </p:cNvSpPr>
            <p:nvPr/>
          </p:nvSpPr>
          <p:spPr bwMode="auto">
            <a:xfrm>
              <a:off x="1851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7" name="Rectangle 42"/>
            <p:cNvSpPr>
              <a:spLocks noChangeArrowheads="1"/>
            </p:cNvSpPr>
            <p:nvPr/>
          </p:nvSpPr>
          <p:spPr bwMode="auto">
            <a:xfrm>
              <a:off x="2141" y="22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08" name="Rectangle 43"/>
            <p:cNvSpPr>
              <a:spLocks noChangeArrowheads="1"/>
            </p:cNvSpPr>
            <p:nvPr/>
          </p:nvSpPr>
          <p:spPr bwMode="auto">
            <a:xfrm>
              <a:off x="2426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7661" name="Group 58"/>
          <p:cNvGrpSpPr>
            <a:grpSpLocks/>
          </p:cNvGrpSpPr>
          <p:nvPr/>
        </p:nvGrpSpPr>
        <p:grpSpPr bwMode="auto">
          <a:xfrm>
            <a:off x="468313" y="3498850"/>
            <a:ext cx="1828800" cy="1376363"/>
            <a:chOff x="295" y="2204"/>
            <a:chExt cx="1152" cy="867"/>
          </a:xfrm>
        </p:grpSpPr>
        <p:sp>
          <p:nvSpPr>
            <p:cNvPr id="27685" name="Rectangle 46"/>
            <p:cNvSpPr>
              <a:spLocks noChangeArrowheads="1"/>
            </p:cNvSpPr>
            <p:nvPr/>
          </p:nvSpPr>
          <p:spPr bwMode="auto">
            <a:xfrm>
              <a:off x="874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6" name="Rectangle 47"/>
            <p:cNvSpPr>
              <a:spLocks noChangeArrowheads="1"/>
            </p:cNvSpPr>
            <p:nvPr/>
          </p:nvSpPr>
          <p:spPr bwMode="auto">
            <a:xfrm>
              <a:off x="584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7" name="Rectangle 48"/>
            <p:cNvSpPr>
              <a:spLocks noChangeArrowheads="1"/>
            </p:cNvSpPr>
            <p:nvPr/>
          </p:nvSpPr>
          <p:spPr bwMode="auto">
            <a:xfrm>
              <a:off x="874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8" name="Rectangle 49"/>
            <p:cNvSpPr>
              <a:spLocks noChangeArrowheads="1"/>
            </p:cNvSpPr>
            <p:nvPr/>
          </p:nvSpPr>
          <p:spPr bwMode="auto">
            <a:xfrm>
              <a:off x="874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9" name="Rectangle 50"/>
            <p:cNvSpPr>
              <a:spLocks noChangeArrowheads="1"/>
            </p:cNvSpPr>
            <p:nvPr/>
          </p:nvSpPr>
          <p:spPr bwMode="auto">
            <a:xfrm>
              <a:off x="295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0" name="Rectangle 51"/>
            <p:cNvSpPr>
              <a:spLocks noChangeArrowheads="1"/>
            </p:cNvSpPr>
            <p:nvPr/>
          </p:nvSpPr>
          <p:spPr bwMode="auto">
            <a:xfrm>
              <a:off x="1159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1" name="Rectangle 52"/>
            <p:cNvSpPr>
              <a:spLocks noChangeArrowheads="1"/>
            </p:cNvSpPr>
            <p:nvPr/>
          </p:nvSpPr>
          <p:spPr bwMode="auto">
            <a:xfrm>
              <a:off x="1159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2" name="Rectangle 53"/>
            <p:cNvSpPr>
              <a:spLocks noChangeArrowheads="1"/>
            </p:cNvSpPr>
            <p:nvPr/>
          </p:nvSpPr>
          <p:spPr bwMode="auto">
            <a:xfrm>
              <a:off x="297" y="220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3" name="Rectangle 54"/>
            <p:cNvSpPr>
              <a:spLocks noChangeArrowheads="1"/>
            </p:cNvSpPr>
            <p:nvPr/>
          </p:nvSpPr>
          <p:spPr bwMode="auto">
            <a:xfrm>
              <a:off x="584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4" name="Rectangle 55"/>
            <p:cNvSpPr>
              <a:spLocks noChangeArrowheads="1"/>
            </p:cNvSpPr>
            <p:nvPr/>
          </p:nvSpPr>
          <p:spPr bwMode="auto">
            <a:xfrm>
              <a:off x="584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5" name="Rectangle 56"/>
            <p:cNvSpPr>
              <a:spLocks noChangeArrowheads="1"/>
            </p:cNvSpPr>
            <p:nvPr/>
          </p:nvSpPr>
          <p:spPr bwMode="auto">
            <a:xfrm>
              <a:off x="297" y="278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96" name="Rectangle 57"/>
            <p:cNvSpPr>
              <a:spLocks noChangeArrowheads="1"/>
            </p:cNvSpPr>
            <p:nvPr/>
          </p:nvSpPr>
          <p:spPr bwMode="auto">
            <a:xfrm>
              <a:off x="1159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7662" name="Group 100"/>
          <p:cNvGrpSpPr>
            <a:grpSpLocks/>
          </p:cNvGrpSpPr>
          <p:nvPr/>
        </p:nvGrpSpPr>
        <p:grpSpPr bwMode="auto">
          <a:xfrm>
            <a:off x="3419475" y="5157788"/>
            <a:ext cx="1828800" cy="1371600"/>
            <a:chOff x="2744" y="3453"/>
            <a:chExt cx="1152" cy="864"/>
          </a:xfrm>
        </p:grpSpPr>
        <p:sp>
          <p:nvSpPr>
            <p:cNvPr id="27675" name="Rectangle 73"/>
            <p:cNvSpPr>
              <a:spLocks noChangeArrowheads="1"/>
            </p:cNvSpPr>
            <p:nvPr/>
          </p:nvSpPr>
          <p:spPr bwMode="auto">
            <a:xfrm>
              <a:off x="3323" y="374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6" name="Rectangle 74"/>
            <p:cNvSpPr>
              <a:spLocks noChangeArrowheads="1"/>
            </p:cNvSpPr>
            <p:nvPr/>
          </p:nvSpPr>
          <p:spPr bwMode="auto">
            <a:xfrm>
              <a:off x="3033" y="402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7" name="Rectangle 75"/>
            <p:cNvSpPr>
              <a:spLocks noChangeArrowheads="1"/>
            </p:cNvSpPr>
            <p:nvPr/>
          </p:nvSpPr>
          <p:spPr bwMode="auto">
            <a:xfrm>
              <a:off x="3323" y="402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8" name="Rectangle 76"/>
            <p:cNvSpPr>
              <a:spLocks noChangeArrowheads="1"/>
            </p:cNvSpPr>
            <p:nvPr/>
          </p:nvSpPr>
          <p:spPr bwMode="auto">
            <a:xfrm>
              <a:off x="3319" y="345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9" name="Rectangle 77"/>
            <p:cNvSpPr>
              <a:spLocks noChangeArrowheads="1"/>
            </p:cNvSpPr>
            <p:nvPr/>
          </p:nvSpPr>
          <p:spPr bwMode="auto">
            <a:xfrm>
              <a:off x="2744" y="374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0" name="Rectangle 78"/>
            <p:cNvSpPr>
              <a:spLocks noChangeArrowheads="1"/>
            </p:cNvSpPr>
            <p:nvPr/>
          </p:nvSpPr>
          <p:spPr bwMode="auto">
            <a:xfrm>
              <a:off x="3608" y="374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1" name="Rectangle 79"/>
            <p:cNvSpPr>
              <a:spLocks noChangeArrowheads="1"/>
            </p:cNvSpPr>
            <p:nvPr/>
          </p:nvSpPr>
          <p:spPr bwMode="auto">
            <a:xfrm>
              <a:off x="3607" y="345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2" name="Rectangle 80"/>
            <p:cNvSpPr>
              <a:spLocks noChangeArrowheads="1"/>
            </p:cNvSpPr>
            <p:nvPr/>
          </p:nvSpPr>
          <p:spPr bwMode="auto">
            <a:xfrm>
              <a:off x="2744" y="345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3" name="Rectangle 81"/>
            <p:cNvSpPr>
              <a:spLocks noChangeArrowheads="1"/>
            </p:cNvSpPr>
            <p:nvPr/>
          </p:nvSpPr>
          <p:spPr bwMode="auto">
            <a:xfrm>
              <a:off x="3033" y="374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84" name="Rectangle 84"/>
            <p:cNvSpPr>
              <a:spLocks noChangeArrowheads="1"/>
            </p:cNvSpPr>
            <p:nvPr/>
          </p:nvSpPr>
          <p:spPr bwMode="auto">
            <a:xfrm>
              <a:off x="3033" y="345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7663" name="Group 98"/>
          <p:cNvGrpSpPr>
            <a:grpSpLocks/>
          </p:cNvGrpSpPr>
          <p:nvPr/>
        </p:nvGrpSpPr>
        <p:grpSpPr bwMode="auto">
          <a:xfrm>
            <a:off x="3851275" y="2997200"/>
            <a:ext cx="2286000" cy="917575"/>
            <a:chOff x="1458" y="1706"/>
            <a:chExt cx="1440" cy="578"/>
          </a:xfrm>
        </p:grpSpPr>
        <p:sp>
          <p:nvSpPr>
            <p:cNvPr id="27665" name="Rectangle 86"/>
            <p:cNvSpPr>
              <a:spLocks noChangeArrowheads="1"/>
            </p:cNvSpPr>
            <p:nvPr/>
          </p:nvSpPr>
          <p:spPr bwMode="auto">
            <a:xfrm>
              <a:off x="2325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6" name="Rectangle 87"/>
            <p:cNvSpPr>
              <a:spLocks noChangeArrowheads="1"/>
            </p:cNvSpPr>
            <p:nvPr/>
          </p:nvSpPr>
          <p:spPr bwMode="auto">
            <a:xfrm>
              <a:off x="1458" y="199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7" name="Rectangle 89"/>
            <p:cNvSpPr>
              <a:spLocks noChangeArrowheads="1"/>
            </p:cNvSpPr>
            <p:nvPr/>
          </p:nvSpPr>
          <p:spPr bwMode="auto">
            <a:xfrm>
              <a:off x="2325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8" name="Rectangle 90"/>
            <p:cNvSpPr>
              <a:spLocks noChangeArrowheads="1"/>
            </p:cNvSpPr>
            <p:nvPr/>
          </p:nvSpPr>
          <p:spPr bwMode="auto">
            <a:xfrm>
              <a:off x="1746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9" name="Rectangle 91"/>
            <p:cNvSpPr>
              <a:spLocks noChangeArrowheads="1"/>
            </p:cNvSpPr>
            <p:nvPr/>
          </p:nvSpPr>
          <p:spPr bwMode="auto">
            <a:xfrm>
              <a:off x="2610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0" name="Rectangle 93"/>
            <p:cNvSpPr>
              <a:spLocks noChangeArrowheads="1"/>
            </p:cNvSpPr>
            <p:nvPr/>
          </p:nvSpPr>
          <p:spPr bwMode="auto">
            <a:xfrm>
              <a:off x="1748" y="170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1" name="Rectangle 94"/>
            <p:cNvSpPr>
              <a:spLocks noChangeArrowheads="1"/>
            </p:cNvSpPr>
            <p:nvPr/>
          </p:nvSpPr>
          <p:spPr bwMode="auto">
            <a:xfrm>
              <a:off x="2035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2" name="Rectangle 95"/>
            <p:cNvSpPr>
              <a:spLocks noChangeArrowheads="1"/>
            </p:cNvSpPr>
            <p:nvPr/>
          </p:nvSpPr>
          <p:spPr bwMode="auto">
            <a:xfrm>
              <a:off x="2035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3" name="Rectangle 96"/>
            <p:cNvSpPr>
              <a:spLocks noChangeArrowheads="1"/>
            </p:cNvSpPr>
            <p:nvPr/>
          </p:nvSpPr>
          <p:spPr bwMode="auto">
            <a:xfrm>
              <a:off x="1458" y="170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4" name="Rectangle 97"/>
            <p:cNvSpPr>
              <a:spLocks noChangeArrowheads="1"/>
            </p:cNvSpPr>
            <p:nvPr/>
          </p:nvSpPr>
          <p:spPr bwMode="auto">
            <a:xfrm>
              <a:off x="2610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pic>
        <p:nvPicPr>
          <p:cNvPr id="95333" name="Picture 101" descr="girl_homework_hb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268413"/>
            <a:ext cx="25923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3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3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6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ChangeArrowheads="1"/>
          </p:cNvSpPr>
          <p:nvPr/>
        </p:nvSpPr>
        <p:spPr bwMode="auto">
          <a:xfrm rot="10800000">
            <a:off x="539750" y="2276475"/>
            <a:ext cx="2376488" cy="11509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0008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6011863" y="692150"/>
            <a:ext cx="914400" cy="914400"/>
          </a:xfrm>
          <a:prstGeom prst="octagon">
            <a:avLst>
              <a:gd name="adj" fmla="val 29287"/>
            </a:avLst>
          </a:prstGeom>
          <a:solidFill>
            <a:schemeClr val="tx2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7092950" y="692150"/>
            <a:ext cx="914400" cy="914400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2195513" y="5373688"/>
            <a:ext cx="1728787" cy="719137"/>
          </a:xfrm>
          <a:prstGeom prst="rtTriangle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 rot="10800000">
            <a:off x="2195513" y="5373688"/>
            <a:ext cx="1728787" cy="719137"/>
          </a:xfrm>
          <a:prstGeom prst="rtTriangl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971550" y="2492375"/>
            <a:ext cx="1439863" cy="792163"/>
          </a:xfrm>
          <a:prstGeom prst="ellipse">
            <a:avLst/>
          </a:prstGeom>
          <a:solidFill>
            <a:srgbClr val="33CC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4284663" y="333375"/>
            <a:ext cx="1366837" cy="1368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9966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2700338" y="333375"/>
            <a:ext cx="1366837" cy="1368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195513" y="4365625"/>
            <a:ext cx="1727200" cy="720725"/>
          </a:xfrm>
          <a:prstGeom prst="rect">
            <a:avLst/>
          </a:prstGeom>
          <a:solidFill>
            <a:schemeClr val="folHlink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3974375">
            <a:off x="6804025" y="4221163"/>
            <a:ext cx="1828800" cy="1828800"/>
            <a:chOff x="1562" y="1344"/>
            <a:chExt cx="1152" cy="1152"/>
          </a:xfrm>
        </p:grpSpPr>
        <p:sp>
          <p:nvSpPr>
            <p:cNvPr id="28729" name="Rectangle 13"/>
            <p:cNvSpPr>
              <a:spLocks noChangeArrowheads="1"/>
            </p:cNvSpPr>
            <p:nvPr/>
          </p:nvSpPr>
          <p:spPr bwMode="auto">
            <a:xfrm>
              <a:off x="2141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0" name="Rectangle 14"/>
            <p:cNvSpPr>
              <a:spLocks noChangeArrowheads="1"/>
            </p:cNvSpPr>
            <p:nvPr/>
          </p:nvSpPr>
          <p:spPr bwMode="auto">
            <a:xfrm>
              <a:off x="1851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1" name="Rectangle 15"/>
            <p:cNvSpPr>
              <a:spLocks noChangeArrowheads="1"/>
            </p:cNvSpPr>
            <p:nvPr/>
          </p:nvSpPr>
          <p:spPr bwMode="auto">
            <a:xfrm>
              <a:off x="2141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2" name="Rectangle 16"/>
            <p:cNvSpPr>
              <a:spLocks noChangeArrowheads="1"/>
            </p:cNvSpPr>
            <p:nvPr/>
          </p:nvSpPr>
          <p:spPr bwMode="auto">
            <a:xfrm>
              <a:off x="2141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3" name="Rectangle 17"/>
            <p:cNvSpPr>
              <a:spLocks noChangeArrowheads="1"/>
            </p:cNvSpPr>
            <p:nvPr/>
          </p:nvSpPr>
          <p:spPr bwMode="auto">
            <a:xfrm>
              <a:off x="1562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4" name="Rectangle 18"/>
            <p:cNvSpPr>
              <a:spLocks noChangeArrowheads="1"/>
            </p:cNvSpPr>
            <p:nvPr/>
          </p:nvSpPr>
          <p:spPr bwMode="auto">
            <a:xfrm>
              <a:off x="2426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5" name="Rectangle 19"/>
            <p:cNvSpPr>
              <a:spLocks noChangeArrowheads="1"/>
            </p:cNvSpPr>
            <p:nvPr/>
          </p:nvSpPr>
          <p:spPr bwMode="auto">
            <a:xfrm>
              <a:off x="2426" y="1919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6" name="Rectangle 20"/>
            <p:cNvSpPr>
              <a:spLocks noChangeArrowheads="1"/>
            </p:cNvSpPr>
            <p:nvPr/>
          </p:nvSpPr>
          <p:spPr bwMode="auto">
            <a:xfrm>
              <a:off x="2426" y="2208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7" name="Rectangle 21"/>
            <p:cNvSpPr>
              <a:spLocks noChangeArrowheads="1"/>
            </p:cNvSpPr>
            <p:nvPr/>
          </p:nvSpPr>
          <p:spPr bwMode="auto">
            <a:xfrm>
              <a:off x="1851" y="163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8" name="Rectangle 22"/>
            <p:cNvSpPr>
              <a:spLocks noChangeArrowheads="1"/>
            </p:cNvSpPr>
            <p:nvPr/>
          </p:nvSpPr>
          <p:spPr bwMode="auto">
            <a:xfrm>
              <a:off x="1851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9" name="Rectangle 23"/>
            <p:cNvSpPr>
              <a:spLocks noChangeArrowheads="1"/>
            </p:cNvSpPr>
            <p:nvPr/>
          </p:nvSpPr>
          <p:spPr bwMode="auto">
            <a:xfrm>
              <a:off x="2141" y="22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0" name="Rectangle 24"/>
            <p:cNvSpPr>
              <a:spLocks noChangeArrowheads="1"/>
            </p:cNvSpPr>
            <p:nvPr/>
          </p:nvSpPr>
          <p:spPr bwMode="auto">
            <a:xfrm>
              <a:off x="2426" y="134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716463" y="4581525"/>
            <a:ext cx="1828800" cy="1376363"/>
            <a:chOff x="295" y="2204"/>
            <a:chExt cx="1152" cy="867"/>
          </a:xfrm>
        </p:grpSpPr>
        <p:sp>
          <p:nvSpPr>
            <p:cNvPr id="28717" name="Rectangle 26"/>
            <p:cNvSpPr>
              <a:spLocks noChangeArrowheads="1"/>
            </p:cNvSpPr>
            <p:nvPr/>
          </p:nvSpPr>
          <p:spPr bwMode="auto">
            <a:xfrm>
              <a:off x="874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8" name="Rectangle 27"/>
            <p:cNvSpPr>
              <a:spLocks noChangeArrowheads="1"/>
            </p:cNvSpPr>
            <p:nvPr/>
          </p:nvSpPr>
          <p:spPr bwMode="auto">
            <a:xfrm>
              <a:off x="584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9" name="Rectangle 28"/>
            <p:cNvSpPr>
              <a:spLocks noChangeArrowheads="1"/>
            </p:cNvSpPr>
            <p:nvPr/>
          </p:nvSpPr>
          <p:spPr bwMode="auto">
            <a:xfrm>
              <a:off x="874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0" name="Rectangle 29"/>
            <p:cNvSpPr>
              <a:spLocks noChangeArrowheads="1"/>
            </p:cNvSpPr>
            <p:nvPr/>
          </p:nvSpPr>
          <p:spPr bwMode="auto">
            <a:xfrm>
              <a:off x="874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1" name="Rectangle 30"/>
            <p:cNvSpPr>
              <a:spLocks noChangeArrowheads="1"/>
            </p:cNvSpPr>
            <p:nvPr/>
          </p:nvSpPr>
          <p:spPr bwMode="auto">
            <a:xfrm>
              <a:off x="295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2" name="Rectangle 31"/>
            <p:cNvSpPr>
              <a:spLocks noChangeArrowheads="1"/>
            </p:cNvSpPr>
            <p:nvPr/>
          </p:nvSpPr>
          <p:spPr bwMode="auto">
            <a:xfrm>
              <a:off x="1159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3" name="Rectangle 32"/>
            <p:cNvSpPr>
              <a:spLocks noChangeArrowheads="1"/>
            </p:cNvSpPr>
            <p:nvPr/>
          </p:nvSpPr>
          <p:spPr bwMode="auto">
            <a:xfrm>
              <a:off x="1159" y="278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4" name="Rectangle 33"/>
            <p:cNvSpPr>
              <a:spLocks noChangeArrowheads="1"/>
            </p:cNvSpPr>
            <p:nvPr/>
          </p:nvSpPr>
          <p:spPr bwMode="auto">
            <a:xfrm>
              <a:off x="297" y="220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5" name="Rectangle 34"/>
            <p:cNvSpPr>
              <a:spLocks noChangeArrowheads="1"/>
            </p:cNvSpPr>
            <p:nvPr/>
          </p:nvSpPr>
          <p:spPr bwMode="auto">
            <a:xfrm>
              <a:off x="584" y="249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6" name="Rectangle 35"/>
            <p:cNvSpPr>
              <a:spLocks noChangeArrowheads="1"/>
            </p:cNvSpPr>
            <p:nvPr/>
          </p:nvSpPr>
          <p:spPr bwMode="auto">
            <a:xfrm>
              <a:off x="584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7" name="Rectangle 36"/>
            <p:cNvSpPr>
              <a:spLocks noChangeArrowheads="1"/>
            </p:cNvSpPr>
            <p:nvPr/>
          </p:nvSpPr>
          <p:spPr bwMode="auto">
            <a:xfrm>
              <a:off x="297" y="2783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8" name="Rectangle 37"/>
            <p:cNvSpPr>
              <a:spLocks noChangeArrowheads="1"/>
            </p:cNvSpPr>
            <p:nvPr/>
          </p:nvSpPr>
          <p:spPr bwMode="auto">
            <a:xfrm>
              <a:off x="1159" y="220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3635375" y="2492375"/>
            <a:ext cx="1819275" cy="1352550"/>
            <a:chOff x="2290" y="1570"/>
            <a:chExt cx="1146" cy="852"/>
          </a:xfrm>
        </p:grpSpPr>
        <p:sp>
          <p:nvSpPr>
            <p:cNvPr id="28707" name="Rectangle 39"/>
            <p:cNvSpPr>
              <a:spLocks noChangeArrowheads="1"/>
            </p:cNvSpPr>
            <p:nvPr/>
          </p:nvSpPr>
          <p:spPr bwMode="auto">
            <a:xfrm>
              <a:off x="2859" y="1842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8" name="Rectangle 40"/>
            <p:cNvSpPr>
              <a:spLocks noChangeArrowheads="1"/>
            </p:cNvSpPr>
            <p:nvPr/>
          </p:nvSpPr>
          <p:spPr bwMode="auto">
            <a:xfrm>
              <a:off x="2579" y="213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9" name="Rectangle 41"/>
            <p:cNvSpPr>
              <a:spLocks noChangeArrowheads="1"/>
            </p:cNvSpPr>
            <p:nvPr/>
          </p:nvSpPr>
          <p:spPr bwMode="auto">
            <a:xfrm>
              <a:off x="2863" y="2134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0" name="Rectangle 42"/>
            <p:cNvSpPr>
              <a:spLocks noChangeArrowheads="1"/>
            </p:cNvSpPr>
            <p:nvPr/>
          </p:nvSpPr>
          <p:spPr bwMode="auto">
            <a:xfrm>
              <a:off x="2865" y="1570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1" name="Rectangle 43"/>
            <p:cNvSpPr>
              <a:spLocks noChangeArrowheads="1"/>
            </p:cNvSpPr>
            <p:nvPr/>
          </p:nvSpPr>
          <p:spPr bwMode="auto">
            <a:xfrm>
              <a:off x="2290" y="1842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2" name="Rectangle 44"/>
            <p:cNvSpPr>
              <a:spLocks noChangeArrowheads="1"/>
            </p:cNvSpPr>
            <p:nvPr/>
          </p:nvSpPr>
          <p:spPr bwMode="auto">
            <a:xfrm>
              <a:off x="3148" y="1842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3" name="Rectangle 45"/>
            <p:cNvSpPr>
              <a:spLocks noChangeArrowheads="1"/>
            </p:cNvSpPr>
            <p:nvPr/>
          </p:nvSpPr>
          <p:spPr bwMode="auto">
            <a:xfrm>
              <a:off x="3146" y="1571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4" name="Rectangle 46"/>
            <p:cNvSpPr>
              <a:spLocks noChangeArrowheads="1"/>
            </p:cNvSpPr>
            <p:nvPr/>
          </p:nvSpPr>
          <p:spPr bwMode="auto">
            <a:xfrm>
              <a:off x="2290" y="1571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5" name="Rectangle 47"/>
            <p:cNvSpPr>
              <a:spLocks noChangeArrowheads="1"/>
            </p:cNvSpPr>
            <p:nvPr/>
          </p:nvSpPr>
          <p:spPr bwMode="auto">
            <a:xfrm>
              <a:off x="2579" y="1842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6" name="Rectangle 48"/>
            <p:cNvSpPr>
              <a:spLocks noChangeArrowheads="1"/>
            </p:cNvSpPr>
            <p:nvPr/>
          </p:nvSpPr>
          <p:spPr bwMode="auto">
            <a:xfrm>
              <a:off x="2579" y="1571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5795963" y="2492375"/>
            <a:ext cx="2286000" cy="917575"/>
            <a:chOff x="1458" y="1706"/>
            <a:chExt cx="1440" cy="578"/>
          </a:xfrm>
        </p:grpSpPr>
        <p:sp>
          <p:nvSpPr>
            <p:cNvPr id="28697" name="Rectangle 50"/>
            <p:cNvSpPr>
              <a:spLocks noChangeArrowheads="1"/>
            </p:cNvSpPr>
            <p:nvPr/>
          </p:nvSpPr>
          <p:spPr bwMode="auto">
            <a:xfrm>
              <a:off x="2325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8" name="Rectangle 51"/>
            <p:cNvSpPr>
              <a:spLocks noChangeArrowheads="1"/>
            </p:cNvSpPr>
            <p:nvPr/>
          </p:nvSpPr>
          <p:spPr bwMode="auto">
            <a:xfrm>
              <a:off x="1458" y="1995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9" name="Rectangle 52"/>
            <p:cNvSpPr>
              <a:spLocks noChangeArrowheads="1"/>
            </p:cNvSpPr>
            <p:nvPr/>
          </p:nvSpPr>
          <p:spPr bwMode="auto">
            <a:xfrm>
              <a:off x="2325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0" name="Rectangle 53"/>
            <p:cNvSpPr>
              <a:spLocks noChangeArrowheads="1"/>
            </p:cNvSpPr>
            <p:nvPr/>
          </p:nvSpPr>
          <p:spPr bwMode="auto">
            <a:xfrm>
              <a:off x="1746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1" name="Rectangle 54"/>
            <p:cNvSpPr>
              <a:spLocks noChangeArrowheads="1"/>
            </p:cNvSpPr>
            <p:nvPr/>
          </p:nvSpPr>
          <p:spPr bwMode="auto">
            <a:xfrm>
              <a:off x="2610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2" name="Rectangle 55"/>
            <p:cNvSpPr>
              <a:spLocks noChangeArrowheads="1"/>
            </p:cNvSpPr>
            <p:nvPr/>
          </p:nvSpPr>
          <p:spPr bwMode="auto">
            <a:xfrm>
              <a:off x="1748" y="170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3" name="Rectangle 56"/>
            <p:cNvSpPr>
              <a:spLocks noChangeArrowheads="1"/>
            </p:cNvSpPr>
            <p:nvPr/>
          </p:nvSpPr>
          <p:spPr bwMode="auto">
            <a:xfrm>
              <a:off x="2035" y="199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4" name="Rectangle 57"/>
            <p:cNvSpPr>
              <a:spLocks noChangeArrowheads="1"/>
            </p:cNvSpPr>
            <p:nvPr/>
          </p:nvSpPr>
          <p:spPr bwMode="auto">
            <a:xfrm>
              <a:off x="2035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5" name="Rectangle 58"/>
            <p:cNvSpPr>
              <a:spLocks noChangeArrowheads="1"/>
            </p:cNvSpPr>
            <p:nvPr/>
          </p:nvSpPr>
          <p:spPr bwMode="auto">
            <a:xfrm>
              <a:off x="1458" y="1706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6" name="Rectangle 59"/>
            <p:cNvSpPr>
              <a:spLocks noChangeArrowheads="1"/>
            </p:cNvSpPr>
            <p:nvPr/>
          </p:nvSpPr>
          <p:spPr bwMode="auto">
            <a:xfrm>
              <a:off x="2610" y="1707"/>
              <a:ext cx="288" cy="28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8687" name="Text Box 66"/>
          <p:cNvSpPr txBox="1">
            <a:spLocks noChangeArrowheads="1"/>
          </p:cNvSpPr>
          <p:nvPr/>
        </p:nvSpPr>
        <p:spPr bwMode="auto">
          <a:xfrm>
            <a:off x="2555875" y="300038"/>
            <a:ext cx="31686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8371" name="Rectangle 67"/>
          <p:cNvSpPr>
            <a:spLocks noChangeArrowheads="1"/>
          </p:cNvSpPr>
          <p:nvPr/>
        </p:nvSpPr>
        <p:spPr bwMode="auto">
          <a:xfrm>
            <a:off x="2627313" y="260350"/>
            <a:ext cx="3097212" cy="1584325"/>
          </a:xfrm>
          <a:prstGeom prst="rect">
            <a:avLst/>
          </a:prstGeom>
          <a:noFill/>
          <a:ln w="57150" cap="rnd" cmpd="thinThick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73" name="Rectangle 69"/>
          <p:cNvSpPr>
            <a:spLocks noChangeArrowheads="1"/>
          </p:cNvSpPr>
          <p:nvPr/>
        </p:nvSpPr>
        <p:spPr bwMode="auto">
          <a:xfrm>
            <a:off x="3419475" y="2276475"/>
            <a:ext cx="4824413" cy="1657350"/>
          </a:xfrm>
          <a:prstGeom prst="rect">
            <a:avLst/>
          </a:prstGeom>
          <a:noFill/>
          <a:ln w="57150" cap="rnd" cmpd="thinThick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74" name="Rectangle 70"/>
          <p:cNvSpPr>
            <a:spLocks noChangeArrowheads="1"/>
          </p:cNvSpPr>
          <p:nvPr/>
        </p:nvSpPr>
        <p:spPr bwMode="auto">
          <a:xfrm>
            <a:off x="4643438" y="4076700"/>
            <a:ext cx="4249737" cy="2447925"/>
          </a:xfrm>
          <a:prstGeom prst="rect">
            <a:avLst/>
          </a:prstGeom>
          <a:noFill/>
          <a:ln w="57150" cap="rnd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76" name="Rectangle 72"/>
          <p:cNvSpPr>
            <a:spLocks noChangeArrowheads="1"/>
          </p:cNvSpPr>
          <p:nvPr/>
        </p:nvSpPr>
        <p:spPr bwMode="auto">
          <a:xfrm>
            <a:off x="5867400" y="333375"/>
            <a:ext cx="2305050" cy="1439863"/>
          </a:xfrm>
          <a:prstGeom prst="rect">
            <a:avLst/>
          </a:prstGeom>
          <a:noFill/>
          <a:ln w="57150" cap="rnd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77" name="Oval 73"/>
          <p:cNvSpPr>
            <a:spLocks noChangeArrowheads="1"/>
          </p:cNvSpPr>
          <p:nvPr/>
        </p:nvSpPr>
        <p:spPr bwMode="auto">
          <a:xfrm>
            <a:off x="0" y="2060575"/>
            <a:ext cx="3348038" cy="1871663"/>
          </a:xfrm>
          <a:prstGeom prst="ellipse">
            <a:avLst/>
          </a:prstGeom>
          <a:noFill/>
          <a:ln w="57150" cap="rnd" algn="ctr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8378" name="Rectangle 74"/>
          <p:cNvSpPr>
            <a:spLocks noChangeArrowheads="1"/>
          </p:cNvSpPr>
          <p:nvPr/>
        </p:nvSpPr>
        <p:spPr bwMode="auto">
          <a:xfrm>
            <a:off x="1908175" y="4076700"/>
            <a:ext cx="2376488" cy="2376488"/>
          </a:xfrm>
          <a:prstGeom prst="rect">
            <a:avLst/>
          </a:prstGeom>
          <a:noFill/>
          <a:ln w="57150" cap="rnd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8694" name="WordArt 75"/>
          <p:cNvSpPr>
            <a:spLocks noChangeArrowheads="1" noChangeShapeType="1" noTextEdit="1"/>
          </p:cNvSpPr>
          <p:nvPr/>
        </p:nvSpPr>
        <p:spPr bwMode="auto">
          <a:xfrm>
            <a:off x="96838" y="0"/>
            <a:ext cx="2314575" cy="1489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it-IT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 :</a:t>
            </a:r>
          </a:p>
          <a:p>
            <a:r>
              <a:rPr lang="it-IT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Ai nhanh,ai đúng ?</a:t>
            </a:r>
            <a:endParaRPr lang="en-US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8385" name="Picture 81" descr="nguoinh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6338"/>
            <a:ext cx="190817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86" name="j021304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258888" y="609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83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98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98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9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7" dur="4745" fill="hold"/>
                                        <p:tgtEl>
                                          <p:spTgt spid="98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86"/>
                </p:tgtEl>
              </p:cMediaNode>
            </p:audio>
          </p:childTnLst>
        </p:cTn>
      </p:par>
    </p:tnLst>
    <p:bldLst>
      <p:bldP spid="98306" grpId="0" animBg="1"/>
      <p:bldP spid="98308" grpId="0" animBg="1"/>
      <p:bldP spid="98309" grpId="0" animBg="1"/>
      <p:bldP spid="98310" grpId="0" animBg="1"/>
      <p:bldP spid="98311" grpId="0" animBg="1"/>
      <p:bldP spid="98312" grpId="0" animBg="1"/>
      <p:bldP spid="98313" grpId="0" animBg="1"/>
      <p:bldP spid="98314" grpId="0" animBg="1"/>
      <p:bldP spid="98315" grpId="0" animBg="1"/>
      <p:bldP spid="98371" grpId="0" animBg="1"/>
      <p:bldP spid="98373" grpId="0" animBg="1"/>
      <p:bldP spid="98374" grpId="0" animBg="1"/>
      <p:bldP spid="98376" grpId="0" animBg="1"/>
      <p:bldP spid="98377" grpId="0" animBg="1"/>
      <p:bldP spid="9837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图片 1">
            <a:extLst>
              <a:ext uri="{FF2B5EF4-FFF2-40B4-BE49-F238E27FC236}">
                <a16:creationId xmlns:a16="http://schemas.microsoft.com/office/drawing/2014/main" id="{6AB8115D-8ACD-4756-8A4E-0A718E2CE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1"/>
          <a:stretch>
            <a:fillRect/>
          </a:stretch>
        </p:blipFill>
        <p:spPr bwMode="auto">
          <a:xfrm>
            <a:off x="-34925" y="0"/>
            <a:ext cx="9255125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5">
            <a:extLst>
              <a:ext uri="{FF2B5EF4-FFF2-40B4-BE49-F238E27FC236}">
                <a16:creationId xmlns:a16="http://schemas.microsoft.com/office/drawing/2014/main" id="{431783E3-167F-45C1-B409-F15E1ECCFF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Box 7">
            <a:extLst>
              <a:ext uri="{FF2B5EF4-FFF2-40B4-BE49-F238E27FC236}">
                <a16:creationId xmlns:a16="http://schemas.microsoft.com/office/drawing/2014/main" id="{77A57A51-CEBD-48A5-B487-76C34E99F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81200"/>
            <a:ext cx="55435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u="sng">
                <a:cs typeface="Times New Roman" pitchFamily="18" charset="0"/>
              </a:rPr>
              <a:t>Toán</a:t>
            </a:r>
          </a:p>
          <a:p>
            <a:pPr algn="ctr" eaLnBrk="1" hangingPunct="1">
              <a:buFontTx/>
              <a:buNone/>
            </a:pPr>
            <a:endParaRPr lang="en-US" sz="3600">
              <a:cs typeface="Times New Roman" pitchFamily="18" charset="0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642938" y="2357438"/>
            <a:ext cx="8382000" cy="199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FF"/>
                    </a:gs>
                    <a:gs pos="50000">
                      <a:srgbClr val="66FFFF"/>
                    </a:gs>
                    <a:gs pos="100000">
                      <a:srgbClr val="FF99FF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Diện tích của một hình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7173" name="Group 15"/>
          <p:cNvGrpSpPr>
            <a:grpSpLocks/>
          </p:cNvGrpSpPr>
          <p:nvPr/>
        </p:nvGrpSpPr>
        <p:grpSpPr bwMode="auto">
          <a:xfrm>
            <a:off x="0" y="6226175"/>
            <a:ext cx="9144000" cy="631825"/>
            <a:chOff x="0" y="-152400"/>
            <a:chExt cx="9144000" cy="631710"/>
          </a:xfrm>
        </p:grpSpPr>
        <p:pic>
          <p:nvPicPr>
            <p:cNvPr id="7174" name="Picture 16" descr="photo-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52400"/>
              <a:ext cx="4572000" cy="63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17" descr="photo-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0" y="-152400"/>
              <a:ext cx="4572000" cy="63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5D87A-2AFA-4117-B6B9-58148696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YÊU CẦU CẦN ĐẠT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FACF0-6EF8-4C04-B6AC-DD9472227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56792"/>
            <a:ext cx="8686800" cy="4411662"/>
          </a:xfrm>
        </p:spPr>
        <p:txBody>
          <a:bodyPr/>
          <a:lstStyle/>
          <a:p>
            <a:r>
              <a:rPr lang="pt-BR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 đầu làm quen với khái niệm diện tích, có biểu tượng về diện tích thông qua bài toán so sánh diện tích của các hình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SG" sz="27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 chăm học tập và giáo dục thêm tình yêu với môn học.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l-NL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 qua các thông tin toán học học sinh nhận biết được vấn đề cần giải quyết sẽ trình bày, diễn đạt</a:t>
            </a:r>
            <a:endParaRPr lang="en-SG" sz="2700" dirty="0"/>
          </a:p>
        </p:txBody>
      </p:sp>
    </p:spTree>
    <p:extLst>
      <p:ext uri="{BB962C8B-B14F-4D97-AF65-F5344CB8AC3E}">
        <p14:creationId xmlns:p14="http://schemas.microsoft.com/office/powerpoint/2010/main" val="3675637390"/>
      </p:ext>
    </p:extLst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Oval 2"/>
          <p:cNvSpPr>
            <a:spLocks noChangeArrowheads="1"/>
          </p:cNvSpPr>
          <p:nvPr/>
        </p:nvSpPr>
        <p:spPr bwMode="auto">
          <a:xfrm>
            <a:off x="1116013" y="2565400"/>
            <a:ext cx="3527425" cy="33115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5724525" y="3789363"/>
            <a:ext cx="2735263" cy="11525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1042988" y="2565400"/>
            <a:ext cx="3673475" cy="3311525"/>
          </a:xfrm>
          <a:prstGeom prst="ellipse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5724525" y="3789363"/>
            <a:ext cx="2735263" cy="11525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1: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nimBg="1"/>
      <p:bldP spid="79875" grpId="0" animBg="1"/>
      <p:bldP spid="79878" grpId="0" animBg="1"/>
      <p:bldP spid="798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10"/>
          <p:cNvSpPr>
            <a:spLocks noChangeArrowheads="1"/>
          </p:cNvSpPr>
          <p:nvPr/>
        </p:nvSpPr>
        <p:spPr bwMode="auto">
          <a:xfrm>
            <a:off x="755650" y="2565400"/>
            <a:ext cx="3744913" cy="33115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5724525" y="3716338"/>
            <a:ext cx="2735263" cy="11525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77875" y="981075"/>
            <a:ext cx="7667625" cy="1200150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 i="0">
              <a:latin typeface="Arial" charset="0"/>
            </a:endParaRPr>
          </a:p>
          <a:p>
            <a:pPr algn="l"/>
            <a:endParaRPr lang="en-US" i="0">
              <a:latin typeface="Arial" charset="0"/>
            </a:endParaRPr>
          </a:p>
          <a:p>
            <a:r>
              <a:rPr lang="en-US" i="0">
                <a:latin typeface="Arial" charset="0"/>
              </a:rPr>
              <a:t>Diện tích hình chữ nhật 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bé h</a:t>
            </a:r>
            <a:r>
              <a:rPr lang="vi-VN" i="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i="0">
                <a:latin typeface="Arial" charset="0"/>
              </a:rPr>
              <a:t> diện tích hình tròn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162050" y="1052513"/>
            <a:ext cx="6911975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chữ nhật nằm hoàn toàn trong hình tròn.</a:t>
            </a:r>
          </a:p>
        </p:txBody>
      </p:sp>
      <p:sp>
        <p:nvSpPr>
          <p:cNvPr id="9222" name="Oval 14"/>
          <p:cNvSpPr>
            <a:spLocks noChangeArrowheads="1"/>
          </p:cNvSpPr>
          <p:nvPr/>
        </p:nvSpPr>
        <p:spPr bwMode="auto">
          <a:xfrm>
            <a:off x="755650" y="2565400"/>
            <a:ext cx="3744913" cy="3311525"/>
          </a:xfrm>
          <a:prstGeom prst="ellipse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724525" y="3716338"/>
            <a:ext cx="2735263" cy="11525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1: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487E-6 L -0.47239 -0.0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 animBg="1"/>
      <p:bldP spid="21517" grpId="0"/>
      <p:bldP spid="21517" grpId="1"/>
      <p:bldP spid="21519" grpId="0" animBg="1"/>
      <p:bldP spid="2151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7"/>
          <p:cNvGrpSpPr>
            <a:grpSpLocks/>
          </p:cNvGrpSpPr>
          <p:nvPr/>
        </p:nvGrpSpPr>
        <p:grpSpPr bwMode="auto">
          <a:xfrm>
            <a:off x="4572000" y="1989138"/>
            <a:ext cx="2733675" cy="2752725"/>
            <a:chOff x="2880" y="1253"/>
            <a:chExt cx="1722" cy="1734"/>
          </a:xfrm>
        </p:grpSpPr>
        <p:sp>
          <p:nvSpPr>
            <p:cNvPr id="10255" name="AutoShape 3"/>
            <p:cNvSpPr>
              <a:spLocks noChangeAspect="1" noChangeArrowheads="1"/>
            </p:cNvSpPr>
            <p:nvPr/>
          </p:nvSpPr>
          <p:spPr bwMode="auto">
            <a:xfrm>
              <a:off x="2880" y="1253"/>
              <a:ext cx="1722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6" name="Rectangle 4"/>
            <p:cNvSpPr>
              <a:spLocks noChangeArrowheads="1"/>
            </p:cNvSpPr>
            <p:nvPr/>
          </p:nvSpPr>
          <p:spPr bwMode="auto">
            <a:xfrm>
              <a:off x="4010" y="2385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7" name="Rectangle 5"/>
            <p:cNvSpPr>
              <a:spLocks noChangeArrowheads="1"/>
            </p:cNvSpPr>
            <p:nvPr/>
          </p:nvSpPr>
          <p:spPr bwMode="auto">
            <a:xfrm>
              <a:off x="3453" y="2385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8" name="Rectangle 6"/>
            <p:cNvSpPr>
              <a:spLocks noChangeArrowheads="1"/>
            </p:cNvSpPr>
            <p:nvPr/>
          </p:nvSpPr>
          <p:spPr bwMode="auto">
            <a:xfrm>
              <a:off x="2880" y="2385"/>
              <a:ext cx="576" cy="5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9" name="Rectangle 7"/>
            <p:cNvSpPr>
              <a:spLocks noChangeArrowheads="1"/>
            </p:cNvSpPr>
            <p:nvPr/>
          </p:nvSpPr>
          <p:spPr bwMode="auto">
            <a:xfrm>
              <a:off x="2880" y="1829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60" name="Rectangle 8"/>
            <p:cNvSpPr>
              <a:spLocks noChangeArrowheads="1"/>
            </p:cNvSpPr>
            <p:nvPr/>
          </p:nvSpPr>
          <p:spPr bwMode="auto">
            <a:xfrm>
              <a:off x="2880" y="1253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9"/>
          <p:cNvGrpSpPr>
            <a:grpSpLocks noChangeAspect="1"/>
          </p:cNvGrpSpPr>
          <p:nvPr/>
        </p:nvGrpSpPr>
        <p:grpSpPr bwMode="auto">
          <a:xfrm>
            <a:off x="684213" y="1989138"/>
            <a:ext cx="2733675" cy="2752725"/>
            <a:chOff x="4253" y="3025"/>
            <a:chExt cx="3593" cy="3716"/>
          </a:xfrm>
        </p:grpSpPr>
        <p:sp>
          <p:nvSpPr>
            <p:cNvPr id="10249" name="AutoShape 10"/>
            <p:cNvSpPr>
              <a:spLocks noChangeAspect="1" noChangeArrowheads="1"/>
            </p:cNvSpPr>
            <p:nvPr/>
          </p:nvSpPr>
          <p:spPr bwMode="auto">
            <a:xfrm>
              <a:off x="4253" y="3025"/>
              <a:ext cx="3593" cy="3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0" name="Rectangle 11"/>
            <p:cNvSpPr>
              <a:spLocks noChangeArrowheads="1"/>
            </p:cNvSpPr>
            <p:nvPr/>
          </p:nvSpPr>
          <p:spPr bwMode="auto">
            <a:xfrm>
              <a:off x="6631" y="4259"/>
              <a:ext cx="1202" cy="123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1" name="Rectangle 12"/>
            <p:cNvSpPr>
              <a:spLocks noChangeArrowheads="1"/>
            </p:cNvSpPr>
            <p:nvPr/>
          </p:nvSpPr>
          <p:spPr bwMode="auto">
            <a:xfrm>
              <a:off x="5449" y="5451"/>
              <a:ext cx="1201" cy="123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2" name="Rectangle 13"/>
            <p:cNvSpPr>
              <a:spLocks noChangeArrowheads="1"/>
            </p:cNvSpPr>
            <p:nvPr/>
          </p:nvSpPr>
          <p:spPr bwMode="auto">
            <a:xfrm>
              <a:off x="4253" y="4259"/>
              <a:ext cx="1202" cy="123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3" name="Rectangle 14"/>
            <p:cNvSpPr>
              <a:spLocks noChangeArrowheads="1"/>
            </p:cNvSpPr>
            <p:nvPr/>
          </p:nvSpPr>
          <p:spPr bwMode="auto">
            <a:xfrm>
              <a:off x="5442" y="4259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4" name="Rectangle 15"/>
            <p:cNvSpPr>
              <a:spLocks noChangeArrowheads="1"/>
            </p:cNvSpPr>
            <p:nvPr/>
          </p:nvSpPr>
          <p:spPr bwMode="auto">
            <a:xfrm>
              <a:off x="5442" y="3025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0244" name="Text Box 16"/>
          <p:cNvSpPr txBox="1">
            <a:spLocks noChangeArrowheads="1"/>
          </p:cNvSpPr>
          <p:nvPr/>
        </p:nvSpPr>
        <p:spPr bwMode="auto">
          <a:xfrm>
            <a:off x="1744663" y="497998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i="0">
              <a:latin typeface="Arial" charset="0"/>
            </a:endParaRPr>
          </a:p>
        </p:txBody>
      </p:sp>
      <p:sp>
        <p:nvSpPr>
          <p:cNvPr id="10245" name="Text Box 17"/>
          <p:cNvSpPr txBox="1">
            <a:spLocks noChangeArrowheads="1"/>
          </p:cNvSpPr>
          <p:nvPr/>
        </p:nvSpPr>
        <p:spPr bwMode="auto">
          <a:xfrm>
            <a:off x="5219700" y="5013325"/>
            <a:ext cx="11890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Times New Roman" pitchFamily="18" charset="0"/>
              </a:rPr>
              <a:t> </a:t>
            </a:r>
            <a:r>
              <a:rPr lang="en-US" b="0" i="0">
                <a:latin typeface="Arial" charset="0"/>
              </a:rPr>
              <a:t>B</a:t>
            </a:r>
          </a:p>
        </p:txBody>
      </p:sp>
      <p:sp>
        <p:nvSpPr>
          <p:cNvPr id="10246" name="Text Box 25"/>
          <p:cNvSpPr txBox="1">
            <a:spLocks noChangeArrowheads="1"/>
          </p:cNvSpPr>
          <p:nvPr/>
        </p:nvSpPr>
        <p:spPr bwMode="auto">
          <a:xfrm>
            <a:off x="1498600" y="5041900"/>
            <a:ext cx="1344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i="0">
                <a:latin typeface="Times New Roman" pitchFamily="18" charset="0"/>
              </a:rPr>
              <a:t> </a:t>
            </a:r>
            <a:r>
              <a:rPr lang="en-US" i="0">
                <a:latin typeface="Arial" charset="0"/>
              </a:rPr>
              <a:t> A</a:t>
            </a:r>
          </a:p>
        </p:txBody>
      </p:sp>
      <p:sp>
        <p:nvSpPr>
          <p:cNvPr id="10247" name="Text Box 2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827088" y="836613"/>
            <a:ext cx="6840537" cy="835025"/>
          </a:xfrm>
          <a:prstGeom prst="rect">
            <a:avLst/>
          </a:prstGeom>
          <a:solidFill>
            <a:srgbClr val="FCF6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Làm thế nào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so sánh diện tích 2 hình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và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B </a:t>
            </a:r>
            <a:r>
              <a:rPr lang="en-US">
                <a:latin typeface="Arial" charset="0"/>
              </a:rPr>
              <a:t>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34 0.00023 L 0.42534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0139 L 0.32673 0.133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00139 L 0.42534 0.133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53"/>
          <p:cNvGrpSpPr>
            <a:grpSpLocks/>
          </p:cNvGrpSpPr>
          <p:nvPr/>
        </p:nvGrpSpPr>
        <p:grpSpPr bwMode="auto">
          <a:xfrm>
            <a:off x="561975" y="2324100"/>
            <a:ext cx="2744788" cy="2740025"/>
            <a:chOff x="354" y="1464"/>
            <a:chExt cx="1729" cy="1726"/>
          </a:xfrm>
        </p:grpSpPr>
        <p:sp>
          <p:nvSpPr>
            <p:cNvPr id="11286" name="Rectangle 33"/>
            <p:cNvSpPr>
              <a:spLocks noChangeArrowheads="1"/>
            </p:cNvSpPr>
            <p:nvPr/>
          </p:nvSpPr>
          <p:spPr bwMode="auto">
            <a:xfrm>
              <a:off x="930" y="146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7" name="Rectangle 32"/>
            <p:cNvSpPr>
              <a:spLocks noChangeArrowheads="1"/>
            </p:cNvSpPr>
            <p:nvPr/>
          </p:nvSpPr>
          <p:spPr bwMode="auto">
            <a:xfrm>
              <a:off x="354" y="2038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8" name="Rectangle 31"/>
            <p:cNvSpPr>
              <a:spLocks noChangeArrowheads="1"/>
            </p:cNvSpPr>
            <p:nvPr/>
          </p:nvSpPr>
          <p:spPr bwMode="auto">
            <a:xfrm>
              <a:off x="930" y="2039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9" name="Rectangle 30"/>
            <p:cNvSpPr>
              <a:spLocks noChangeArrowheads="1"/>
            </p:cNvSpPr>
            <p:nvPr/>
          </p:nvSpPr>
          <p:spPr bwMode="auto">
            <a:xfrm>
              <a:off x="1507" y="2038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90" name="Rectangle 29"/>
            <p:cNvSpPr>
              <a:spLocks noChangeArrowheads="1"/>
            </p:cNvSpPr>
            <p:nvPr/>
          </p:nvSpPr>
          <p:spPr bwMode="auto">
            <a:xfrm>
              <a:off x="930" y="261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1267" name="Group 58"/>
          <p:cNvGrpSpPr>
            <a:grpSpLocks/>
          </p:cNvGrpSpPr>
          <p:nvPr/>
        </p:nvGrpSpPr>
        <p:grpSpPr bwMode="auto">
          <a:xfrm>
            <a:off x="4883150" y="2276475"/>
            <a:ext cx="2732088" cy="2744788"/>
            <a:chOff x="3076" y="1434"/>
            <a:chExt cx="1721" cy="1729"/>
          </a:xfrm>
        </p:grpSpPr>
        <p:sp>
          <p:nvSpPr>
            <p:cNvPr id="11281" name="Rectangle 36"/>
            <p:cNvSpPr>
              <a:spLocks noChangeArrowheads="1"/>
            </p:cNvSpPr>
            <p:nvPr/>
          </p:nvSpPr>
          <p:spPr bwMode="auto">
            <a:xfrm>
              <a:off x="3076" y="143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2" name="Rectangle 35"/>
            <p:cNvSpPr>
              <a:spLocks noChangeArrowheads="1"/>
            </p:cNvSpPr>
            <p:nvPr/>
          </p:nvSpPr>
          <p:spPr bwMode="auto">
            <a:xfrm>
              <a:off x="3077" y="2011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3" name="Rectangle 34"/>
            <p:cNvSpPr>
              <a:spLocks noChangeArrowheads="1"/>
            </p:cNvSpPr>
            <p:nvPr/>
          </p:nvSpPr>
          <p:spPr bwMode="auto">
            <a:xfrm>
              <a:off x="3076" y="2586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4" name="Rectangle 37"/>
            <p:cNvSpPr>
              <a:spLocks noChangeArrowheads="1"/>
            </p:cNvSpPr>
            <p:nvPr/>
          </p:nvSpPr>
          <p:spPr bwMode="auto">
            <a:xfrm>
              <a:off x="3651" y="2587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5" name="Rectangle 38"/>
            <p:cNvSpPr>
              <a:spLocks noChangeArrowheads="1"/>
            </p:cNvSpPr>
            <p:nvPr/>
          </p:nvSpPr>
          <p:spPr bwMode="auto">
            <a:xfrm>
              <a:off x="4221" y="2587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232410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393950" y="32353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76375" y="323850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61975" y="3236913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476375" y="41497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705600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4883150" y="227647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883150" y="319405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5795963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883150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278" name="Text Box 24"/>
          <p:cNvSpPr txBox="1">
            <a:spLocks noChangeArrowheads="1"/>
          </p:cNvSpPr>
          <p:nvPr/>
        </p:nvSpPr>
        <p:spPr bwMode="auto">
          <a:xfrm>
            <a:off x="1116013" y="5229225"/>
            <a:ext cx="1344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i="0">
                <a:latin typeface="Times New Roman" pitchFamily="18" charset="0"/>
              </a:rPr>
              <a:t> </a:t>
            </a:r>
            <a:r>
              <a:rPr lang="en-US" i="0">
                <a:latin typeface="Arial" charset="0"/>
              </a:rPr>
              <a:t>A</a:t>
            </a:r>
          </a:p>
        </p:txBody>
      </p:sp>
      <p:sp>
        <p:nvSpPr>
          <p:cNvPr id="11279" name="Text Box 25"/>
          <p:cNvSpPr txBox="1">
            <a:spLocks noChangeArrowheads="1"/>
          </p:cNvSpPr>
          <p:nvPr/>
        </p:nvSpPr>
        <p:spPr bwMode="auto">
          <a:xfrm>
            <a:off x="5364163" y="5229225"/>
            <a:ext cx="11890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Times New Roman" pitchFamily="18" charset="0"/>
              </a:rPr>
              <a:t> </a:t>
            </a:r>
            <a:r>
              <a:rPr lang="en-US" b="0" i="0">
                <a:latin typeface="Arial" charset="0"/>
              </a:rPr>
              <a:t>B</a:t>
            </a:r>
          </a:p>
        </p:txBody>
      </p:sp>
      <p:sp>
        <p:nvSpPr>
          <p:cNvPr id="11280" name="Text Box 2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20191 -0.2414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-0.17066 -0.23449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30191 -0.37454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-1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-0.17066 -0.36829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20191 -0.3747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1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7066 -0.50208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2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0.10156 -0.3743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27048 -0.50208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-2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0.20191 -0.50764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2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36996 -0.50208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-2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 noChangeAspect="1"/>
          </p:cNvGrpSpPr>
          <p:nvPr/>
        </p:nvGrpSpPr>
        <p:grpSpPr bwMode="auto">
          <a:xfrm>
            <a:off x="684213" y="1989138"/>
            <a:ext cx="2733675" cy="2752725"/>
            <a:chOff x="4253" y="3025"/>
            <a:chExt cx="3593" cy="3716"/>
          </a:xfrm>
        </p:grpSpPr>
        <p:sp>
          <p:nvSpPr>
            <p:cNvPr id="12315" name="AutoShape 5"/>
            <p:cNvSpPr>
              <a:spLocks noChangeAspect="1" noChangeArrowheads="1"/>
            </p:cNvSpPr>
            <p:nvPr/>
          </p:nvSpPr>
          <p:spPr bwMode="auto">
            <a:xfrm>
              <a:off x="4253" y="3025"/>
              <a:ext cx="3593" cy="3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6" name="Rectangle 6"/>
            <p:cNvSpPr>
              <a:spLocks noChangeArrowheads="1"/>
            </p:cNvSpPr>
            <p:nvPr/>
          </p:nvSpPr>
          <p:spPr bwMode="auto">
            <a:xfrm>
              <a:off x="6631" y="4259"/>
              <a:ext cx="1202" cy="123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7" name="Rectangle 7"/>
            <p:cNvSpPr>
              <a:spLocks noChangeArrowheads="1"/>
            </p:cNvSpPr>
            <p:nvPr/>
          </p:nvSpPr>
          <p:spPr bwMode="auto">
            <a:xfrm>
              <a:off x="5449" y="5500"/>
              <a:ext cx="1201" cy="123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8" name="Rectangle 8"/>
            <p:cNvSpPr>
              <a:spLocks noChangeArrowheads="1"/>
            </p:cNvSpPr>
            <p:nvPr/>
          </p:nvSpPr>
          <p:spPr bwMode="auto">
            <a:xfrm>
              <a:off x="4253" y="4259"/>
              <a:ext cx="1202" cy="123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9" name="Rectangle 9"/>
            <p:cNvSpPr>
              <a:spLocks noChangeArrowheads="1"/>
            </p:cNvSpPr>
            <p:nvPr/>
          </p:nvSpPr>
          <p:spPr bwMode="auto">
            <a:xfrm>
              <a:off x="5442" y="4259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20" name="Rectangle 10"/>
            <p:cNvSpPr>
              <a:spLocks noChangeArrowheads="1"/>
            </p:cNvSpPr>
            <p:nvPr/>
          </p:nvSpPr>
          <p:spPr bwMode="auto">
            <a:xfrm>
              <a:off x="5442" y="3025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</p:grpSp>
      <p:grpSp>
        <p:nvGrpSpPr>
          <p:cNvPr id="12291" name="Group 48"/>
          <p:cNvGrpSpPr>
            <a:grpSpLocks/>
          </p:cNvGrpSpPr>
          <p:nvPr/>
        </p:nvGrpSpPr>
        <p:grpSpPr bwMode="auto">
          <a:xfrm>
            <a:off x="4572000" y="1989138"/>
            <a:ext cx="2733675" cy="2752725"/>
            <a:chOff x="2880" y="1253"/>
            <a:chExt cx="1722" cy="1734"/>
          </a:xfrm>
        </p:grpSpPr>
        <p:sp>
          <p:nvSpPr>
            <p:cNvPr id="12309" name="AutoShape 19"/>
            <p:cNvSpPr>
              <a:spLocks noChangeAspect="1" noChangeArrowheads="1"/>
            </p:cNvSpPr>
            <p:nvPr/>
          </p:nvSpPr>
          <p:spPr bwMode="auto">
            <a:xfrm>
              <a:off x="2880" y="1253"/>
              <a:ext cx="1722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0" name="Rectangle 20"/>
            <p:cNvSpPr>
              <a:spLocks noChangeArrowheads="1"/>
            </p:cNvSpPr>
            <p:nvPr/>
          </p:nvSpPr>
          <p:spPr bwMode="auto">
            <a:xfrm>
              <a:off x="3969" y="2400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1" name="Rectangle 21"/>
            <p:cNvSpPr>
              <a:spLocks noChangeArrowheads="1"/>
            </p:cNvSpPr>
            <p:nvPr/>
          </p:nvSpPr>
          <p:spPr bwMode="auto">
            <a:xfrm>
              <a:off x="3424" y="2400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2" name="Rectangle 22"/>
            <p:cNvSpPr>
              <a:spLocks noChangeArrowheads="1"/>
            </p:cNvSpPr>
            <p:nvPr/>
          </p:nvSpPr>
          <p:spPr bwMode="auto">
            <a:xfrm>
              <a:off x="2880" y="2387"/>
              <a:ext cx="576" cy="5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3" name="Rectangle 23"/>
            <p:cNvSpPr>
              <a:spLocks noChangeArrowheads="1"/>
            </p:cNvSpPr>
            <p:nvPr/>
          </p:nvSpPr>
          <p:spPr bwMode="auto">
            <a:xfrm>
              <a:off x="2880" y="1829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4" name="Rectangle 24"/>
            <p:cNvSpPr>
              <a:spLocks noChangeArrowheads="1"/>
            </p:cNvSpPr>
            <p:nvPr/>
          </p:nvSpPr>
          <p:spPr bwMode="auto">
            <a:xfrm>
              <a:off x="2880" y="1253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</p:grp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873250" y="215265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1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873250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3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938213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2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2738438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4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1873250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5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4826000" y="22256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1</a:t>
            </a: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4826000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2</a:t>
            </a: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4826000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3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5762625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4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6616700" y="4005263"/>
            <a:ext cx="355600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5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581025" y="5553075"/>
            <a:ext cx="8023225" cy="592138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FB05DE"/>
                </a:solidFill>
                <a:latin typeface="Arial" charset="0"/>
              </a:rPr>
              <a:t>Diện tích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>
                <a:solidFill>
                  <a:srgbClr val="0000FF"/>
                </a:solidFill>
                <a:latin typeface="Arial" charset="0"/>
              </a:rPr>
              <a:t>hình </a:t>
            </a:r>
            <a:r>
              <a:rPr lang="en-US" sz="3200" b="0" i="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 u="sng">
                <a:latin typeface="Arial" charset="0"/>
              </a:rPr>
              <a:t>bằng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>
                <a:solidFill>
                  <a:srgbClr val="FB05DE"/>
                </a:solidFill>
                <a:latin typeface="Arial" charset="0"/>
              </a:rPr>
              <a:t>diện tích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hình B.</a:t>
            </a:r>
            <a:endParaRPr lang="en-US" sz="3200" b="0" i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323850" y="692150"/>
            <a:ext cx="3455988" cy="731838"/>
          </a:xfrm>
          <a:prstGeom prst="rect">
            <a:avLst/>
          </a:prstGeom>
          <a:solidFill>
            <a:srgbClr val="00FFFF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>
                <a:latin typeface="Arial" charset="0"/>
              </a:rPr>
              <a:t>Hình A </a:t>
            </a:r>
          </a:p>
          <a:p>
            <a:r>
              <a:rPr lang="en-US" sz="1800" i="0">
                <a:latin typeface="Arial" charset="0"/>
              </a:rPr>
              <a:t>gồm </a:t>
            </a:r>
            <a:r>
              <a:rPr lang="en-US" sz="1800" i="0">
                <a:solidFill>
                  <a:srgbClr val="0000FF"/>
                </a:solidFill>
                <a:latin typeface="Arial" charset="0"/>
              </a:rPr>
              <a:t>5</a:t>
            </a:r>
            <a:r>
              <a:rPr lang="en-US" sz="1800" i="0">
                <a:latin typeface="Arial" charset="0"/>
              </a:rPr>
              <a:t> ô vuông nh</a:t>
            </a:r>
            <a:r>
              <a:rPr lang="vi-VN" sz="1800" i="0">
                <a:latin typeface="Arial" charset="0"/>
              </a:rPr>
              <a:t>ư</a:t>
            </a:r>
            <a:r>
              <a:rPr lang="en-US" sz="1800" i="0">
                <a:latin typeface="Arial" charset="0"/>
              </a:rPr>
              <a:t> nhau.</a:t>
            </a:r>
            <a:r>
              <a:rPr lang="en-US" b="0" i="0">
                <a:latin typeface="Times New Roman" pitchFamily="18" charset="0"/>
              </a:rPr>
              <a:t> </a:t>
            </a:r>
          </a:p>
        </p:txBody>
      </p:sp>
      <p:sp>
        <p:nvSpPr>
          <p:cNvPr id="12304" name="Text Box 42"/>
          <p:cNvSpPr txBox="1">
            <a:spLocks noChangeArrowheads="1"/>
          </p:cNvSpPr>
          <p:nvPr/>
        </p:nvSpPr>
        <p:spPr bwMode="auto">
          <a:xfrm>
            <a:off x="5210175" y="4752975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sp>
        <p:nvSpPr>
          <p:cNvPr id="12305" name="Text Box 43"/>
          <p:cNvSpPr txBox="1">
            <a:spLocks noChangeArrowheads="1"/>
          </p:cNvSpPr>
          <p:nvPr/>
        </p:nvSpPr>
        <p:spPr bwMode="auto">
          <a:xfrm>
            <a:off x="5992813" y="71278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i="0">
              <a:latin typeface="Arial" charset="0"/>
            </a:endParaRP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4284663" y="692150"/>
            <a:ext cx="3671887" cy="738188"/>
          </a:xfrm>
          <a:prstGeom prst="rect">
            <a:avLst/>
          </a:prstGeom>
          <a:solidFill>
            <a:srgbClr val="FF9966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>
                <a:latin typeface="Arial" charset="0"/>
              </a:rPr>
              <a:t>Hình B</a:t>
            </a:r>
          </a:p>
          <a:p>
            <a:pPr algn="l"/>
            <a:r>
              <a:rPr lang="en-US" sz="1800" i="0">
                <a:latin typeface="Arial" charset="0"/>
              </a:rPr>
              <a:t>Cũng gồm </a:t>
            </a:r>
            <a:r>
              <a:rPr lang="en-US" sz="1800" i="0">
                <a:solidFill>
                  <a:srgbClr val="FA0606"/>
                </a:solidFill>
                <a:latin typeface="Arial" charset="0"/>
              </a:rPr>
              <a:t>5</a:t>
            </a:r>
            <a:r>
              <a:rPr lang="en-US" sz="1800" i="0">
                <a:latin typeface="Arial" charset="0"/>
              </a:rPr>
              <a:t> ô vuông nh</a:t>
            </a:r>
            <a:r>
              <a:rPr lang="vi-VN" sz="1800" i="0">
                <a:latin typeface="Arial" charset="0"/>
              </a:rPr>
              <a:t>ư</a:t>
            </a:r>
            <a:r>
              <a:rPr lang="en-US" sz="1800" i="0">
                <a:latin typeface="Arial" charset="0"/>
              </a:rPr>
              <a:t> thế.</a:t>
            </a:r>
            <a:r>
              <a:rPr lang="en-US" b="0" i="0">
                <a:latin typeface="Times New Roman" pitchFamily="18" charset="0"/>
              </a:rPr>
              <a:t> </a:t>
            </a:r>
          </a:p>
        </p:txBody>
      </p:sp>
      <p:sp>
        <p:nvSpPr>
          <p:cNvPr id="12307" name="Text Box 45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  <p:sp>
        <p:nvSpPr>
          <p:cNvPr id="12308" name="Text Box 46"/>
          <p:cNvSpPr txBox="1">
            <a:spLocks noChangeArrowheads="1"/>
          </p:cNvSpPr>
          <p:nvPr/>
        </p:nvSpPr>
        <p:spPr bwMode="auto">
          <a:xfrm>
            <a:off x="1428750" y="4752975"/>
            <a:ext cx="12715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 decel="100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 decel="1000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00" decel="1000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  <p:bldP spid="36893" grpId="0"/>
      <p:bldP spid="36894" grpId="0"/>
      <p:bldP spid="36895" grpId="0"/>
      <p:bldP spid="36896" grpId="0"/>
      <p:bldP spid="36897" grpId="0"/>
      <p:bldP spid="36898" grpId="0"/>
      <p:bldP spid="36899" grpId="0"/>
      <p:bldP spid="36900" grpId="0"/>
      <p:bldP spid="36901" grpId="0"/>
      <p:bldP spid="36903" grpId="0" animBg="1"/>
      <p:bldP spid="36904" grpId="0" animBg="1"/>
      <p:bldP spid="36908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3668</TotalTime>
  <Words>742</Words>
  <Application>Microsoft Office PowerPoint</Application>
  <PresentationFormat>On-screen Show (4:3)</PresentationFormat>
  <Paragraphs>158</Paragraphs>
  <Slides>26</Slides>
  <Notes>2</Notes>
  <HiddenSlides>0</HiddenSlides>
  <MMClips>4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.VnTime</vt:lpstr>
      <vt:lpstr>Arial</vt:lpstr>
      <vt:lpstr>Calibri</vt:lpstr>
      <vt:lpstr>Comic Sans MS</vt:lpstr>
      <vt:lpstr>Times New Roman</vt:lpstr>
      <vt:lpstr>VNI-Avo</vt:lpstr>
      <vt:lpstr>VNI-ThienHoang</vt:lpstr>
      <vt:lpstr>Wingdings</vt:lpstr>
      <vt:lpstr>Crayons</vt:lpstr>
      <vt:lpstr>Network</vt:lpstr>
      <vt:lpstr>PowerPoint Presentation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Câu nào đúng, câu nào sai?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GIAÙO AÙN LÔÙP 3_ MOÂN TOAÙN  Baøi : Dieän tích cuûa moät hình</dc:title>
  <dc:creator>Windows xp sp2 Full</dc:creator>
  <cp:lastModifiedBy>Lê Thị Khánh Ly (420000327)</cp:lastModifiedBy>
  <cp:revision>112</cp:revision>
  <dcterms:created xsi:type="dcterms:W3CDTF">2006-02-13T19:22:27Z</dcterms:created>
  <dcterms:modified xsi:type="dcterms:W3CDTF">2022-03-27T08:17:17Z</dcterms:modified>
</cp:coreProperties>
</file>