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855" r:id="rId2"/>
    <p:sldMasterId id="2147483885" r:id="rId3"/>
    <p:sldMasterId id="2147483927" r:id="rId4"/>
    <p:sldMasterId id="2147483941" r:id="rId5"/>
    <p:sldMasterId id="2147483953" r:id="rId6"/>
    <p:sldMasterId id="2147483989" r:id="rId7"/>
  </p:sldMasterIdLst>
  <p:notesMasterIdLst>
    <p:notesMasterId r:id="rId26"/>
  </p:notesMasterIdLst>
  <p:sldIdLst>
    <p:sldId id="327" r:id="rId8"/>
    <p:sldId id="2668" r:id="rId9"/>
    <p:sldId id="2654" r:id="rId10"/>
    <p:sldId id="2678" r:id="rId11"/>
    <p:sldId id="2656" r:id="rId12"/>
    <p:sldId id="2672" r:id="rId13"/>
    <p:sldId id="2673" r:id="rId14"/>
    <p:sldId id="2674" r:id="rId15"/>
    <p:sldId id="2675" r:id="rId16"/>
    <p:sldId id="2676" r:id="rId17"/>
    <p:sldId id="2677" r:id="rId18"/>
    <p:sldId id="2649" r:id="rId19"/>
    <p:sldId id="2680" r:id="rId20"/>
    <p:sldId id="2660" r:id="rId21"/>
    <p:sldId id="2671" r:id="rId22"/>
    <p:sldId id="2661" r:id="rId23"/>
    <p:sldId id="2665" r:id="rId24"/>
    <p:sldId id="26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CDA"/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28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30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14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41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09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9456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708200" y="1314209"/>
            <a:ext cx="67756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190000" y="4997791"/>
            <a:ext cx="5812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131549" y="4771004"/>
            <a:ext cx="2170044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9504923" y="-864227"/>
            <a:ext cx="3112645" cy="337028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10114040" y="4114286"/>
            <a:ext cx="3180885" cy="34439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365945" y="5447260"/>
            <a:ext cx="1709784" cy="185122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10709873" y="-527571"/>
            <a:ext cx="1709811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9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6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13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7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8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66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3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3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2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743824" y="-882581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10984476" y="5265686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97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22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8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3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86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1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956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37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1167861" y="1725051"/>
            <a:ext cx="6942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1167867" y="2788767"/>
            <a:ext cx="69424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58794" y="5287725"/>
            <a:ext cx="2169988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9682203" y="-327162"/>
            <a:ext cx="3112668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51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7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22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03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22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77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01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72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14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60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547005" y="5613670"/>
            <a:ext cx="1536992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9348899" y="-1242810"/>
            <a:ext cx="3112652" cy="337029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9605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5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4266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15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23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8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29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22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64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8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8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50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79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30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E7AF0AC-FB24-4FC6-BCC2-E8BB962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328CA99-FE71-4364-A193-CEC168D1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F7C8FEC4-D781-49BF-BD72-E5201A45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0E8D5-8D76-4891-A6F3-E96C4B31D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3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1C75227-6C63-4B43-A35F-63451ED7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9C59E76D-6CB9-4AE8-B324-46AF6942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10F14121-744B-4F6F-9E8D-467E1D9A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71711-1A8B-4F40-804D-D95AF88EC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2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2490628F-C3B3-4E2B-8287-EFAE54F4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F2509488-98A5-4725-B498-3FBEE4BF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5E6D1043-5D98-42A5-9F23-4BF4754A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1F4BC-D1FB-4671-92F3-5F95877F4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E21DA00F-9D49-4E16-93E2-3994D24B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557AAD98-C7DC-4582-8DBA-ADE8875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03B778CC-3930-42FE-A122-1EEAC31F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22B5D-8922-4920-8625-69FCFC546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4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E83B6661-5DB9-474B-90CF-6E0BF616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C1D0F6FB-C11F-491F-A581-C90D4C4F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CBE12F50-D779-4B78-ABE5-5EB0ABEB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5171D-2B12-4E15-BDBD-F75C57B5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F4ADF13A-CA5C-4E7F-B85F-4389E03B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D09085E2-8972-4D58-875A-3030A492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A9A8E57E-510F-4BDC-BBB8-AAFAC90C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3D8A-FFD3-401B-BB8D-B3F4EE05D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9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5153333" y="430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3526033" y="1845200"/>
            <a:ext cx="77128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482632" y="-615329"/>
            <a:ext cx="2708229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9867159" y="4899291"/>
            <a:ext cx="2742733" cy="296975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24207D36-0F14-4F2C-9AB3-67A660A4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C2367E65-5D02-4823-9D1C-A3C70A78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89EB27D5-D96E-4B88-98D4-EEA01C9E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2B847-40DA-490B-B57E-7B2AB222C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2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70FDA906-BF93-4A80-95DC-17AE47E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0D94ACA0-BD29-4D36-AB32-9AF80C46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59B54DD5-5BDD-4789-A86F-CCBFF518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72F10-5D6B-4DB9-AC48-4107A6B53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5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8362FA41-C89B-4593-AB92-D10E15F9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0F17D541-6465-4EF5-BC8C-F7B53D2B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C0ECDA0D-1CD4-49BA-A44F-1B964A46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9DF58-AF57-40AA-9B43-F9033944F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92D43F5-207F-4ECE-9184-A402652C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3DFF59A5-70BD-444F-BCA4-E814BC7F6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861874E3-EBD4-447B-A064-093EB5D0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2B011-15FB-4768-BAEF-FB62576E8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2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E14798E-405F-4D51-B7DC-5B7F8488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481159BE-09DB-407B-8593-8F6E157F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F1313376-2C67-4466-BB2F-2F6E2B9F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A61BB-BE15-4256-A772-426042587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8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1225867" y="1685467"/>
            <a:ext cx="67464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1171333" y="3901367"/>
            <a:ext cx="68008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892930" y="5184030"/>
            <a:ext cx="230464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172657" y="-1517218"/>
            <a:ext cx="3063977" cy="33174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22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44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01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66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5569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01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15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73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168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481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047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18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4474713" y="-4036606"/>
            <a:ext cx="17322385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56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>
            <a:extLst>
              <a:ext uri="{FF2B5EF4-FFF2-40B4-BE49-F238E27FC236}">
                <a16:creationId xmlns:a16="http://schemas.microsoft.com/office/drawing/2014/main" xmlns="" id="{536FBB23-6449-464B-B04C-35431BDB34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>
            <a:extLst>
              <a:ext uri="{FF2B5EF4-FFF2-40B4-BE49-F238E27FC236}">
                <a16:creationId xmlns:a16="http://schemas.microsoft.com/office/drawing/2014/main" xmlns="" id="{391AA3AA-679C-413B-AD9F-3DEF38FD4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7FA5E9E0-4742-4068-B2B3-7F9790230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F96D42BC-5D15-4CA6-8FDE-F98085624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BEB1C47C-AF2E-4721-8571-245DE117B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0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1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3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192" y="1970448"/>
            <a:ext cx="109430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 panose="020B7200000000000000" pitchFamily="34" charset="0"/>
                <a:ea typeface="Zilla Slab" pitchFamily="2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 panose="020B7200000000000000" pitchFamily="34" charset="0"/>
                <a:ea typeface="Zilla Slab" pitchFamily="2" charset="0"/>
                <a:cs typeface="+mn-cs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Nghe –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Cánh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rừng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nắng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Zilla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64" y="295037"/>
            <a:ext cx="275949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456379" y="185614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456379" y="1286243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63794" y="5203794"/>
            <a:ext cx="5623877" cy="649224"/>
            <a:chOff x="2024568" y="5888063"/>
            <a:chExt cx="5623877" cy="649224"/>
          </a:xfrm>
        </p:grpSpPr>
        <p:sp>
          <p:nvSpPr>
            <p:cNvPr id="22" name="Rounded Rectangle 21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1461" y="5971821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839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184" y="247087"/>
            <a:ext cx="23175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29080" y="180797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29080" y="1266320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21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679575" y="71279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0" y="-24588"/>
            <a:ext cx="12192000" cy="68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64" y="268611"/>
            <a:ext cx="285138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498600" y="202321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4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498600" y="1235597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6A869244-D3F8-424B-ADC1-CC91A224C94E}"/>
              </a:ext>
            </a:extLst>
          </p:cNvPr>
          <p:cNvGrpSpPr/>
          <p:nvPr/>
        </p:nvGrpSpPr>
        <p:grpSpPr>
          <a:xfrm>
            <a:off x="7696650" y="4502132"/>
            <a:ext cx="2492571" cy="966054"/>
            <a:chOff x="286753" y="869247"/>
            <a:chExt cx="2492571" cy="1177925"/>
          </a:xfrm>
        </p:grpSpPr>
        <p:sp>
          <p:nvSpPr>
            <p:cNvPr id="14" name="Bong bóng Ý nghĩ: Hình đám mây 6">
              <a:extLst>
                <a:ext uri="{FF2B5EF4-FFF2-40B4-BE49-F238E27FC236}">
                  <a16:creationId xmlns:a16="http://schemas.microsoft.com/office/drawing/2014/main" xmlns="" id="{28F12F84-8C54-48F1-92AA-A7B51D248C1A}"/>
                </a:ext>
              </a:extLst>
            </p:cNvPr>
            <p:cNvSpPr/>
            <p:nvPr/>
          </p:nvSpPr>
          <p:spPr>
            <a:xfrm>
              <a:off x="286753" y="869247"/>
              <a:ext cx="2492571" cy="1177925"/>
            </a:xfrm>
            <a:prstGeom prst="cloudCallout">
              <a:avLst>
                <a:gd name="adj1" fmla="val -58454"/>
                <a:gd name="adj2" fmla="val -79361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xmlns="" id="{F4D86BCE-9B65-4ADF-98DD-E6C113D5C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440" y="1154328"/>
              <a:ext cx="2057402" cy="48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 dirty="0" err="1">
                  <a:solidFill>
                    <a:srgbClr val="C00000"/>
                  </a:solidFill>
                </a:rPr>
                <a:t>Soát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lỗi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chính</a:t>
              </a:r>
              <a:r>
                <a:rPr lang="en-US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C00000"/>
                  </a:solidFill>
                </a:rPr>
                <a:t>tả</a:t>
              </a:r>
              <a:endParaRPr lang="en-US" altLang="en-US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38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547582" y="1088194"/>
            <a:ext cx="420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62" y="1633730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5899234" y="1633730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148603" y="688091"/>
            <a:ext cx="1358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576" y="688091"/>
            <a:ext cx="1878356" cy="7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94702" y="688091"/>
            <a:ext cx="1378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Callout 9"/>
          <p:cNvSpPr/>
          <p:nvPr/>
        </p:nvSpPr>
        <p:spPr>
          <a:xfrm>
            <a:off x="10008200" y="2450593"/>
            <a:ext cx="1885361" cy="1404594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01867" y="2737391"/>
            <a:ext cx="2243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/>
      <p:bldP spid="406" grpId="0"/>
      <p:bldP spid="5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547582" y="1088194"/>
            <a:ext cx="420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6" y="1549859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4957065" y="1549859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48603" y="688091"/>
            <a:ext cx="1358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78576" y="688091"/>
            <a:ext cx="1878356" cy="7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94702" y="688091"/>
            <a:ext cx="13780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50" y="1338346"/>
            <a:ext cx="3248224" cy="2375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0927" y="2049068"/>
            <a:ext cx="1758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TIẾP SỨC</a:t>
            </a:r>
          </a:p>
        </p:txBody>
      </p:sp>
    </p:spTree>
    <p:extLst>
      <p:ext uri="{BB962C8B-B14F-4D97-AF65-F5344CB8AC3E}">
        <p14:creationId xmlns:p14="http://schemas.microsoft.com/office/powerpoint/2010/main" val="716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686725" y="6055279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1059721" y="6055279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11372465" y="6055279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43" y="0"/>
            <a:ext cx="7778944" cy="522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6129515" y="0"/>
            <a:ext cx="1213117" cy="81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9" name="Callout: Up Arrow 11">
            <a:extLst>
              <a:ext uri="{FF2B5EF4-FFF2-40B4-BE49-F238E27FC236}">
                <a16:creationId xmlns:a16="http://schemas.microsoft.com/office/drawing/2014/main" xmlns="" id="{A7745F1C-769E-556D-B545-5636C090B2F0}"/>
              </a:ext>
            </a:extLst>
          </p:cNvPr>
          <p:cNvSpPr/>
          <p:nvPr/>
        </p:nvSpPr>
        <p:spPr>
          <a:xfrm>
            <a:off x="1814627" y="5006757"/>
            <a:ext cx="8495570" cy="1682269"/>
          </a:xfrm>
          <a:prstGeom prst="upArrowCallou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8832" y="5657671"/>
            <a:ext cx="8506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053" y="6100667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83854" y="6080043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14608" y="6080043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9682" y="6074140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41900" y="6101076"/>
            <a:ext cx="217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62609" y="6090145"/>
            <a:ext cx="158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9" name="Oval 28"/>
          <p:cNvSpPr/>
          <p:nvPr/>
        </p:nvSpPr>
        <p:spPr>
          <a:xfrm>
            <a:off x="2350009" y="2503379"/>
            <a:ext cx="1043712" cy="89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290752" y="2579579"/>
            <a:ext cx="1383600" cy="9591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505460" y="1209056"/>
            <a:ext cx="1746500" cy="121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75485" y="155740"/>
            <a:ext cx="1895212" cy="1053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36073" y="3179649"/>
            <a:ext cx="729789" cy="1369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4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87" y="3810970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" y="5691884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3" y="209765"/>
            <a:ext cx="8345514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84486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endParaRPr lang="vi-VN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B0F5DD-B430-B566-2E24-7838C431C9BF}"/>
              </a:ext>
            </a:extLst>
          </p:cNvPr>
          <p:cNvSpPr txBox="1"/>
          <p:nvPr/>
        </p:nvSpPr>
        <p:spPr>
          <a:xfrm>
            <a:off x="913194" y="2174025"/>
            <a:ext cx="9939294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gay go,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gãi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ngứa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ghẹ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ghê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242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737885" y="1239471"/>
            <a:ext cx="89683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DặN</a:t>
            </a:r>
            <a:r>
              <a:rPr lang="en-US" altLang="zh-CN" sz="60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dò</a:t>
            </a:r>
            <a:r>
              <a:rPr lang="en-US" altLang="zh-CN" sz="60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60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8FE1112-4B48-3A98-EFD3-5DFD40AACF9E}"/>
              </a:ext>
            </a:extLst>
          </p:cNvPr>
          <p:cNvSpPr txBox="1">
            <a:spLocks/>
          </p:cNvSpPr>
          <p:nvPr/>
        </p:nvSpPr>
        <p:spPr>
          <a:xfrm>
            <a:off x="2668346" y="2859621"/>
            <a:ext cx="8651926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libaba PuHuiTi" pitchFamily="18" charset="-122"/>
                <a:ea typeface="Alibaba PuHuiTi" pitchFamily="18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Luyện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tập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Từ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ngữ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chỉ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nêu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endParaRPr lang="en-US" sz="2400" i="1" dirty="0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E46620-BFB9-4EB1-539E-39D29E5F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889">
                        <a14:foregroundMark x1="16667" y1="51667" x2="22444" y2="60333"/>
                        <a14:foregroundMark x1="42778" y1="50444" x2="52000" y2="59556"/>
                        <a14:foregroundMark x1="40778" y1="54111" x2="46667" y2="57667"/>
                        <a14:foregroundMark x1="18667" y1="55778" x2="17889" y2="61444"/>
                        <a14:foregroundMark x1="42889" y1="8667" x2="42667" y2="12000"/>
                        <a14:foregroundMark x1="39444" y1="23111" x2="39444" y2="28222"/>
                        <a14:foregroundMark x1="89222" y1="50889" x2="90889" y2="55667"/>
                      </a14:backgroundRemoval>
                    </a14:imgEffect>
                  </a14:imgLayer>
                </a14:imgProps>
              </a:ext>
            </a:extLst>
          </a:blip>
          <a:srcRect t="2426" r="-1" b="-1"/>
          <a:stretch/>
        </p:blipFill>
        <p:spPr>
          <a:xfrm rot="311621" flipH="1">
            <a:off x="10317861" y="5068426"/>
            <a:ext cx="1736729" cy="146776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03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9264" y="1508760"/>
            <a:ext cx="8165592" cy="2377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737885" y="1623519"/>
            <a:ext cx="896835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tả</a:t>
            </a:r>
            <a:endParaRPr lang="en-US" altLang="zh-CN" sz="54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defRPr/>
            </a:pP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Cánh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rừng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5400" b="1" dirty="0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ln w="9525">
                  <a:solidFill>
                    <a:srgbClr val="217875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nắng</a:t>
            </a:r>
            <a:endParaRPr lang="zh-CN" altLang="en-US" sz="5400" b="1" dirty="0">
              <a:ln w="9525">
                <a:solidFill>
                  <a:srgbClr val="217875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E46620-BFB9-4EB1-539E-39D29E5F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889">
                        <a14:foregroundMark x1="16667" y1="51667" x2="22444" y2="60333"/>
                        <a14:foregroundMark x1="42778" y1="50444" x2="52000" y2="59556"/>
                        <a14:foregroundMark x1="40778" y1="54111" x2="46667" y2="57667"/>
                        <a14:foregroundMark x1="18667" y1="55778" x2="17889" y2="61444"/>
                        <a14:foregroundMark x1="42889" y1="8667" x2="42667" y2="12000"/>
                        <a14:foregroundMark x1="39444" y1="23111" x2="39444" y2="28222"/>
                        <a14:foregroundMark x1="89222" y1="50889" x2="90889" y2="55667"/>
                      </a14:backgroundRemoval>
                    </a14:imgEffect>
                  </a14:imgLayer>
                </a14:imgProps>
              </a:ext>
            </a:extLst>
          </a:blip>
          <a:srcRect t="2426" r="-1" b="-1"/>
          <a:stretch/>
        </p:blipFill>
        <p:spPr>
          <a:xfrm rot="311621" flipH="1">
            <a:off x="10317861" y="5068426"/>
            <a:ext cx="1736729" cy="146776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31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" y="16457"/>
            <a:ext cx="12192000" cy="68573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32" y="124269"/>
            <a:ext cx="7247444" cy="1828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CE383E-3D3C-4EB1-93CE-32B16CCF4DA9}"/>
              </a:ext>
            </a:extLst>
          </p:cNvPr>
          <p:cNvSpPr txBox="1">
            <a:spLocks/>
          </p:cNvSpPr>
          <p:nvPr/>
        </p:nvSpPr>
        <p:spPr>
          <a:xfrm>
            <a:off x="958060" y="582465"/>
            <a:ext cx="10246588" cy="763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8948" y="2082706"/>
            <a:ext cx="7729853" cy="840915"/>
            <a:chOff x="356234" y="1855642"/>
            <a:chExt cx="7729853" cy="840915"/>
          </a:xfrm>
        </p:grpSpPr>
        <p:grpSp>
          <p:nvGrpSpPr>
            <p:cNvPr id="9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11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endParaRPr lang="en-US" sz="2400" b="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357328" y="3064590"/>
            <a:ext cx="8727612" cy="1084552"/>
            <a:chOff x="499638" y="2556411"/>
            <a:chExt cx="8727612" cy="1084552"/>
          </a:xfrm>
        </p:grpSpPr>
        <p:grpSp>
          <p:nvGrpSpPr>
            <p:cNvPr id="60" name="Google Shape;686;p36"/>
            <p:cNvGrpSpPr/>
            <p:nvPr/>
          </p:nvGrpSpPr>
          <p:grpSpPr>
            <a:xfrm>
              <a:off x="499638" y="2556411"/>
              <a:ext cx="1003677" cy="1084552"/>
              <a:chOff x="2220674" y="2116402"/>
              <a:chExt cx="1762389" cy="2092190"/>
            </a:xfrm>
          </p:grpSpPr>
          <p:sp>
            <p:nvSpPr>
              <p:cNvPr id="62" name="Google Shape;687;p36"/>
              <p:cNvSpPr/>
              <p:nvPr/>
            </p:nvSpPr>
            <p:spPr>
              <a:xfrm>
                <a:off x="2220674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88;p36"/>
              <p:cNvSpPr/>
              <p:nvPr/>
            </p:nvSpPr>
            <p:spPr>
              <a:xfrm>
                <a:off x="2269011" y="2116402"/>
                <a:ext cx="1663295" cy="1660455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89;p36"/>
              <p:cNvSpPr/>
              <p:nvPr/>
            </p:nvSpPr>
            <p:spPr>
              <a:xfrm>
                <a:off x="2835301" y="2571853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0;p36"/>
              <p:cNvSpPr/>
              <p:nvPr/>
            </p:nvSpPr>
            <p:spPr>
              <a:xfrm>
                <a:off x="2292876" y="2718027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628629" y="266878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391969" y="4111442"/>
            <a:ext cx="8079042" cy="973242"/>
            <a:chOff x="800841" y="3603579"/>
            <a:chExt cx="8079042" cy="973242"/>
          </a:xfrm>
        </p:grpSpPr>
        <p:grpSp>
          <p:nvGrpSpPr>
            <p:cNvPr id="120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22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1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901625" y="3603579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</a:t>
              </a:r>
              <a:r>
                <a:rPr lang="en-US" sz="2400" b="0" i="1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</a:t>
              </a:r>
              <a:endParaRPr 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3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72" y="554135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6858000" cy="6858000"/>
          </a:xfrm>
          <a:prstGeom prst="rect">
            <a:avLst/>
          </a:prstGeom>
        </p:spPr>
      </p:pic>
      <p:sp>
        <p:nvSpPr>
          <p:cNvPr id="9" name="TextBox 420">
            <a:extLst>
              <a:ext uri="{FF2B5EF4-FFF2-40B4-BE49-F238E27FC236}">
                <a16:creationId xmlns:a16="http://schemas.microsoft.com/office/drawing/2014/main" xmlns="" id="{89FDD74C-AB7E-45B5-AD55-32839B00880D}"/>
              </a:ext>
            </a:extLst>
          </p:cNvPr>
          <p:cNvSpPr txBox="1"/>
          <p:nvPr/>
        </p:nvSpPr>
        <p:spPr>
          <a:xfrm>
            <a:off x="4978400" y="2213098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0" name="TextBox 419">
            <a:extLst>
              <a:ext uri="{FF2B5EF4-FFF2-40B4-BE49-F238E27FC236}">
                <a16:creationId xmlns:a16="http://schemas.microsoft.com/office/drawing/2014/main" xmlns="" id="{21DADC04-ED0E-4613-BF81-1379F4A985F4}"/>
              </a:ext>
            </a:extLst>
          </p:cNvPr>
          <p:cNvSpPr txBox="1"/>
          <p:nvPr/>
        </p:nvSpPr>
        <p:spPr>
          <a:xfrm>
            <a:off x="5181600" y="3049611"/>
            <a:ext cx="375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Hướng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dẫn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viết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chính tả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7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95" y="4286239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68" y="604899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1547582" y="209765"/>
            <a:ext cx="10251285" cy="705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Google Shape;879;p39"/>
          <p:cNvSpPr txBox="1">
            <a:spLocks/>
          </p:cNvSpPr>
          <p:nvPr/>
        </p:nvSpPr>
        <p:spPr>
          <a:xfrm>
            <a:off x="1658510" y="241031"/>
            <a:ext cx="110242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30350" y="1414669"/>
            <a:ext cx="9301097" cy="3538399"/>
            <a:chOff x="1530350" y="1414669"/>
            <a:chExt cx="9301097" cy="3538399"/>
          </a:xfrm>
        </p:grpSpPr>
        <p:sp>
          <p:nvSpPr>
            <p:cNvPr id="399" name="Rectangle: Rounded Corners 6">
              <a:extLst>
                <a:ext uri="{FF2B5EF4-FFF2-40B4-BE49-F238E27FC236}">
                  <a16:creationId xmlns:a16="http://schemas.microsoft.com/office/drawing/2014/main" xmlns="" id="{7BA50045-DB5F-49E2-BB0A-E7E1BEC7CF1F}"/>
                </a:ext>
              </a:extLst>
            </p:cNvPr>
            <p:cNvSpPr/>
            <p:nvPr/>
          </p:nvSpPr>
          <p:spPr>
            <a:xfrm>
              <a:off x="1530350" y="1414669"/>
              <a:ext cx="9301097" cy="35383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00" kern="0" dirty="0">
                <a:solidFill>
                  <a:srgbClr val="172C4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00" name="30">
              <a:extLst>
                <a:ext uri="{FF2B5EF4-FFF2-40B4-BE49-F238E27FC236}">
                  <a16:creationId xmlns:a16="http://schemas.microsoft.com/office/drawing/2014/main" xmlns="" id="{FF97F229-E25D-D34A-AAE3-A1C6EC0D88DC}"/>
                </a:ext>
              </a:extLst>
            </p:cNvPr>
            <p:cNvCxnSpPr/>
            <p:nvPr/>
          </p:nvCxnSpPr>
          <p:spPr>
            <a:xfrm>
              <a:off x="1530350" y="2971800"/>
              <a:ext cx="388778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31">
              <a:extLst>
                <a:ext uri="{FF2B5EF4-FFF2-40B4-BE49-F238E27FC236}">
                  <a16:creationId xmlns:a16="http://schemas.microsoft.com/office/drawing/2014/main" xmlns="" id="{19E6F468-9024-2E44-9763-50540DD07684}"/>
                </a:ext>
              </a:extLst>
            </p:cNvPr>
            <p:cNvCxnSpPr/>
            <p:nvPr/>
          </p:nvCxnSpPr>
          <p:spPr>
            <a:xfrm>
              <a:off x="1530350" y="4692650"/>
              <a:ext cx="388778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xmlns="" id="{45B9AED8-EB5B-F6CB-2001-50FD03C6A8BE}"/>
                </a:ext>
              </a:extLst>
            </p:cNvPr>
            <p:cNvSpPr txBox="1"/>
            <p:nvPr/>
          </p:nvSpPr>
          <p:spPr>
            <a:xfrm>
              <a:off x="4204103" y="1534900"/>
              <a:ext cx="61293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Cánh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rừng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xmlns="" id="{A5E40577-DD11-05DF-C3A6-536C4E6C4561}"/>
                </a:ext>
              </a:extLst>
            </p:cNvPr>
            <p:cNvSpPr txBox="1"/>
            <p:nvPr/>
          </p:nvSpPr>
          <p:spPr>
            <a:xfrm>
              <a:off x="1799471" y="2070296"/>
              <a:ext cx="8575372" cy="2795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4000"/>
                </a:lnSpc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  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nhạt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màu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vòm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nuối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rừng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thuở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xưa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bao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cảnh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sắc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mắt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bầy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vượn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tinh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nghịch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cao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đàn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hươu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xinh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đẹp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hiền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lành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rủ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suối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vạt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cỏ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đẫm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sương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long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lanh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nắng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.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8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658" y="258638"/>
            <a:ext cx="230229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44320" y="124844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999EAD78-2EF3-4118-96EA-1D55C58C2D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0825" y="5157326"/>
            <a:ext cx="4515963" cy="61978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Đoạn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văn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nói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về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điều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gì</a:t>
            </a:r>
            <a:r>
              <a:rPr lang="en-US" altLang="en-US" sz="2667" dirty="0">
                <a:solidFill>
                  <a:srgbClr val="002060"/>
                </a:solidFill>
                <a:latin typeface="#9Slide05 SVNCallpedia Script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8B4747D5-54DD-497B-A8A1-C95C2E062E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7956" y="5218511"/>
            <a:ext cx="9855200" cy="61978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chemeClr val="accent2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44320" y="1173919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5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96" y="261138"/>
            <a:ext cx="227181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29080" y="127540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12792" y="1286243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52267" y="5203794"/>
            <a:ext cx="5537884" cy="649224"/>
            <a:chOff x="2024568" y="5888063"/>
            <a:chExt cx="5537884" cy="649224"/>
          </a:xfrm>
        </p:grpSpPr>
        <p:sp>
          <p:nvSpPr>
            <p:cNvPr id="14" name="Rounded Rectangle 13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0018" y="5939237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66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64" y="268611"/>
            <a:ext cx="23175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44320" y="202321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44320" y="1294525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52267" y="5203794"/>
            <a:ext cx="5537884" cy="649224"/>
            <a:chOff x="2024568" y="5888063"/>
            <a:chExt cx="5537884" cy="649224"/>
          </a:xfrm>
        </p:grpSpPr>
        <p:sp>
          <p:nvSpPr>
            <p:cNvPr id="14" name="Rounded Rectangle 13"/>
            <p:cNvSpPr/>
            <p:nvPr/>
          </p:nvSpPr>
          <p:spPr>
            <a:xfrm>
              <a:off x="2024568" y="5888063"/>
              <a:ext cx="5537884" cy="6492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0018" y="5939237"/>
              <a:ext cx="52869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586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B5DA90A5-6E5E-409D-B094-97E3FA1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624" y="293219"/>
            <a:ext cx="2393736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BC78CE4-DF29-4FF1-902F-E668E0932B85}"/>
              </a:ext>
            </a:extLst>
          </p:cNvPr>
          <p:cNvSpPr/>
          <p:nvPr/>
        </p:nvSpPr>
        <p:spPr>
          <a:xfrm>
            <a:off x="549111" y="5279698"/>
            <a:ext cx="406400" cy="497417"/>
          </a:xfrm>
          <a:prstGeom prst="ellipse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5B22C30-A8C3-44F9-A6B6-4D625B030B09}"/>
              </a:ext>
            </a:extLst>
          </p:cNvPr>
          <p:cNvSpPr txBox="1"/>
          <p:nvPr/>
        </p:nvSpPr>
        <p:spPr>
          <a:xfrm>
            <a:off x="1559560" y="187517"/>
            <a:ext cx="797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9 </a:t>
            </a:r>
            <a:r>
              <a:rPr lang="en-US" sz="2933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sz="2933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559560" y="1194064"/>
            <a:ext cx="50229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endParaRPr lang="en-US" sz="2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1185798" y="1797166"/>
            <a:ext cx="118169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K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đã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màu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vòm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760871" y="2320435"/>
            <a:ext cx="12666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752311" y="2837735"/>
            <a:ext cx="12046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382528"/>
            <a:ext cx="11950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vạt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đẫm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800457" y="3917891"/>
            <a:ext cx="11816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5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25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1065</Words>
  <Application>Microsoft Office PowerPoint</Application>
  <PresentationFormat>Widescreen</PresentationFormat>
  <Paragraphs>116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53" baseType="lpstr">
      <vt:lpstr>微软雅黑</vt:lpstr>
      <vt:lpstr>宋体</vt:lpstr>
      <vt:lpstr>#9Slide05 SVNCallpedia Script</vt:lpstr>
      <vt:lpstr>.VnMemorandum</vt:lpstr>
      <vt:lpstr>.黑体-韩语</vt:lpstr>
      <vt:lpstr>Alibaba PuHuiTi</vt:lpstr>
      <vt:lpstr>Arial</vt:lpstr>
      <vt:lpstr>Arial-Rounded</vt:lpstr>
      <vt:lpstr>Bebas Neue</vt:lpstr>
      <vt:lpstr>Bungee</vt:lpstr>
      <vt:lpstr>Calibri</vt:lpstr>
      <vt:lpstr>Coiny</vt:lpstr>
      <vt:lpstr>HP001 4 hàng</vt:lpstr>
      <vt:lpstr>HP001 4H</vt:lpstr>
      <vt:lpstr>Jura</vt:lpstr>
      <vt:lpstr>Jura Medium</vt:lpstr>
      <vt:lpstr>KaiTi</vt:lpstr>
      <vt:lpstr>LNTH-Kids  Chinese Font 1</vt:lpstr>
      <vt:lpstr>Roboto Condensed Light</vt:lpstr>
      <vt:lpstr>黑体</vt:lpstr>
      <vt:lpstr>Times New Roman</vt:lpstr>
      <vt:lpstr>UVN Van Chuong Nang</vt:lpstr>
      <vt:lpstr>Zilla Slab</vt:lpstr>
      <vt:lpstr>义启小魏楷</vt:lpstr>
      <vt:lpstr>字魂59号-创粗黑</vt:lpstr>
      <vt:lpstr>方正卡通简体</vt:lpstr>
      <vt:lpstr>等线</vt:lpstr>
      <vt:lpstr>等线 Light</vt:lpstr>
      <vt:lpstr>2_World Animal Day by Slidesgo</vt:lpstr>
      <vt:lpstr>3_千图网海量PPT模板www.58pic.com​​</vt:lpstr>
      <vt:lpstr>第一PPT，www.1ppt.com</vt:lpstr>
      <vt:lpstr>1_www.freeppt7.com</vt:lpstr>
      <vt:lpstr>Chủ đề của Office</vt:lpstr>
      <vt:lpstr>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52</cp:revision>
  <dcterms:created xsi:type="dcterms:W3CDTF">2022-06-27T10:50:26Z</dcterms:created>
  <dcterms:modified xsi:type="dcterms:W3CDTF">2022-09-09T05:59:21Z</dcterms:modified>
</cp:coreProperties>
</file>