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414" r:id="rId2"/>
    <p:sldId id="406" r:id="rId3"/>
    <p:sldId id="391" r:id="rId4"/>
    <p:sldId id="415" r:id="rId5"/>
    <p:sldId id="394" r:id="rId6"/>
    <p:sldId id="365" r:id="rId7"/>
    <p:sldId id="366" r:id="rId8"/>
    <p:sldId id="367" r:id="rId9"/>
    <p:sldId id="361" r:id="rId10"/>
    <p:sldId id="362" r:id="rId11"/>
    <p:sldId id="368" r:id="rId12"/>
    <p:sldId id="369" r:id="rId13"/>
    <p:sldId id="370" r:id="rId14"/>
    <p:sldId id="371" r:id="rId15"/>
    <p:sldId id="412" r:id="rId16"/>
    <p:sldId id="372" r:id="rId17"/>
    <p:sldId id="395" r:id="rId18"/>
    <p:sldId id="413" r:id="rId19"/>
    <p:sldId id="376" r:id="rId20"/>
    <p:sldId id="377" r:id="rId21"/>
    <p:sldId id="363" r:id="rId22"/>
    <p:sldId id="379" r:id="rId23"/>
    <p:sldId id="380" r:id="rId24"/>
    <p:sldId id="381" r:id="rId25"/>
    <p:sldId id="382" r:id="rId26"/>
    <p:sldId id="383" r:id="rId27"/>
    <p:sldId id="384" r:id="rId28"/>
    <p:sldId id="385" r:id="rId29"/>
    <p:sldId id="386" r:id="rId30"/>
    <p:sldId id="387" r:id="rId31"/>
    <p:sldId id="388" r:id="rId32"/>
    <p:sldId id="417" r:id="rId33"/>
    <p:sldId id="390" r:id="rId34"/>
    <p:sldId id="400" r:id="rId35"/>
    <p:sldId id="401" r:id="rId36"/>
    <p:sldId id="402" r:id="rId37"/>
    <p:sldId id="399" r:id="rId38"/>
    <p:sldId id="403" r:id="rId39"/>
    <p:sldId id="404" r:id="rId40"/>
    <p:sldId id="40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7" d="100"/>
          <a:sy n="67" d="100"/>
        </p:scale>
        <p:origin x="80" y="184"/>
      </p:cViewPr>
      <p:guideLst>
        <p:guide orient="horz" pos="2160"/>
        <p:guide pos="3840"/>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88595C-18A5-425E-BE8D-89E68E498133}" type="datetimeFigureOut">
              <a:rPr lang="en-US" smtClean="0"/>
              <a:t>9/6/2022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AE53D-2084-460E-9E70-87A1D0E54EE0}" type="slidenum">
              <a:rPr lang="en-US" smtClean="0"/>
              <a:t>‹#›</a:t>
            </a:fld>
            <a:endParaRPr lang="en-US"/>
          </a:p>
        </p:txBody>
      </p:sp>
    </p:spTree>
    <p:extLst>
      <p:ext uri="{BB962C8B-B14F-4D97-AF65-F5344CB8AC3E}">
        <p14:creationId xmlns:p14="http://schemas.microsoft.com/office/powerpoint/2010/main" val="3540346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4</a:t>
            </a:fld>
            <a:endParaRPr lang="zh-CN" altLang="en-US"/>
          </a:p>
        </p:txBody>
      </p:sp>
    </p:spTree>
    <p:extLst>
      <p:ext uri="{BB962C8B-B14F-4D97-AF65-F5344CB8AC3E}">
        <p14:creationId xmlns:p14="http://schemas.microsoft.com/office/powerpoint/2010/main" val="1794354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564948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vi-VN" b="0" dirty="0"/>
          </a:p>
          <a:p>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4198112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152387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vi-VN" b="0" dirty="0"/>
          </a:p>
          <a:p>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587303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4"/>
        <p:cNvGrpSpPr/>
        <p:nvPr/>
      </p:nvGrpSpPr>
      <p:grpSpPr>
        <a:xfrm>
          <a:off x="0" y="0"/>
          <a:ext cx="0" cy="0"/>
          <a:chOff x="0" y="0"/>
          <a:chExt cx="0" cy="0"/>
        </a:xfrm>
      </p:grpSpPr>
      <p:sp>
        <p:nvSpPr>
          <p:cNvPr id="7895" name="Google Shape;78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6" name="Google Shape;78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dirty="0"/>
          </a:p>
        </p:txBody>
      </p:sp>
    </p:spTree>
    <p:extLst>
      <p:ext uri="{BB962C8B-B14F-4D97-AF65-F5344CB8AC3E}">
        <p14:creationId xmlns:p14="http://schemas.microsoft.com/office/powerpoint/2010/main" val="583922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vi-VN" b="0" dirty="0"/>
          </a:p>
          <a:p>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949141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4"/>
        <p:cNvGrpSpPr/>
        <p:nvPr/>
      </p:nvGrpSpPr>
      <p:grpSpPr>
        <a:xfrm>
          <a:off x="0" y="0"/>
          <a:ext cx="0" cy="0"/>
          <a:chOff x="0" y="0"/>
          <a:chExt cx="0" cy="0"/>
        </a:xfrm>
      </p:grpSpPr>
      <p:sp>
        <p:nvSpPr>
          <p:cNvPr id="7895" name="Google Shape;78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6" name="Google Shape;78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dirty="0"/>
          </a:p>
        </p:txBody>
      </p:sp>
    </p:spTree>
    <p:extLst>
      <p:ext uri="{BB962C8B-B14F-4D97-AF65-F5344CB8AC3E}">
        <p14:creationId xmlns:p14="http://schemas.microsoft.com/office/powerpoint/2010/main" val="3442374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01287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4101140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1"/>
        <p:cNvGrpSpPr/>
        <p:nvPr/>
      </p:nvGrpSpPr>
      <p:grpSpPr>
        <a:xfrm>
          <a:off x="0" y="0"/>
          <a:ext cx="0" cy="0"/>
          <a:chOff x="0" y="0"/>
          <a:chExt cx="0" cy="0"/>
        </a:xfrm>
      </p:grpSpPr>
      <p:sp>
        <p:nvSpPr>
          <p:cNvPr id="7952" name="Google Shape;7952;g99bc3d0d5b_0_3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3" name="Google Shape;7953;g99bc3d0d5b_0_3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TỰ PHÁT BIỂU</a:t>
            </a:r>
          </a:p>
          <a:p>
            <a:pPr marL="0" lvl="0" indent="0" algn="l" rtl="0">
              <a:spcBef>
                <a:spcPts val="0"/>
              </a:spcBef>
              <a:spcAft>
                <a:spcPts val="0"/>
              </a:spcAft>
              <a:buNone/>
            </a:pPr>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1020155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vi-VN" b="0" dirty="0"/>
          </a:p>
          <a:p>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546716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152387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vi-VN" b="0" dirty="0"/>
          </a:p>
          <a:p>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4113213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vi-VN" b="0" dirty="0"/>
          </a:p>
          <a:p>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839978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4"/>
        <p:cNvGrpSpPr/>
        <p:nvPr/>
      </p:nvGrpSpPr>
      <p:grpSpPr>
        <a:xfrm>
          <a:off x="0" y="0"/>
          <a:ext cx="0" cy="0"/>
          <a:chOff x="0" y="0"/>
          <a:chExt cx="0" cy="0"/>
        </a:xfrm>
      </p:grpSpPr>
      <p:sp>
        <p:nvSpPr>
          <p:cNvPr id="7895" name="Google Shape;78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6" name="Google Shape;78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dirty="0"/>
          </a:p>
        </p:txBody>
      </p:sp>
    </p:spTree>
    <p:extLst>
      <p:ext uri="{BB962C8B-B14F-4D97-AF65-F5344CB8AC3E}">
        <p14:creationId xmlns:p14="http://schemas.microsoft.com/office/powerpoint/2010/main" val="1965488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9"/>
        <p:cNvGrpSpPr/>
        <p:nvPr/>
      </p:nvGrpSpPr>
      <p:grpSpPr>
        <a:xfrm>
          <a:off x="0" y="0"/>
          <a:ext cx="0" cy="0"/>
          <a:chOff x="0" y="0"/>
          <a:chExt cx="0" cy="0"/>
        </a:xfrm>
      </p:grpSpPr>
      <p:sp>
        <p:nvSpPr>
          <p:cNvPr id="8260" name="Google Shape;8260;g9fe1004dc8_0_8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1" name="Google Shape;8261;g9fe1004dc8_0_8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vi-VN" b="0" dirty="0"/>
          </a:p>
          <a:p>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054235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vi-VN" b="0" dirty="0"/>
          </a:p>
          <a:p>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361189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4"/>
        <p:cNvGrpSpPr/>
        <p:nvPr/>
      </p:nvGrpSpPr>
      <p:grpSpPr>
        <a:xfrm>
          <a:off x="0" y="0"/>
          <a:ext cx="0" cy="0"/>
          <a:chOff x="0" y="0"/>
          <a:chExt cx="0" cy="0"/>
        </a:xfrm>
      </p:grpSpPr>
      <p:sp>
        <p:nvSpPr>
          <p:cNvPr id="7895" name="Google Shape;78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6" name="Google Shape;78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dirty="0"/>
          </a:p>
        </p:txBody>
      </p:sp>
    </p:spTree>
    <p:extLst>
      <p:ext uri="{BB962C8B-B14F-4D97-AF65-F5344CB8AC3E}">
        <p14:creationId xmlns:p14="http://schemas.microsoft.com/office/powerpoint/2010/main" val="3519183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vi-VN" b="0" dirty="0"/>
          </a:p>
          <a:p>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981628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4290408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vi-VN" b="0" dirty="0"/>
          </a:p>
          <a:p>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570435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vi-VN" b="0" dirty="0"/>
          </a:p>
          <a:p>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206080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vi-VN" b="0" dirty="0"/>
          </a:p>
          <a:p>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175346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BFD42D1-CDD3-48D1-AD09-B28CE2C476A7}"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FD5B7-9566-4078-8653-218F3DF1EAC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FD42D1-CDD3-48D1-AD09-B28CE2C476A7}"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FD5B7-9566-4078-8653-218F3DF1EAC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FD42D1-CDD3-48D1-AD09-B28CE2C476A7}"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FD5B7-9566-4078-8653-218F3DF1EAC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51"/>
        <p:cNvGrpSpPr/>
        <p:nvPr/>
      </p:nvGrpSpPr>
      <p:grpSpPr>
        <a:xfrm>
          <a:off x="0" y="0"/>
          <a:ext cx="0" cy="0"/>
          <a:chOff x="0" y="0"/>
          <a:chExt cx="0" cy="0"/>
        </a:xfrm>
      </p:grpSpPr>
      <p:sp>
        <p:nvSpPr>
          <p:cNvPr id="452" name="Google Shape;452;p3"/>
          <p:cNvSpPr txBox="1">
            <a:spLocks noGrp="1"/>
          </p:cNvSpPr>
          <p:nvPr>
            <p:ph type="subTitle" idx="1"/>
          </p:nvPr>
        </p:nvSpPr>
        <p:spPr>
          <a:xfrm>
            <a:off x="6568649" y="3421324"/>
            <a:ext cx="4018400" cy="8728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None/>
              <a:defRPr sz="3990"/>
            </a:lvl1pPr>
            <a:lvl2pPr lvl="1" algn="ctr" rtl="0">
              <a:lnSpc>
                <a:spcPct val="90000"/>
              </a:lnSpc>
              <a:spcBef>
                <a:spcPts val="0"/>
              </a:spcBef>
              <a:spcAft>
                <a:spcPts val="0"/>
              </a:spcAft>
              <a:buNone/>
              <a:defRPr sz="3990"/>
            </a:lvl2pPr>
            <a:lvl3pPr lvl="2" algn="ctr" rtl="0">
              <a:lnSpc>
                <a:spcPct val="90000"/>
              </a:lnSpc>
              <a:spcBef>
                <a:spcPts val="0"/>
              </a:spcBef>
              <a:spcAft>
                <a:spcPts val="0"/>
              </a:spcAft>
              <a:buNone/>
              <a:defRPr sz="3990"/>
            </a:lvl3pPr>
            <a:lvl4pPr lvl="3" algn="ctr" rtl="0">
              <a:lnSpc>
                <a:spcPct val="90000"/>
              </a:lnSpc>
              <a:spcBef>
                <a:spcPts val="0"/>
              </a:spcBef>
              <a:spcAft>
                <a:spcPts val="0"/>
              </a:spcAft>
              <a:buNone/>
              <a:defRPr sz="3990"/>
            </a:lvl4pPr>
            <a:lvl5pPr lvl="4" algn="ctr" rtl="0">
              <a:lnSpc>
                <a:spcPct val="90000"/>
              </a:lnSpc>
              <a:spcBef>
                <a:spcPts val="0"/>
              </a:spcBef>
              <a:spcAft>
                <a:spcPts val="0"/>
              </a:spcAft>
              <a:buNone/>
              <a:defRPr sz="3990"/>
            </a:lvl5pPr>
            <a:lvl6pPr lvl="5" algn="ctr" rtl="0">
              <a:lnSpc>
                <a:spcPct val="90000"/>
              </a:lnSpc>
              <a:spcBef>
                <a:spcPts val="0"/>
              </a:spcBef>
              <a:spcAft>
                <a:spcPts val="0"/>
              </a:spcAft>
              <a:buNone/>
              <a:defRPr sz="3990"/>
            </a:lvl6pPr>
            <a:lvl7pPr lvl="6" algn="ctr" rtl="0">
              <a:lnSpc>
                <a:spcPct val="90000"/>
              </a:lnSpc>
              <a:spcBef>
                <a:spcPts val="0"/>
              </a:spcBef>
              <a:spcAft>
                <a:spcPts val="0"/>
              </a:spcAft>
              <a:buNone/>
              <a:defRPr sz="3990"/>
            </a:lvl7pPr>
            <a:lvl8pPr lvl="7" algn="ctr" rtl="0">
              <a:lnSpc>
                <a:spcPct val="90000"/>
              </a:lnSpc>
              <a:spcBef>
                <a:spcPts val="0"/>
              </a:spcBef>
              <a:spcAft>
                <a:spcPts val="0"/>
              </a:spcAft>
              <a:buNone/>
              <a:defRPr sz="3990"/>
            </a:lvl8pPr>
            <a:lvl9pPr lvl="8" algn="ctr" rtl="0">
              <a:lnSpc>
                <a:spcPct val="90000"/>
              </a:lnSpc>
              <a:spcBef>
                <a:spcPts val="0"/>
              </a:spcBef>
              <a:spcAft>
                <a:spcPts val="0"/>
              </a:spcAft>
              <a:buNone/>
              <a:defRPr sz="3990"/>
            </a:lvl9pPr>
          </a:lstStyle>
          <a:p>
            <a:endParaRPr/>
          </a:p>
        </p:txBody>
      </p:sp>
      <p:sp>
        <p:nvSpPr>
          <p:cNvPr id="453" name="Google Shape;453;p3"/>
          <p:cNvSpPr txBox="1">
            <a:spLocks noGrp="1"/>
          </p:cNvSpPr>
          <p:nvPr>
            <p:ph type="subTitle" idx="2"/>
          </p:nvPr>
        </p:nvSpPr>
        <p:spPr>
          <a:xfrm>
            <a:off x="6236049" y="4466791"/>
            <a:ext cx="4683600" cy="788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128">
                <a:latin typeface="Montserrat"/>
                <a:ea typeface="Montserrat"/>
                <a:cs typeface="Montserrat"/>
                <a:sym typeface="Montserrat"/>
              </a:defRPr>
            </a:lvl1pPr>
            <a:lvl2pPr lvl="1" algn="ctr" rtl="0">
              <a:spcBef>
                <a:spcPts val="0"/>
              </a:spcBef>
              <a:spcAft>
                <a:spcPts val="0"/>
              </a:spcAft>
              <a:buNone/>
              <a:defRPr>
                <a:solidFill>
                  <a:schemeClr val="dk2"/>
                </a:solidFill>
                <a:latin typeface="Montserrat"/>
                <a:ea typeface="Montserrat"/>
                <a:cs typeface="Montserrat"/>
                <a:sym typeface="Montserrat"/>
              </a:defRPr>
            </a:lvl2pPr>
            <a:lvl3pPr lvl="2" algn="ctr" rtl="0">
              <a:spcBef>
                <a:spcPts val="0"/>
              </a:spcBef>
              <a:spcAft>
                <a:spcPts val="0"/>
              </a:spcAft>
              <a:buNone/>
              <a:defRPr>
                <a:solidFill>
                  <a:schemeClr val="dk2"/>
                </a:solidFill>
                <a:latin typeface="Montserrat"/>
                <a:ea typeface="Montserrat"/>
                <a:cs typeface="Montserrat"/>
                <a:sym typeface="Montserrat"/>
              </a:defRPr>
            </a:lvl3pPr>
            <a:lvl4pPr lvl="3" algn="ctr" rtl="0">
              <a:spcBef>
                <a:spcPts val="0"/>
              </a:spcBef>
              <a:spcAft>
                <a:spcPts val="0"/>
              </a:spcAft>
              <a:buNone/>
              <a:defRPr>
                <a:solidFill>
                  <a:schemeClr val="dk2"/>
                </a:solidFill>
                <a:latin typeface="Montserrat"/>
                <a:ea typeface="Montserrat"/>
                <a:cs typeface="Montserrat"/>
                <a:sym typeface="Montserrat"/>
              </a:defRPr>
            </a:lvl4pPr>
            <a:lvl5pPr lvl="4" algn="ctr" rtl="0">
              <a:spcBef>
                <a:spcPts val="0"/>
              </a:spcBef>
              <a:spcAft>
                <a:spcPts val="0"/>
              </a:spcAft>
              <a:buNone/>
              <a:defRPr>
                <a:solidFill>
                  <a:schemeClr val="dk2"/>
                </a:solidFill>
                <a:latin typeface="Montserrat"/>
                <a:ea typeface="Montserrat"/>
                <a:cs typeface="Montserrat"/>
                <a:sym typeface="Montserrat"/>
              </a:defRPr>
            </a:lvl5pPr>
            <a:lvl6pPr lvl="5" algn="ctr" rtl="0">
              <a:spcBef>
                <a:spcPts val="0"/>
              </a:spcBef>
              <a:spcAft>
                <a:spcPts val="0"/>
              </a:spcAft>
              <a:buNone/>
              <a:defRPr>
                <a:solidFill>
                  <a:schemeClr val="dk2"/>
                </a:solidFill>
                <a:latin typeface="Montserrat"/>
                <a:ea typeface="Montserrat"/>
                <a:cs typeface="Montserrat"/>
                <a:sym typeface="Montserrat"/>
              </a:defRPr>
            </a:lvl6pPr>
            <a:lvl7pPr lvl="6" algn="ctr" rtl="0">
              <a:spcBef>
                <a:spcPts val="0"/>
              </a:spcBef>
              <a:spcAft>
                <a:spcPts val="0"/>
              </a:spcAft>
              <a:buNone/>
              <a:defRPr>
                <a:solidFill>
                  <a:schemeClr val="dk2"/>
                </a:solidFill>
                <a:latin typeface="Montserrat"/>
                <a:ea typeface="Montserrat"/>
                <a:cs typeface="Montserrat"/>
                <a:sym typeface="Montserrat"/>
              </a:defRPr>
            </a:lvl7pPr>
            <a:lvl8pPr lvl="7" algn="ctr" rtl="0">
              <a:spcBef>
                <a:spcPts val="0"/>
              </a:spcBef>
              <a:spcAft>
                <a:spcPts val="0"/>
              </a:spcAft>
              <a:buNone/>
              <a:defRPr>
                <a:solidFill>
                  <a:schemeClr val="dk2"/>
                </a:solidFill>
                <a:latin typeface="Montserrat"/>
                <a:ea typeface="Montserrat"/>
                <a:cs typeface="Montserrat"/>
                <a:sym typeface="Montserrat"/>
              </a:defRPr>
            </a:lvl8pPr>
            <a:lvl9pPr lvl="8" algn="ctr" rtl="0">
              <a:spcBef>
                <a:spcPts val="0"/>
              </a:spcBef>
              <a:spcAft>
                <a:spcPts val="0"/>
              </a:spcAft>
              <a:buNone/>
              <a:defRPr>
                <a:solidFill>
                  <a:schemeClr val="dk2"/>
                </a:solidFill>
                <a:latin typeface="Montserrat"/>
                <a:ea typeface="Montserrat"/>
                <a:cs typeface="Montserrat"/>
                <a:sym typeface="Montserrat"/>
              </a:defRPr>
            </a:lvl9pPr>
          </a:lstStyle>
          <a:p>
            <a:endParaRPr/>
          </a:p>
        </p:txBody>
      </p:sp>
      <p:sp>
        <p:nvSpPr>
          <p:cNvPr id="454" name="Google Shape;454;p3"/>
          <p:cNvSpPr txBox="1">
            <a:spLocks noGrp="1"/>
          </p:cNvSpPr>
          <p:nvPr>
            <p:ph type="title" hasCustomPrompt="1"/>
          </p:nvPr>
        </p:nvSpPr>
        <p:spPr>
          <a:xfrm>
            <a:off x="6927448" y="1519476"/>
            <a:ext cx="3300800" cy="15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400"/>
              <a:buNone/>
              <a:defRPr sz="16492"/>
            </a:lvl1pPr>
            <a:lvl2pPr lvl="1" algn="ctr" rtl="0">
              <a:spcBef>
                <a:spcPts val="0"/>
              </a:spcBef>
              <a:spcAft>
                <a:spcPts val="0"/>
              </a:spcAft>
              <a:buClr>
                <a:schemeClr val="accent4"/>
              </a:buClr>
              <a:buSzPts val="12400"/>
              <a:buNone/>
              <a:defRPr sz="16492">
                <a:solidFill>
                  <a:schemeClr val="accent4"/>
                </a:solidFill>
              </a:defRPr>
            </a:lvl2pPr>
            <a:lvl3pPr lvl="2" algn="ctr" rtl="0">
              <a:spcBef>
                <a:spcPts val="0"/>
              </a:spcBef>
              <a:spcAft>
                <a:spcPts val="0"/>
              </a:spcAft>
              <a:buClr>
                <a:schemeClr val="accent4"/>
              </a:buClr>
              <a:buSzPts val="12400"/>
              <a:buNone/>
              <a:defRPr sz="16492">
                <a:solidFill>
                  <a:schemeClr val="accent4"/>
                </a:solidFill>
              </a:defRPr>
            </a:lvl3pPr>
            <a:lvl4pPr lvl="3" algn="ctr" rtl="0">
              <a:spcBef>
                <a:spcPts val="0"/>
              </a:spcBef>
              <a:spcAft>
                <a:spcPts val="0"/>
              </a:spcAft>
              <a:buClr>
                <a:schemeClr val="accent4"/>
              </a:buClr>
              <a:buSzPts val="12400"/>
              <a:buNone/>
              <a:defRPr sz="16492">
                <a:solidFill>
                  <a:schemeClr val="accent4"/>
                </a:solidFill>
              </a:defRPr>
            </a:lvl4pPr>
            <a:lvl5pPr lvl="4" algn="ctr" rtl="0">
              <a:spcBef>
                <a:spcPts val="0"/>
              </a:spcBef>
              <a:spcAft>
                <a:spcPts val="0"/>
              </a:spcAft>
              <a:buClr>
                <a:schemeClr val="accent4"/>
              </a:buClr>
              <a:buSzPts val="12400"/>
              <a:buNone/>
              <a:defRPr sz="16492">
                <a:solidFill>
                  <a:schemeClr val="accent4"/>
                </a:solidFill>
              </a:defRPr>
            </a:lvl5pPr>
            <a:lvl6pPr lvl="5" algn="ctr" rtl="0">
              <a:spcBef>
                <a:spcPts val="0"/>
              </a:spcBef>
              <a:spcAft>
                <a:spcPts val="0"/>
              </a:spcAft>
              <a:buClr>
                <a:schemeClr val="accent4"/>
              </a:buClr>
              <a:buSzPts val="12400"/>
              <a:buNone/>
              <a:defRPr sz="16492">
                <a:solidFill>
                  <a:schemeClr val="accent4"/>
                </a:solidFill>
              </a:defRPr>
            </a:lvl6pPr>
            <a:lvl7pPr lvl="6" algn="ctr" rtl="0">
              <a:spcBef>
                <a:spcPts val="0"/>
              </a:spcBef>
              <a:spcAft>
                <a:spcPts val="0"/>
              </a:spcAft>
              <a:buClr>
                <a:schemeClr val="accent4"/>
              </a:buClr>
              <a:buSzPts val="12400"/>
              <a:buNone/>
              <a:defRPr sz="16492">
                <a:solidFill>
                  <a:schemeClr val="accent4"/>
                </a:solidFill>
              </a:defRPr>
            </a:lvl7pPr>
            <a:lvl8pPr lvl="7" algn="ctr" rtl="0">
              <a:spcBef>
                <a:spcPts val="0"/>
              </a:spcBef>
              <a:spcAft>
                <a:spcPts val="0"/>
              </a:spcAft>
              <a:buClr>
                <a:schemeClr val="accent4"/>
              </a:buClr>
              <a:buSzPts val="12400"/>
              <a:buNone/>
              <a:defRPr sz="16492">
                <a:solidFill>
                  <a:schemeClr val="accent4"/>
                </a:solidFill>
              </a:defRPr>
            </a:lvl8pPr>
            <a:lvl9pPr lvl="8" algn="ctr" rtl="0">
              <a:spcBef>
                <a:spcPts val="0"/>
              </a:spcBef>
              <a:spcAft>
                <a:spcPts val="0"/>
              </a:spcAft>
              <a:buClr>
                <a:schemeClr val="accent4"/>
              </a:buClr>
              <a:buSzPts val="12400"/>
              <a:buNone/>
              <a:defRPr sz="16492">
                <a:solidFill>
                  <a:schemeClr val="accent4"/>
                </a:solidFill>
              </a:defRPr>
            </a:lvl9pPr>
          </a:lstStyle>
          <a:p>
            <a:r>
              <a:t>xx%</a:t>
            </a:r>
          </a:p>
        </p:txBody>
      </p:sp>
      <p:grpSp>
        <p:nvGrpSpPr>
          <p:cNvPr id="455" name="Google Shape;455;p3"/>
          <p:cNvGrpSpPr/>
          <p:nvPr/>
        </p:nvGrpSpPr>
        <p:grpSpPr>
          <a:xfrm>
            <a:off x="8706445" y="6369864"/>
            <a:ext cx="199456" cy="180968"/>
            <a:chOff x="7894217" y="3432112"/>
            <a:chExt cx="161913" cy="146905"/>
          </a:xfrm>
        </p:grpSpPr>
        <p:sp>
          <p:nvSpPr>
            <p:cNvPr id="456" name="Google Shape;456;p3"/>
            <p:cNvSpPr/>
            <p:nvPr/>
          </p:nvSpPr>
          <p:spPr>
            <a:xfrm>
              <a:off x="7894217" y="3526023"/>
              <a:ext cx="67974" cy="52995"/>
            </a:xfrm>
            <a:custGeom>
              <a:avLst/>
              <a:gdLst/>
              <a:ahLst/>
              <a:cxnLst/>
              <a:rect l="l" t="t" r="r" b="b"/>
              <a:pathLst>
                <a:path w="2269" h="1769" extrusionOk="0">
                  <a:moveTo>
                    <a:pt x="1135" y="1"/>
                  </a:moveTo>
                  <a:cubicBezTo>
                    <a:pt x="1" y="1"/>
                    <a:pt x="1" y="1769"/>
                    <a:pt x="1135" y="1769"/>
                  </a:cubicBezTo>
                  <a:cubicBezTo>
                    <a:pt x="2269" y="1769"/>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7" name="Google Shape;457;p3"/>
            <p:cNvSpPr/>
            <p:nvPr/>
          </p:nvSpPr>
          <p:spPr>
            <a:xfrm>
              <a:off x="7947178" y="3432112"/>
              <a:ext cx="66985" cy="51976"/>
            </a:xfrm>
            <a:custGeom>
              <a:avLst/>
              <a:gdLst/>
              <a:ahLst/>
              <a:cxnLst/>
              <a:rect l="l" t="t" r="r" b="b"/>
              <a:pathLst>
                <a:path w="2236" h="1735" extrusionOk="0">
                  <a:moveTo>
                    <a:pt x="1101" y="0"/>
                  </a:moveTo>
                  <a:cubicBezTo>
                    <a:pt x="0" y="0"/>
                    <a:pt x="0" y="1735"/>
                    <a:pt x="1101" y="1735"/>
                  </a:cubicBezTo>
                  <a:cubicBezTo>
                    <a:pt x="2235" y="1735"/>
                    <a:pt x="2235" y="0"/>
                    <a:pt x="1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8" name="Google Shape;458;p3"/>
            <p:cNvSpPr/>
            <p:nvPr/>
          </p:nvSpPr>
          <p:spPr>
            <a:xfrm>
              <a:off x="7989146" y="3526023"/>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59" name="Google Shape;459;p3"/>
          <p:cNvSpPr/>
          <p:nvPr/>
        </p:nvSpPr>
        <p:spPr>
          <a:xfrm rot="10800000">
            <a:off x="6726841" y="6099283"/>
            <a:ext cx="5736882" cy="895855"/>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0" name="Google Shape;460;p3"/>
          <p:cNvGrpSpPr/>
          <p:nvPr/>
        </p:nvGrpSpPr>
        <p:grpSpPr>
          <a:xfrm>
            <a:off x="182643" y="5212106"/>
            <a:ext cx="406826" cy="530892"/>
            <a:chOff x="1304140" y="978228"/>
            <a:chExt cx="436509" cy="569545"/>
          </a:xfrm>
        </p:grpSpPr>
        <p:sp>
          <p:nvSpPr>
            <p:cNvPr id="461" name="Google Shape;461;p3"/>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2" name="Google Shape;462;p3"/>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3" name="Google Shape;463;p3"/>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4" name="Google Shape;464;p3"/>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5" name="Google Shape;465;p3"/>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6" name="Google Shape;466;p3"/>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7" name="Google Shape;467;p3"/>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8" name="Google Shape;468;p3"/>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9" name="Google Shape;469;p3"/>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0" name="Google Shape;470;p3"/>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3"/>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2" name="Google Shape;472;p3"/>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3" name="Google Shape;473;p3"/>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4" name="Google Shape;474;p3"/>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5" name="Google Shape;475;p3"/>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6" name="Google Shape;476;p3"/>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7" name="Google Shape;477;p3"/>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8" name="Google Shape;478;p3"/>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9" name="Google Shape;479;p3"/>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0" name="Google Shape;480;p3"/>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1" name="Google Shape;481;p3"/>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2" name="Google Shape;482;p3"/>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83" name="Google Shape;483;p3"/>
          <p:cNvGrpSpPr/>
          <p:nvPr/>
        </p:nvGrpSpPr>
        <p:grpSpPr>
          <a:xfrm rot="-5400000">
            <a:off x="10279942" y="6225362"/>
            <a:ext cx="417284" cy="1130300"/>
            <a:chOff x="7607455" y="4238363"/>
            <a:chExt cx="438017" cy="1186459"/>
          </a:xfrm>
        </p:grpSpPr>
        <p:sp>
          <p:nvSpPr>
            <p:cNvPr id="484" name="Google Shape;484;p3"/>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5" name="Google Shape;485;p3"/>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6" name="Google Shape;486;p3"/>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7" name="Google Shape;487;p3"/>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8" name="Google Shape;488;p3"/>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9" name="Google Shape;489;p3"/>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0" name="Google Shape;490;p3"/>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1" name="Google Shape;491;p3"/>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2" name="Google Shape;492;p3"/>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3" name="Google Shape;493;p3"/>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4" name="Google Shape;494;p3"/>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5" name="Google Shape;495;p3"/>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6" name="Google Shape;496;p3"/>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7" name="Google Shape;497;p3"/>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8" name="Google Shape;498;p3"/>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9" name="Google Shape;499;p3"/>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0" name="Google Shape;500;p3"/>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1" name="Google Shape;501;p3"/>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2" name="Google Shape;502;p3"/>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3" name="Google Shape;503;p3"/>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4" name="Google Shape;504;p3"/>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5" name="Google Shape;505;p3"/>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6" name="Google Shape;506;p3"/>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7" name="Google Shape;507;p3"/>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08" name="Google Shape;508;p3"/>
          <p:cNvGrpSpPr/>
          <p:nvPr/>
        </p:nvGrpSpPr>
        <p:grpSpPr>
          <a:xfrm>
            <a:off x="10866827" y="5754249"/>
            <a:ext cx="1196648" cy="1310712"/>
            <a:chOff x="2318158" y="4088320"/>
            <a:chExt cx="1256104" cy="1375835"/>
          </a:xfrm>
        </p:grpSpPr>
        <p:sp>
          <p:nvSpPr>
            <p:cNvPr id="509" name="Google Shape;509;p3"/>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0" name="Google Shape;510;p3"/>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1" name="Google Shape;511;p3"/>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2" name="Google Shape;512;p3"/>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3" name="Google Shape;513;p3"/>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4" name="Google Shape;514;p3"/>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5" name="Google Shape;515;p3"/>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6" name="Google Shape;516;p3"/>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7" name="Google Shape;517;p3"/>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8" name="Google Shape;518;p3"/>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9" name="Google Shape;519;p3"/>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 name="Google Shape;520;p3"/>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 name="Google Shape;521;p3"/>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 name="Google Shape;522;p3"/>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 name="Google Shape;523;p3"/>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 name="Google Shape;524;p3"/>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 name="Google Shape;525;p3"/>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 name="Google Shape;526;p3"/>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 name="Google Shape;527;p3"/>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 name="Google Shape;528;p3"/>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 name="Google Shape;529;p3"/>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 name="Google Shape;530;p3"/>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 name="Google Shape;531;p3"/>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 name="Google Shape;532;p3"/>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 name="Google Shape;533;p3"/>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 name="Google Shape;534;p3"/>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 name="Google Shape;535;p3"/>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 name="Google Shape;536;p3"/>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 name="Google Shape;537;p3"/>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 name="Google Shape;538;p3"/>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 name="Google Shape;539;p3"/>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 name="Google Shape;540;p3"/>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1" name="Google Shape;541;p3"/>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2" name="Google Shape;542;p3"/>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3" name="Google Shape;543;p3"/>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 name="Google Shape;544;p3"/>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 name="Google Shape;545;p3"/>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 name="Google Shape;546;p3"/>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 name="Google Shape;547;p3"/>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 name="Google Shape;548;p3"/>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 name="Google Shape;549;p3"/>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 name="Google Shape;550;p3"/>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 name="Google Shape;551;p3"/>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 name="Google Shape;552;p3"/>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 name="Google Shape;553;p3"/>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 name="Google Shape;554;p3"/>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 name="Google Shape;555;p3"/>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 name="Google Shape;556;p3"/>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 name="Google Shape;557;p3"/>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 name="Google Shape;558;p3"/>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59" name="Google Shape;559;p3"/>
          <p:cNvGrpSpPr/>
          <p:nvPr/>
        </p:nvGrpSpPr>
        <p:grpSpPr>
          <a:xfrm>
            <a:off x="10481726" y="-89776"/>
            <a:ext cx="459026" cy="598616"/>
            <a:chOff x="3289399" y="3455662"/>
            <a:chExt cx="436502" cy="569243"/>
          </a:xfrm>
        </p:grpSpPr>
        <p:sp>
          <p:nvSpPr>
            <p:cNvPr id="560" name="Google Shape;560;p3"/>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 name="Google Shape;561;p3"/>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 name="Google Shape;562;p3"/>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3" name="Google Shape;563;p3"/>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 name="Google Shape;564;p3"/>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 name="Google Shape;565;p3"/>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6" name="Google Shape;566;p3"/>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7" name="Google Shape;567;p3"/>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 name="Google Shape;568;p3"/>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 name="Google Shape;569;p3"/>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0" name="Google Shape;570;p3"/>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 name="Google Shape;571;p3"/>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 name="Google Shape;572;p3"/>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 name="Google Shape;573;p3"/>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 name="Google Shape;574;p3"/>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 name="Google Shape;575;p3"/>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 name="Google Shape;576;p3"/>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 name="Google Shape;577;p3"/>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 name="Google Shape;578;p3"/>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 name="Google Shape;579;p3"/>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 name="Google Shape;580;p3"/>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 name="Google Shape;581;p3"/>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82" name="Google Shape;582;p3"/>
          <p:cNvGrpSpPr/>
          <p:nvPr/>
        </p:nvGrpSpPr>
        <p:grpSpPr>
          <a:xfrm>
            <a:off x="11603145" y="5551670"/>
            <a:ext cx="677840" cy="304156"/>
            <a:chOff x="8502760" y="3542528"/>
            <a:chExt cx="711519" cy="319269"/>
          </a:xfrm>
        </p:grpSpPr>
        <p:sp>
          <p:nvSpPr>
            <p:cNvPr id="583" name="Google Shape;583;p3"/>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 name="Google Shape;584;p3"/>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 name="Google Shape;585;p3"/>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 name="Google Shape;586;p3"/>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 name="Google Shape;587;p3"/>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 name="Google Shape;588;p3"/>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 name="Google Shape;589;p3"/>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 name="Google Shape;590;p3"/>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 name="Google Shape;591;p3"/>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92" name="Google Shape;592;p3"/>
          <p:cNvGrpSpPr/>
          <p:nvPr/>
        </p:nvGrpSpPr>
        <p:grpSpPr>
          <a:xfrm>
            <a:off x="10988661" y="89742"/>
            <a:ext cx="1501227" cy="1121769"/>
            <a:chOff x="7809743" y="1407245"/>
            <a:chExt cx="1427565" cy="1066727"/>
          </a:xfrm>
        </p:grpSpPr>
        <p:sp>
          <p:nvSpPr>
            <p:cNvPr id="593" name="Google Shape;593;p3"/>
            <p:cNvSpPr/>
            <p:nvPr/>
          </p:nvSpPr>
          <p:spPr>
            <a:xfrm>
              <a:off x="7809743" y="1407245"/>
              <a:ext cx="1427565" cy="1066727"/>
            </a:xfrm>
            <a:custGeom>
              <a:avLst/>
              <a:gdLst/>
              <a:ahLst/>
              <a:cxnLst/>
              <a:rect l="l" t="t" r="r" b="b"/>
              <a:pathLst>
                <a:path w="47653" h="35608" extrusionOk="0">
                  <a:moveTo>
                    <a:pt x="10687" y="0"/>
                  </a:moveTo>
                  <a:cubicBezTo>
                    <a:pt x="9318" y="0"/>
                    <a:pt x="8106" y="427"/>
                    <a:pt x="7557" y="1782"/>
                  </a:cubicBezTo>
                  <a:cubicBezTo>
                    <a:pt x="6156" y="5285"/>
                    <a:pt x="11960" y="7853"/>
                    <a:pt x="14062" y="9021"/>
                  </a:cubicBezTo>
                  <a:cubicBezTo>
                    <a:pt x="19199" y="12490"/>
                    <a:pt x="25270" y="14358"/>
                    <a:pt x="30407" y="17861"/>
                  </a:cubicBezTo>
                  <a:cubicBezTo>
                    <a:pt x="28067" y="17276"/>
                    <a:pt x="16214" y="14414"/>
                    <a:pt x="8199" y="14414"/>
                  </a:cubicBezTo>
                  <a:cubicBezTo>
                    <a:pt x="3417" y="14414"/>
                    <a:pt x="0" y="15432"/>
                    <a:pt x="786" y="18561"/>
                  </a:cubicBezTo>
                  <a:cubicBezTo>
                    <a:pt x="2187" y="24399"/>
                    <a:pt x="24569" y="22998"/>
                    <a:pt x="29706" y="24632"/>
                  </a:cubicBezTo>
                  <a:cubicBezTo>
                    <a:pt x="29466" y="24623"/>
                    <a:pt x="29220" y="24619"/>
                    <a:pt x="28971" y="24619"/>
                  </a:cubicBezTo>
                  <a:cubicBezTo>
                    <a:pt x="22677" y="24619"/>
                    <a:pt x="13625" y="27407"/>
                    <a:pt x="8491" y="30937"/>
                  </a:cubicBezTo>
                  <a:cubicBezTo>
                    <a:pt x="3921" y="34058"/>
                    <a:pt x="5815" y="35607"/>
                    <a:pt x="9677" y="35607"/>
                  </a:cubicBezTo>
                  <a:cubicBezTo>
                    <a:pt x="12129" y="35607"/>
                    <a:pt x="15376" y="34982"/>
                    <a:pt x="18265" y="33739"/>
                  </a:cubicBezTo>
                  <a:cubicBezTo>
                    <a:pt x="27138" y="29869"/>
                    <a:pt x="37379" y="29069"/>
                    <a:pt x="46952" y="29069"/>
                  </a:cubicBezTo>
                  <a:lnTo>
                    <a:pt x="47653" y="29069"/>
                  </a:lnTo>
                  <a:lnTo>
                    <a:pt x="47653" y="18328"/>
                  </a:lnTo>
                  <a:cubicBezTo>
                    <a:pt x="37612" y="12490"/>
                    <a:pt x="26204" y="3650"/>
                    <a:pt x="14996" y="848"/>
                  </a:cubicBezTo>
                  <a:cubicBezTo>
                    <a:pt x="13790" y="487"/>
                    <a:pt x="12149" y="0"/>
                    <a:pt x="106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 name="Google Shape;594;p3"/>
            <p:cNvSpPr/>
            <p:nvPr/>
          </p:nvSpPr>
          <p:spPr>
            <a:xfrm>
              <a:off x="8923422" y="2140105"/>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 name="Google Shape;595;p3"/>
            <p:cNvSpPr/>
            <p:nvPr/>
          </p:nvSpPr>
          <p:spPr>
            <a:xfrm>
              <a:off x="8804500" y="2063149"/>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 name="Google Shape;596;p3"/>
            <p:cNvSpPr/>
            <p:nvPr/>
          </p:nvSpPr>
          <p:spPr>
            <a:xfrm>
              <a:off x="8700585" y="2224040"/>
              <a:ext cx="66985" cy="51976"/>
            </a:xfrm>
            <a:custGeom>
              <a:avLst/>
              <a:gdLst/>
              <a:ahLst/>
              <a:cxnLst/>
              <a:rect l="l" t="t" r="r" b="b"/>
              <a:pathLst>
                <a:path w="2236" h="1735" extrusionOk="0">
                  <a:moveTo>
                    <a:pt x="1102" y="0"/>
                  </a:moveTo>
                  <a:cubicBezTo>
                    <a:pt x="1" y="0"/>
                    <a:pt x="1" y="1735"/>
                    <a:pt x="1102" y="1735"/>
                  </a:cubicBezTo>
                  <a:cubicBezTo>
                    <a:pt x="2236" y="1735"/>
                    <a:pt x="2236" y="0"/>
                    <a:pt x="1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 name="Google Shape;597;p3"/>
            <p:cNvSpPr/>
            <p:nvPr/>
          </p:nvSpPr>
          <p:spPr>
            <a:xfrm>
              <a:off x="8518726" y="2182072"/>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 name="Google Shape;598;p3"/>
            <p:cNvSpPr/>
            <p:nvPr/>
          </p:nvSpPr>
          <p:spPr>
            <a:xfrm>
              <a:off x="8406813" y="2292967"/>
              <a:ext cx="68004" cy="52995"/>
            </a:xfrm>
            <a:custGeom>
              <a:avLst/>
              <a:gdLst/>
              <a:ahLst/>
              <a:cxnLst/>
              <a:rect l="l" t="t" r="r" b="b"/>
              <a:pathLst>
                <a:path w="2270" h="1769" extrusionOk="0">
                  <a:moveTo>
                    <a:pt x="1135" y="1"/>
                  </a:moveTo>
                  <a:cubicBezTo>
                    <a:pt x="1" y="1"/>
                    <a:pt x="1" y="1769"/>
                    <a:pt x="1135" y="1769"/>
                  </a:cubicBezTo>
                  <a:cubicBezTo>
                    <a:pt x="2269" y="1769"/>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 name="Google Shape;599;p3"/>
            <p:cNvSpPr/>
            <p:nvPr/>
          </p:nvSpPr>
          <p:spPr>
            <a:xfrm>
              <a:off x="8259942" y="2264989"/>
              <a:ext cx="67974" cy="52995"/>
            </a:xfrm>
            <a:custGeom>
              <a:avLst/>
              <a:gdLst/>
              <a:ahLst/>
              <a:cxnLst/>
              <a:rect l="l" t="t" r="r" b="b"/>
              <a:pathLst>
                <a:path w="2269" h="1769" extrusionOk="0">
                  <a:moveTo>
                    <a:pt x="1134" y="1"/>
                  </a:moveTo>
                  <a:cubicBezTo>
                    <a:pt x="0" y="1"/>
                    <a:pt x="0" y="1769"/>
                    <a:pt x="1134" y="1769"/>
                  </a:cubicBezTo>
                  <a:cubicBezTo>
                    <a:pt x="2269" y="1769"/>
                    <a:pt x="2269" y="1"/>
                    <a:pt x="1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 name="Google Shape;600;p3"/>
            <p:cNvSpPr/>
            <p:nvPr/>
          </p:nvSpPr>
          <p:spPr>
            <a:xfrm>
              <a:off x="8378834" y="202118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 name="Google Shape;601;p3"/>
            <p:cNvSpPr/>
            <p:nvPr/>
          </p:nvSpPr>
          <p:spPr>
            <a:xfrm>
              <a:off x="8294900" y="190926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 name="Google Shape;602;p3"/>
            <p:cNvSpPr/>
            <p:nvPr/>
          </p:nvSpPr>
          <p:spPr>
            <a:xfrm>
              <a:off x="8128048" y="2021182"/>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 name="Google Shape;603;p3"/>
            <p:cNvSpPr/>
            <p:nvPr/>
          </p:nvSpPr>
          <p:spPr>
            <a:xfrm>
              <a:off x="8051093" y="1881290"/>
              <a:ext cx="66985" cy="52006"/>
            </a:xfrm>
            <a:custGeom>
              <a:avLst/>
              <a:gdLst/>
              <a:ahLst/>
              <a:cxnLst/>
              <a:rect l="l" t="t" r="r" b="b"/>
              <a:pathLst>
                <a:path w="2236" h="1736" extrusionOk="0">
                  <a:moveTo>
                    <a:pt x="1101" y="1"/>
                  </a:moveTo>
                  <a:cubicBezTo>
                    <a:pt x="1" y="1"/>
                    <a:pt x="1" y="1735"/>
                    <a:pt x="1101" y="1735"/>
                  </a:cubicBezTo>
                  <a:cubicBezTo>
                    <a:pt x="2236" y="1735"/>
                    <a:pt x="2236"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 name="Google Shape;604;p3"/>
            <p:cNvSpPr/>
            <p:nvPr/>
          </p:nvSpPr>
          <p:spPr>
            <a:xfrm>
              <a:off x="7904222" y="1930267"/>
              <a:ext cx="66985" cy="51976"/>
            </a:xfrm>
            <a:custGeom>
              <a:avLst/>
              <a:gdLst/>
              <a:ahLst/>
              <a:cxnLst/>
              <a:rect l="l" t="t" r="r" b="b"/>
              <a:pathLst>
                <a:path w="2236" h="1735" extrusionOk="0">
                  <a:moveTo>
                    <a:pt x="1134" y="0"/>
                  </a:moveTo>
                  <a:cubicBezTo>
                    <a:pt x="0" y="0"/>
                    <a:pt x="0" y="1735"/>
                    <a:pt x="1134" y="1735"/>
                  </a:cubicBezTo>
                  <a:cubicBezTo>
                    <a:pt x="2235" y="1735"/>
                    <a:pt x="2235"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 name="Google Shape;605;p3"/>
            <p:cNvSpPr/>
            <p:nvPr/>
          </p:nvSpPr>
          <p:spPr>
            <a:xfrm>
              <a:off x="8881455" y="1944256"/>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 name="Google Shape;606;p3"/>
            <p:cNvSpPr/>
            <p:nvPr/>
          </p:nvSpPr>
          <p:spPr>
            <a:xfrm>
              <a:off x="8364845" y="155354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 name="Google Shape;607;p3"/>
            <p:cNvSpPr/>
            <p:nvPr/>
          </p:nvSpPr>
          <p:spPr>
            <a:xfrm>
              <a:off x="8196976" y="1581526"/>
              <a:ext cx="68004" cy="52006"/>
            </a:xfrm>
            <a:custGeom>
              <a:avLst/>
              <a:gdLst/>
              <a:ahLst/>
              <a:cxnLst/>
              <a:rect l="l" t="t" r="r" b="b"/>
              <a:pathLst>
                <a:path w="2270" h="1736" extrusionOk="0">
                  <a:moveTo>
                    <a:pt x="1103" y="0"/>
                  </a:moveTo>
                  <a:cubicBezTo>
                    <a:pt x="1" y="0"/>
                    <a:pt x="11" y="1735"/>
                    <a:pt x="1135" y="1735"/>
                  </a:cubicBezTo>
                  <a:cubicBezTo>
                    <a:pt x="2269" y="1735"/>
                    <a:pt x="2269" y="1"/>
                    <a:pt x="1135" y="1"/>
                  </a:cubicBezTo>
                  <a:cubicBezTo>
                    <a:pt x="1124" y="0"/>
                    <a:pt x="1114" y="0"/>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 name="Google Shape;608;p3"/>
            <p:cNvSpPr/>
            <p:nvPr/>
          </p:nvSpPr>
          <p:spPr>
            <a:xfrm>
              <a:off x="8114059" y="1455623"/>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 name="Google Shape;609;p3"/>
            <p:cNvSpPr/>
            <p:nvPr/>
          </p:nvSpPr>
          <p:spPr>
            <a:xfrm>
              <a:off x="9127268" y="1974721"/>
              <a:ext cx="51976" cy="55991"/>
            </a:xfrm>
            <a:custGeom>
              <a:avLst/>
              <a:gdLst/>
              <a:ahLst/>
              <a:cxnLst/>
              <a:rect l="l" t="t" r="r" b="b"/>
              <a:pathLst>
                <a:path w="1735" h="1869" extrusionOk="0">
                  <a:moveTo>
                    <a:pt x="868" y="1"/>
                  </a:moveTo>
                  <a:cubicBezTo>
                    <a:pt x="434" y="1"/>
                    <a:pt x="0" y="284"/>
                    <a:pt x="0" y="851"/>
                  </a:cubicBezTo>
                  <a:lnTo>
                    <a:pt x="0" y="1018"/>
                  </a:lnTo>
                  <a:cubicBezTo>
                    <a:pt x="0" y="1585"/>
                    <a:pt x="434" y="1869"/>
                    <a:pt x="868" y="1869"/>
                  </a:cubicBezTo>
                  <a:cubicBezTo>
                    <a:pt x="1301" y="1869"/>
                    <a:pt x="1735" y="1585"/>
                    <a:pt x="1735" y="1018"/>
                  </a:cubicBezTo>
                  <a:lnTo>
                    <a:pt x="1735" y="851"/>
                  </a:lnTo>
                  <a:cubicBezTo>
                    <a:pt x="1735" y="284"/>
                    <a:pt x="1301" y="1"/>
                    <a:pt x="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 name="Google Shape;610;p3"/>
            <p:cNvSpPr/>
            <p:nvPr/>
          </p:nvSpPr>
          <p:spPr>
            <a:xfrm>
              <a:off x="9119270" y="2161074"/>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1" name="Google Shape;611;p3"/>
          <p:cNvGrpSpPr/>
          <p:nvPr/>
        </p:nvGrpSpPr>
        <p:grpSpPr>
          <a:xfrm>
            <a:off x="-37956" y="6108586"/>
            <a:ext cx="1041194" cy="1013705"/>
            <a:chOff x="-181020" y="4253777"/>
            <a:chExt cx="1117161" cy="1087511"/>
          </a:xfrm>
        </p:grpSpPr>
        <p:sp>
          <p:nvSpPr>
            <p:cNvPr id="612" name="Google Shape;612;p3"/>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 name="Google Shape;613;p3"/>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 name="Google Shape;614;p3"/>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 name="Google Shape;615;p3"/>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 name="Google Shape;616;p3"/>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 name="Google Shape;617;p3"/>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 name="Google Shape;618;p3"/>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 name="Google Shape;619;p3"/>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 name="Google Shape;620;p3"/>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 name="Google Shape;621;p3"/>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 name="Google Shape;622;p3"/>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 name="Google Shape;623;p3"/>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 name="Google Shape;624;p3"/>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 name="Google Shape;625;p3"/>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6" name="Google Shape;626;p3"/>
          <p:cNvGrpSpPr/>
          <p:nvPr/>
        </p:nvGrpSpPr>
        <p:grpSpPr>
          <a:xfrm>
            <a:off x="-25873" y="5847950"/>
            <a:ext cx="823993" cy="1105383"/>
            <a:chOff x="-168050" y="4195214"/>
            <a:chExt cx="719519" cy="965231"/>
          </a:xfrm>
        </p:grpSpPr>
        <p:sp>
          <p:nvSpPr>
            <p:cNvPr id="627" name="Google Shape;627;p3"/>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 name="Google Shape;628;p3"/>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 name="Google Shape;629;p3"/>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 name="Google Shape;630;p3"/>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 name="Google Shape;631;p3"/>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 name="Google Shape;632;p3"/>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 name="Google Shape;633;p3"/>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 name="Google Shape;634;p3"/>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 name="Google Shape;635;p3"/>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 name="Google Shape;636;p3"/>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 name="Google Shape;637;p3"/>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 name="Google Shape;638;p3"/>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 name="Google Shape;639;p3"/>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 name="Google Shape;640;p3"/>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 name="Google Shape;641;p3"/>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 name="Google Shape;642;p3"/>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 name="Google Shape;643;p3"/>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 name="Google Shape;644;p3"/>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 name="Google Shape;645;p3"/>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 name="Google Shape;646;p3"/>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7" name="Google Shape;647;p3"/>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 name="Google Shape;648;p3"/>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 name="Google Shape;649;p3"/>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 name="Google Shape;650;p3"/>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 name="Google Shape;651;p3"/>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 name="Google Shape;652;p3"/>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 name="Google Shape;653;p3"/>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 name="Google Shape;654;p3"/>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 name="Google Shape;655;p3"/>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 name="Google Shape;656;p3"/>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 name="Google Shape;657;p3"/>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 name="Google Shape;658;p3"/>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 name="Google Shape;659;p3"/>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 name="Google Shape;660;p3"/>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 name="Google Shape;661;p3"/>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 name="Google Shape;662;p3"/>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 name="Google Shape;663;p3"/>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 name="Google Shape;664;p3"/>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 name="Google Shape;665;p3"/>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 name="Google Shape;666;p3"/>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 name="Google Shape;667;p3"/>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 name="Google Shape;668;p3"/>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 name="Google Shape;669;p3"/>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 name="Google Shape;670;p3"/>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 name="Google Shape;671;p3"/>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 name="Google Shape;672;p3"/>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 name="Google Shape;673;p3"/>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74" name="Google Shape;674;p3"/>
          <p:cNvGrpSpPr/>
          <p:nvPr/>
        </p:nvGrpSpPr>
        <p:grpSpPr>
          <a:xfrm>
            <a:off x="11023875" y="-268136"/>
            <a:ext cx="1174374" cy="1204359"/>
            <a:chOff x="7973149" y="-201092"/>
            <a:chExt cx="1116750" cy="1145263"/>
          </a:xfrm>
        </p:grpSpPr>
        <p:sp>
          <p:nvSpPr>
            <p:cNvPr id="675" name="Google Shape;675;p3"/>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 name="Google Shape;676;p3"/>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 name="Google Shape;677;p3"/>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 name="Google Shape;678;p3"/>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 name="Google Shape;679;p3"/>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 name="Google Shape;680;p3"/>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 name="Google Shape;681;p3"/>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 name="Google Shape;682;p3"/>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 name="Google Shape;683;p3"/>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 name="Google Shape;684;p3"/>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 name="Google Shape;685;p3"/>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 name="Google Shape;686;p3"/>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 name="Google Shape;687;p3"/>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 name="Google Shape;688;p3"/>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 name="Google Shape;689;p3"/>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 name="Google Shape;690;p3"/>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 name="Google Shape;691;p3"/>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 name="Google Shape;692;p3"/>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 name="Google Shape;693;p3"/>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 name="Google Shape;694;p3"/>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5" name="Google Shape;695;p3"/>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6" name="Google Shape;696;p3"/>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7" name="Google Shape;697;p3"/>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8" name="Google Shape;698;p3"/>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9" name="Google Shape;699;p3"/>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0" name="Google Shape;700;p3"/>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1" name="Google Shape;701;p3"/>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2" name="Google Shape;702;p3"/>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3" name="Google Shape;703;p3"/>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4" name="Google Shape;704;p3"/>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5" name="Google Shape;705;p3"/>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6" name="Google Shape;706;p3"/>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7" name="Google Shape;707;p3"/>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8" name="Google Shape;708;p3"/>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9" name="Google Shape;709;p3"/>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0" name="Google Shape;710;p3"/>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1" name="Google Shape;711;p3"/>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2" name="Google Shape;712;p3"/>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3" name="Google Shape;713;p3"/>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4" name="Google Shape;714;p3"/>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5" name="Google Shape;715;p3"/>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6" name="Google Shape;716;p3"/>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3"/>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8" name="Google Shape;718;p3"/>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9" name="Google Shape;719;p3"/>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0" name="Google Shape;720;p3"/>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1" name="Google Shape;721;p3"/>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2" name="Google Shape;722;p3"/>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3" name="Google Shape;723;p3"/>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4" name="Google Shape;724;p3"/>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5" name="Google Shape;725;p3"/>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6" name="Google Shape;726;p3"/>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7" name="Google Shape;727;p3"/>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8" name="Google Shape;728;p3"/>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9" name="Google Shape;729;p3"/>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0" name="Google Shape;730;p3"/>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1" name="Google Shape;731;p3"/>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2" name="Google Shape;732;p3"/>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3" name="Google Shape;733;p3"/>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4" name="Google Shape;734;p3"/>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5" name="Google Shape;735;p3"/>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36" name="Google Shape;736;p3"/>
          <p:cNvGrpSpPr/>
          <p:nvPr/>
        </p:nvGrpSpPr>
        <p:grpSpPr>
          <a:xfrm>
            <a:off x="11464102" y="1092367"/>
            <a:ext cx="981638" cy="575503"/>
            <a:chOff x="8365864" y="2993835"/>
            <a:chExt cx="933472" cy="547264"/>
          </a:xfrm>
        </p:grpSpPr>
        <p:sp>
          <p:nvSpPr>
            <p:cNvPr id="737" name="Google Shape;737;p3"/>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8" name="Google Shape;738;p3"/>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9" name="Google Shape;739;p3"/>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0" name="Google Shape;740;p3"/>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1" name="Google Shape;741;p3"/>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2" name="Google Shape;742;p3"/>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3" name="Google Shape;743;p3"/>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44" name="Google Shape;744;p3"/>
          <p:cNvGrpSpPr/>
          <p:nvPr/>
        </p:nvGrpSpPr>
        <p:grpSpPr>
          <a:xfrm rot="-5400000">
            <a:off x="10080855" y="98573"/>
            <a:ext cx="215884" cy="194554"/>
            <a:chOff x="7737341" y="1046941"/>
            <a:chExt cx="161913" cy="145916"/>
          </a:xfrm>
        </p:grpSpPr>
        <p:sp>
          <p:nvSpPr>
            <p:cNvPr id="745" name="Google Shape;745;p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6" name="Google Shape;746;p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7" name="Google Shape;747;p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806293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3599"/>
        <p:cNvGrpSpPr/>
        <p:nvPr/>
      </p:nvGrpSpPr>
      <p:grpSpPr>
        <a:xfrm>
          <a:off x="0" y="0"/>
          <a:ext cx="0" cy="0"/>
          <a:chOff x="0" y="0"/>
          <a:chExt cx="0" cy="0"/>
        </a:xfrm>
      </p:grpSpPr>
      <p:sp>
        <p:nvSpPr>
          <p:cNvPr id="3600" name="Google Shape;3600;p14"/>
          <p:cNvSpPr/>
          <p:nvPr/>
        </p:nvSpPr>
        <p:spPr>
          <a:xfrm flipH="1">
            <a:off x="973584" y="6247806"/>
            <a:ext cx="315923" cy="319343"/>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01" name="Google Shape;3601;p14"/>
          <p:cNvSpPr txBox="1">
            <a:spLocks noGrp="1"/>
          </p:cNvSpPr>
          <p:nvPr>
            <p:ph type="title"/>
          </p:nvPr>
        </p:nvSpPr>
        <p:spPr>
          <a:xfrm>
            <a:off x="1237300" y="695500"/>
            <a:ext cx="7631200" cy="74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602" name="Google Shape;3602;p14"/>
          <p:cNvGrpSpPr/>
          <p:nvPr/>
        </p:nvGrpSpPr>
        <p:grpSpPr>
          <a:xfrm>
            <a:off x="163957" y="782621"/>
            <a:ext cx="215884" cy="194555"/>
            <a:chOff x="7737341" y="1046941"/>
            <a:chExt cx="161913" cy="145916"/>
          </a:xfrm>
        </p:grpSpPr>
        <p:sp>
          <p:nvSpPr>
            <p:cNvPr id="3603" name="Google Shape;3603;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4" name="Google Shape;3604;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5" name="Google Shape;3605;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606" name="Google Shape;3606;p14"/>
          <p:cNvSpPr/>
          <p:nvPr/>
        </p:nvSpPr>
        <p:spPr>
          <a:xfrm flipH="1">
            <a:off x="-338725" y="6246034"/>
            <a:ext cx="5634106" cy="634676"/>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07" name="Google Shape;3607;p14"/>
          <p:cNvSpPr/>
          <p:nvPr/>
        </p:nvSpPr>
        <p:spPr>
          <a:xfrm>
            <a:off x="9160547" y="-41334"/>
            <a:ext cx="3378534" cy="52756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608" name="Google Shape;3608;p14"/>
          <p:cNvGrpSpPr/>
          <p:nvPr/>
        </p:nvGrpSpPr>
        <p:grpSpPr>
          <a:xfrm rot="-3170136">
            <a:off x="242143" y="-709867"/>
            <a:ext cx="577541" cy="1497249"/>
            <a:chOff x="1823086" y="-208516"/>
            <a:chExt cx="433159" cy="1122944"/>
          </a:xfrm>
        </p:grpSpPr>
        <p:sp>
          <p:nvSpPr>
            <p:cNvPr id="3609" name="Google Shape;3609;p1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0" name="Google Shape;3610;p1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1" name="Google Shape;3611;p1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2" name="Google Shape;3612;p1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3" name="Google Shape;3613;p1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4" name="Google Shape;3614;p1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5" name="Google Shape;3615;p1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6" name="Google Shape;3616;p1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17" name="Google Shape;3617;p14"/>
          <p:cNvGrpSpPr/>
          <p:nvPr/>
        </p:nvGrpSpPr>
        <p:grpSpPr>
          <a:xfrm rot="-3170136">
            <a:off x="248889" y="-413522"/>
            <a:ext cx="584625" cy="1582298"/>
            <a:chOff x="904476" y="-243594"/>
            <a:chExt cx="438472" cy="1186732"/>
          </a:xfrm>
        </p:grpSpPr>
        <p:sp>
          <p:nvSpPr>
            <p:cNvPr id="3618" name="Google Shape;3618;p1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9" name="Google Shape;3619;p1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0" name="Google Shape;3620;p1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1" name="Google Shape;3621;p1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2" name="Google Shape;3622;p1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3" name="Google Shape;3623;p1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4" name="Google Shape;3624;p1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5" name="Google Shape;3625;p1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6" name="Google Shape;3626;p1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7" name="Google Shape;3627;p1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8" name="Google Shape;3628;p1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9" name="Google Shape;3629;p1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0" name="Google Shape;3630;p1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1" name="Google Shape;3631;p1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2" name="Google Shape;3632;p1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3" name="Google Shape;3633;p1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4" name="Google Shape;3634;p1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5" name="Google Shape;3635;p1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6" name="Google Shape;3636;p1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7" name="Google Shape;3637;p1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8" name="Google Shape;3638;p1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9" name="Google Shape;3639;p1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0" name="Google Shape;3640;p1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1" name="Google Shape;3641;p1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2" name="Google Shape;3642;p1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3" name="Google Shape;3643;p1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4" name="Google Shape;3644;p1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45" name="Google Shape;3645;p14"/>
          <p:cNvGrpSpPr/>
          <p:nvPr/>
        </p:nvGrpSpPr>
        <p:grpSpPr>
          <a:xfrm rot="-2429099" flipH="1">
            <a:off x="-579332" y="5446965"/>
            <a:ext cx="1543248" cy="987465"/>
            <a:chOff x="7750342" y="3926048"/>
            <a:chExt cx="1406709" cy="900099"/>
          </a:xfrm>
        </p:grpSpPr>
        <p:sp>
          <p:nvSpPr>
            <p:cNvPr id="3646" name="Google Shape;3646;p14"/>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7" name="Google Shape;3647;p14"/>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8" name="Google Shape;3648;p14"/>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9" name="Google Shape;3649;p14"/>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0" name="Google Shape;3650;p14"/>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1" name="Google Shape;3651;p14"/>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2" name="Google Shape;3652;p14"/>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3" name="Google Shape;3653;p14"/>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54" name="Google Shape;3654;p14"/>
          <p:cNvGrpSpPr/>
          <p:nvPr/>
        </p:nvGrpSpPr>
        <p:grpSpPr>
          <a:xfrm rot="5400000">
            <a:off x="574519" y="5944390"/>
            <a:ext cx="480533" cy="1301625"/>
            <a:chOff x="7607455" y="4238363"/>
            <a:chExt cx="438017" cy="1186459"/>
          </a:xfrm>
        </p:grpSpPr>
        <p:sp>
          <p:nvSpPr>
            <p:cNvPr id="3655" name="Google Shape;3655;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6" name="Google Shape;3656;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7" name="Google Shape;3657;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8" name="Google Shape;3658;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9" name="Google Shape;3659;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0" name="Google Shape;3660;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1" name="Google Shape;3661;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2" name="Google Shape;3662;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3" name="Google Shape;3663;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4" name="Google Shape;3664;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5" name="Google Shape;3665;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6" name="Google Shape;3666;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7" name="Google Shape;3667;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8" name="Google Shape;3668;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9" name="Google Shape;3669;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0" name="Google Shape;3670;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1" name="Google Shape;3671;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2" name="Google Shape;3672;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3" name="Google Shape;3673;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4" name="Google Shape;3674;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5" name="Google Shape;3675;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6" name="Google Shape;3676;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7" name="Google Shape;3677;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8" name="Google Shape;3678;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79" name="Google Shape;3679;p14"/>
          <p:cNvGrpSpPr/>
          <p:nvPr/>
        </p:nvGrpSpPr>
        <p:grpSpPr>
          <a:xfrm rot="-5400000" flipH="1">
            <a:off x="-275034" y="6058847"/>
            <a:ext cx="1244629" cy="729685"/>
            <a:chOff x="8365864" y="2993835"/>
            <a:chExt cx="933472" cy="547264"/>
          </a:xfrm>
        </p:grpSpPr>
        <p:sp>
          <p:nvSpPr>
            <p:cNvPr id="3680" name="Google Shape;3680;p14"/>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1" name="Google Shape;3681;p14"/>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2" name="Google Shape;3682;p14"/>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3" name="Google Shape;3683;p14"/>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4" name="Google Shape;3684;p14"/>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5" name="Google Shape;3685;p14"/>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6" name="Google Shape;3686;p14"/>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87" name="Google Shape;3687;p14"/>
          <p:cNvGrpSpPr/>
          <p:nvPr/>
        </p:nvGrpSpPr>
        <p:grpSpPr>
          <a:xfrm>
            <a:off x="11139410" y="601088"/>
            <a:ext cx="1167001" cy="884565"/>
            <a:chOff x="8118223" y="2202382"/>
            <a:chExt cx="1151949" cy="873156"/>
          </a:xfrm>
        </p:grpSpPr>
        <p:sp>
          <p:nvSpPr>
            <p:cNvPr id="3688" name="Google Shape;3688;p14"/>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9" name="Google Shape;3689;p14"/>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0" name="Google Shape;3690;p14"/>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1" name="Google Shape;3691;p14"/>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2" name="Google Shape;3692;p14"/>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3" name="Google Shape;3693;p14"/>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4" name="Google Shape;3694;p14"/>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5" name="Google Shape;3695;p14"/>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6" name="Google Shape;3696;p14"/>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7" name="Google Shape;3697;p14"/>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8" name="Google Shape;3698;p14"/>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9" name="Google Shape;3699;p14"/>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0" name="Google Shape;3700;p14"/>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1" name="Google Shape;3701;p14"/>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2" name="Google Shape;3702;p14"/>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3" name="Google Shape;3703;p14"/>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4" name="Google Shape;3704;p14"/>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5" name="Google Shape;3705;p14"/>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6" name="Google Shape;3706;p14"/>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7" name="Google Shape;3707;p14"/>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708" name="Google Shape;3708;p14"/>
          <p:cNvGrpSpPr/>
          <p:nvPr/>
        </p:nvGrpSpPr>
        <p:grpSpPr>
          <a:xfrm flipH="1">
            <a:off x="11079522" y="5714165"/>
            <a:ext cx="1133098" cy="1103025"/>
            <a:chOff x="-181020" y="4253777"/>
            <a:chExt cx="1117161" cy="1087511"/>
          </a:xfrm>
        </p:grpSpPr>
        <p:sp>
          <p:nvSpPr>
            <p:cNvPr id="3709" name="Google Shape;3709;p14"/>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0" name="Google Shape;3710;p14"/>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1" name="Google Shape;3711;p14"/>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2" name="Google Shape;3712;p14"/>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3" name="Google Shape;3713;p14"/>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4" name="Google Shape;3714;p14"/>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5" name="Google Shape;3715;p14"/>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6" name="Google Shape;3716;p14"/>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7" name="Google Shape;3717;p14"/>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8" name="Google Shape;3718;p14"/>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9" name="Google Shape;3719;p14"/>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0" name="Google Shape;3720;p14"/>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1" name="Google Shape;3721;p14"/>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2" name="Google Shape;3722;p14"/>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723" name="Google Shape;3723;p14"/>
          <p:cNvGrpSpPr/>
          <p:nvPr/>
        </p:nvGrpSpPr>
        <p:grpSpPr>
          <a:xfrm>
            <a:off x="10884265" y="-41321"/>
            <a:ext cx="1131343" cy="1160228"/>
            <a:chOff x="7973149" y="-201092"/>
            <a:chExt cx="1116750" cy="1145263"/>
          </a:xfrm>
        </p:grpSpPr>
        <p:sp>
          <p:nvSpPr>
            <p:cNvPr id="3724" name="Google Shape;3724;p1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5" name="Google Shape;3725;p1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6" name="Google Shape;3726;p1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7" name="Google Shape;3727;p1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8" name="Google Shape;3728;p1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9" name="Google Shape;3729;p1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0" name="Google Shape;3730;p1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1" name="Google Shape;3731;p1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2" name="Google Shape;3732;p1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3" name="Google Shape;3733;p1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4" name="Google Shape;3734;p1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5" name="Google Shape;3735;p1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6" name="Google Shape;3736;p1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7" name="Google Shape;3737;p1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8" name="Google Shape;3738;p1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9" name="Google Shape;3739;p1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0" name="Google Shape;3740;p1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1" name="Google Shape;3741;p1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2" name="Google Shape;3742;p1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3" name="Google Shape;3743;p1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4" name="Google Shape;3744;p1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5" name="Google Shape;3745;p1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6" name="Google Shape;3746;p1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7" name="Google Shape;3747;p1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8" name="Google Shape;3748;p1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9" name="Google Shape;3749;p1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0" name="Google Shape;3750;p1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1" name="Google Shape;3751;p1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2" name="Google Shape;3752;p1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3" name="Google Shape;3753;p1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4" name="Google Shape;3754;p1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5" name="Google Shape;3755;p1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6" name="Google Shape;3756;p1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7" name="Google Shape;3757;p1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8" name="Google Shape;3758;p1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9" name="Google Shape;3759;p1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0" name="Google Shape;3760;p1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1" name="Google Shape;3761;p1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2" name="Google Shape;3762;p1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3" name="Google Shape;3763;p1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4" name="Google Shape;3764;p1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5" name="Google Shape;3765;p1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6" name="Google Shape;3766;p1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7" name="Google Shape;3767;p1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8" name="Google Shape;3768;p1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9" name="Google Shape;3769;p1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0" name="Google Shape;3770;p1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1" name="Google Shape;3771;p1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2" name="Google Shape;3772;p1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3" name="Google Shape;3773;p1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4" name="Google Shape;3774;p1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5" name="Google Shape;3775;p1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6" name="Google Shape;3776;p1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7" name="Google Shape;3777;p1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8" name="Google Shape;3778;p1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9" name="Google Shape;3779;p1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0" name="Google Shape;3780;p1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1" name="Google Shape;3781;p1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2" name="Google Shape;3782;p1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3" name="Google Shape;3783;p1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4" name="Google Shape;3784;p1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785" name="Google Shape;3785;p14"/>
          <p:cNvGrpSpPr/>
          <p:nvPr/>
        </p:nvGrpSpPr>
        <p:grpSpPr>
          <a:xfrm rot="-5400000" flipH="1">
            <a:off x="11275943" y="5993512"/>
            <a:ext cx="444265" cy="1203385"/>
            <a:chOff x="7607455" y="4238363"/>
            <a:chExt cx="438017" cy="1186459"/>
          </a:xfrm>
        </p:grpSpPr>
        <p:sp>
          <p:nvSpPr>
            <p:cNvPr id="3786" name="Google Shape;3786;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7" name="Google Shape;3787;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8" name="Google Shape;3788;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9" name="Google Shape;3789;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0" name="Google Shape;3790;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1" name="Google Shape;3791;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2" name="Google Shape;3792;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3" name="Google Shape;3793;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4" name="Google Shape;3794;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5" name="Google Shape;3795;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6" name="Google Shape;3796;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7" name="Google Shape;3797;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8" name="Google Shape;3798;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9" name="Google Shape;3799;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0" name="Google Shape;3800;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1" name="Google Shape;3801;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2" name="Google Shape;3802;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3" name="Google Shape;3803;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4" name="Google Shape;3804;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5" name="Google Shape;3805;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6" name="Google Shape;3806;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7" name="Google Shape;3807;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8" name="Google Shape;3808;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9" name="Google Shape;3809;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10" name="Google Shape;3810;p14"/>
          <p:cNvGrpSpPr/>
          <p:nvPr/>
        </p:nvGrpSpPr>
        <p:grpSpPr>
          <a:xfrm rot="-5400000">
            <a:off x="10679050" y="425462"/>
            <a:ext cx="215884" cy="194554"/>
            <a:chOff x="7737341" y="1046941"/>
            <a:chExt cx="161913" cy="145916"/>
          </a:xfrm>
        </p:grpSpPr>
        <p:sp>
          <p:nvSpPr>
            <p:cNvPr id="3811" name="Google Shape;3811;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2" name="Google Shape;3812;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3" name="Google Shape;3813;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14" name="Google Shape;3814;p14"/>
          <p:cNvGrpSpPr/>
          <p:nvPr/>
        </p:nvGrpSpPr>
        <p:grpSpPr>
          <a:xfrm>
            <a:off x="11614956" y="5902956"/>
            <a:ext cx="215884" cy="194555"/>
            <a:chOff x="7737341" y="1046941"/>
            <a:chExt cx="161913" cy="145916"/>
          </a:xfrm>
        </p:grpSpPr>
        <p:sp>
          <p:nvSpPr>
            <p:cNvPr id="3815" name="Google Shape;3815;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6" name="Google Shape;3816;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7" name="Google Shape;3817;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18" name="Google Shape;3818;p14"/>
          <p:cNvGrpSpPr/>
          <p:nvPr/>
        </p:nvGrpSpPr>
        <p:grpSpPr>
          <a:xfrm>
            <a:off x="10863657" y="5995889"/>
            <a:ext cx="215884" cy="194555"/>
            <a:chOff x="7737341" y="1046941"/>
            <a:chExt cx="161913" cy="145916"/>
          </a:xfrm>
        </p:grpSpPr>
        <p:sp>
          <p:nvSpPr>
            <p:cNvPr id="3819" name="Google Shape;3819;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0" name="Google Shape;3820;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1" name="Google Shape;3821;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422373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48"/>
        <p:cNvGrpSpPr/>
        <p:nvPr/>
      </p:nvGrpSpPr>
      <p:grpSpPr>
        <a:xfrm>
          <a:off x="0" y="0"/>
          <a:ext cx="0" cy="0"/>
          <a:chOff x="0" y="0"/>
          <a:chExt cx="0" cy="0"/>
        </a:xfrm>
      </p:grpSpPr>
      <p:grpSp>
        <p:nvGrpSpPr>
          <p:cNvPr id="749" name="Google Shape;749;p4"/>
          <p:cNvGrpSpPr/>
          <p:nvPr/>
        </p:nvGrpSpPr>
        <p:grpSpPr>
          <a:xfrm rot="-5400000" flipH="1">
            <a:off x="625560" y="-219023"/>
            <a:ext cx="340579" cy="882933"/>
            <a:chOff x="1823086" y="-208516"/>
            <a:chExt cx="433159" cy="1122944"/>
          </a:xfrm>
        </p:grpSpPr>
        <p:sp>
          <p:nvSpPr>
            <p:cNvPr id="750" name="Google Shape;750;p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1" name="Google Shape;751;p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2" name="Google Shape;752;p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3" name="Google Shape;753;p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4" name="Google Shape;754;p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5" name="Google Shape;755;p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6" name="Google Shape;756;p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7" name="Google Shape;757;p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58" name="Google Shape;758;p4"/>
          <p:cNvGrpSpPr/>
          <p:nvPr/>
        </p:nvGrpSpPr>
        <p:grpSpPr>
          <a:xfrm>
            <a:off x="269345" y="-234667"/>
            <a:ext cx="629304" cy="879633"/>
            <a:chOff x="1897495" y="-461400"/>
            <a:chExt cx="815443" cy="1139815"/>
          </a:xfrm>
        </p:grpSpPr>
        <p:sp>
          <p:nvSpPr>
            <p:cNvPr id="759" name="Google Shape;759;p4"/>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0" name="Google Shape;760;p4"/>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1" name="Google Shape;761;p4"/>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2" name="Google Shape;762;p4"/>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3" name="Google Shape;763;p4"/>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4" name="Google Shape;764;p4"/>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5" name="Google Shape;765;p4"/>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6" name="Google Shape;766;p4"/>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7" name="Google Shape;767;p4"/>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8" name="Google Shape;768;p4"/>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9" name="Google Shape;769;p4"/>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0" name="Google Shape;770;p4"/>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1" name="Google Shape;771;p4"/>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2" name="Google Shape;772;p4"/>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3" name="Google Shape;773;p4"/>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4" name="Google Shape;774;p4"/>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5" name="Google Shape;775;p4"/>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6" name="Google Shape;776;p4"/>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7" name="Google Shape;777;p4"/>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8" name="Google Shape;778;p4"/>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9" name="Google Shape;779;p4"/>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0" name="Google Shape;780;p4"/>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81" name="Google Shape;781;p4"/>
          <p:cNvSpPr txBox="1">
            <a:spLocks noGrp="1"/>
          </p:cNvSpPr>
          <p:nvPr>
            <p:ph type="title"/>
          </p:nvPr>
        </p:nvSpPr>
        <p:spPr>
          <a:xfrm>
            <a:off x="1237300" y="695500"/>
            <a:ext cx="7631200" cy="747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2" name="Google Shape;782;p4"/>
          <p:cNvSpPr txBox="1">
            <a:spLocks noGrp="1"/>
          </p:cNvSpPr>
          <p:nvPr>
            <p:ph type="body" idx="1"/>
          </p:nvPr>
        </p:nvSpPr>
        <p:spPr>
          <a:xfrm>
            <a:off x="1252200" y="1523767"/>
            <a:ext cx="9941200" cy="4849200"/>
          </a:xfrm>
          <a:prstGeom prst="rect">
            <a:avLst/>
          </a:prstGeom>
        </p:spPr>
        <p:txBody>
          <a:bodyPr spcFirstLastPara="1" wrap="square" lIns="91425" tIns="91425" rIns="91425" bIns="91425" anchor="t" anchorCtr="0">
            <a:noAutofit/>
          </a:bodyPr>
          <a:lstStyle>
            <a:lvl1pPr marL="608076" lvl="0" indent="-405384" rtl="0">
              <a:spcBef>
                <a:spcPts val="0"/>
              </a:spcBef>
              <a:spcAft>
                <a:spcPts val="0"/>
              </a:spcAft>
              <a:buClr>
                <a:srgbClr val="091179"/>
              </a:buClr>
              <a:buSzPts val="1200"/>
              <a:buFont typeface="Nunito"/>
              <a:buAutoNum type="arabicPeriod"/>
              <a:defRPr sz="1596">
                <a:latin typeface="Nunito"/>
                <a:ea typeface="Nunito"/>
                <a:cs typeface="Nunito"/>
                <a:sym typeface="Nunito"/>
              </a:defRPr>
            </a:lvl1pPr>
            <a:lvl2pPr marL="1216152" lvl="1" indent="-405384" rtl="0">
              <a:spcBef>
                <a:spcPts val="0"/>
              </a:spcBef>
              <a:spcAft>
                <a:spcPts val="0"/>
              </a:spcAft>
              <a:buClr>
                <a:srgbClr val="091179"/>
              </a:buClr>
              <a:buSzPts val="1200"/>
              <a:buFont typeface="Nunito"/>
              <a:buAutoNum type="alphaLcPeriod"/>
              <a:defRPr/>
            </a:lvl2pPr>
            <a:lvl3pPr marL="1824228" lvl="2" indent="-405384" rtl="0">
              <a:spcBef>
                <a:spcPts val="0"/>
              </a:spcBef>
              <a:spcAft>
                <a:spcPts val="0"/>
              </a:spcAft>
              <a:buClr>
                <a:srgbClr val="091179"/>
              </a:buClr>
              <a:buSzPts val="1200"/>
              <a:buFont typeface="Nunito"/>
              <a:buAutoNum type="romanLcPeriod"/>
              <a:defRPr/>
            </a:lvl3pPr>
            <a:lvl4pPr marL="2432304" lvl="3" indent="-405384" rtl="0">
              <a:spcBef>
                <a:spcPts val="0"/>
              </a:spcBef>
              <a:spcAft>
                <a:spcPts val="0"/>
              </a:spcAft>
              <a:buClr>
                <a:srgbClr val="091179"/>
              </a:buClr>
              <a:buSzPts val="1200"/>
              <a:buFont typeface="Nunito"/>
              <a:buAutoNum type="arabicPeriod"/>
              <a:defRPr/>
            </a:lvl4pPr>
            <a:lvl5pPr marL="3040380" lvl="4" indent="-405384" rtl="0">
              <a:spcBef>
                <a:spcPts val="0"/>
              </a:spcBef>
              <a:spcAft>
                <a:spcPts val="0"/>
              </a:spcAft>
              <a:buClr>
                <a:srgbClr val="091179"/>
              </a:buClr>
              <a:buSzPts val="1200"/>
              <a:buFont typeface="Nunito"/>
              <a:buAutoNum type="alphaLcPeriod"/>
              <a:defRPr/>
            </a:lvl5pPr>
            <a:lvl6pPr marL="3648456" lvl="5" indent="-405384" rtl="0">
              <a:spcBef>
                <a:spcPts val="0"/>
              </a:spcBef>
              <a:spcAft>
                <a:spcPts val="0"/>
              </a:spcAft>
              <a:buClr>
                <a:srgbClr val="091179"/>
              </a:buClr>
              <a:buSzPts val="1200"/>
              <a:buFont typeface="Nunito"/>
              <a:buAutoNum type="romanLcPeriod"/>
              <a:defRPr/>
            </a:lvl6pPr>
            <a:lvl7pPr marL="4256532" lvl="6" indent="-405384" rtl="0">
              <a:spcBef>
                <a:spcPts val="0"/>
              </a:spcBef>
              <a:spcAft>
                <a:spcPts val="0"/>
              </a:spcAft>
              <a:buClr>
                <a:srgbClr val="091179"/>
              </a:buClr>
              <a:buSzPts val="1200"/>
              <a:buFont typeface="Nunito"/>
              <a:buAutoNum type="arabicPeriod"/>
              <a:defRPr/>
            </a:lvl7pPr>
            <a:lvl8pPr marL="4864608" lvl="7" indent="-405384" rtl="0">
              <a:spcBef>
                <a:spcPts val="0"/>
              </a:spcBef>
              <a:spcAft>
                <a:spcPts val="0"/>
              </a:spcAft>
              <a:buClr>
                <a:srgbClr val="674EA7"/>
              </a:buClr>
              <a:buSzPts val="1200"/>
              <a:buFont typeface="Inconsolata"/>
              <a:buAutoNum type="alphaLcPeriod"/>
              <a:defRPr/>
            </a:lvl8pPr>
            <a:lvl9pPr marL="5472684" lvl="8" indent="-405384" rtl="0">
              <a:spcBef>
                <a:spcPts val="0"/>
              </a:spcBef>
              <a:spcAft>
                <a:spcPts val="0"/>
              </a:spcAft>
              <a:buClr>
                <a:srgbClr val="674EA7"/>
              </a:buClr>
              <a:buSzPts val="1200"/>
              <a:buFont typeface="Arial"/>
              <a:buAutoNum type="romanLcPeriod"/>
              <a:defRPr/>
            </a:lvl9pPr>
          </a:lstStyle>
          <a:p>
            <a:endParaRPr/>
          </a:p>
        </p:txBody>
      </p:sp>
      <p:grpSp>
        <p:nvGrpSpPr>
          <p:cNvPr id="783" name="Google Shape;783;p4"/>
          <p:cNvGrpSpPr/>
          <p:nvPr/>
        </p:nvGrpSpPr>
        <p:grpSpPr>
          <a:xfrm>
            <a:off x="624338" y="839639"/>
            <a:ext cx="164892" cy="149639"/>
            <a:chOff x="737385" y="1492952"/>
            <a:chExt cx="161913" cy="146935"/>
          </a:xfrm>
        </p:grpSpPr>
        <p:sp>
          <p:nvSpPr>
            <p:cNvPr id="784" name="Google Shape;784;p4"/>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5" name="Google Shape;785;p4"/>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6" name="Google Shape;786;p4"/>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87" name="Google Shape;787;p4"/>
          <p:cNvSpPr/>
          <p:nvPr/>
        </p:nvSpPr>
        <p:spPr>
          <a:xfrm>
            <a:off x="6586532" y="-62933"/>
            <a:ext cx="5717947" cy="89295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88" name="Google Shape;788;p4"/>
          <p:cNvGrpSpPr/>
          <p:nvPr/>
        </p:nvGrpSpPr>
        <p:grpSpPr>
          <a:xfrm>
            <a:off x="3" y="-268128"/>
            <a:ext cx="446540" cy="1208568"/>
            <a:chOff x="904476" y="-243594"/>
            <a:chExt cx="438472" cy="1186732"/>
          </a:xfrm>
        </p:grpSpPr>
        <p:sp>
          <p:nvSpPr>
            <p:cNvPr id="789" name="Google Shape;789;p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0" name="Google Shape;790;p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1" name="Google Shape;791;p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2" name="Google Shape;792;p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3" name="Google Shape;793;p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4" name="Google Shape;794;p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5" name="Google Shape;795;p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6" name="Google Shape;796;p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7" name="Google Shape;797;p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8" name="Google Shape;798;p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9" name="Google Shape;799;p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0" name="Google Shape;800;p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1" name="Google Shape;801;p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2" name="Google Shape;802;p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3" name="Google Shape;803;p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4" name="Google Shape;804;p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5" name="Google Shape;805;p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6" name="Google Shape;806;p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7" name="Google Shape;807;p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8" name="Google Shape;808;p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9" name="Google Shape;809;p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0" name="Google Shape;810;p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1" name="Google Shape;811;p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2" name="Google Shape;812;p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3" name="Google Shape;813;p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4" name="Google Shape;814;p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5" name="Google Shape;815;p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16" name="Google Shape;816;p4"/>
          <p:cNvGrpSpPr/>
          <p:nvPr/>
        </p:nvGrpSpPr>
        <p:grpSpPr>
          <a:xfrm>
            <a:off x="11425655" y="5664331"/>
            <a:ext cx="507223" cy="1373920"/>
            <a:chOff x="7607455" y="4238363"/>
            <a:chExt cx="438017" cy="1186459"/>
          </a:xfrm>
        </p:grpSpPr>
        <p:sp>
          <p:nvSpPr>
            <p:cNvPr id="817" name="Google Shape;817;p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8" name="Google Shape;818;p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9" name="Google Shape;819;p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0" name="Google Shape;820;p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1" name="Google Shape;821;p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2" name="Google Shape;822;p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3" name="Google Shape;823;p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4" name="Google Shape;824;p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5" name="Google Shape;825;p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6" name="Google Shape;826;p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7" name="Google Shape;827;p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8" name="Google Shape;828;p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9" name="Google Shape;829;p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0" name="Google Shape;830;p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1" name="Google Shape;831;p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2" name="Google Shape;832;p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3" name="Google Shape;833;p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4" name="Google Shape;834;p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5" name="Google Shape;835;p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6" name="Google Shape;836;p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7" name="Google Shape;837;p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8" name="Google Shape;838;p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9" name="Google Shape;839;p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0" name="Google Shape;840;p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41" name="Google Shape;841;p4"/>
          <p:cNvGrpSpPr/>
          <p:nvPr/>
        </p:nvGrpSpPr>
        <p:grpSpPr>
          <a:xfrm flipH="1">
            <a:off x="124749" y="5936809"/>
            <a:ext cx="895184" cy="980512"/>
            <a:chOff x="2318158" y="4088320"/>
            <a:chExt cx="1256104" cy="1375835"/>
          </a:xfrm>
        </p:grpSpPr>
        <p:sp>
          <p:nvSpPr>
            <p:cNvPr id="842" name="Google Shape;842;p4"/>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3" name="Google Shape;843;p4"/>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4" name="Google Shape;844;p4"/>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5" name="Google Shape;845;p4"/>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6" name="Google Shape;846;p4"/>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7" name="Google Shape;847;p4"/>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8" name="Google Shape;848;p4"/>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9" name="Google Shape;849;p4"/>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0" name="Google Shape;850;p4"/>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1" name="Google Shape;851;p4"/>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2" name="Google Shape;852;p4"/>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3" name="Google Shape;853;p4"/>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4" name="Google Shape;854;p4"/>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5" name="Google Shape;855;p4"/>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6" name="Google Shape;856;p4"/>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7" name="Google Shape;857;p4"/>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8" name="Google Shape;858;p4"/>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9" name="Google Shape;859;p4"/>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0" name="Google Shape;860;p4"/>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1" name="Google Shape;861;p4"/>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2" name="Google Shape;862;p4"/>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3" name="Google Shape;863;p4"/>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4" name="Google Shape;864;p4"/>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5" name="Google Shape;865;p4"/>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6" name="Google Shape;866;p4"/>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7" name="Google Shape;867;p4"/>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8" name="Google Shape;868;p4"/>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9" name="Google Shape;869;p4"/>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0" name="Google Shape;870;p4"/>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1" name="Google Shape;871;p4"/>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4"/>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4"/>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4"/>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4"/>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6" name="Google Shape;876;p4"/>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7" name="Google Shape;877;p4"/>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4"/>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4"/>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0" name="Google Shape;880;p4"/>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1" name="Google Shape;881;p4"/>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2" name="Google Shape;882;p4"/>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3" name="Google Shape;883;p4"/>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4"/>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4"/>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6" name="Google Shape;886;p4"/>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7" name="Google Shape;887;p4"/>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8" name="Google Shape;888;p4"/>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9" name="Google Shape;889;p4"/>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0" name="Google Shape;890;p4"/>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1" name="Google Shape;891;p4"/>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92" name="Google Shape;892;p4"/>
          <p:cNvGrpSpPr/>
          <p:nvPr/>
        </p:nvGrpSpPr>
        <p:grpSpPr>
          <a:xfrm>
            <a:off x="7932082" y="151783"/>
            <a:ext cx="527120" cy="687191"/>
            <a:chOff x="3289399" y="3455662"/>
            <a:chExt cx="436502" cy="569243"/>
          </a:xfrm>
        </p:grpSpPr>
        <p:sp>
          <p:nvSpPr>
            <p:cNvPr id="893" name="Google Shape;893;p4"/>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4" name="Google Shape;894;p4"/>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5" name="Google Shape;895;p4"/>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4"/>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4"/>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4"/>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4"/>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4"/>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1" name="Google Shape;901;p4"/>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2" name="Google Shape;902;p4"/>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3" name="Google Shape;903;p4"/>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4" name="Google Shape;904;p4"/>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5" name="Google Shape;905;p4"/>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6" name="Google Shape;906;p4"/>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4"/>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4"/>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9" name="Google Shape;909;p4"/>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0" name="Google Shape;910;p4"/>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1" name="Google Shape;911;p4"/>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4"/>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3" name="Google Shape;913;p4"/>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4" name="Google Shape;914;p4"/>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15" name="Google Shape;915;p4"/>
          <p:cNvGrpSpPr/>
          <p:nvPr/>
        </p:nvGrpSpPr>
        <p:grpSpPr>
          <a:xfrm>
            <a:off x="10702999" y="-379955"/>
            <a:ext cx="1489000" cy="1527017"/>
            <a:chOff x="7973149" y="-201092"/>
            <a:chExt cx="1116750" cy="1145263"/>
          </a:xfrm>
        </p:grpSpPr>
        <p:sp>
          <p:nvSpPr>
            <p:cNvPr id="916" name="Google Shape;916;p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1" name="Google Shape;921;p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2" name="Google Shape;922;p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5" name="Google Shape;925;p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6" name="Google Shape;926;p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7" name="Google Shape;927;p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8" name="Google Shape;928;p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0" name="Google Shape;930;p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1" name="Google Shape;931;p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2" name="Google Shape;932;p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3" name="Google Shape;933;p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4" name="Google Shape;934;p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5" name="Google Shape;935;p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1" name="Google Shape;941;p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2" name="Google Shape;942;p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3" name="Google Shape;943;p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4" name="Google Shape;944;p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5" name="Google Shape;945;p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6" name="Google Shape;946;p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7" name="Google Shape;947;p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8" name="Google Shape;948;p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9" name="Google Shape;949;p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0" name="Google Shape;950;p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1" name="Google Shape;951;p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2" name="Google Shape;952;p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3" name="Google Shape;953;p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4" name="Google Shape;954;p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5" name="Google Shape;955;p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6" name="Google Shape;956;p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7" name="Google Shape;957;p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8" name="Google Shape;958;p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9" name="Google Shape;959;p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0" name="Google Shape;960;p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1" name="Google Shape;961;p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2" name="Google Shape;962;p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3" name="Google Shape;963;p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4" name="Google Shape;964;p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5" name="Google Shape;965;p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6" name="Google Shape;966;p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7" name="Google Shape;967;p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8" name="Google Shape;968;p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9" name="Google Shape;969;p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0" name="Google Shape;970;p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1" name="Google Shape;971;p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2" name="Google Shape;972;p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3" name="Google Shape;973;p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4" name="Google Shape;974;p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5" name="Google Shape;975;p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6" name="Google Shape;976;p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77" name="Google Shape;977;p4"/>
          <p:cNvGrpSpPr/>
          <p:nvPr/>
        </p:nvGrpSpPr>
        <p:grpSpPr>
          <a:xfrm rot="-5400000">
            <a:off x="9285189" y="125173"/>
            <a:ext cx="215884" cy="194554"/>
            <a:chOff x="7737341" y="1046941"/>
            <a:chExt cx="161913" cy="145916"/>
          </a:xfrm>
        </p:grpSpPr>
        <p:sp>
          <p:nvSpPr>
            <p:cNvPr id="978" name="Google Shape;978;p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9" name="Google Shape;979;p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0" name="Google Shape;980;p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245559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871"/>
        <p:cNvGrpSpPr/>
        <p:nvPr/>
      </p:nvGrpSpPr>
      <p:grpSpPr>
        <a:xfrm>
          <a:off x="0" y="0"/>
          <a:ext cx="0" cy="0"/>
          <a:chOff x="0" y="0"/>
          <a:chExt cx="0" cy="0"/>
        </a:xfrm>
      </p:grpSpPr>
      <p:sp>
        <p:nvSpPr>
          <p:cNvPr id="1872" name="Google Shape;1872;p8"/>
          <p:cNvSpPr/>
          <p:nvPr/>
        </p:nvSpPr>
        <p:spPr>
          <a:xfrm rot="10800000">
            <a:off x="-482301" y="6006684"/>
            <a:ext cx="5717947" cy="89295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73" name="Google Shape;1873;p8"/>
          <p:cNvSpPr txBox="1">
            <a:spLocks noGrp="1"/>
          </p:cNvSpPr>
          <p:nvPr>
            <p:ph type="title"/>
          </p:nvPr>
        </p:nvSpPr>
        <p:spPr>
          <a:xfrm>
            <a:off x="1250401" y="2038400"/>
            <a:ext cx="9691200" cy="2781200"/>
          </a:xfrm>
          <a:prstGeom prst="rect">
            <a:avLst/>
          </a:prstGeom>
        </p:spPr>
        <p:txBody>
          <a:bodyPr spcFirstLastPara="1" wrap="square" lIns="91425" tIns="91425" rIns="91425" bIns="91425" anchor="ctr" anchorCtr="0">
            <a:noAutofit/>
          </a:bodyPr>
          <a:lstStyle>
            <a:lvl1pPr lvl="0" algn="ctr">
              <a:spcBef>
                <a:spcPts val="0"/>
              </a:spcBef>
              <a:spcAft>
                <a:spcPts val="0"/>
              </a:spcAft>
              <a:buSzPts val="7200"/>
              <a:buNone/>
              <a:defRPr sz="10773"/>
            </a:lvl1pPr>
            <a:lvl2pPr lvl="1" algn="ctr">
              <a:spcBef>
                <a:spcPts val="0"/>
              </a:spcBef>
              <a:spcAft>
                <a:spcPts val="0"/>
              </a:spcAft>
              <a:buSzPts val="7200"/>
              <a:buNone/>
              <a:defRPr sz="9576"/>
            </a:lvl2pPr>
            <a:lvl3pPr lvl="2" algn="ctr">
              <a:spcBef>
                <a:spcPts val="0"/>
              </a:spcBef>
              <a:spcAft>
                <a:spcPts val="0"/>
              </a:spcAft>
              <a:buSzPts val="7200"/>
              <a:buNone/>
              <a:defRPr sz="9576"/>
            </a:lvl3pPr>
            <a:lvl4pPr lvl="3" algn="ctr">
              <a:spcBef>
                <a:spcPts val="0"/>
              </a:spcBef>
              <a:spcAft>
                <a:spcPts val="0"/>
              </a:spcAft>
              <a:buSzPts val="7200"/>
              <a:buNone/>
              <a:defRPr sz="9576"/>
            </a:lvl4pPr>
            <a:lvl5pPr lvl="4" algn="ctr">
              <a:spcBef>
                <a:spcPts val="0"/>
              </a:spcBef>
              <a:spcAft>
                <a:spcPts val="0"/>
              </a:spcAft>
              <a:buSzPts val="7200"/>
              <a:buNone/>
              <a:defRPr sz="9576"/>
            </a:lvl5pPr>
            <a:lvl6pPr lvl="5" algn="ctr">
              <a:spcBef>
                <a:spcPts val="0"/>
              </a:spcBef>
              <a:spcAft>
                <a:spcPts val="0"/>
              </a:spcAft>
              <a:buSzPts val="7200"/>
              <a:buNone/>
              <a:defRPr sz="9576"/>
            </a:lvl6pPr>
            <a:lvl7pPr lvl="6" algn="ctr">
              <a:spcBef>
                <a:spcPts val="0"/>
              </a:spcBef>
              <a:spcAft>
                <a:spcPts val="0"/>
              </a:spcAft>
              <a:buSzPts val="7200"/>
              <a:buNone/>
              <a:defRPr sz="9576"/>
            </a:lvl7pPr>
            <a:lvl8pPr lvl="7" algn="ctr">
              <a:spcBef>
                <a:spcPts val="0"/>
              </a:spcBef>
              <a:spcAft>
                <a:spcPts val="0"/>
              </a:spcAft>
              <a:buSzPts val="7200"/>
              <a:buNone/>
              <a:defRPr sz="9576"/>
            </a:lvl8pPr>
            <a:lvl9pPr lvl="8" algn="ctr">
              <a:spcBef>
                <a:spcPts val="0"/>
              </a:spcBef>
              <a:spcAft>
                <a:spcPts val="0"/>
              </a:spcAft>
              <a:buSzPts val="7200"/>
              <a:buNone/>
              <a:defRPr sz="9576"/>
            </a:lvl9pPr>
          </a:lstStyle>
          <a:p>
            <a:endParaRPr/>
          </a:p>
        </p:txBody>
      </p:sp>
      <p:grpSp>
        <p:nvGrpSpPr>
          <p:cNvPr id="1874" name="Google Shape;1874;p8"/>
          <p:cNvGrpSpPr/>
          <p:nvPr/>
        </p:nvGrpSpPr>
        <p:grpSpPr>
          <a:xfrm rot="-5400000" flipH="1">
            <a:off x="895527" y="-105323"/>
            <a:ext cx="340579" cy="882933"/>
            <a:chOff x="1823086" y="-208516"/>
            <a:chExt cx="433159" cy="1122944"/>
          </a:xfrm>
        </p:grpSpPr>
        <p:sp>
          <p:nvSpPr>
            <p:cNvPr id="1875" name="Google Shape;1875;p8"/>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6" name="Google Shape;1876;p8"/>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7" name="Google Shape;1877;p8"/>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8" name="Google Shape;1878;p8"/>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9" name="Google Shape;1879;p8"/>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0" name="Google Shape;1880;p8"/>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1" name="Google Shape;1881;p8"/>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2" name="Google Shape;1882;p8"/>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83" name="Google Shape;1883;p8"/>
          <p:cNvGrpSpPr/>
          <p:nvPr/>
        </p:nvGrpSpPr>
        <p:grpSpPr>
          <a:xfrm>
            <a:off x="269345" y="-234667"/>
            <a:ext cx="629304" cy="879633"/>
            <a:chOff x="1897495" y="-461400"/>
            <a:chExt cx="815443" cy="1139815"/>
          </a:xfrm>
        </p:grpSpPr>
        <p:sp>
          <p:nvSpPr>
            <p:cNvPr id="1884" name="Google Shape;1884;p8"/>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5" name="Google Shape;1885;p8"/>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6" name="Google Shape;1886;p8"/>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7" name="Google Shape;1887;p8"/>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8" name="Google Shape;1888;p8"/>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9" name="Google Shape;1889;p8"/>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0" name="Google Shape;1890;p8"/>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1" name="Google Shape;1891;p8"/>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2" name="Google Shape;1892;p8"/>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3" name="Google Shape;1893;p8"/>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4" name="Google Shape;1894;p8"/>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5" name="Google Shape;1895;p8"/>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6" name="Google Shape;1896;p8"/>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7" name="Google Shape;1897;p8"/>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8" name="Google Shape;1898;p8"/>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9" name="Google Shape;1899;p8"/>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0" name="Google Shape;1900;p8"/>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1" name="Google Shape;1901;p8"/>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2" name="Google Shape;1902;p8"/>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3" name="Google Shape;1903;p8"/>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4" name="Google Shape;1904;p8"/>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5" name="Google Shape;1905;p8"/>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06" name="Google Shape;1906;p8"/>
          <p:cNvGrpSpPr/>
          <p:nvPr/>
        </p:nvGrpSpPr>
        <p:grpSpPr>
          <a:xfrm>
            <a:off x="624338" y="839639"/>
            <a:ext cx="164892" cy="149639"/>
            <a:chOff x="737385" y="1492952"/>
            <a:chExt cx="161913" cy="146935"/>
          </a:xfrm>
        </p:grpSpPr>
        <p:sp>
          <p:nvSpPr>
            <p:cNvPr id="1907" name="Google Shape;1907;p8"/>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8" name="Google Shape;1908;p8"/>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9" name="Google Shape;1909;p8"/>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10" name="Google Shape;1910;p8"/>
          <p:cNvSpPr/>
          <p:nvPr/>
        </p:nvSpPr>
        <p:spPr>
          <a:xfrm>
            <a:off x="6600865" y="-110333"/>
            <a:ext cx="5717947" cy="89295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11" name="Google Shape;1911;p8"/>
          <p:cNvGrpSpPr/>
          <p:nvPr/>
        </p:nvGrpSpPr>
        <p:grpSpPr>
          <a:xfrm>
            <a:off x="3" y="-268128"/>
            <a:ext cx="446540" cy="1208568"/>
            <a:chOff x="904476" y="-243594"/>
            <a:chExt cx="438472" cy="1186732"/>
          </a:xfrm>
        </p:grpSpPr>
        <p:sp>
          <p:nvSpPr>
            <p:cNvPr id="1912" name="Google Shape;1912;p8"/>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3" name="Google Shape;1913;p8"/>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4" name="Google Shape;1914;p8"/>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5" name="Google Shape;1915;p8"/>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6" name="Google Shape;1916;p8"/>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7" name="Google Shape;1917;p8"/>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8" name="Google Shape;1918;p8"/>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9" name="Google Shape;1919;p8"/>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0" name="Google Shape;1920;p8"/>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1" name="Google Shape;1921;p8"/>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2" name="Google Shape;1922;p8"/>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3" name="Google Shape;1923;p8"/>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4" name="Google Shape;1924;p8"/>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5" name="Google Shape;1925;p8"/>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6" name="Google Shape;1926;p8"/>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7" name="Google Shape;1927;p8"/>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8" name="Google Shape;1928;p8"/>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9" name="Google Shape;1929;p8"/>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0" name="Google Shape;1930;p8"/>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1" name="Google Shape;1931;p8"/>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2" name="Google Shape;1932;p8"/>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3" name="Google Shape;1933;p8"/>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4" name="Google Shape;1934;p8"/>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5" name="Google Shape;1935;p8"/>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6" name="Google Shape;1936;p8"/>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7" name="Google Shape;1937;p8"/>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8" name="Google Shape;1938;p8"/>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39" name="Google Shape;1939;p8"/>
          <p:cNvGrpSpPr/>
          <p:nvPr/>
        </p:nvGrpSpPr>
        <p:grpSpPr>
          <a:xfrm>
            <a:off x="7932082" y="151783"/>
            <a:ext cx="527120" cy="687191"/>
            <a:chOff x="3289399" y="3455662"/>
            <a:chExt cx="436502" cy="569243"/>
          </a:xfrm>
        </p:grpSpPr>
        <p:sp>
          <p:nvSpPr>
            <p:cNvPr id="1940" name="Google Shape;1940;p8"/>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1" name="Google Shape;1941;p8"/>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2" name="Google Shape;1942;p8"/>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3" name="Google Shape;1943;p8"/>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4" name="Google Shape;1944;p8"/>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5" name="Google Shape;1945;p8"/>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6" name="Google Shape;1946;p8"/>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7" name="Google Shape;1947;p8"/>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8" name="Google Shape;1948;p8"/>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9" name="Google Shape;1949;p8"/>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0" name="Google Shape;1950;p8"/>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1" name="Google Shape;1951;p8"/>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2" name="Google Shape;1952;p8"/>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3" name="Google Shape;1953;p8"/>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4" name="Google Shape;1954;p8"/>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5" name="Google Shape;1955;p8"/>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6" name="Google Shape;1956;p8"/>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7" name="Google Shape;1957;p8"/>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8" name="Google Shape;1958;p8"/>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9" name="Google Shape;1959;p8"/>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0" name="Google Shape;1960;p8"/>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1" name="Google Shape;1961;p8"/>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62" name="Google Shape;1962;p8"/>
          <p:cNvGrpSpPr/>
          <p:nvPr/>
        </p:nvGrpSpPr>
        <p:grpSpPr>
          <a:xfrm>
            <a:off x="10630866" y="-268122"/>
            <a:ext cx="1489000" cy="1527017"/>
            <a:chOff x="7973149" y="-201092"/>
            <a:chExt cx="1116750" cy="1145263"/>
          </a:xfrm>
        </p:grpSpPr>
        <p:sp>
          <p:nvSpPr>
            <p:cNvPr id="1963" name="Google Shape;1963;p8"/>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4" name="Google Shape;1964;p8"/>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5" name="Google Shape;1965;p8"/>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6" name="Google Shape;1966;p8"/>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7" name="Google Shape;1967;p8"/>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8" name="Google Shape;1968;p8"/>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9" name="Google Shape;1969;p8"/>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0" name="Google Shape;1970;p8"/>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1" name="Google Shape;1971;p8"/>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2" name="Google Shape;1972;p8"/>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3" name="Google Shape;1973;p8"/>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4" name="Google Shape;1974;p8"/>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5" name="Google Shape;1975;p8"/>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6" name="Google Shape;1976;p8"/>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7" name="Google Shape;1977;p8"/>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8" name="Google Shape;1978;p8"/>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9" name="Google Shape;1979;p8"/>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0" name="Google Shape;1980;p8"/>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1" name="Google Shape;1981;p8"/>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2" name="Google Shape;1982;p8"/>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3" name="Google Shape;1983;p8"/>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4" name="Google Shape;1984;p8"/>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5" name="Google Shape;1985;p8"/>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6" name="Google Shape;1986;p8"/>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7" name="Google Shape;1987;p8"/>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8" name="Google Shape;1988;p8"/>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9" name="Google Shape;1989;p8"/>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0" name="Google Shape;1990;p8"/>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1" name="Google Shape;1991;p8"/>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2" name="Google Shape;1992;p8"/>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3" name="Google Shape;1993;p8"/>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4" name="Google Shape;1994;p8"/>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5" name="Google Shape;1995;p8"/>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6" name="Google Shape;1996;p8"/>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7" name="Google Shape;1997;p8"/>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8" name="Google Shape;1998;p8"/>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9" name="Google Shape;1999;p8"/>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0" name="Google Shape;2000;p8"/>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1" name="Google Shape;2001;p8"/>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2" name="Google Shape;2002;p8"/>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3" name="Google Shape;2003;p8"/>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4" name="Google Shape;2004;p8"/>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5" name="Google Shape;2005;p8"/>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6" name="Google Shape;2006;p8"/>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7" name="Google Shape;2007;p8"/>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8" name="Google Shape;2008;p8"/>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9" name="Google Shape;2009;p8"/>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0" name="Google Shape;2010;p8"/>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1" name="Google Shape;2011;p8"/>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2" name="Google Shape;2012;p8"/>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3" name="Google Shape;2013;p8"/>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4" name="Google Shape;2014;p8"/>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5" name="Google Shape;2015;p8"/>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6" name="Google Shape;2016;p8"/>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7" name="Google Shape;2017;p8"/>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8" name="Google Shape;2018;p8"/>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9" name="Google Shape;2019;p8"/>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0" name="Google Shape;2020;p8"/>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1" name="Google Shape;2021;p8"/>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2" name="Google Shape;2022;p8"/>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3" name="Google Shape;2023;p8"/>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24" name="Google Shape;2024;p8"/>
          <p:cNvGrpSpPr/>
          <p:nvPr/>
        </p:nvGrpSpPr>
        <p:grpSpPr>
          <a:xfrm rot="-5400000">
            <a:off x="9285189" y="125173"/>
            <a:ext cx="215884" cy="194554"/>
            <a:chOff x="7737341" y="1046941"/>
            <a:chExt cx="161913" cy="145916"/>
          </a:xfrm>
        </p:grpSpPr>
        <p:sp>
          <p:nvSpPr>
            <p:cNvPr id="2025" name="Google Shape;2025;p8"/>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6" name="Google Shape;2026;p8"/>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7" name="Google Shape;2027;p8"/>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28" name="Google Shape;2028;p8"/>
          <p:cNvGrpSpPr/>
          <p:nvPr/>
        </p:nvGrpSpPr>
        <p:grpSpPr>
          <a:xfrm>
            <a:off x="11092374" y="4805856"/>
            <a:ext cx="1586693" cy="1009432"/>
            <a:chOff x="7742212" y="3926048"/>
            <a:chExt cx="1414838" cy="900099"/>
          </a:xfrm>
        </p:grpSpPr>
        <p:sp>
          <p:nvSpPr>
            <p:cNvPr id="2029" name="Google Shape;2029;p8"/>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0" name="Google Shape;2030;p8"/>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1" name="Google Shape;2031;p8"/>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2" name="Google Shape;2032;p8"/>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3" name="Google Shape;2033;p8"/>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4" name="Google Shape;2034;p8"/>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5" name="Google Shape;2035;p8"/>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6" name="Google Shape;2036;p8"/>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37" name="Google Shape;2037;p8"/>
          <p:cNvGrpSpPr/>
          <p:nvPr/>
        </p:nvGrpSpPr>
        <p:grpSpPr>
          <a:xfrm>
            <a:off x="11460152" y="5217918"/>
            <a:ext cx="1389679" cy="1396017"/>
            <a:chOff x="8276926" y="3750868"/>
            <a:chExt cx="1239162" cy="1244814"/>
          </a:xfrm>
        </p:grpSpPr>
        <p:sp>
          <p:nvSpPr>
            <p:cNvPr id="2038" name="Google Shape;2038;p8"/>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9" name="Google Shape;2039;p8"/>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0" name="Google Shape;2040;p8"/>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1" name="Google Shape;2041;p8"/>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2" name="Google Shape;2042;p8"/>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3" name="Google Shape;2043;p8"/>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4" name="Google Shape;2044;p8"/>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5" name="Google Shape;2045;p8"/>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6" name="Google Shape;2046;p8"/>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7" name="Google Shape;2047;p8"/>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8" name="Google Shape;2048;p8"/>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9" name="Google Shape;2049;p8"/>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0" name="Google Shape;2050;p8"/>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1" name="Google Shape;2051;p8"/>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2" name="Google Shape;2052;p8"/>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3" name="Google Shape;2053;p8"/>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4" name="Google Shape;2054;p8"/>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5" name="Google Shape;2055;p8"/>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6" name="Google Shape;2056;p8"/>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7" name="Google Shape;2057;p8"/>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8" name="Google Shape;2058;p8"/>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9" name="Google Shape;2059;p8"/>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0" name="Google Shape;2060;p8"/>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1" name="Google Shape;2061;p8"/>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2" name="Google Shape;2062;p8"/>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3" name="Google Shape;2063;p8"/>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4" name="Google Shape;2064;p8"/>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65" name="Google Shape;2065;p8"/>
          <p:cNvGrpSpPr/>
          <p:nvPr/>
        </p:nvGrpSpPr>
        <p:grpSpPr>
          <a:xfrm>
            <a:off x="11378331" y="5903210"/>
            <a:ext cx="491221" cy="1330575"/>
            <a:chOff x="7607455" y="4238363"/>
            <a:chExt cx="438017" cy="1186459"/>
          </a:xfrm>
        </p:grpSpPr>
        <p:sp>
          <p:nvSpPr>
            <p:cNvPr id="2066" name="Google Shape;2066;p8"/>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7" name="Google Shape;2067;p8"/>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8" name="Google Shape;2068;p8"/>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9" name="Google Shape;2069;p8"/>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0" name="Google Shape;2070;p8"/>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1" name="Google Shape;2071;p8"/>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2" name="Google Shape;2072;p8"/>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3" name="Google Shape;2073;p8"/>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4" name="Google Shape;2074;p8"/>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5" name="Google Shape;2075;p8"/>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6" name="Google Shape;2076;p8"/>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7" name="Google Shape;2077;p8"/>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8" name="Google Shape;2078;p8"/>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9" name="Google Shape;2079;p8"/>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0" name="Google Shape;2080;p8"/>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1" name="Google Shape;2081;p8"/>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2" name="Google Shape;2082;p8"/>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3" name="Google Shape;2083;p8"/>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4" name="Google Shape;2084;p8"/>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5" name="Google Shape;2085;p8"/>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6" name="Google Shape;2086;p8"/>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7" name="Google Shape;2087;p8"/>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8" name="Google Shape;2088;p8"/>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9" name="Google Shape;2089;p8"/>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90" name="Google Shape;2090;p8"/>
          <p:cNvGrpSpPr/>
          <p:nvPr/>
        </p:nvGrpSpPr>
        <p:grpSpPr>
          <a:xfrm rot="-5400000" flipH="1">
            <a:off x="9862471" y="5940301"/>
            <a:ext cx="485736" cy="1259298"/>
            <a:chOff x="7916001" y="4222802"/>
            <a:chExt cx="364302" cy="944474"/>
          </a:xfrm>
        </p:grpSpPr>
        <p:sp>
          <p:nvSpPr>
            <p:cNvPr id="2091" name="Google Shape;2091;p8"/>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2" name="Google Shape;2092;p8"/>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3" name="Google Shape;2093;p8"/>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4" name="Google Shape;2094;p8"/>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5" name="Google Shape;2095;p8"/>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6" name="Google Shape;2096;p8"/>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7" name="Google Shape;2097;p8"/>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8" name="Google Shape;2098;p8"/>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099" name="Google Shape;2099;p8"/>
          <p:cNvSpPr/>
          <p:nvPr/>
        </p:nvSpPr>
        <p:spPr>
          <a:xfrm>
            <a:off x="10720520" y="5866435"/>
            <a:ext cx="730728" cy="1173464"/>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00" name="Google Shape;2100;p8"/>
          <p:cNvSpPr/>
          <p:nvPr/>
        </p:nvSpPr>
        <p:spPr>
          <a:xfrm>
            <a:off x="10711048" y="5950858"/>
            <a:ext cx="648046" cy="1188751"/>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01" name="Google Shape;2101;p8"/>
          <p:cNvSpPr/>
          <p:nvPr/>
        </p:nvSpPr>
        <p:spPr>
          <a:xfrm>
            <a:off x="11148978" y="6050329"/>
            <a:ext cx="226711" cy="187436"/>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02" name="Google Shape;2102;p8"/>
          <p:cNvSpPr/>
          <p:nvPr/>
        </p:nvSpPr>
        <p:spPr>
          <a:xfrm>
            <a:off x="11062305" y="6155981"/>
            <a:ext cx="314835" cy="243576"/>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03" name="Google Shape;2103;p8"/>
          <p:cNvSpPr/>
          <p:nvPr/>
        </p:nvSpPr>
        <p:spPr>
          <a:xfrm>
            <a:off x="10952488" y="6272520"/>
            <a:ext cx="434943" cy="29800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04" name="Google Shape;2104;p8"/>
          <p:cNvSpPr/>
          <p:nvPr/>
        </p:nvSpPr>
        <p:spPr>
          <a:xfrm>
            <a:off x="10864404" y="6495517"/>
            <a:ext cx="501732" cy="279557"/>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05" name="Google Shape;2105;p8"/>
          <p:cNvSpPr/>
          <p:nvPr/>
        </p:nvSpPr>
        <p:spPr>
          <a:xfrm>
            <a:off x="10842132" y="6740250"/>
            <a:ext cx="313625" cy="19922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06" name="Google Shape;2106;p8"/>
          <p:cNvSpPr/>
          <p:nvPr/>
        </p:nvSpPr>
        <p:spPr>
          <a:xfrm>
            <a:off x="10896453" y="6385296"/>
            <a:ext cx="35882" cy="28053"/>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07" name="Google Shape;2107;p8"/>
          <p:cNvSpPr/>
          <p:nvPr/>
        </p:nvSpPr>
        <p:spPr>
          <a:xfrm>
            <a:off x="10857249" y="6422249"/>
            <a:ext cx="34772" cy="28053"/>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08" name="Google Shape;2108;p8"/>
          <p:cNvSpPr/>
          <p:nvPr/>
        </p:nvSpPr>
        <p:spPr>
          <a:xfrm>
            <a:off x="10841561" y="6356136"/>
            <a:ext cx="35882"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09" name="Google Shape;2109;p8"/>
          <p:cNvSpPr/>
          <p:nvPr/>
        </p:nvSpPr>
        <p:spPr>
          <a:xfrm>
            <a:off x="11269614" y="6553367"/>
            <a:ext cx="34772" cy="28053"/>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10" name="Google Shape;2110;p8"/>
          <p:cNvSpPr/>
          <p:nvPr/>
        </p:nvSpPr>
        <p:spPr>
          <a:xfrm>
            <a:off x="11225907" y="6586993"/>
            <a:ext cx="34772" cy="26944"/>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11" name="Google Shape;2111;p8"/>
          <p:cNvSpPr/>
          <p:nvPr/>
        </p:nvSpPr>
        <p:spPr>
          <a:xfrm>
            <a:off x="11101510" y="6874995"/>
            <a:ext cx="34772" cy="28053"/>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12" name="Google Shape;2112;p8"/>
          <p:cNvSpPr/>
          <p:nvPr/>
        </p:nvSpPr>
        <p:spPr>
          <a:xfrm>
            <a:off x="11054445" y="6911983"/>
            <a:ext cx="34772"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13" name="Google Shape;2113;p8"/>
          <p:cNvSpPr/>
          <p:nvPr/>
        </p:nvSpPr>
        <p:spPr>
          <a:xfrm>
            <a:off x="11046616" y="6331512"/>
            <a:ext cx="34772" cy="26911"/>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14" name="Google Shape;2114;p8"/>
          <p:cNvSpPr/>
          <p:nvPr/>
        </p:nvSpPr>
        <p:spPr>
          <a:xfrm>
            <a:off x="11020851" y="6265364"/>
            <a:ext cx="35882" cy="26944"/>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15" name="Google Shape;2115;p8"/>
          <p:cNvSpPr/>
          <p:nvPr/>
        </p:nvSpPr>
        <p:spPr>
          <a:xfrm>
            <a:off x="11339086" y="6213832"/>
            <a:ext cx="34772" cy="28053"/>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16" name="Google Shape;2116;p8"/>
          <p:cNvSpPr/>
          <p:nvPr/>
        </p:nvSpPr>
        <p:spPr>
          <a:xfrm>
            <a:off x="11284192" y="6254179"/>
            <a:ext cx="34772" cy="28053"/>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17" name="Google Shape;2117;p8"/>
          <p:cNvSpPr/>
          <p:nvPr/>
        </p:nvSpPr>
        <p:spPr>
          <a:xfrm>
            <a:off x="11218081" y="6016601"/>
            <a:ext cx="35882"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18" name="Google Shape;2118;p8"/>
          <p:cNvSpPr/>
          <p:nvPr/>
        </p:nvSpPr>
        <p:spPr>
          <a:xfrm>
            <a:off x="11255034" y="5958349"/>
            <a:ext cx="34772" cy="28020"/>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19" name="Google Shape;2119;p8"/>
          <p:cNvSpPr/>
          <p:nvPr/>
        </p:nvSpPr>
        <p:spPr>
          <a:xfrm>
            <a:off x="10042563" y="5894788"/>
            <a:ext cx="914837" cy="1148032"/>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20" name="Google Shape;2120;p8"/>
          <p:cNvSpPr/>
          <p:nvPr/>
        </p:nvSpPr>
        <p:spPr>
          <a:xfrm>
            <a:off x="10126346" y="5997384"/>
            <a:ext cx="644485" cy="1175984"/>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21" name="Google Shape;2121;p8"/>
          <p:cNvSpPr/>
          <p:nvPr/>
        </p:nvSpPr>
        <p:spPr>
          <a:xfrm>
            <a:off x="10528600" y="6820069"/>
            <a:ext cx="186361" cy="177827"/>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22" name="Google Shape;2122;p8"/>
          <p:cNvSpPr/>
          <p:nvPr/>
        </p:nvSpPr>
        <p:spPr>
          <a:xfrm>
            <a:off x="10384044" y="6550006"/>
            <a:ext cx="256982" cy="255772"/>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23" name="Google Shape;2123;p8"/>
          <p:cNvSpPr/>
          <p:nvPr/>
        </p:nvSpPr>
        <p:spPr>
          <a:xfrm>
            <a:off x="10277553" y="6306853"/>
            <a:ext cx="288393" cy="365364"/>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24" name="Google Shape;2124;p8"/>
          <p:cNvSpPr/>
          <p:nvPr/>
        </p:nvSpPr>
        <p:spPr>
          <a:xfrm>
            <a:off x="10296331" y="6298994"/>
            <a:ext cx="148564" cy="192711"/>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25" name="Google Shape;2125;p8"/>
          <p:cNvSpPr/>
          <p:nvPr/>
        </p:nvSpPr>
        <p:spPr>
          <a:xfrm>
            <a:off x="10150231" y="6091685"/>
            <a:ext cx="190460" cy="22812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26" name="Google Shape;2126;p8"/>
          <p:cNvSpPr/>
          <p:nvPr/>
        </p:nvSpPr>
        <p:spPr>
          <a:xfrm>
            <a:off x="10120636" y="6021103"/>
            <a:ext cx="135998" cy="158039"/>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27" name="Google Shape;2127;p8"/>
          <p:cNvSpPr/>
          <p:nvPr/>
        </p:nvSpPr>
        <p:spPr>
          <a:xfrm>
            <a:off x="10712661" y="6314682"/>
            <a:ext cx="38165" cy="2916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28" name="Google Shape;2128;p8"/>
          <p:cNvSpPr/>
          <p:nvPr/>
        </p:nvSpPr>
        <p:spPr>
          <a:xfrm>
            <a:off x="10673456" y="6267617"/>
            <a:ext cx="38132" cy="2916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29" name="Google Shape;2129;p8"/>
          <p:cNvSpPr/>
          <p:nvPr/>
        </p:nvSpPr>
        <p:spPr>
          <a:xfrm>
            <a:off x="10657768" y="6333729"/>
            <a:ext cx="38132" cy="291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30" name="Google Shape;2130;p8"/>
          <p:cNvSpPr/>
          <p:nvPr/>
        </p:nvSpPr>
        <p:spPr>
          <a:xfrm>
            <a:off x="10125473" y="6611653"/>
            <a:ext cx="38132" cy="2916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31" name="Google Shape;2131;p8"/>
          <p:cNvSpPr/>
          <p:nvPr/>
        </p:nvSpPr>
        <p:spPr>
          <a:xfrm>
            <a:off x="10136693" y="6548899"/>
            <a:ext cx="38132"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32" name="Google Shape;2132;p8"/>
          <p:cNvSpPr/>
          <p:nvPr/>
        </p:nvSpPr>
        <p:spPr>
          <a:xfrm>
            <a:off x="10199446" y="6595965"/>
            <a:ext cx="38132"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33" name="Google Shape;2133;p8"/>
          <p:cNvSpPr/>
          <p:nvPr/>
        </p:nvSpPr>
        <p:spPr>
          <a:xfrm>
            <a:off x="10293577" y="5969537"/>
            <a:ext cx="38132" cy="2916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34" name="Google Shape;2134;p8"/>
          <p:cNvSpPr/>
          <p:nvPr/>
        </p:nvSpPr>
        <p:spPr>
          <a:xfrm>
            <a:off x="10250979" y="5950489"/>
            <a:ext cx="37024" cy="2916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35" name="Google Shape;2135;p8"/>
          <p:cNvSpPr/>
          <p:nvPr/>
        </p:nvSpPr>
        <p:spPr>
          <a:xfrm>
            <a:off x="10086269" y="6189174"/>
            <a:ext cx="38132" cy="2916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36" name="Google Shape;2136;p8"/>
          <p:cNvSpPr/>
          <p:nvPr/>
        </p:nvSpPr>
        <p:spPr>
          <a:xfrm>
            <a:off x="10086269" y="6228413"/>
            <a:ext cx="38132" cy="2916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37" name="Google Shape;2137;p8"/>
          <p:cNvSpPr/>
          <p:nvPr/>
        </p:nvSpPr>
        <p:spPr>
          <a:xfrm>
            <a:off x="10673456" y="6682233"/>
            <a:ext cx="38132" cy="291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38" name="Google Shape;2138;p8"/>
          <p:cNvSpPr/>
          <p:nvPr/>
        </p:nvSpPr>
        <p:spPr>
          <a:xfrm>
            <a:off x="10445958" y="6858164"/>
            <a:ext cx="38165" cy="30304"/>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39" name="Google Shape;2139;p8"/>
          <p:cNvSpPr/>
          <p:nvPr/>
        </p:nvSpPr>
        <p:spPr>
          <a:xfrm>
            <a:off x="10317092" y="6514163"/>
            <a:ext cx="38165" cy="2916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40" name="Google Shape;2140;p8"/>
          <p:cNvSpPr/>
          <p:nvPr/>
        </p:nvSpPr>
        <p:spPr>
          <a:xfrm>
            <a:off x="10610703" y="6486146"/>
            <a:ext cx="38132" cy="30271"/>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141" name="Google Shape;2141;p8"/>
          <p:cNvGrpSpPr/>
          <p:nvPr/>
        </p:nvGrpSpPr>
        <p:grpSpPr>
          <a:xfrm rot="1693484">
            <a:off x="429143" y="5263527"/>
            <a:ext cx="2189608" cy="2131495"/>
            <a:chOff x="-181020" y="4253777"/>
            <a:chExt cx="1117161" cy="1087511"/>
          </a:xfrm>
        </p:grpSpPr>
        <p:sp>
          <p:nvSpPr>
            <p:cNvPr id="2142" name="Google Shape;2142;p8"/>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3" name="Google Shape;2143;p8"/>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4" name="Google Shape;2144;p8"/>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5" name="Google Shape;2145;p8"/>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6" name="Google Shape;2146;p8"/>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7" name="Google Shape;2147;p8"/>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8" name="Google Shape;2148;p8"/>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9" name="Google Shape;2149;p8"/>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0" name="Google Shape;2150;p8"/>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1" name="Google Shape;2151;p8"/>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2" name="Google Shape;2152;p8"/>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3" name="Google Shape;2153;p8"/>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4" name="Google Shape;2154;p8"/>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5" name="Google Shape;2155;p8"/>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56" name="Google Shape;2156;p8"/>
          <p:cNvGrpSpPr/>
          <p:nvPr/>
        </p:nvGrpSpPr>
        <p:grpSpPr>
          <a:xfrm>
            <a:off x="-75913" y="4725005"/>
            <a:ext cx="1319791" cy="1770491"/>
            <a:chOff x="-168050" y="4195214"/>
            <a:chExt cx="719519" cy="965231"/>
          </a:xfrm>
        </p:grpSpPr>
        <p:sp>
          <p:nvSpPr>
            <p:cNvPr id="2157" name="Google Shape;2157;p8"/>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8" name="Google Shape;2158;p8"/>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9" name="Google Shape;2159;p8"/>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0" name="Google Shape;2160;p8"/>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1" name="Google Shape;2161;p8"/>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2" name="Google Shape;2162;p8"/>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3" name="Google Shape;2163;p8"/>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4" name="Google Shape;2164;p8"/>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5" name="Google Shape;2165;p8"/>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6" name="Google Shape;2166;p8"/>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7" name="Google Shape;2167;p8"/>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8" name="Google Shape;2168;p8"/>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9" name="Google Shape;2169;p8"/>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0" name="Google Shape;2170;p8"/>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1" name="Google Shape;2171;p8"/>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2" name="Google Shape;2172;p8"/>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3" name="Google Shape;2173;p8"/>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4" name="Google Shape;2174;p8"/>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5" name="Google Shape;2175;p8"/>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6" name="Google Shape;2176;p8"/>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7" name="Google Shape;2177;p8"/>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8" name="Google Shape;2178;p8"/>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9" name="Google Shape;2179;p8"/>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0" name="Google Shape;2180;p8"/>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1" name="Google Shape;2181;p8"/>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2" name="Google Shape;2182;p8"/>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3" name="Google Shape;2183;p8"/>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4" name="Google Shape;2184;p8"/>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5" name="Google Shape;2185;p8"/>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6" name="Google Shape;2186;p8"/>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7" name="Google Shape;2187;p8"/>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8" name="Google Shape;2188;p8"/>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9" name="Google Shape;2189;p8"/>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0" name="Google Shape;2190;p8"/>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1" name="Google Shape;2191;p8"/>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2" name="Google Shape;2192;p8"/>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3" name="Google Shape;2193;p8"/>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4" name="Google Shape;2194;p8"/>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5" name="Google Shape;2195;p8"/>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6" name="Google Shape;2196;p8"/>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7" name="Google Shape;2197;p8"/>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8" name="Google Shape;2198;p8"/>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9" name="Google Shape;2199;p8"/>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0" name="Google Shape;2200;p8"/>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1" name="Google Shape;2201;p8"/>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2" name="Google Shape;2202;p8"/>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3" name="Google Shape;2203;p8"/>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204" name="Google Shape;2204;p8"/>
          <p:cNvGrpSpPr/>
          <p:nvPr/>
        </p:nvGrpSpPr>
        <p:grpSpPr>
          <a:xfrm rot="-2320759">
            <a:off x="-693019" y="3765545"/>
            <a:ext cx="1502988" cy="1479232"/>
            <a:chOff x="-181020" y="4253777"/>
            <a:chExt cx="1117161" cy="1087511"/>
          </a:xfrm>
        </p:grpSpPr>
        <p:sp>
          <p:nvSpPr>
            <p:cNvPr id="2205" name="Google Shape;2205;p8"/>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6" name="Google Shape;2206;p8"/>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7" name="Google Shape;2207;p8"/>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8" name="Google Shape;2208;p8"/>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9" name="Google Shape;2209;p8"/>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0" name="Google Shape;2210;p8"/>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1" name="Google Shape;2211;p8"/>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2" name="Google Shape;2212;p8"/>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3" name="Google Shape;2213;p8"/>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4" name="Google Shape;2214;p8"/>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5" name="Google Shape;2215;p8"/>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6" name="Google Shape;2216;p8"/>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7" name="Google Shape;2217;p8"/>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8" name="Google Shape;2218;p8"/>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219" name="Google Shape;2219;p8"/>
          <p:cNvGrpSpPr/>
          <p:nvPr/>
        </p:nvGrpSpPr>
        <p:grpSpPr>
          <a:xfrm rot="5595891">
            <a:off x="-110828" y="5830785"/>
            <a:ext cx="1389621" cy="1395960"/>
            <a:chOff x="8276926" y="3750868"/>
            <a:chExt cx="1239162" cy="1244814"/>
          </a:xfrm>
        </p:grpSpPr>
        <p:sp>
          <p:nvSpPr>
            <p:cNvPr id="2220" name="Google Shape;2220;p8"/>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1" name="Google Shape;2221;p8"/>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2" name="Google Shape;2222;p8"/>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3" name="Google Shape;2223;p8"/>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4" name="Google Shape;2224;p8"/>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5" name="Google Shape;2225;p8"/>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6" name="Google Shape;2226;p8"/>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7" name="Google Shape;2227;p8"/>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8" name="Google Shape;2228;p8"/>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9" name="Google Shape;2229;p8"/>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0" name="Google Shape;2230;p8"/>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1" name="Google Shape;2231;p8"/>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2" name="Google Shape;2232;p8"/>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3" name="Google Shape;2233;p8"/>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4" name="Google Shape;2234;p8"/>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5" name="Google Shape;2235;p8"/>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6" name="Google Shape;2236;p8"/>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7" name="Google Shape;2237;p8"/>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8" name="Google Shape;2238;p8"/>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9" name="Google Shape;2239;p8"/>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0" name="Google Shape;2240;p8"/>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1" name="Google Shape;2241;p8"/>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2" name="Google Shape;2242;p8"/>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3" name="Google Shape;2243;p8"/>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4" name="Google Shape;2244;p8"/>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5" name="Google Shape;2245;p8"/>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6" name="Google Shape;2246;p8"/>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763184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188"/>
        <p:cNvGrpSpPr/>
        <p:nvPr/>
      </p:nvGrpSpPr>
      <p:grpSpPr>
        <a:xfrm>
          <a:off x="0" y="0"/>
          <a:ext cx="0" cy="0"/>
          <a:chOff x="0" y="0"/>
          <a:chExt cx="0" cy="0"/>
        </a:xfrm>
      </p:grpSpPr>
      <p:sp>
        <p:nvSpPr>
          <p:cNvPr id="5189" name="Google Shape;5189;p19"/>
          <p:cNvSpPr txBox="1">
            <a:spLocks noGrp="1"/>
          </p:cNvSpPr>
          <p:nvPr>
            <p:ph type="subTitle" idx="1"/>
          </p:nvPr>
        </p:nvSpPr>
        <p:spPr>
          <a:xfrm>
            <a:off x="1681600" y="2568767"/>
            <a:ext cx="8828800" cy="10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Nunito"/>
                <a:ea typeface="Nunito"/>
                <a:cs typeface="Nunito"/>
                <a:sym typeface="Nunito"/>
              </a:defRPr>
            </a:lvl1pPr>
            <a:lvl2pPr lvl="1" algn="ctr" rtl="0">
              <a:lnSpc>
                <a:spcPct val="100000"/>
              </a:lnSpc>
              <a:spcBef>
                <a:spcPts val="0"/>
              </a:spcBef>
              <a:spcAft>
                <a:spcPts val="0"/>
              </a:spcAft>
              <a:buNone/>
              <a:defRPr>
                <a:latin typeface="Nunito"/>
                <a:ea typeface="Nunito"/>
                <a:cs typeface="Nunito"/>
                <a:sym typeface="Nunito"/>
              </a:defRPr>
            </a:lvl2pPr>
            <a:lvl3pPr lvl="2" algn="ctr" rtl="0">
              <a:lnSpc>
                <a:spcPct val="100000"/>
              </a:lnSpc>
              <a:spcBef>
                <a:spcPts val="0"/>
              </a:spcBef>
              <a:spcAft>
                <a:spcPts val="0"/>
              </a:spcAft>
              <a:buNone/>
              <a:defRPr>
                <a:latin typeface="Nunito"/>
                <a:ea typeface="Nunito"/>
                <a:cs typeface="Nunito"/>
                <a:sym typeface="Nunito"/>
              </a:defRPr>
            </a:lvl3pPr>
            <a:lvl4pPr lvl="3" algn="ctr" rtl="0">
              <a:lnSpc>
                <a:spcPct val="100000"/>
              </a:lnSpc>
              <a:spcBef>
                <a:spcPts val="0"/>
              </a:spcBef>
              <a:spcAft>
                <a:spcPts val="0"/>
              </a:spcAft>
              <a:buNone/>
              <a:defRPr>
                <a:latin typeface="Nunito"/>
                <a:ea typeface="Nunito"/>
                <a:cs typeface="Nunito"/>
                <a:sym typeface="Nunito"/>
              </a:defRPr>
            </a:lvl4pPr>
            <a:lvl5pPr lvl="4" algn="ctr" rtl="0">
              <a:lnSpc>
                <a:spcPct val="100000"/>
              </a:lnSpc>
              <a:spcBef>
                <a:spcPts val="0"/>
              </a:spcBef>
              <a:spcAft>
                <a:spcPts val="0"/>
              </a:spcAft>
              <a:buNone/>
              <a:defRPr>
                <a:latin typeface="Nunito"/>
                <a:ea typeface="Nunito"/>
                <a:cs typeface="Nunito"/>
                <a:sym typeface="Nunito"/>
              </a:defRPr>
            </a:lvl5pPr>
            <a:lvl6pPr lvl="5" algn="ctr" rtl="0">
              <a:lnSpc>
                <a:spcPct val="100000"/>
              </a:lnSpc>
              <a:spcBef>
                <a:spcPts val="0"/>
              </a:spcBef>
              <a:spcAft>
                <a:spcPts val="0"/>
              </a:spcAft>
              <a:buNone/>
              <a:defRPr>
                <a:latin typeface="Nunito"/>
                <a:ea typeface="Nunito"/>
                <a:cs typeface="Nunito"/>
                <a:sym typeface="Nunito"/>
              </a:defRPr>
            </a:lvl6pPr>
            <a:lvl7pPr lvl="6" algn="ctr" rtl="0">
              <a:lnSpc>
                <a:spcPct val="100000"/>
              </a:lnSpc>
              <a:spcBef>
                <a:spcPts val="0"/>
              </a:spcBef>
              <a:spcAft>
                <a:spcPts val="0"/>
              </a:spcAft>
              <a:buNone/>
              <a:defRPr>
                <a:latin typeface="Nunito"/>
                <a:ea typeface="Nunito"/>
                <a:cs typeface="Nunito"/>
                <a:sym typeface="Nunito"/>
              </a:defRPr>
            </a:lvl7pPr>
            <a:lvl8pPr lvl="7" algn="ctr" rtl="0">
              <a:lnSpc>
                <a:spcPct val="100000"/>
              </a:lnSpc>
              <a:spcBef>
                <a:spcPts val="0"/>
              </a:spcBef>
              <a:spcAft>
                <a:spcPts val="0"/>
              </a:spcAft>
              <a:buNone/>
              <a:defRPr>
                <a:latin typeface="Nunito"/>
                <a:ea typeface="Nunito"/>
                <a:cs typeface="Nunito"/>
                <a:sym typeface="Nunito"/>
              </a:defRPr>
            </a:lvl8pPr>
            <a:lvl9pPr lvl="8" algn="ctr" rtl="0">
              <a:lnSpc>
                <a:spcPct val="100000"/>
              </a:lnSpc>
              <a:spcBef>
                <a:spcPts val="0"/>
              </a:spcBef>
              <a:spcAft>
                <a:spcPts val="0"/>
              </a:spcAft>
              <a:buNone/>
              <a:defRPr>
                <a:latin typeface="Nunito"/>
                <a:ea typeface="Nunito"/>
                <a:cs typeface="Nunito"/>
                <a:sym typeface="Nunito"/>
              </a:defRPr>
            </a:lvl9pPr>
          </a:lstStyle>
          <a:p>
            <a:endParaRPr/>
          </a:p>
        </p:txBody>
      </p:sp>
      <p:sp>
        <p:nvSpPr>
          <p:cNvPr id="5190" name="Google Shape;5190;p19"/>
          <p:cNvSpPr txBox="1">
            <a:spLocks noGrp="1"/>
          </p:cNvSpPr>
          <p:nvPr>
            <p:ph type="subTitle" idx="2"/>
          </p:nvPr>
        </p:nvSpPr>
        <p:spPr>
          <a:xfrm>
            <a:off x="4018934" y="3624833"/>
            <a:ext cx="4323600" cy="6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3192">
                <a:solidFill>
                  <a:schemeClr val="dk1"/>
                </a:solidFill>
              </a:defRPr>
            </a:lvl1pPr>
            <a:lvl2pPr lvl="1" algn="ctr" rtl="0">
              <a:lnSpc>
                <a:spcPct val="100000"/>
              </a:lnSpc>
              <a:spcBef>
                <a:spcPts val="0"/>
              </a:spcBef>
              <a:spcAft>
                <a:spcPts val="0"/>
              </a:spcAft>
              <a:buNone/>
              <a:defRPr sz="3192">
                <a:solidFill>
                  <a:schemeClr val="dk1"/>
                </a:solidFill>
              </a:defRPr>
            </a:lvl2pPr>
            <a:lvl3pPr lvl="2" algn="ctr" rtl="0">
              <a:lnSpc>
                <a:spcPct val="100000"/>
              </a:lnSpc>
              <a:spcBef>
                <a:spcPts val="0"/>
              </a:spcBef>
              <a:spcAft>
                <a:spcPts val="0"/>
              </a:spcAft>
              <a:buNone/>
              <a:defRPr sz="3192">
                <a:solidFill>
                  <a:schemeClr val="dk1"/>
                </a:solidFill>
              </a:defRPr>
            </a:lvl3pPr>
            <a:lvl4pPr lvl="3" algn="ctr" rtl="0">
              <a:lnSpc>
                <a:spcPct val="100000"/>
              </a:lnSpc>
              <a:spcBef>
                <a:spcPts val="0"/>
              </a:spcBef>
              <a:spcAft>
                <a:spcPts val="0"/>
              </a:spcAft>
              <a:buNone/>
              <a:defRPr sz="3192">
                <a:solidFill>
                  <a:schemeClr val="dk1"/>
                </a:solidFill>
              </a:defRPr>
            </a:lvl4pPr>
            <a:lvl5pPr lvl="4" algn="ctr" rtl="0">
              <a:lnSpc>
                <a:spcPct val="100000"/>
              </a:lnSpc>
              <a:spcBef>
                <a:spcPts val="0"/>
              </a:spcBef>
              <a:spcAft>
                <a:spcPts val="0"/>
              </a:spcAft>
              <a:buNone/>
              <a:defRPr sz="3192">
                <a:solidFill>
                  <a:schemeClr val="dk1"/>
                </a:solidFill>
              </a:defRPr>
            </a:lvl5pPr>
            <a:lvl6pPr lvl="5" algn="ctr" rtl="0">
              <a:lnSpc>
                <a:spcPct val="100000"/>
              </a:lnSpc>
              <a:spcBef>
                <a:spcPts val="0"/>
              </a:spcBef>
              <a:spcAft>
                <a:spcPts val="0"/>
              </a:spcAft>
              <a:buNone/>
              <a:defRPr sz="3192">
                <a:solidFill>
                  <a:schemeClr val="dk1"/>
                </a:solidFill>
              </a:defRPr>
            </a:lvl6pPr>
            <a:lvl7pPr lvl="6" algn="ctr" rtl="0">
              <a:lnSpc>
                <a:spcPct val="100000"/>
              </a:lnSpc>
              <a:spcBef>
                <a:spcPts val="0"/>
              </a:spcBef>
              <a:spcAft>
                <a:spcPts val="0"/>
              </a:spcAft>
              <a:buNone/>
              <a:defRPr sz="3192">
                <a:solidFill>
                  <a:schemeClr val="dk1"/>
                </a:solidFill>
              </a:defRPr>
            </a:lvl7pPr>
            <a:lvl8pPr lvl="7" algn="ctr" rtl="0">
              <a:lnSpc>
                <a:spcPct val="100000"/>
              </a:lnSpc>
              <a:spcBef>
                <a:spcPts val="0"/>
              </a:spcBef>
              <a:spcAft>
                <a:spcPts val="0"/>
              </a:spcAft>
              <a:buNone/>
              <a:defRPr sz="3192">
                <a:solidFill>
                  <a:schemeClr val="dk1"/>
                </a:solidFill>
              </a:defRPr>
            </a:lvl8pPr>
            <a:lvl9pPr lvl="8" algn="ctr" rtl="0">
              <a:lnSpc>
                <a:spcPct val="100000"/>
              </a:lnSpc>
              <a:spcBef>
                <a:spcPts val="0"/>
              </a:spcBef>
              <a:spcAft>
                <a:spcPts val="0"/>
              </a:spcAft>
              <a:buNone/>
              <a:defRPr sz="3192">
                <a:solidFill>
                  <a:schemeClr val="dk1"/>
                </a:solidFill>
              </a:defRPr>
            </a:lvl9pPr>
          </a:lstStyle>
          <a:p>
            <a:endParaRPr/>
          </a:p>
        </p:txBody>
      </p:sp>
      <p:grpSp>
        <p:nvGrpSpPr>
          <p:cNvPr id="5191" name="Google Shape;5191;p19"/>
          <p:cNvGrpSpPr/>
          <p:nvPr/>
        </p:nvGrpSpPr>
        <p:grpSpPr>
          <a:xfrm rot="10800000" flipH="1">
            <a:off x="11838239" y="5589878"/>
            <a:ext cx="215884" cy="194555"/>
            <a:chOff x="7737341" y="1046941"/>
            <a:chExt cx="161913" cy="145916"/>
          </a:xfrm>
        </p:grpSpPr>
        <p:sp>
          <p:nvSpPr>
            <p:cNvPr id="5192" name="Google Shape;5192;p19"/>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93" name="Google Shape;5193;p19"/>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94" name="Google Shape;5194;p19"/>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195" name="Google Shape;5195;p19"/>
          <p:cNvGrpSpPr/>
          <p:nvPr/>
        </p:nvGrpSpPr>
        <p:grpSpPr>
          <a:xfrm rot="10800000" flipH="1">
            <a:off x="177442" y="5539114"/>
            <a:ext cx="207292" cy="188116"/>
            <a:chOff x="737385" y="1492952"/>
            <a:chExt cx="161913" cy="146935"/>
          </a:xfrm>
        </p:grpSpPr>
        <p:sp>
          <p:nvSpPr>
            <p:cNvPr id="5196" name="Google Shape;5196;p19"/>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97" name="Google Shape;5197;p19"/>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98" name="Google Shape;5198;p19"/>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199" name="Google Shape;5199;p19"/>
          <p:cNvSpPr/>
          <p:nvPr/>
        </p:nvSpPr>
        <p:spPr>
          <a:xfrm rot="10800000" flipH="1">
            <a:off x="-294449" y="-52518"/>
            <a:ext cx="5448413" cy="8503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00" name="Google Shape;5200;p19"/>
          <p:cNvSpPr/>
          <p:nvPr/>
        </p:nvSpPr>
        <p:spPr>
          <a:xfrm rot="10800000" flipH="1">
            <a:off x="6029618" y="5966590"/>
            <a:ext cx="6209269" cy="96963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201" name="Google Shape;5201;p19"/>
          <p:cNvGrpSpPr/>
          <p:nvPr/>
        </p:nvGrpSpPr>
        <p:grpSpPr>
          <a:xfrm rot="10800000" flipH="1">
            <a:off x="2175521" y="5727057"/>
            <a:ext cx="554560" cy="1437668"/>
            <a:chOff x="1823086" y="-208516"/>
            <a:chExt cx="433159" cy="1122944"/>
          </a:xfrm>
        </p:grpSpPr>
        <p:sp>
          <p:nvSpPr>
            <p:cNvPr id="5202" name="Google Shape;5202;p19"/>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3" name="Google Shape;5203;p19"/>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4" name="Google Shape;5204;p19"/>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5" name="Google Shape;5205;p19"/>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6" name="Google Shape;5206;p19"/>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7" name="Google Shape;5207;p19"/>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8" name="Google Shape;5208;p19"/>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9" name="Google Shape;5209;p19"/>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10" name="Google Shape;5210;p19"/>
          <p:cNvGrpSpPr/>
          <p:nvPr/>
        </p:nvGrpSpPr>
        <p:grpSpPr>
          <a:xfrm rot="10800000" flipH="1">
            <a:off x="-422591" y="5291232"/>
            <a:ext cx="1800468" cy="1151152"/>
            <a:chOff x="-206267" y="355694"/>
            <a:chExt cx="1406323" cy="899150"/>
          </a:xfrm>
        </p:grpSpPr>
        <p:sp>
          <p:nvSpPr>
            <p:cNvPr id="5211" name="Google Shape;5211;p19"/>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2" name="Google Shape;5212;p19"/>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3" name="Google Shape;5213;p19"/>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4" name="Google Shape;5214;p19"/>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5" name="Google Shape;5215;p19"/>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6" name="Google Shape;5216;p19"/>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7" name="Google Shape;5217;p19"/>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8" name="Google Shape;5218;p19"/>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19" name="Google Shape;5219;p19"/>
          <p:cNvGrpSpPr/>
          <p:nvPr/>
        </p:nvGrpSpPr>
        <p:grpSpPr>
          <a:xfrm rot="10800000" flipH="1">
            <a:off x="-224342" y="5924230"/>
            <a:ext cx="1153599" cy="1115511"/>
            <a:chOff x="-168381" y="-168706"/>
            <a:chExt cx="901061" cy="871312"/>
          </a:xfrm>
        </p:grpSpPr>
        <p:sp>
          <p:nvSpPr>
            <p:cNvPr id="5220" name="Google Shape;5220;p19"/>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1" name="Google Shape;5221;p19"/>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2" name="Google Shape;5222;p19"/>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3" name="Google Shape;5223;p19"/>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4" name="Google Shape;5224;p19"/>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5" name="Google Shape;5225;p19"/>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6" name="Google Shape;5226;p19"/>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7" name="Google Shape;5227;p19"/>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8" name="Google Shape;5228;p19"/>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9" name="Google Shape;5229;p19"/>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0" name="Google Shape;5230;p19"/>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1" name="Google Shape;5231;p19"/>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2" name="Google Shape;5232;p19"/>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3" name="Google Shape;5233;p19"/>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4" name="Google Shape;5234;p19"/>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5" name="Google Shape;5235;p19"/>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6" name="Google Shape;5236;p19"/>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7" name="Google Shape;5237;p19"/>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8" name="Google Shape;5238;p19"/>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39" name="Google Shape;5239;p19"/>
          <p:cNvGrpSpPr/>
          <p:nvPr/>
        </p:nvGrpSpPr>
        <p:grpSpPr>
          <a:xfrm rot="10800000" flipH="1">
            <a:off x="999457" y="5690300"/>
            <a:ext cx="561362" cy="1519333"/>
            <a:chOff x="904476" y="-243594"/>
            <a:chExt cx="438472" cy="1186732"/>
          </a:xfrm>
        </p:grpSpPr>
        <p:sp>
          <p:nvSpPr>
            <p:cNvPr id="5240" name="Google Shape;5240;p19"/>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1" name="Google Shape;5241;p19"/>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2" name="Google Shape;5242;p19"/>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3" name="Google Shape;5243;p19"/>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4" name="Google Shape;5244;p19"/>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5" name="Google Shape;5245;p19"/>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6" name="Google Shape;5246;p19"/>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7" name="Google Shape;5247;p19"/>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8" name="Google Shape;5248;p19"/>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9" name="Google Shape;5249;p19"/>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0" name="Google Shape;5250;p19"/>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1" name="Google Shape;5251;p19"/>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2" name="Google Shape;5252;p19"/>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3" name="Google Shape;5253;p19"/>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4" name="Google Shape;5254;p19"/>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5" name="Google Shape;5255;p19"/>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6" name="Google Shape;5256;p19"/>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7" name="Google Shape;5257;p19"/>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8" name="Google Shape;5258;p19"/>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9" name="Google Shape;5259;p19"/>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0" name="Google Shape;5260;p19"/>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1" name="Google Shape;5261;p19"/>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2" name="Google Shape;5262;p19"/>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3" name="Google Shape;5263;p19"/>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4" name="Google Shape;5264;p19"/>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5" name="Google Shape;5265;p19"/>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6" name="Google Shape;5266;p19"/>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67" name="Google Shape;5267;p19"/>
          <p:cNvGrpSpPr/>
          <p:nvPr/>
        </p:nvGrpSpPr>
        <p:grpSpPr>
          <a:xfrm rot="10800000" flipH="1">
            <a:off x="1705340" y="5995618"/>
            <a:ext cx="845843" cy="1453939"/>
            <a:chOff x="1455834" y="-430995"/>
            <a:chExt cx="660677" cy="1135653"/>
          </a:xfrm>
        </p:grpSpPr>
        <p:sp>
          <p:nvSpPr>
            <p:cNvPr id="5268" name="Google Shape;5268;p19"/>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9" name="Google Shape;5269;p19"/>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0" name="Google Shape;5270;p19"/>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1" name="Google Shape;5271;p19"/>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2" name="Google Shape;5272;p19"/>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3" name="Google Shape;5273;p19"/>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4" name="Google Shape;5274;p19"/>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5" name="Google Shape;5275;p19"/>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6" name="Google Shape;5276;p19"/>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7" name="Google Shape;5277;p19"/>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8" name="Google Shape;5278;p19"/>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9" name="Google Shape;5279;p19"/>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0" name="Google Shape;5280;p19"/>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1" name="Google Shape;5281;p19"/>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2" name="Google Shape;5282;p19"/>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3" name="Google Shape;5283;p19"/>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4" name="Google Shape;5284;p19"/>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5" name="Google Shape;5285;p19"/>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6" name="Google Shape;5286;p19"/>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7" name="Google Shape;5287;p19"/>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88" name="Google Shape;5288;p19"/>
          <p:cNvGrpSpPr/>
          <p:nvPr/>
        </p:nvGrpSpPr>
        <p:grpSpPr>
          <a:xfrm rot="10800000" flipH="1">
            <a:off x="2270785" y="6029217"/>
            <a:ext cx="1043986" cy="1459267"/>
            <a:chOff x="1897495" y="-461400"/>
            <a:chExt cx="815443" cy="1139815"/>
          </a:xfrm>
        </p:grpSpPr>
        <p:sp>
          <p:nvSpPr>
            <p:cNvPr id="5289" name="Google Shape;5289;p19"/>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0" name="Google Shape;5290;p19"/>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1" name="Google Shape;5291;p19"/>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2" name="Google Shape;5292;p19"/>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3" name="Google Shape;5293;p19"/>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4" name="Google Shape;5294;p19"/>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5" name="Google Shape;5295;p19"/>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6" name="Google Shape;5296;p19"/>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7" name="Google Shape;5297;p19"/>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8" name="Google Shape;5298;p19"/>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9" name="Google Shape;5299;p19"/>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0" name="Google Shape;5300;p19"/>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1" name="Google Shape;5301;p19"/>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2" name="Google Shape;5302;p19"/>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3" name="Google Shape;5303;p19"/>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4" name="Google Shape;5304;p19"/>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5" name="Google Shape;5305;p19"/>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6" name="Google Shape;5306;p19"/>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7" name="Google Shape;5307;p19"/>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8" name="Google Shape;5308;p19"/>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9" name="Google Shape;5309;p19"/>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0" name="Google Shape;5310;p19"/>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11" name="Google Shape;5311;p19"/>
          <p:cNvGrpSpPr/>
          <p:nvPr/>
        </p:nvGrpSpPr>
        <p:grpSpPr>
          <a:xfrm>
            <a:off x="668798" y="3922164"/>
            <a:ext cx="558848" cy="729171"/>
            <a:chOff x="1304140" y="978228"/>
            <a:chExt cx="436509" cy="569545"/>
          </a:xfrm>
        </p:grpSpPr>
        <p:sp>
          <p:nvSpPr>
            <p:cNvPr id="5312" name="Google Shape;5312;p19"/>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3" name="Google Shape;5313;p19"/>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4" name="Google Shape;5314;p19"/>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5" name="Google Shape;5315;p19"/>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6" name="Google Shape;5316;p19"/>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7" name="Google Shape;5317;p19"/>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8" name="Google Shape;5318;p19"/>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9" name="Google Shape;5319;p19"/>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0" name="Google Shape;5320;p19"/>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1" name="Google Shape;5321;p19"/>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2" name="Google Shape;5322;p19"/>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3" name="Google Shape;5323;p19"/>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4" name="Google Shape;5324;p19"/>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5" name="Google Shape;5325;p19"/>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6" name="Google Shape;5326;p19"/>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7" name="Google Shape;5327;p19"/>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8" name="Google Shape;5328;p19"/>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9" name="Google Shape;5329;p19"/>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0" name="Google Shape;5330;p19"/>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1" name="Google Shape;5331;p19"/>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2" name="Google Shape;5332;p19"/>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3" name="Google Shape;5333;p19"/>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34" name="Google Shape;5334;p19"/>
          <p:cNvGrpSpPr/>
          <p:nvPr/>
        </p:nvGrpSpPr>
        <p:grpSpPr>
          <a:xfrm rot="10800000" flipH="1">
            <a:off x="11026624" y="1058000"/>
            <a:ext cx="1586693" cy="1009432"/>
            <a:chOff x="7742212" y="3926048"/>
            <a:chExt cx="1414838" cy="900099"/>
          </a:xfrm>
        </p:grpSpPr>
        <p:sp>
          <p:nvSpPr>
            <p:cNvPr id="5335" name="Google Shape;5335;p19"/>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6" name="Google Shape;5336;p19"/>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7" name="Google Shape;5337;p19"/>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8" name="Google Shape;5338;p19"/>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9" name="Google Shape;5339;p19"/>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0" name="Google Shape;5340;p19"/>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1" name="Google Shape;5341;p19"/>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2" name="Google Shape;5342;p19"/>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43" name="Google Shape;5343;p19"/>
          <p:cNvGrpSpPr/>
          <p:nvPr/>
        </p:nvGrpSpPr>
        <p:grpSpPr>
          <a:xfrm rot="10800000" flipH="1">
            <a:off x="11394401" y="259357"/>
            <a:ext cx="1389679" cy="1396017"/>
            <a:chOff x="8276926" y="3750868"/>
            <a:chExt cx="1239162" cy="1244814"/>
          </a:xfrm>
        </p:grpSpPr>
        <p:sp>
          <p:nvSpPr>
            <p:cNvPr id="5344" name="Google Shape;5344;p19"/>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5" name="Google Shape;5345;p19"/>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6" name="Google Shape;5346;p19"/>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7" name="Google Shape;5347;p19"/>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8" name="Google Shape;5348;p19"/>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9" name="Google Shape;5349;p19"/>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0" name="Google Shape;5350;p19"/>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1" name="Google Shape;5351;p19"/>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2" name="Google Shape;5352;p19"/>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3" name="Google Shape;5353;p19"/>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4" name="Google Shape;5354;p19"/>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5" name="Google Shape;5355;p19"/>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6" name="Google Shape;5356;p19"/>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7" name="Google Shape;5357;p19"/>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8" name="Google Shape;5358;p19"/>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9" name="Google Shape;5359;p19"/>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0" name="Google Shape;5360;p19"/>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1" name="Google Shape;5361;p19"/>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2" name="Google Shape;5362;p19"/>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3" name="Google Shape;5363;p19"/>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4" name="Google Shape;5364;p19"/>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5" name="Google Shape;5365;p19"/>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6" name="Google Shape;5366;p19"/>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7" name="Google Shape;5367;p19"/>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8" name="Google Shape;5368;p19"/>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9" name="Google Shape;5369;p19"/>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0" name="Google Shape;5370;p19"/>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71" name="Google Shape;5371;p19"/>
          <p:cNvGrpSpPr/>
          <p:nvPr/>
        </p:nvGrpSpPr>
        <p:grpSpPr>
          <a:xfrm rot="10800000" flipH="1">
            <a:off x="11312581" y="-360494"/>
            <a:ext cx="491221" cy="1330575"/>
            <a:chOff x="7607455" y="4238363"/>
            <a:chExt cx="438017" cy="1186459"/>
          </a:xfrm>
        </p:grpSpPr>
        <p:sp>
          <p:nvSpPr>
            <p:cNvPr id="5372" name="Google Shape;5372;p1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3" name="Google Shape;5373;p1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4" name="Google Shape;5374;p1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5" name="Google Shape;5375;p1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6" name="Google Shape;5376;p1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7" name="Google Shape;5377;p1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8" name="Google Shape;5378;p1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9" name="Google Shape;5379;p1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0" name="Google Shape;5380;p1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1" name="Google Shape;5381;p1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2" name="Google Shape;5382;p1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3" name="Google Shape;5383;p1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4" name="Google Shape;5384;p1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5" name="Google Shape;5385;p1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6" name="Google Shape;5386;p1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7" name="Google Shape;5387;p1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8" name="Google Shape;5388;p1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9" name="Google Shape;5389;p1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0" name="Google Shape;5390;p1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1" name="Google Shape;5391;p1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2" name="Google Shape;5392;p1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3" name="Google Shape;5393;p1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4" name="Google Shape;5394;p1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5" name="Google Shape;5395;p1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96" name="Google Shape;5396;p19"/>
          <p:cNvGrpSpPr/>
          <p:nvPr/>
        </p:nvGrpSpPr>
        <p:grpSpPr>
          <a:xfrm rot="-4992369">
            <a:off x="9641891" y="-344472"/>
            <a:ext cx="485747" cy="1259326"/>
            <a:chOff x="7916001" y="4222802"/>
            <a:chExt cx="364302" cy="944474"/>
          </a:xfrm>
        </p:grpSpPr>
        <p:sp>
          <p:nvSpPr>
            <p:cNvPr id="5397" name="Google Shape;5397;p19"/>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8" name="Google Shape;5398;p19"/>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9" name="Google Shape;5399;p19"/>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0" name="Google Shape;5400;p19"/>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1" name="Google Shape;5401;p19"/>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2" name="Google Shape;5402;p19"/>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3" name="Google Shape;5403;p19"/>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4" name="Google Shape;5404;p19"/>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405" name="Google Shape;5405;p19"/>
          <p:cNvSpPr/>
          <p:nvPr/>
        </p:nvSpPr>
        <p:spPr>
          <a:xfrm rot="10800000" flipH="1">
            <a:off x="10654771" y="-166611"/>
            <a:ext cx="730728" cy="1173464"/>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06" name="Google Shape;5406;p19"/>
          <p:cNvSpPr/>
          <p:nvPr/>
        </p:nvSpPr>
        <p:spPr>
          <a:xfrm rot="10800000" flipH="1">
            <a:off x="10645299" y="-266318"/>
            <a:ext cx="648046" cy="1188751"/>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07" name="Google Shape;5407;p19"/>
          <p:cNvSpPr/>
          <p:nvPr/>
        </p:nvSpPr>
        <p:spPr>
          <a:xfrm rot="10800000" flipH="1">
            <a:off x="11083227" y="635525"/>
            <a:ext cx="226711" cy="187436"/>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08" name="Google Shape;5408;p19"/>
          <p:cNvSpPr/>
          <p:nvPr/>
        </p:nvSpPr>
        <p:spPr>
          <a:xfrm rot="10800000" flipH="1">
            <a:off x="10996555" y="473731"/>
            <a:ext cx="314835" cy="243576"/>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09" name="Google Shape;5409;p19"/>
          <p:cNvSpPr/>
          <p:nvPr/>
        </p:nvSpPr>
        <p:spPr>
          <a:xfrm rot="10800000" flipH="1">
            <a:off x="10886737" y="302767"/>
            <a:ext cx="434943" cy="29800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0" name="Google Shape;5410;p19"/>
          <p:cNvSpPr/>
          <p:nvPr/>
        </p:nvSpPr>
        <p:spPr>
          <a:xfrm rot="10800000" flipH="1">
            <a:off x="10798655" y="98215"/>
            <a:ext cx="501732" cy="279557"/>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1" name="Google Shape;5411;p19"/>
          <p:cNvSpPr/>
          <p:nvPr/>
        </p:nvSpPr>
        <p:spPr>
          <a:xfrm rot="10800000" flipH="1">
            <a:off x="10776381" y="-66189"/>
            <a:ext cx="313625" cy="19922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2" name="Google Shape;5412;p19"/>
          <p:cNvSpPr/>
          <p:nvPr/>
        </p:nvSpPr>
        <p:spPr>
          <a:xfrm rot="10800000" flipH="1">
            <a:off x="10830703" y="459941"/>
            <a:ext cx="35882" cy="28053"/>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3" name="Google Shape;5413;p19"/>
          <p:cNvSpPr/>
          <p:nvPr/>
        </p:nvSpPr>
        <p:spPr>
          <a:xfrm rot="10800000" flipH="1">
            <a:off x="10791498" y="422988"/>
            <a:ext cx="34772" cy="28053"/>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4" name="Google Shape;5414;p19"/>
          <p:cNvSpPr/>
          <p:nvPr/>
        </p:nvSpPr>
        <p:spPr>
          <a:xfrm rot="10800000" flipH="1">
            <a:off x="10775810" y="489101"/>
            <a:ext cx="35882"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5" name="Google Shape;5415;p19"/>
          <p:cNvSpPr/>
          <p:nvPr/>
        </p:nvSpPr>
        <p:spPr>
          <a:xfrm rot="10800000" flipH="1">
            <a:off x="11203863" y="291871"/>
            <a:ext cx="34772" cy="28053"/>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6" name="Google Shape;5416;p19"/>
          <p:cNvSpPr/>
          <p:nvPr/>
        </p:nvSpPr>
        <p:spPr>
          <a:xfrm rot="10800000" flipH="1">
            <a:off x="11160158" y="259351"/>
            <a:ext cx="34772" cy="26944"/>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7" name="Google Shape;5417;p19"/>
          <p:cNvSpPr/>
          <p:nvPr/>
        </p:nvSpPr>
        <p:spPr>
          <a:xfrm rot="10800000" flipH="1">
            <a:off x="10980868" y="514868"/>
            <a:ext cx="34772" cy="26911"/>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8" name="Google Shape;5418;p19"/>
          <p:cNvSpPr/>
          <p:nvPr/>
        </p:nvSpPr>
        <p:spPr>
          <a:xfrm rot="10800000" flipH="1">
            <a:off x="10955100" y="580980"/>
            <a:ext cx="35882" cy="26944"/>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9" name="Google Shape;5419;p19"/>
          <p:cNvSpPr/>
          <p:nvPr/>
        </p:nvSpPr>
        <p:spPr>
          <a:xfrm rot="10800000" flipH="1">
            <a:off x="11273335" y="631405"/>
            <a:ext cx="34772" cy="28053"/>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0" name="Google Shape;5420;p19"/>
          <p:cNvSpPr/>
          <p:nvPr/>
        </p:nvSpPr>
        <p:spPr>
          <a:xfrm rot="10800000" flipH="1">
            <a:off x="11218444" y="591060"/>
            <a:ext cx="34772" cy="28053"/>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1" name="Google Shape;5421;p19"/>
          <p:cNvSpPr/>
          <p:nvPr/>
        </p:nvSpPr>
        <p:spPr>
          <a:xfrm rot="10800000" flipH="1">
            <a:off x="11152330" y="828636"/>
            <a:ext cx="35882"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2" name="Google Shape;5422;p19"/>
          <p:cNvSpPr/>
          <p:nvPr/>
        </p:nvSpPr>
        <p:spPr>
          <a:xfrm rot="10800000" flipH="1">
            <a:off x="11189283" y="886921"/>
            <a:ext cx="34772" cy="28020"/>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3" name="Google Shape;5423;p19"/>
          <p:cNvSpPr/>
          <p:nvPr/>
        </p:nvSpPr>
        <p:spPr>
          <a:xfrm rot="-10392468" flipH="1">
            <a:off x="9807020" y="-141511"/>
            <a:ext cx="914813" cy="1148001"/>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4" name="Google Shape;5424;p19"/>
          <p:cNvSpPr/>
          <p:nvPr/>
        </p:nvSpPr>
        <p:spPr>
          <a:xfrm rot="-10392468" flipH="1">
            <a:off x="9904954" y="-277317"/>
            <a:ext cx="644468" cy="1175953"/>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5" name="Google Shape;5425;p19"/>
          <p:cNvSpPr/>
          <p:nvPr/>
        </p:nvSpPr>
        <p:spPr>
          <a:xfrm rot="-10392468" flipH="1">
            <a:off x="10344283" y="-79104"/>
            <a:ext cx="186356" cy="177823"/>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6" name="Google Shape;5426;p19"/>
          <p:cNvSpPr/>
          <p:nvPr/>
        </p:nvSpPr>
        <p:spPr>
          <a:xfrm rot="-10392468" flipH="1">
            <a:off x="10173160" y="98472"/>
            <a:ext cx="256975" cy="255765"/>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7" name="Google Shape;5427;p19"/>
          <p:cNvSpPr/>
          <p:nvPr/>
        </p:nvSpPr>
        <p:spPr>
          <a:xfrm rot="-10392468" flipH="1">
            <a:off x="10045021" y="219973"/>
            <a:ext cx="288386" cy="365355"/>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8" name="Google Shape;5428;p19"/>
          <p:cNvSpPr/>
          <p:nvPr/>
        </p:nvSpPr>
        <p:spPr>
          <a:xfrm rot="-10392468" flipH="1">
            <a:off x="10053019" y="393775"/>
            <a:ext cx="148560" cy="192705"/>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9" name="Google Shape;5429;p19"/>
          <p:cNvSpPr/>
          <p:nvPr/>
        </p:nvSpPr>
        <p:spPr>
          <a:xfrm rot="-10392468" flipH="1">
            <a:off x="9885369" y="549537"/>
            <a:ext cx="190454" cy="228116"/>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0" name="Google Shape;5430;p19"/>
          <p:cNvSpPr/>
          <p:nvPr/>
        </p:nvSpPr>
        <p:spPr>
          <a:xfrm rot="-10392468" flipH="1">
            <a:off x="9843678" y="682736"/>
            <a:ext cx="135996" cy="158035"/>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1" name="Google Shape;5431;p19"/>
          <p:cNvSpPr/>
          <p:nvPr/>
        </p:nvSpPr>
        <p:spPr>
          <a:xfrm rot="10800000" flipH="1">
            <a:off x="10646910" y="529449"/>
            <a:ext cx="38165" cy="2916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2" name="Google Shape;5432;p19"/>
          <p:cNvSpPr/>
          <p:nvPr/>
        </p:nvSpPr>
        <p:spPr>
          <a:xfrm rot="-10392468" flipH="1">
            <a:off x="10414502" y="625983"/>
            <a:ext cx="38130" cy="2916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3" name="Google Shape;5433;p19"/>
          <p:cNvSpPr/>
          <p:nvPr/>
        </p:nvSpPr>
        <p:spPr>
          <a:xfrm rot="-10392468" flipH="1">
            <a:off x="10406746" y="558444"/>
            <a:ext cx="38130" cy="29195"/>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4" name="Google Shape;5434;p19"/>
          <p:cNvSpPr/>
          <p:nvPr/>
        </p:nvSpPr>
        <p:spPr>
          <a:xfrm rot="-10392468" flipH="1">
            <a:off x="9911061" y="219541"/>
            <a:ext cx="38130" cy="2916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5" name="Google Shape;5435;p19"/>
          <p:cNvSpPr/>
          <p:nvPr/>
        </p:nvSpPr>
        <p:spPr>
          <a:xfrm rot="-10392468" flipH="1">
            <a:off x="9914781" y="283181"/>
            <a:ext cx="38130"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6" name="Google Shape;5436;p19"/>
          <p:cNvSpPr/>
          <p:nvPr/>
        </p:nvSpPr>
        <p:spPr>
          <a:xfrm rot="-10392468" flipH="1">
            <a:off x="9982660" y="243869"/>
            <a:ext cx="38130"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7" name="Google Shape;5437;p19"/>
          <p:cNvSpPr/>
          <p:nvPr/>
        </p:nvSpPr>
        <p:spPr>
          <a:xfrm rot="-10392468" flipH="1">
            <a:off x="10002028" y="877033"/>
            <a:ext cx="38130" cy="2916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8" name="Google Shape;5438;p19"/>
          <p:cNvSpPr/>
          <p:nvPr/>
        </p:nvSpPr>
        <p:spPr>
          <a:xfrm rot="-10392468" flipH="1">
            <a:off x="9957481" y="890843"/>
            <a:ext cx="37023" cy="2916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9" name="Google Shape;5439;p19"/>
          <p:cNvSpPr/>
          <p:nvPr/>
        </p:nvSpPr>
        <p:spPr>
          <a:xfrm rot="-10392468" flipH="1">
            <a:off x="9822157" y="634415"/>
            <a:ext cx="38130" cy="2916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40" name="Google Shape;5440;p19"/>
          <p:cNvSpPr/>
          <p:nvPr/>
        </p:nvSpPr>
        <p:spPr>
          <a:xfrm rot="-10392468" flipH="1">
            <a:off x="9826799" y="595453"/>
            <a:ext cx="38130" cy="2916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41" name="Google Shape;5441;p19"/>
          <p:cNvSpPr/>
          <p:nvPr/>
        </p:nvSpPr>
        <p:spPr>
          <a:xfrm rot="-10392468" flipH="1">
            <a:off x="10463550" y="214242"/>
            <a:ext cx="38130" cy="29195"/>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42" name="Google Shape;5442;p19"/>
          <p:cNvSpPr/>
          <p:nvPr/>
        </p:nvSpPr>
        <p:spPr>
          <a:xfrm rot="-10392468" flipH="1">
            <a:off x="10089803" y="339014"/>
            <a:ext cx="38165" cy="2916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43" name="Google Shape;5443;p19"/>
          <p:cNvSpPr/>
          <p:nvPr/>
        </p:nvSpPr>
        <p:spPr>
          <a:xfrm rot="-10392468" flipH="1">
            <a:off x="10378105" y="400460"/>
            <a:ext cx="38130" cy="30269"/>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444" name="Google Shape;5444;p19"/>
          <p:cNvGrpSpPr/>
          <p:nvPr/>
        </p:nvGrpSpPr>
        <p:grpSpPr>
          <a:xfrm rot="10800000" flipH="1">
            <a:off x="9562733" y="5783900"/>
            <a:ext cx="582003" cy="758991"/>
            <a:chOff x="3289399" y="3455662"/>
            <a:chExt cx="436502" cy="569243"/>
          </a:xfrm>
        </p:grpSpPr>
        <p:sp>
          <p:nvSpPr>
            <p:cNvPr id="5445" name="Google Shape;5445;p19"/>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6" name="Google Shape;5446;p19"/>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7" name="Google Shape;5447;p19"/>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8" name="Google Shape;5448;p19"/>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9" name="Google Shape;5449;p19"/>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0" name="Google Shape;5450;p19"/>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1" name="Google Shape;5451;p19"/>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2" name="Google Shape;5452;p19"/>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3" name="Google Shape;5453;p19"/>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4" name="Google Shape;5454;p19"/>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5" name="Google Shape;5455;p19"/>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6" name="Google Shape;5456;p19"/>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7" name="Google Shape;5457;p19"/>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8" name="Google Shape;5458;p19"/>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9" name="Google Shape;5459;p19"/>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0" name="Google Shape;5460;p19"/>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1" name="Google Shape;5461;p19"/>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2" name="Google Shape;5462;p19"/>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3" name="Google Shape;5463;p19"/>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4" name="Google Shape;5464;p19"/>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5" name="Google Shape;5465;p19"/>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6" name="Google Shape;5466;p19"/>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467" name="Google Shape;5467;p19"/>
          <p:cNvGrpSpPr/>
          <p:nvPr/>
        </p:nvGrpSpPr>
        <p:grpSpPr>
          <a:xfrm rot="10800000" flipH="1">
            <a:off x="-295042" y="-248785"/>
            <a:ext cx="2000314" cy="1947369"/>
            <a:chOff x="-181020" y="4253777"/>
            <a:chExt cx="1117161" cy="1087511"/>
          </a:xfrm>
        </p:grpSpPr>
        <p:sp>
          <p:nvSpPr>
            <p:cNvPr id="5468" name="Google Shape;5468;p19"/>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9" name="Google Shape;5469;p19"/>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0" name="Google Shape;5470;p19"/>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1" name="Google Shape;5471;p19"/>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2" name="Google Shape;5472;p19"/>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3" name="Google Shape;5473;p19"/>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4" name="Google Shape;5474;p19"/>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5" name="Google Shape;5475;p19"/>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6" name="Google Shape;5476;p19"/>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7" name="Google Shape;5477;p19"/>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8" name="Google Shape;5478;p19"/>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9" name="Google Shape;5479;p19"/>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0" name="Google Shape;5480;p19"/>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1" name="Google Shape;5481;p19"/>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482" name="Google Shape;5482;p19"/>
          <p:cNvGrpSpPr/>
          <p:nvPr/>
        </p:nvGrpSpPr>
        <p:grpSpPr>
          <a:xfrm rot="10800000" flipH="1">
            <a:off x="-342270" y="245521"/>
            <a:ext cx="1583038" cy="2123636"/>
            <a:chOff x="-168050" y="4195214"/>
            <a:chExt cx="719519" cy="965231"/>
          </a:xfrm>
        </p:grpSpPr>
        <p:sp>
          <p:nvSpPr>
            <p:cNvPr id="5483" name="Google Shape;5483;p19"/>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4" name="Google Shape;5484;p19"/>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5" name="Google Shape;5485;p19"/>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6" name="Google Shape;5486;p19"/>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7" name="Google Shape;5487;p19"/>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8" name="Google Shape;5488;p19"/>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9" name="Google Shape;5489;p19"/>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0" name="Google Shape;5490;p19"/>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1" name="Google Shape;5491;p19"/>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2" name="Google Shape;5492;p19"/>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3" name="Google Shape;5493;p19"/>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4" name="Google Shape;5494;p19"/>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5" name="Google Shape;5495;p19"/>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6" name="Google Shape;5496;p19"/>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7" name="Google Shape;5497;p19"/>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8" name="Google Shape;5498;p19"/>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9" name="Google Shape;5499;p19"/>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0" name="Google Shape;5500;p19"/>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1" name="Google Shape;5501;p19"/>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2" name="Google Shape;5502;p19"/>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3" name="Google Shape;5503;p19"/>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4" name="Google Shape;5504;p19"/>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5" name="Google Shape;5505;p19"/>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6" name="Google Shape;5506;p19"/>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7" name="Google Shape;5507;p19"/>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8" name="Google Shape;5508;p19"/>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9" name="Google Shape;5509;p19"/>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0" name="Google Shape;5510;p19"/>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1" name="Google Shape;5511;p19"/>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2" name="Google Shape;5512;p19"/>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3" name="Google Shape;5513;p19"/>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4" name="Google Shape;5514;p19"/>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5" name="Google Shape;5515;p19"/>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6" name="Google Shape;5516;p19"/>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7" name="Google Shape;5517;p19"/>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8" name="Google Shape;5518;p19"/>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9" name="Google Shape;5519;p19"/>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0" name="Google Shape;5520;p19"/>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1" name="Google Shape;5521;p19"/>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2" name="Google Shape;5522;p19"/>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3" name="Google Shape;5523;p19"/>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4" name="Google Shape;5524;p19"/>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5" name="Google Shape;5525;p19"/>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6" name="Google Shape;5526;p19"/>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7" name="Google Shape;5527;p19"/>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8" name="Google Shape;5528;p19"/>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9" name="Google Shape;5529;p19"/>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530" name="Google Shape;5530;p19"/>
          <p:cNvGrpSpPr/>
          <p:nvPr/>
        </p:nvGrpSpPr>
        <p:grpSpPr>
          <a:xfrm rot="10800000" flipH="1">
            <a:off x="10565116" y="5614395"/>
            <a:ext cx="1489000" cy="1527017"/>
            <a:chOff x="7973149" y="-201092"/>
            <a:chExt cx="1116750" cy="1145263"/>
          </a:xfrm>
        </p:grpSpPr>
        <p:sp>
          <p:nvSpPr>
            <p:cNvPr id="5531" name="Google Shape;5531;p19"/>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2" name="Google Shape;5532;p19"/>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3" name="Google Shape;5533;p19"/>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4" name="Google Shape;5534;p19"/>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5" name="Google Shape;5535;p19"/>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6" name="Google Shape;5536;p19"/>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7" name="Google Shape;5537;p19"/>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8" name="Google Shape;5538;p19"/>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9" name="Google Shape;5539;p19"/>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0" name="Google Shape;5540;p19"/>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1" name="Google Shape;5541;p19"/>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2" name="Google Shape;5542;p19"/>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3" name="Google Shape;5543;p19"/>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4" name="Google Shape;5544;p19"/>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5" name="Google Shape;5545;p19"/>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6" name="Google Shape;5546;p19"/>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7" name="Google Shape;5547;p19"/>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8" name="Google Shape;5548;p19"/>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9" name="Google Shape;5549;p19"/>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0" name="Google Shape;5550;p19"/>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1" name="Google Shape;5551;p19"/>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2" name="Google Shape;5552;p19"/>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3" name="Google Shape;5553;p19"/>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4" name="Google Shape;5554;p19"/>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5" name="Google Shape;5555;p19"/>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6" name="Google Shape;5556;p19"/>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7" name="Google Shape;5557;p19"/>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8" name="Google Shape;5558;p19"/>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9" name="Google Shape;5559;p19"/>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0" name="Google Shape;5560;p19"/>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1" name="Google Shape;5561;p19"/>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2" name="Google Shape;5562;p19"/>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3" name="Google Shape;5563;p19"/>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4" name="Google Shape;5564;p19"/>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5" name="Google Shape;5565;p19"/>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6" name="Google Shape;5566;p19"/>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7" name="Google Shape;5567;p19"/>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8" name="Google Shape;5568;p19"/>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9" name="Google Shape;5569;p19"/>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0" name="Google Shape;5570;p19"/>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1" name="Google Shape;5571;p19"/>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2" name="Google Shape;5572;p19"/>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3" name="Google Shape;5573;p19"/>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4" name="Google Shape;5574;p19"/>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5" name="Google Shape;5575;p19"/>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6" name="Google Shape;5576;p19"/>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7" name="Google Shape;5577;p19"/>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8" name="Google Shape;5578;p19"/>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9" name="Google Shape;5579;p19"/>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0" name="Google Shape;5580;p19"/>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1" name="Google Shape;5581;p19"/>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2" name="Google Shape;5582;p19"/>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3" name="Google Shape;5583;p19"/>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4" name="Google Shape;5584;p19"/>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5" name="Google Shape;5585;p19"/>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6" name="Google Shape;5586;p19"/>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7" name="Google Shape;5587;p19"/>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8" name="Google Shape;5588;p19"/>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9" name="Google Shape;5589;p19"/>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0" name="Google Shape;5590;p19"/>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1" name="Google Shape;5591;p19"/>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592" name="Google Shape;5592;p19"/>
          <p:cNvGrpSpPr/>
          <p:nvPr/>
        </p:nvGrpSpPr>
        <p:grpSpPr>
          <a:xfrm rot="-5400000">
            <a:off x="7416710" y="6041311"/>
            <a:ext cx="1342667" cy="1122328"/>
            <a:chOff x="3579657" y="4246288"/>
            <a:chExt cx="1007000" cy="841746"/>
          </a:xfrm>
        </p:grpSpPr>
        <p:sp>
          <p:nvSpPr>
            <p:cNvPr id="5593" name="Google Shape;5593;p19"/>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4" name="Google Shape;5594;p19"/>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5" name="Google Shape;5595;p19"/>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6" name="Google Shape;5596;p19"/>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7" name="Google Shape;5597;p19"/>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8" name="Google Shape;5598;p19"/>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9" name="Google Shape;5599;p19"/>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0" name="Google Shape;5600;p19"/>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1" name="Google Shape;5601;p19"/>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2" name="Google Shape;5602;p19"/>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3" name="Google Shape;5603;p19"/>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4" name="Google Shape;5604;p19"/>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5" name="Google Shape;5605;p19"/>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6" name="Google Shape;5606;p19"/>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7" name="Google Shape;5607;p19"/>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8" name="Google Shape;5608;p19"/>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9" name="Google Shape;5609;p19"/>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0" name="Google Shape;5610;p19"/>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1" name="Google Shape;5611;p19"/>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2" name="Google Shape;5612;p19"/>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3" name="Google Shape;5613;p19"/>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4" name="Google Shape;5614;p19"/>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5" name="Google Shape;5615;p19"/>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6" name="Google Shape;5616;p19"/>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7" name="Google Shape;5617;p19"/>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8" name="Google Shape;5618;p19"/>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9" name="Google Shape;5619;p19"/>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0" name="Google Shape;5620;p19"/>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1" name="Google Shape;5621;p19"/>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2" name="Google Shape;5622;p19"/>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3" name="Google Shape;5623;p19"/>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136263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FD42D1-CDD3-48D1-AD09-B28CE2C476A7}"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FD5B7-9566-4078-8653-218F3DF1EAC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FD42D1-CDD3-48D1-AD09-B28CE2C476A7}"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FD5B7-9566-4078-8653-218F3DF1EAC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FD42D1-CDD3-48D1-AD09-B28CE2C476A7}"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FD5B7-9566-4078-8653-218F3DF1EAC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FD42D1-CDD3-48D1-AD09-B28CE2C476A7}" type="datetimeFigureOut">
              <a:rPr lang="en-US" smtClean="0"/>
              <a:t>9/6/2022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7FD5B7-9566-4078-8653-218F3DF1EAC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FD42D1-CDD3-48D1-AD09-B28CE2C476A7}" type="datetimeFigureOut">
              <a:rPr lang="en-US" smtClean="0"/>
              <a:t>9/6/2022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7FD5B7-9566-4078-8653-218F3DF1EAC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FD42D1-CDD3-48D1-AD09-B28CE2C476A7}" type="datetimeFigureOut">
              <a:rPr lang="en-US" smtClean="0"/>
              <a:t>9/6/2022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7FD5B7-9566-4078-8653-218F3DF1EAC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FD42D1-CDD3-48D1-AD09-B28CE2C476A7}"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FD5B7-9566-4078-8653-218F3DF1EAC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FD42D1-CDD3-48D1-AD09-B28CE2C476A7}"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FD5B7-9566-4078-8653-218F3DF1EAC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FD42D1-CDD3-48D1-AD09-B28CE2C476A7}" type="datetimeFigureOut">
              <a:rPr lang="en-US" smtClean="0"/>
              <a:t>9/6/2022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7FD5B7-9566-4078-8653-218F3DF1EAC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0" r:id="rId12"/>
    <p:sldLayoutId id="2147483701" r:id="rId13"/>
    <p:sldLayoutId id="2147483702" r:id="rId14"/>
    <p:sldLayoutId id="2147483703" r:id="rId15"/>
    <p:sldLayoutId id="214748370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3.png"/><Relationship Id="rId5" Type="http://schemas.microsoft.com/office/2007/relationships/hdphoto" Target="../media/hdphoto4.wdp"/><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13.xml"/><Relationship Id="rId5" Type="http://schemas.microsoft.com/office/2007/relationships/hdphoto" Target="../media/hdphoto6.wdp"/><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microsoft.com/office/2007/relationships/hdphoto" Target="../media/hdphoto6.wdp"/><Relationship Id="rId5" Type="http://schemas.openxmlformats.org/officeDocument/2006/relationships/image" Target="../media/image18.png"/><Relationship Id="rId4" Type="http://schemas.microsoft.com/office/2007/relationships/hdphoto" Target="../media/hdphoto5.wdp"/></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13.xml"/><Relationship Id="rId5" Type="http://schemas.microsoft.com/office/2007/relationships/hdphoto" Target="../media/hdphoto6.wdp"/><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13.xml"/><Relationship Id="rId5" Type="http://schemas.microsoft.com/office/2007/relationships/hdphoto" Target="../media/hdphoto6.wdp"/><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microsoft.com/office/2007/relationships/hdphoto" Target="../media/hdphoto6.wdp"/><Relationship Id="rId5" Type="http://schemas.openxmlformats.org/officeDocument/2006/relationships/image" Target="../media/image18.png"/><Relationship Id="rId4" Type="http://schemas.microsoft.com/office/2007/relationships/hdphoto" Target="../media/hdphoto5.wdp"/></Relationships>
</file>

<file path=ppt/slides/_rels/slide2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4.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 Id="rId5" Type="http://schemas.microsoft.com/office/2007/relationships/hdphoto" Target="../media/hdphoto8.wdp"/><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4.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4.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090863" cy="1090863"/>
          </a:xfrm>
          <a:prstGeom prst="rect">
            <a:avLst/>
          </a:prstGeom>
        </p:spPr>
      </p:pic>
      <p:sp>
        <p:nvSpPr>
          <p:cNvPr id="6" name="TextBox 5"/>
          <p:cNvSpPr txBox="1"/>
          <p:nvPr/>
        </p:nvSpPr>
        <p:spPr>
          <a:xfrm>
            <a:off x="2474335" y="1"/>
            <a:ext cx="8614999" cy="666786"/>
          </a:xfrm>
          <a:prstGeom prst="rect">
            <a:avLst/>
          </a:prstGeom>
          <a:noFill/>
        </p:spPr>
        <p:txBody>
          <a:bodyPr wrap="square" rtlCol="0">
            <a:spAutoFit/>
          </a:bodyPr>
          <a:lstStyle/>
          <a:p>
            <a:r>
              <a:rPr lang="en-US" sz="3733" b="1" dirty="0">
                <a:solidFill>
                  <a:schemeClr val="accent6">
                    <a:lumMod val="75000"/>
                  </a:schemeClr>
                </a:solidFill>
                <a:latin typeface="UVN Van Chuong Nang" panose="00000400000000000000" pitchFamily="2" charset="0"/>
              </a:rPr>
              <a:t>TRƯỜNG TIỂU HỌC PHÚC LỢI</a:t>
            </a:r>
            <a:endParaRPr lang="vi-VN" sz="3733" b="1" dirty="0">
              <a:solidFill>
                <a:schemeClr val="accent6">
                  <a:lumMod val="75000"/>
                </a:schemeClr>
              </a:solidFill>
            </a:endParaRPr>
          </a:p>
        </p:txBody>
      </p:sp>
      <p:sp>
        <p:nvSpPr>
          <p:cNvPr id="7" name="TextBox 6">
            <a:extLst>
              <a:ext uri="{FF2B5EF4-FFF2-40B4-BE49-F238E27FC236}">
                <a16:creationId xmlns:a16="http://schemas.microsoft.com/office/drawing/2014/main" xmlns="" id="{19C6FF74-A3CD-43E9-B936-B3D00B198B50}"/>
              </a:ext>
            </a:extLst>
          </p:cNvPr>
          <p:cNvSpPr txBox="1"/>
          <p:nvPr/>
        </p:nvSpPr>
        <p:spPr>
          <a:xfrm>
            <a:off x="3764526" y="1016339"/>
            <a:ext cx="4662945" cy="923330"/>
          </a:xfrm>
          <a:prstGeom prst="rect">
            <a:avLst/>
          </a:prstGeom>
          <a:noFill/>
        </p:spPr>
        <p:txBody>
          <a:bodyPr wrap="square" rtlCol="0">
            <a:spAutoFit/>
          </a:bodyPr>
          <a:lstStyle/>
          <a:p>
            <a:pPr algn="ctr">
              <a:defRPr/>
            </a:pPr>
            <a:r>
              <a:rPr lang="en-US" sz="5400" spc="-151" dirty="0">
                <a:solidFill>
                  <a:srgbClr val="135E98"/>
                </a:solidFill>
                <a:effectLst>
                  <a:outerShdw blurRad="50800" dist="38100" dir="5400000" algn="t" rotWithShape="0">
                    <a:prstClr val="black">
                      <a:alpha val="40000"/>
                    </a:prstClr>
                  </a:outerShdw>
                </a:effectLst>
                <a:latin typeface="Coiny" panose="02000903060500060000" pitchFamily="2" charset="0"/>
                <a:ea typeface="LNTH-Kids  Chinese Font 1" panose="02010600030101010101" pitchFamily="2" charset="-128"/>
              </a:rPr>
              <a:t>TUẦN 1</a:t>
            </a:r>
          </a:p>
        </p:txBody>
      </p:sp>
      <p:sp>
        <p:nvSpPr>
          <p:cNvPr id="8" name="TextBox 7"/>
          <p:cNvSpPr txBox="1"/>
          <p:nvPr/>
        </p:nvSpPr>
        <p:spPr>
          <a:xfrm>
            <a:off x="944192" y="1970448"/>
            <a:ext cx="11034447" cy="4247317"/>
          </a:xfrm>
          <a:prstGeom prst="rect">
            <a:avLst/>
          </a:prstGeom>
          <a:noFill/>
        </p:spPr>
        <p:txBody>
          <a:bodyPr wrap="square" rtlCol="0">
            <a:spAutoFit/>
          </a:bodyPr>
          <a:lstStyle/>
          <a:p>
            <a:pPr algn="ctr"/>
            <a:r>
              <a:rPr lang="en-US" sz="5400" b="1" dirty="0" err="1">
                <a:solidFill>
                  <a:srgbClr val="FF0000"/>
                </a:solidFill>
                <a:latin typeface="Times New Roman" panose="02020603050405020304" pitchFamily="18" charset="0"/>
                <a:ea typeface="Zilla Slab" pitchFamily="2" charset="0"/>
                <a:cs typeface="Times New Roman" panose="02020603050405020304" pitchFamily="18" charset="0"/>
              </a:rPr>
              <a:t>Tiếng</a:t>
            </a:r>
            <a:r>
              <a:rPr lang="en-US" sz="5400" b="1" dirty="0">
                <a:solidFill>
                  <a:srgbClr val="FF0000"/>
                </a:solidFill>
                <a:latin typeface="Times New Roman" panose="02020603050405020304" pitchFamily="18" charset="0"/>
                <a:ea typeface="Zilla Slab" pitchFamily="2" charset="0"/>
                <a:cs typeface="Times New Roman" panose="02020603050405020304" pitchFamily="18" charset="0"/>
              </a:rPr>
              <a:t> </a:t>
            </a:r>
            <a:r>
              <a:rPr lang="en-US" sz="5400" b="1" dirty="0" err="1">
                <a:solidFill>
                  <a:srgbClr val="FF0000"/>
                </a:solidFill>
                <a:latin typeface="Times New Roman" panose="02020603050405020304" pitchFamily="18" charset="0"/>
                <a:ea typeface="Zilla Slab" pitchFamily="2" charset="0"/>
                <a:cs typeface="Times New Roman" panose="02020603050405020304" pitchFamily="18" charset="0"/>
              </a:rPr>
              <a:t>Việt</a:t>
            </a:r>
            <a:endParaRPr lang="en-US" sz="5400" b="1" dirty="0">
              <a:solidFill>
                <a:srgbClr val="FF0000"/>
              </a:solidFill>
              <a:latin typeface="Times New Roman" panose="02020603050405020304" pitchFamily="18" charset="0"/>
              <a:ea typeface="Zilla Slab" pitchFamily="2" charset="0"/>
              <a:cs typeface="Times New Roman" panose="02020603050405020304" pitchFamily="18" charset="0"/>
            </a:endParaRPr>
          </a:p>
          <a:p>
            <a:pPr algn="ctr"/>
            <a:r>
              <a:rPr lang="en-US" sz="5400" b="1" dirty="0" err="1">
                <a:solidFill>
                  <a:srgbClr val="FF0000"/>
                </a:solidFill>
                <a:latin typeface="Times New Roman" panose="02020603050405020304" pitchFamily="18" charset="0"/>
                <a:ea typeface="Zilla Slab" pitchFamily="2" charset="0"/>
                <a:cs typeface="Times New Roman" panose="02020603050405020304" pitchFamily="18" charset="0"/>
              </a:rPr>
              <a:t>Bài</a:t>
            </a:r>
            <a:r>
              <a:rPr lang="en-US" sz="5400" b="1" dirty="0">
                <a:solidFill>
                  <a:srgbClr val="FF0000"/>
                </a:solidFill>
                <a:latin typeface="Times New Roman" panose="02020603050405020304" pitchFamily="18" charset="0"/>
                <a:ea typeface="Zilla Slab" pitchFamily="2" charset="0"/>
                <a:cs typeface="Times New Roman" panose="02020603050405020304" pitchFamily="18" charset="0"/>
              </a:rPr>
              <a:t> </a:t>
            </a:r>
            <a:r>
              <a:rPr lang="en-US" sz="5400" b="1" dirty="0" smtClean="0">
                <a:solidFill>
                  <a:srgbClr val="FF0000"/>
                </a:solidFill>
                <a:latin typeface="Times New Roman" panose="02020603050405020304" pitchFamily="18" charset="0"/>
                <a:ea typeface="Zilla Slab" pitchFamily="2" charset="0"/>
                <a:cs typeface="Times New Roman" panose="02020603050405020304" pitchFamily="18" charset="0"/>
              </a:rPr>
              <a:t>3:</a:t>
            </a:r>
            <a:endParaRPr lang="en-US" sz="5400" b="1" dirty="0">
              <a:solidFill>
                <a:srgbClr val="FF0000"/>
              </a:solidFill>
              <a:latin typeface="Times New Roman" panose="02020603050405020304" pitchFamily="18" charset="0"/>
              <a:ea typeface="Zilla Slab" pitchFamily="2" charset="0"/>
              <a:cs typeface="Times New Roman" panose="02020603050405020304" pitchFamily="18" charset="0"/>
            </a:endParaRPr>
          </a:p>
          <a:p>
            <a:r>
              <a:rPr lang="en-US" sz="5400" b="1" dirty="0">
                <a:latin typeface="Zilla Slab" pitchFamily="2" charset="0"/>
                <a:ea typeface="Zilla Slab" pitchFamily="2" charset="0"/>
              </a:rPr>
              <a:t>           </a:t>
            </a:r>
            <a:r>
              <a:rPr lang="en-US" sz="5400" b="1" dirty="0" err="1">
                <a:solidFill>
                  <a:schemeClr val="accent5">
                    <a:lumMod val="50000"/>
                  </a:schemeClr>
                </a:solidFill>
                <a:latin typeface="Zilla Slab" pitchFamily="2" charset="0"/>
                <a:ea typeface="Zilla Slab" pitchFamily="2" charset="0"/>
              </a:rPr>
              <a:t>Đọc</a:t>
            </a:r>
            <a:r>
              <a:rPr lang="en-US" sz="5400" b="1" dirty="0">
                <a:solidFill>
                  <a:schemeClr val="accent5">
                    <a:lumMod val="50000"/>
                  </a:schemeClr>
                </a:solidFill>
                <a:latin typeface="Zilla Slab" pitchFamily="2" charset="0"/>
                <a:ea typeface="Zilla Slab" pitchFamily="2" charset="0"/>
              </a:rPr>
              <a:t>: </a:t>
            </a:r>
            <a:r>
              <a:rPr lang="en-US" sz="5400" b="1" dirty="0" err="1" smtClean="0">
                <a:solidFill>
                  <a:schemeClr val="accent5">
                    <a:lumMod val="50000"/>
                  </a:schemeClr>
                </a:solidFill>
                <a:latin typeface="Zilla Slab" pitchFamily="2" charset="0"/>
                <a:ea typeface="Zilla Slab" pitchFamily="2" charset="0"/>
              </a:rPr>
              <a:t>Cánh</a:t>
            </a:r>
            <a:r>
              <a:rPr lang="en-US" sz="5400" b="1" dirty="0" smtClean="0">
                <a:solidFill>
                  <a:schemeClr val="accent5">
                    <a:lumMod val="50000"/>
                  </a:schemeClr>
                </a:solidFill>
                <a:latin typeface="Zilla Slab" pitchFamily="2" charset="0"/>
                <a:ea typeface="Zilla Slab" pitchFamily="2" charset="0"/>
              </a:rPr>
              <a:t> </a:t>
            </a:r>
            <a:r>
              <a:rPr lang="en-US" sz="5400" b="1" dirty="0" err="1" smtClean="0">
                <a:solidFill>
                  <a:schemeClr val="accent5">
                    <a:lumMod val="50000"/>
                  </a:schemeClr>
                </a:solidFill>
                <a:latin typeface="Zilla Slab" pitchFamily="2" charset="0"/>
                <a:ea typeface="Zilla Slab" pitchFamily="2" charset="0"/>
              </a:rPr>
              <a:t>rừng</a:t>
            </a:r>
            <a:r>
              <a:rPr lang="en-US" sz="5400" b="1" dirty="0" smtClean="0">
                <a:solidFill>
                  <a:schemeClr val="accent5">
                    <a:lumMod val="50000"/>
                  </a:schemeClr>
                </a:solidFill>
                <a:latin typeface="Zilla Slab" pitchFamily="2" charset="0"/>
                <a:ea typeface="Zilla Slab" pitchFamily="2" charset="0"/>
              </a:rPr>
              <a:t> </a:t>
            </a:r>
            <a:r>
              <a:rPr lang="en-US" sz="5400" b="1" dirty="0" err="1" smtClean="0">
                <a:solidFill>
                  <a:schemeClr val="accent5">
                    <a:lumMod val="50000"/>
                  </a:schemeClr>
                </a:solidFill>
                <a:latin typeface="Zilla Slab" pitchFamily="2" charset="0"/>
                <a:ea typeface="Zilla Slab" pitchFamily="2" charset="0"/>
              </a:rPr>
              <a:t>trong</a:t>
            </a:r>
            <a:r>
              <a:rPr lang="en-US" sz="5400" b="1" dirty="0" smtClean="0">
                <a:solidFill>
                  <a:schemeClr val="accent5">
                    <a:lumMod val="50000"/>
                  </a:schemeClr>
                </a:solidFill>
                <a:latin typeface="Zilla Slab" pitchFamily="2" charset="0"/>
                <a:ea typeface="Zilla Slab" pitchFamily="2" charset="0"/>
              </a:rPr>
              <a:t> </a:t>
            </a:r>
            <a:r>
              <a:rPr lang="en-US" sz="5400" b="1" dirty="0" err="1" smtClean="0">
                <a:solidFill>
                  <a:schemeClr val="accent5">
                    <a:lumMod val="50000"/>
                  </a:schemeClr>
                </a:solidFill>
                <a:latin typeface="Zilla Slab" pitchFamily="2" charset="0"/>
                <a:ea typeface="Zilla Slab" pitchFamily="2" charset="0"/>
              </a:rPr>
              <a:t>nắng</a:t>
            </a:r>
            <a:endParaRPr lang="en-US" sz="5400" b="1" dirty="0">
              <a:solidFill>
                <a:schemeClr val="accent5">
                  <a:lumMod val="50000"/>
                </a:schemeClr>
              </a:solidFill>
              <a:latin typeface="Zilla Slab" pitchFamily="2" charset="0"/>
              <a:ea typeface="Zilla Slab" pitchFamily="2" charset="0"/>
            </a:endParaRPr>
          </a:p>
          <a:p>
            <a:r>
              <a:rPr lang="en-US" sz="5400" b="1" dirty="0">
                <a:solidFill>
                  <a:schemeClr val="accent5">
                    <a:lumMod val="50000"/>
                  </a:schemeClr>
                </a:solidFill>
                <a:latin typeface="Zilla Slab" pitchFamily="2" charset="0"/>
                <a:ea typeface="Zilla Slab" pitchFamily="2" charset="0"/>
              </a:rPr>
              <a:t>           </a:t>
            </a:r>
            <a:r>
              <a:rPr lang="en-US" sz="5400" b="1" dirty="0" err="1">
                <a:solidFill>
                  <a:schemeClr val="accent5">
                    <a:lumMod val="50000"/>
                  </a:schemeClr>
                </a:solidFill>
                <a:latin typeface="Zilla Slab" pitchFamily="2" charset="0"/>
                <a:ea typeface="Zilla Slab" pitchFamily="2" charset="0"/>
              </a:rPr>
              <a:t>Nói</a:t>
            </a:r>
            <a:r>
              <a:rPr lang="en-US" sz="5400" b="1" dirty="0">
                <a:solidFill>
                  <a:schemeClr val="accent5">
                    <a:lumMod val="50000"/>
                  </a:schemeClr>
                </a:solidFill>
                <a:latin typeface="Zilla Slab" pitchFamily="2" charset="0"/>
                <a:ea typeface="Zilla Slab" pitchFamily="2" charset="0"/>
              </a:rPr>
              <a:t> </a:t>
            </a:r>
            <a:r>
              <a:rPr lang="en-US" sz="5400" b="1" dirty="0" err="1">
                <a:solidFill>
                  <a:schemeClr val="accent5">
                    <a:lumMod val="50000"/>
                  </a:schemeClr>
                </a:solidFill>
                <a:latin typeface="Zilla Slab" pitchFamily="2" charset="0"/>
                <a:ea typeface="Zilla Slab" pitchFamily="2" charset="0"/>
              </a:rPr>
              <a:t>và</a:t>
            </a:r>
            <a:r>
              <a:rPr lang="en-US" sz="5400" b="1" dirty="0">
                <a:solidFill>
                  <a:schemeClr val="accent5">
                    <a:lumMod val="50000"/>
                  </a:schemeClr>
                </a:solidFill>
                <a:latin typeface="Zilla Slab" pitchFamily="2" charset="0"/>
                <a:ea typeface="Zilla Slab" pitchFamily="2" charset="0"/>
              </a:rPr>
              <a:t> </a:t>
            </a:r>
            <a:r>
              <a:rPr lang="en-US" sz="5400" b="1" dirty="0" err="1">
                <a:solidFill>
                  <a:schemeClr val="accent5">
                    <a:lumMod val="50000"/>
                  </a:schemeClr>
                </a:solidFill>
                <a:latin typeface="Zilla Slab" pitchFamily="2" charset="0"/>
                <a:ea typeface="Zilla Slab" pitchFamily="2" charset="0"/>
              </a:rPr>
              <a:t>nghe</a:t>
            </a:r>
            <a:r>
              <a:rPr lang="en-US" sz="5400" b="1" dirty="0">
                <a:solidFill>
                  <a:schemeClr val="accent5">
                    <a:lumMod val="50000"/>
                  </a:schemeClr>
                </a:solidFill>
                <a:latin typeface="Zilla Slab" pitchFamily="2" charset="0"/>
                <a:ea typeface="Zilla Slab" pitchFamily="2" charset="0"/>
              </a:rPr>
              <a:t>: </a:t>
            </a:r>
            <a:r>
              <a:rPr lang="en-US" sz="5400" b="1" dirty="0" err="1" smtClean="0">
                <a:solidFill>
                  <a:schemeClr val="accent5">
                    <a:lumMod val="50000"/>
                  </a:schemeClr>
                </a:solidFill>
                <a:latin typeface="Zilla Slab" pitchFamily="2" charset="0"/>
                <a:ea typeface="Zilla Slab" pitchFamily="2" charset="0"/>
              </a:rPr>
              <a:t>Sự</a:t>
            </a:r>
            <a:r>
              <a:rPr lang="en-US" sz="5400" b="1" dirty="0" smtClean="0">
                <a:solidFill>
                  <a:schemeClr val="accent5">
                    <a:lumMod val="50000"/>
                  </a:schemeClr>
                </a:solidFill>
                <a:latin typeface="Zilla Slab" pitchFamily="2" charset="0"/>
                <a:ea typeface="Zilla Slab" pitchFamily="2" charset="0"/>
              </a:rPr>
              <a:t> </a:t>
            </a:r>
            <a:r>
              <a:rPr lang="en-US" sz="5400" b="1" dirty="0" err="1" smtClean="0">
                <a:solidFill>
                  <a:schemeClr val="accent5">
                    <a:lumMod val="50000"/>
                  </a:schemeClr>
                </a:solidFill>
                <a:latin typeface="Zilla Slab" pitchFamily="2" charset="0"/>
                <a:ea typeface="Zilla Slab" pitchFamily="2" charset="0"/>
              </a:rPr>
              <a:t>tích</a:t>
            </a:r>
            <a:r>
              <a:rPr lang="en-US" sz="5400" b="1" dirty="0" smtClean="0">
                <a:solidFill>
                  <a:schemeClr val="accent5">
                    <a:lumMod val="50000"/>
                  </a:schemeClr>
                </a:solidFill>
                <a:latin typeface="Zilla Slab" pitchFamily="2" charset="0"/>
                <a:ea typeface="Zilla Slab" pitchFamily="2" charset="0"/>
              </a:rPr>
              <a:t> </a:t>
            </a:r>
            <a:r>
              <a:rPr lang="en-US" sz="5400" b="1" dirty="0" err="1" smtClean="0">
                <a:solidFill>
                  <a:schemeClr val="accent5">
                    <a:lumMod val="50000"/>
                  </a:schemeClr>
                </a:solidFill>
                <a:latin typeface="Zilla Slab" pitchFamily="2" charset="0"/>
                <a:ea typeface="Zilla Slab" pitchFamily="2" charset="0"/>
              </a:rPr>
              <a:t>loài</a:t>
            </a:r>
            <a:r>
              <a:rPr lang="en-US" sz="5400" b="1" dirty="0" smtClean="0">
                <a:solidFill>
                  <a:schemeClr val="accent5">
                    <a:lumMod val="50000"/>
                  </a:schemeClr>
                </a:solidFill>
                <a:latin typeface="Zilla Slab" pitchFamily="2" charset="0"/>
                <a:ea typeface="Zilla Slab" pitchFamily="2" charset="0"/>
              </a:rPr>
              <a:t> </a:t>
            </a:r>
            <a:r>
              <a:rPr lang="en-US" sz="5400" b="1" dirty="0" err="1" smtClean="0">
                <a:solidFill>
                  <a:schemeClr val="accent5">
                    <a:lumMod val="50000"/>
                  </a:schemeClr>
                </a:solidFill>
                <a:latin typeface="Zilla Slab" pitchFamily="2" charset="0"/>
                <a:ea typeface="Zilla Slab" pitchFamily="2" charset="0"/>
              </a:rPr>
              <a:t>hoa</a:t>
            </a:r>
            <a:r>
              <a:rPr lang="en-US" sz="5400" b="1" dirty="0" smtClean="0">
                <a:solidFill>
                  <a:schemeClr val="accent5">
                    <a:lumMod val="50000"/>
                  </a:schemeClr>
                </a:solidFill>
                <a:latin typeface="Zilla Slab" pitchFamily="2" charset="0"/>
                <a:ea typeface="Zilla Slab" pitchFamily="2" charset="0"/>
              </a:rPr>
              <a:t>    </a:t>
            </a:r>
            <a:r>
              <a:rPr lang="en-US" sz="5400" b="1" dirty="0" err="1" smtClean="0">
                <a:solidFill>
                  <a:schemeClr val="accent5">
                    <a:lumMod val="50000"/>
                  </a:schemeClr>
                </a:solidFill>
                <a:latin typeface="Zilla Slab" pitchFamily="2" charset="0"/>
                <a:ea typeface="Zilla Slab" pitchFamily="2" charset="0"/>
              </a:rPr>
              <a:t>của</a:t>
            </a:r>
            <a:r>
              <a:rPr lang="en-US" sz="5400" b="1" dirty="0" smtClean="0">
                <a:solidFill>
                  <a:schemeClr val="accent5">
                    <a:lumMod val="50000"/>
                  </a:schemeClr>
                </a:solidFill>
                <a:latin typeface="Zilla Slab" pitchFamily="2" charset="0"/>
                <a:ea typeface="Zilla Slab" pitchFamily="2" charset="0"/>
              </a:rPr>
              <a:t> </a:t>
            </a:r>
            <a:r>
              <a:rPr lang="en-US" sz="5400" b="1" dirty="0" err="1" smtClean="0">
                <a:solidFill>
                  <a:schemeClr val="accent5">
                    <a:lumMod val="50000"/>
                  </a:schemeClr>
                </a:solidFill>
                <a:latin typeface="Zilla Slab" pitchFamily="2" charset="0"/>
                <a:ea typeface="Zilla Slab" pitchFamily="2" charset="0"/>
              </a:rPr>
              <a:t>mùa</a:t>
            </a:r>
            <a:r>
              <a:rPr lang="en-US" sz="5400" b="1" dirty="0" smtClean="0">
                <a:solidFill>
                  <a:schemeClr val="accent5">
                    <a:lumMod val="50000"/>
                  </a:schemeClr>
                </a:solidFill>
                <a:latin typeface="Zilla Slab" pitchFamily="2" charset="0"/>
                <a:ea typeface="Zilla Slab" pitchFamily="2" charset="0"/>
              </a:rPr>
              <a:t> </a:t>
            </a:r>
            <a:r>
              <a:rPr lang="en-US" sz="5400" b="1" dirty="0" err="1" smtClean="0">
                <a:solidFill>
                  <a:schemeClr val="accent5">
                    <a:lumMod val="50000"/>
                  </a:schemeClr>
                </a:solidFill>
                <a:latin typeface="Zilla Slab" pitchFamily="2" charset="0"/>
                <a:ea typeface="Zilla Slab" pitchFamily="2" charset="0"/>
              </a:rPr>
              <a:t>hạ</a:t>
            </a:r>
            <a:r>
              <a:rPr lang="en-US" sz="5400" b="1" dirty="0" smtClean="0">
                <a:solidFill>
                  <a:schemeClr val="accent5">
                    <a:lumMod val="50000"/>
                  </a:schemeClr>
                </a:solidFill>
                <a:latin typeface="Zilla Slab" pitchFamily="2" charset="0"/>
                <a:ea typeface="Zilla Slab" pitchFamily="2" charset="0"/>
              </a:rPr>
              <a:t>.</a:t>
            </a:r>
            <a:endParaRPr lang="vi-VN" sz="5400" b="1" dirty="0">
              <a:solidFill>
                <a:schemeClr val="accent5">
                  <a:lumMod val="50000"/>
                </a:schemeClr>
              </a:solidFill>
              <a:ea typeface="Zilla Slab" pitchFamily="2" charset="0"/>
            </a:endParaRPr>
          </a:p>
        </p:txBody>
      </p:sp>
    </p:spTree>
    <p:extLst>
      <p:ext uri="{BB962C8B-B14F-4D97-AF65-F5344CB8AC3E}">
        <p14:creationId xmlns:p14="http://schemas.microsoft.com/office/powerpoint/2010/main" val="3194900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Đèo Ô Quy Hồ trông ra núi non trùng điệ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483" y="84400"/>
            <a:ext cx="8669501" cy="57077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23A34C87-DEA1-FD50-1FA1-022C1460C8C4}"/>
              </a:ext>
            </a:extLst>
          </p:cNvPr>
          <p:cNvSpPr txBox="1"/>
          <p:nvPr/>
        </p:nvSpPr>
        <p:spPr>
          <a:xfrm>
            <a:off x="1041460" y="5864923"/>
            <a:ext cx="2485380"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trùng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điệp</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 xmlns:a16="http://schemas.microsoft.com/office/drawing/2014/main" id="{23A34C87-DEA1-FD50-1FA1-022C1460C8C4}"/>
              </a:ext>
            </a:extLst>
          </p:cNvPr>
          <p:cNvSpPr txBox="1"/>
          <p:nvPr/>
        </p:nvSpPr>
        <p:spPr>
          <a:xfrm>
            <a:off x="3526839" y="5867325"/>
            <a:ext cx="8358767"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Nối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hết</a:t>
            </a:r>
            <a:endParaRPr lang="en-US"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78AA7019-15F0-E0B4-B7B8-5FEC4AF39094}"/>
              </a:ext>
            </a:extLst>
          </p:cNvPr>
          <p:cNvSpPr txBox="1"/>
          <p:nvPr/>
        </p:nvSpPr>
        <p:spPr>
          <a:xfrm>
            <a:off x="0" y="199650"/>
            <a:ext cx="1895483" cy="830997"/>
          </a:xfrm>
          <a:prstGeom prst="rect">
            <a:avLst/>
          </a:prstGeom>
          <a:solidFill>
            <a:srgbClr val="FFFFFF"/>
          </a:solidFill>
        </p:spPr>
        <p:txBody>
          <a:bodyPr wrap="square" rtlCol="0">
            <a:spAutoFit/>
          </a:bodyPr>
          <a:lstStyle/>
          <a:p>
            <a:pPr algn="ctr"/>
            <a:r>
              <a:rPr lang="en-US" sz="2400" b="1" dirty="0" err="1">
                <a:solidFill>
                  <a:srgbClr val="008000"/>
                </a:solidFill>
                <a:latin typeface="Times New Roman" panose="02020603050405020304" pitchFamily="18" charset="0"/>
                <a:cs typeface="Times New Roman" panose="02020603050405020304" pitchFamily="18" charset="0"/>
              </a:rPr>
              <a:t>Giải</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nghĩa</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từ</a:t>
            </a:r>
            <a:r>
              <a:rPr lang="en-US" sz="2400" b="1" dirty="0">
                <a:solidFill>
                  <a:srgbClr val="008000"/>
                </a:solidFill>
                <a:latin typeface="Times New Roman" panose="02020603050405020304" pitchFamily="18" charset="0"/>
                <a:cs typeface="Times New Roman" panose="02020603050405020304" pitchFamily="18" charset="0"/>
              </a:rPr>
              <a:t>:</a:t>
            </a:r>
            <a:endParaRPr lang="vi-VN" sz="2400" b="1" i="0" dirty="0">
              <a:solidFill>
                <a:srgbClr val="008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08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arn(inVertical)">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7" name="Group 6">
            <a:extLst>
              <a:ext uri="{FF2B5EF4-FFF2-40B4-BE49-F238E27FC236}">
                <a16:creationId xmlns="" xmlns:a16="http://schemas.microsoft.com/office/drawing/2014/main" id="{43BC280A-1B11-C35E-E7E4-2333785429E9}"/>
              </a:ext>
            </a:extLst>
          </p:cNvPr>
          <p:cNvGrpSpPr/>
          <p:nvPr/>
        </p:nvGrpSpPr>
        <p:grpSpPr>
          <a:xfrm>
            <a:off x="239744" y="199649"/>
            <a:ext cx="11712513" cy="4091302"/>
            <a:chOff x="239150" y="199649"/>
            <a:chExt cx="11683537" cy="4091302"/>
          </a:xfrm>
          <a:solidFill>
            <a:srgbClr val="FFFFFF"/>
          </a:solidFill>
        </p:grpSpPr>
        <p:sp>
          <p:nvSpPr>
            <p:cNvPr id="6" name="TextBox 5">
              <a:extLst>
                <a:ext uri="{FF2B5EF4-FFF2-40B4-BE49-F238E27FC236}">
                  <a16:creationId xmlns="" xmlns:a16="http://schemas.microsoft.com/office/drawing/2014/main" id="{0058C64B-71E6-6640-96B2-78519B6845E6}"/>
                </a:ext>
              </a:extLst>
            </p:cNvPr>
            <p:cNvSpPr txBox="1"/>
            <p:nvPr/>
          </p:nvSpPr>
          <p:spPr>
            <a:xfrm>
              <a:off x="239150" y="1120852"/>
              <a:ext cx="11683537" cy="3170099"/>
            </a:xfrm>
            <a:prstGeom prst="rect">
              <a:avLst/>
            </a:prstGeom>
            <a:grpFill/>
          </p:spPr>
          <p:txBody>
            <a:bodyPr wrap="square" rtlCol="0">
              <a:spAutoFit/>
            </a:bodyPr>
            <a:lstStyle/>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Hôm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mỗi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tàu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cọ</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che</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mùa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cũng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thấy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thêm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chồi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cỏ</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xanh</a:t>
              </a:r>
              <a:r>
                <a:rPr lang="en-US" sz="4000" dirty="0">
                  <a:latin typeface="Times New Roman" panose="02020603050405020304" pitchFamily="18" charset="0"/>
                  <a:cs typeface="Times New Roman" panose="02020603050405020304" pitchFamily="18" charset="0"/>
                </a:rPr>
                <a:t> um. </a:t>
              </a:r>
              <a:r>
                <a:rPr lang="en-US" sz="4000" dirty="0" err="1">
                  <a:latin typeface="Times New Roman" panose="02020603050405020304" pitchFamily="18" charset="0"/>
                  <a:cs typeface="Times New Roman" panose="02020603050405020304" pitchFamily="18" charset="0"/>
                </a:rPr>
                <a:t>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rừng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nghe</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rõ</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suối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róc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hót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líu</a:t>
              </a:r>
              <a:r>
                <a:rPr lang="en-US" sz="4000" dirty="0">
                  <a:latin typeface="Times New Roman" panose="02020603050405020304" pitchFamily="18" charset="0"/>
                  <a:cs typeface="Times New Roman" panose="02020603050405020304" pitchFamily="18" charset="0"/>
                </a:rPr>
                <a:t> lo. </a:t>
              </a:r>
            </a:p>
          </p:txBody>
        </p:sp>
        <p:sp>
          <p:nvSpPr>
            <p:cNvPr id="9" name="TextBox 8">
              <a:extLst>
                <a:ext uri="{FF2B5EF4-FFF2-40B4-BE49-F238E27FC236}">
                  <a16:creationId xmlns="" xmlns:a16="http://schemas.microsoft.com/office/drawing/2014/main" id="{78AA7019-15F0-E0B4-B7B8-5FEC4AF39094}"/>
                </a:ext>
              </a:extLst>
            </p:cNvPr>
            <p:cNvSpPr txBox="1"/>
            <p:nvPr/>
          </p:nvSpPr>
          <p:spPr>
            <a:xfrm>
              <a:off x="3049536" y="199649"/>
              <a:ext cx="5815493" cy="584775"/>
            </a:xfrm>
            <a:prstGeom prst="rect">
              <a:avLst/>
            </a:prstGeom>
            <a:grpFill/>
          </p:spPr>
          <p:txBody>
            <a:bodyPr wrap="square" rtlCol="0">
              <a:spAutoFit/>
            </a:bodyPr>
            <a:lstStyle/>
            <a:p>
              <a:pPr algn="ctr"/>
              <a:r>
                <a:rPr lang="en-US" sz="3200" b="1" dirty="0">
                  <a:solidFill>
                    <a:srgbClr val="008000"/>
                  </a:solidFill>
                  <a:latin typeface="Times New Roman" panose="02020603050405020304" pitchFamily="18" charset="0"/>
                  <a:cs typeface="Times New Roman" panose="02020603050405020304" pitchFamily="18" charset="0"/>
                </a:rPr>
                <a:t>CÁNH RỪNG TRONG NẮNG</a:t>
              </a:r>
              <a:endParaRPr lang="vi-VN" sz="3200" b="1" i="0" dirty="0">
                <a:solidFill>
                  <a:srgbClr val="008000"/>
                </a:solidFill>
                <a:effectLst/>
                <a:latin typeface="Times New Roman" panose="02020603050405020304" pitchFamily="18" charset="0"/>
                <a:cs typeface="Times New Roman" panose="02020603050405020304" pitchFamily="18" charset="0"/>
              </a:endParaRPr>
            </a:p>
          </p:txBody>
        </p:sp>
      </p:grpSp>
      <p:sp>
        <p:nvSpPr>
          <p:cNvPr id="5" name="Oval 4">
            <a:extLst>
              <a:ext uri="{FF2B5EF4-FFF2-40B4-BE49-F238E27FC236}">
                <a16:creationId xmlns="" xmlns:a16="http://schemas.microsoft.com/office/drawing/2014/main" id="{AF5FEB72-34B3-43EA-BC56-B61D575183D9}"/>
              </a:ext>
            </a:extLst>
          </p:cNvPr>
          <p:cNvSpPr/>
          <p:nvPr/>
        </p:nvSpPr>
        <p:spPr>
          <a:xfrm>
            <a:off x="420957" y="1120852"/>
            <a:ext cx="581025" cy="581025"/>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277632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7" name="Group 6">
            <a:extLst>
              <a:ext uri="{FF2B5EF4-FFF2-40B4-BE49-F238E27FC236}">
                <a16:creationId xmlns="" xmlns:a16="http://schemas.microsoft.com/office/drawing/2014/main" id="{43BC280A-1B11-C35E-E7E4-2333785429E9}"/>
              </a:ext>
            </a:extLst>
          </p:cNvPr>
          <p:cNvGrpSpPr/>
          <p:nvPr/>
        </p:nvGrpSpPr>
        <p:grpSpPr>
          <a:xfrm>
            <a:off x="239744" y="199650"/>
            <a:ext cx="11712513" cy="4044806"/>
            <a:chOff x="239150" y="199649"/>
            <a:chExt cx="11683537" cy="4044806"/>
          </a:xfrm>
          <a:solidFill>
            <a:srgbClr val="FFFFFF"/>
          </a:solidFill>
        </p:grpSpPr>
        <p:sp>
          <p:nvSpPr>
            <p:cNvPr id="6" name="TextBox 5">
              <a:extLst>
                <a:ext uri="{FF2B5EF4-FFF2-40B4-BE49-F238E27FC236}">
                  <a16:creationId xmlns="" xmlns:a16="http://schemas.microsoft.com/office/drawing/2014/main" id="{0058C64B-71E6-6640-96B2-78519B6845E6}"/>
                </a:ext>
              </a:extLst>
            </p:cNvPr>
            <p:cNvSpPr txBox="1"/>
            <p:nvPr/>
          </p:nvSpPr>
          <p:spPr>
            <a:xfrm>
              <a:off x="239150" y="1074356"/>
              <a:ext cx="11683537" cy="3170099"/>
            </a:xfrm>
            <a:prstGeom prst="rect">
              <a:avLst/>
            </a:prstGeom>
            <a:grpFill/>
          </p:spPr>
          <p:txBody>
            <a:bodyPr wrap="square" rtlCol="0">
              <a:spAutoFit/>
            </a:bodyPr>
            <a:lstStyle/>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Mặt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chiếu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luồng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sáng</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kẽ</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vươn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ngọn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đón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thẳng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tắp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tròn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xoe</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con </a:t>
              </a:r>
              <a:r>
                <a:rPr lang="en-US" sz="4000" dirty="0" err="1">
                  <a:latin typeface="Times New Roman" panose="02020603050405020304" pitchFamily="18" charset="0"/>
                  <a:cs typeface="Times New Roman" panose="02020603050405020304" pitchFamily="18" charset="0"/>
                </a:rPr>
                <a:t>sóc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đuôi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thoăn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thoắt</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Thấy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chúng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dừng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nhìn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ngác</a:t>
              </a:r>
              <a:endParaRPr lang="en-US" sz="4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78AA7019-15F0-E0B4-B7B8-5FEC4AF39094}"/>
                </a:ext>
              </a:extLst>
            </p:cNvPr>
            <p:cNvSpPr txBox="1"/>
            <p:nvPr/>
          </p:nvSpPr>
          <p:spPr>
            <a:xfrm>
              <a:off x="2995079" y="199649"/>
              <a:ext cx="5869950" cy="584775"/>
            </a:xfrm>
            <a:prstGeom prst="rect">
              <a:avLst/>
            </a:prstGeom>
            <a:grpFill/>
          </p:spPr>
          <p:txBody>
            <a:bodyPr wrap="square" rtlCol="0">
              <a:spAutoFit/>
            </a:bodyPr>
            <a:lstStyle/>
            <a:p>
              <a:pPr algn="ctr"/>
              <a:r>
                <a:rPr lang="en-US" sz="3200" b="1" dirty="0">
                  <a:solidFill>
                    <a:srgbClr val="008000"/>
                  </a:solidFill>
                  <a:latin typeface="Times New Roman" panose="02020603050405020304" pitchFamily="18" charset="0"/>
                  <a:cs typeface="Times New Roman" panose="02020603050405020304" pitchFamily="18" charset="0"/>
                </a:rPr>
                <a:t>CÁNH RỪNG TRONG NẮNG</a:t>
              </a:r>
              <a:endParaRPr lang="vi-VN" sz="3200" b="1" i="0" dirty="0">
                <a:solidFill>
                  <a:srgbClr val="008000"/>
                </a:solidFill>
                <a:effectLst/>
                <a:latin typeface="Times New Roman" panose="02020603050405020304" pitchFamily="18" charset="0"/>
                <a:cs typeface="Times New Roman" panose="02020603050405020304" pitchFamily="18" charset="0"/>
              </a:endParaRPr>
            </a:p>
          </p:txBody>
        </p:sp>
      </p:grpSp>
      <p:sp>
        <p:nvSpPr>
          <p:cNvPr id="5" name="Oval 4">
            <a:extLst>
              <a:ext uri="{FF2B5EF4-FFF2-40B4-BE49-F238E27FC236}">
                <a16:creationId xmlns="" xmlns:a16="http://schemas.microsoft.com/office/drawing/2014/main" id="{AB1588D0-12BB-4A2C-8069-4DDEC169061B}"/>
              </a:ext>
            </a:extLst>
          </p:cNvPr>
          <p:cNvSpPr/>
          <p:nvPr/>
        </p:nvSpPr>
        <p:spPr>
          <a:xfrm>
            <a:off x="239744" y="1074357"/>
            <a:ext cx="581025" cy="581025"/>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360314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7" name="Group 6">
            <a:extLst>
              <a:ext uri="{FF2B5EF4-FFF2-40B4-BE49-F238E27FC236}">
                <a16:creationId xmlns="" xmlns:a16="http://schemas.microsoft.com/office/drawing/2014/main" id="{43BC280A-1B11-C35E-E7E4-2333785429E9}"/>
              </a:ext>
            </a:extLst>
          </p:cNvPr>
          <p:cNvGrpSpPr/>
          <p:nvPr/>
        </p:nvGrpSpPr>
        <p:grpSpPr>
          <a:xfrm>
            <a:off x="239744" y="199649"/>
            <a:ext cx="11712513" cy="4322025"/>
            <a:chOff x="239150" y="199649"/>
            <a:chExt cx="11683537" cy="4322025"/>
          </a:xfrm>
          <a:solidFill>
            <a:srgbClr val="FFFFFF"/>
          </a:solidFill>
        </p:grpSpPr>
        <p:sp>
          <p:nvSpPr>
            <p:cNvPr id="6" name="TextBox 5">
              <a:extLst>
                <a:ext uri="{FF2B5EF4-FFF2-40B4-BE49-F238E27FC236}">
                  <a16:creationId xmlns="" xmlns:a16="http://schemas.microsoft.com/office/drawing/2014/main" id="{0058C64B-71E6-6640-96B2-78519B6845E6}"/>
                </a:ext>
              </a:extLst>
            </p:cNvPr>
            <p:cNvSpPr txBox="1"/>
            <p:nvPr/>
          </p:nvSpPr>
          <p:spPr>
            <a:xfrm>
              <a:off x="239150" y="1105354"/>
              <a:ext cx="11683537" cy="3416320"/>
            </a:xfrm>
            <a:prstGeom prst="rect">
              <a:avLst/>
            </a:prstGeom>
            <a:grpFill/>
          </p:spPr>
          <p:txBody>
            <a:bodyPr wrap="square" rtlCol="0">
              <a:spAutoFit/>
            </a:bodyPr>
            <a:lstStyle/>
            <a:p>
              <a:pPr algn="just"/>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vòm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nuối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rừng</a:t>
              </a:r>
              <a:r>
                <a:rPr lang="en-US" sz="3600" dirty="0">
                  <a:latin typeface="Times New Roman" panose="02020603050405020304" pitchFamily="18" charset="0"/>
                  <a:cs typeface="Times New Roman" panose="02020603050405020304" pitchFamily="18" charset="0"/>
                </a:rPr>
                <a:t> </a:t>
              </a:r>
              <a:r>
                <a:rPr lang="en-US" sz="3600" err="1">
                  <a:latin typeface="Times New Roman" panose="02020603050405020304" pitchFamily="18" charset="0"/>
                  <a:cs typeface="Times New Roman" panose="02020603050405020304" pitchFamily="18" charset="0"/>
                </a:rPr>
                <a:t>thuở</a:t>
              </a:r>
              <a:r>
                <a:rPr lang="en-US" sz="3600">
                  <a:latin typeface="Times New Roman" panose="02020603050405020304" pitchFamily="18" charset="0"/>
                  <a:cs typeface="Times New Roman" panose="02020603050405020304" pitchFamily="18" charset="0"/>
                </a:rPr>
                <a:t> xưa.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bầy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vượn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nghịch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hươu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suối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đẫm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sương</a:t>
              </a:r>
              <a:r>
                <a:rPr lang="en-US" sz="3600" dirty="0">
                  <a:latin typeface="Times New Roman" panose="02020603050405020304" pitchFamily="18" charset="0"/>
                  <a:cs typeface="Times New Roman" panose="02020603050405020304" pitchFamily="18" charset="0"/>
                </a:rPr>
                <a:t> long </a:t>
              </a:r>
              <a:r>
                <a:rPr lang="en-US" sz="3600" dirty="0" err="1">
                  <a:latin typeface="Times New Roman" panose="02020603050405020304" pitchFamily="18" charset="0"/>
                  <a:cs typeface="Times New Roman" panose="02020603050405020304" pitchFamily="18" charset="0"/>
                </a:rPr>
                <a:t>lanh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nắng</a:t>
              </a:r>
              <a:r>
                <a:rPr lang="en-US" sz="36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 xmlns:a16="http://schemas.microsoft.com/office/drawing/2014/main" id="{78AA7019-15F0-E0B4-B7B8-5FEC4AF39094}"/>
                </a:ext>
              </a:extLst>
            </p:cNvPr>
            <p:cNvSpPr txBox="1"/>
            <p:nvPr/>
          </p:nvSpPr>
          <p:spPr>
            <a:xfrm>
              <a:off x="2858939" y="199649"/>
              <a:ext cx="6006090" cy="584775"/>
            </a:xfrm>
            <a:prstGeom prst="rect">
              <a:avLst/>
            </a:prstGeom>
            <a:grpFill/>
          </p:spPr>
          <p:txBody>
            <a:bodyPr wrap="square" rtlCol="0">
              <a:spAutoFit/>
            </a:bodyPr>
            <a:lstStyle/>
            <a:p>
              <a:pPr algn="ctr"/>
              <a:r>
                <a:rPr lang="en-US" sz="3200" b="1" dirty="0">
                  <a:solidFill>
                    <a:srgbClr val="008000"/>
                  </a:solidFill>
                  <a:latin typeface="Times New Roman" panose="02020603050405020304" pitchFamily="18" charset="0"/>
                  <a:cs typeface="Times New Roman" panose="02020603050405020304" pitchFamily="18" charset="0"/>
                </a:rPr>
                <a:t>CÁNH RỪNG TRONG NẮNG</a:t>
              </a:r>
              <a:endParaRPr lang="vi-VN" sz="3200" b="1" i="0" dirty="0">
                <a:solidFill>
                  <a:srgbClr val="008000"/>
                </a:solidFill>
                <a:effectLst/>
                <a:latin typeface="Times New Roman" panose="02020603050405020304" pitchFamily="18" charset="0"/>
                <a:cs typeface="Times New Roman" panose="02020603050405020304" pitchFamily="18" charset="0"/>
              </a:endParaRPr>
            </a:p>
          </p:txBody>
        </p:sp>
      </p:grpSp>
      <p:cxnSp>
        <p:nvCxnSpPr>
          <p:cNvPr id="8" name="Straight Connector 7">
            <a:extLst>
              <a:ext uri="{FF2B5EF4-FFF2-40B4-BE49-F238E27FC236}">
                <a16:creationId xmlns="" xmlns:a16="http://schemas.microsoft.com/office/drawing/2014/main" id="{DFEF988E-3F69-4403-8E5C-2FDFFC28E3EF}"/>
              </a:ext>
            </a:extLst>
          </p:cNvPr>
          <p:cNvCxnSpPr>
            <a:cxnSpLocks/>
          </p:cNvCxnSpPr>
          <p:nvPr/>
        </p:nvCxnSpPr>
        <p:spPr>
          <a:xfrm flipH="1">
            <a:off x="4491556" y="2813514"/>
            <a:ext cx="143859" cy="660666"/>
          </a:xfrm>
          <a:prstGeom prst="line">
            <a:avLst/>
          </a:prstGeom>
          <a:noFill/>
          <a:ln w="57150" cap="flat" cmpd="sng" algn="ctr">
            <a:solidFill>
              <a:srgbClr val="FF0000"/>
            </a:solidFill>
            <a:prstDash val="solid"/>
            <a:miter lim="800000"/>
          </a:ln>
          <a:effectLst/>
        </p:spPr>
      </p:cxnSp>
      <p:cxnSp>
        <p:nvCxnSpPr>
          <p:cNvPr id="13" name="Straight Connector 12">
            <a:extLst>
              <a:ext uri="{FF2B5EF4-FFF2-40B4-BE49-F238E27FC236}">
                <a16:creationId xmlns="" xmlns:a16="http://schemas.microsoft.com/office/drawing/2014/main" id="{DFEF988E-3F69-4403-8E5C-2FDFFC28E3EF}"/>
              </a:ext>
            </a:extLst>
          </p:cNvPr>
          <p:cNvCxnSpPr>
            <a:cxnSpLocks/>
          </p:cNvCxnSpPr>
          <p:nvPr/>
        </p:nvCxnSpPr>
        <p:spPr>
          <a:xfrm flipH="1">
            <a:off x="9075700" y="2806053"/>
            <a:ext cx="143859" cy="660666"/>
          </a:xfrm>
          <a:prstGeom prst="line">
            <a:avLst/>
          </a:prstGeom>
          <a:noFill/>
          <a:ln w="57150" cap="flat" cmpd="sng" algn="ctr">
            <a:solidFill>
              <a:srgbClr val="FF0000"/>
            </a:solidFill>
            <a:prstDash val="solid"/>
            <a:miter lim="800000"/>
          </a:ln>
          <a:effectLst/>
        </p:spPr>
      </p:cxnSp>
      <p:cxnSp>
        <p:nvCxnSpPr>
          <p:cNvPr id="14" name="Straight Connector 13">
            <a:extLst>
              <a:ext uri="{FF2B5EF4-FFF2-40B4-BE49-F238E27FC236}">
                <a16:creationId xmlns="" xmlns:a16="http://schemas.microsoft.com/office/drawing/2014/main" id="{DFEF988E-3F69-4403-8E5C-2FDFFC28E3EF}"/>
              </a:ext>
            </a:extLst>
          </p:cNvPr>
          <p:cNvCxnSpPr>
            <a:cxnSpLocks/>
          </p:cNvCxnSpPr>
          <p:nvPr/>
        </p:nvCxnSpPr>
        <p:spPr>
          <a:xfrm flipH="1">
            <a:off x="4707344" y="3275220"/>
            <a:ext cx="143859" cy="660666"/>
          </a:xfrm>
          <a:prstGeom prst="line">
            <a:avLst/>
          </a:prstGeom>
          <a:noFill/>
          <a:ln w="57150" cap="flat" cmpd="sng" algn="ctr">
            <a:solidFill>
              <a:srgbClr val="FF0000"/>
            </a:solidFill>
            <a:prstDash val="solid"/>
            <a:miter lim="800000"/>
          </a:ln>
          <a:effectLst/>
        </p:spPr>
      </p:cxnSp>
      <p:cxnSp>
        <p:nvCxnSpPr>
          <p:cNvPr id="15" name="Straight Connector 14">
            <a:extLst>
              <a:ext uri="{FF2B5EF4-FFF2-40B4-BE49-F238E27FC236}">
                <a16:creationId xmlns="" xmlns:a16="http://schemas.microsoft.com/office/drawing/2014/main" id="{DFEF988E-3F69-4403-8E5C-2FDFFC28E3EF}"/>
              </a:ext>
            </a:extLst>
          </p:cNvPr>
          <p:cNvCxnSpPr>
            <a:cxnSpLocks/>
          </p:cNvCxnSpPr>
          <p:nvPr/>
        </p:nvCxnSpPr>
        <p:spPr>
          <a:xfrm flipH="1">
            <a:off x="1505960" y="3861008"/>
            <a:ext cx="143859" cy="660666"/>
          </a:xfrm>
          <a:prstGeom prst="line">
            <a:avLst/>
          </a:prstGeom>
          <a:noFill/>
          <a:ln w="57150" cap="flat" cmpd="sng" algn="ctr">
            <a:solidFill>
              <a:srgbClr val="FF0000"/>
            </a:solidFill>
            <a:prstDash val="solid"/>
            <a:miter lim="800000"/>
          </a:ln>
          <a:effectLst/>
        </p:spPr>
      </p:cxnSp>
      <p:sp>
        <p:nvSpPr>
          <p:cNvPr id="10" name="Oval 9">
            <a:extLst>
              <a:ext uri="{FF2B5EF4-FFF2-40B4-BE49-F238E27FC236}">
                <a16:creationId xmlns="" xmlns:a16="http://schemas.microsoft.com/office/drawing/2014/main" id="{89721E03-EA07-42C6-98DB-DFD5A65395FD}"/>
              </a:ext>
            </a:extLst>
          </p:cNvPr>
          <p:cNvSpPr/>
          <p:nvPr/>
        </p:nvSpPr>
        <p:spPr>
          <a:xfrm>
            <a:off x="239744" y="1105354"/>
            <a:ext cx="581025" cy="581025"/>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4</a:t>
            </a:r>
          </a:p>
        </p:txBody>
      </p:sp>
      <p:cxnSp>
        <p:nvCxnSpPr>
          <p:cNvPr id="11" name="Straight Connector 10">
            <a:extLst>
              <a:ext uri="{FF2B5EF4-FFF2-40B4-BE49-F238E27FC236}">
                <a16:creationId xmlns="" xmlns:a16="http://schemas.microsoft.com/office/drawing/2014/main" id="{DFEF988E-3F69-4403-8E5C-2FDFFC28E3EF}"/>
              </a:ext>
            </a:extLst>
          </p:cNvPr>
          <p:cNvCxnSpPr>
            <a:cxnSpLocks/>
          </p:cNvCxnSpPr>
          <p:nvPr/>
        </p:nvCxnSpPr>
        <p:spPr>
          <a:xfrm flipH="1">
            <a:off x="5431244" y="3935886"/>
            <a:ext cx="143859" cy="660666"/>
          </a:xfrm>
          <a:prstGeom prst="line">
            <a:avLst/>
          </a:prstGeom>
          <a:noFill/>
          <a:ln w="57150" cap="flat" cmpd="sng" algn="ctr">
            <a:solidFill>
              <a:srgbClr val="FF0000"/>
            </a:solidFill>
            <a:prstDash val="solid"/>
            <a:miter lim="800000"/>
          </a:ln>
          <a:effectLst/>
        </p:spPr>
      </p:cxnSp>
      <p:cxnSp>
        <p:nvCxnSpPr>
          <p:cNvPr id="12" name="Straight Connector 11">
            <a:extLst>
              <a:ext uri="{FF2B5EF4-FFF2-40B4-BE49-F238E27FC236}">
                <a16:creationId xmlns="" xmlns:a16="http://schemas.microsoft.com/office/drawing/2014/main" id="{DFEF988E-3F69-4403-8E5C-2FDFFC28E3EF}"/>
              </a:ext>
            </a:extLst>
          </p:cNvPr>
          <p:cNvCxnSpPr>
            <a:cxnSpLocks/>
          </p:cNvCxnSpPr>
          <p:nvPr/>
        </p:nvCxnSpPr>
        <p:spPr>
          <a:xfrm flipH="1">
            <a:off x="5511405" y="3935886"/>
            <a:ext cx="143859" cy="660666"/>
          </a:xfrm>
          <a:prstGeom prst="line">
            <a:avLst/>
          </a:prstGeom>
          <a:noFill/>
          <a:ln w="57150" cap="flat" cmpd="sng" algn="ctr">
            <a:solidFill>
              <a:srgbClr val="FF0000"/>
            </a:solidFill>
            <a:prstDash val="solid"/>
            <a:miter lim="800000"/>
          </a:ln>
          <a:effectLst/>
        </p:spPr>
      </p:cxnSp>
    </p:spTree>
    <p:extLst>
      <p:ext uri="{BB962C8B-B14F-4D97-AF65-F5344CB8AC3E}">
        <p14:creationId xmlns:p14="http://schemas.microsoft.com/office/powerpoint/2010/main" val="18829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par>
                                <p:cTn id="17" presetID="16" presetClass="entr" presetSubtype="2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C31A596-7BD5-4B23-6B40-F76A262AF8D6}"/>
              </a:ext>
            </a:extLst>
          </p:cNvPr>
          <p:cNvPicPr>
            <a:picLocks noChangeAspect="1"/>
          </p:cNvPicPr>
          <p:nvPr/>
        </p:nvPicPr>
        <p:blipFill>
          <a:blip r:embed="rId3"/>
          <a:stretch>
            <a:fillRect/>
          </a:stretch>
        </p:blipFill>
        <p:spPr>
          <a:xfrm>
            <a:off x="1931852" y="1826426"/>
            <a:ext cx="9766516" cy="3747354"/>
          </a:xfrm>
          <a:prstGeom prst="rect">
            <a:avLst/>
          </a:prstGeom>
        </p:spPr>
      </p:pic>
      <p:sp>
        <p:nvSpPr>
          <p:cNvPr id="6" name="Google Shape;7902;p32"/>
          <p:cNvSpPr txBox="1">
            <a:spLocks noGrp="1"/>
          </p:cNvSpPr>
          <p:nvPr>
            <p:ph type="title"/>
          </p:nvPr>
        </p:nvSpPr>
        <p:spPr>
          <a:xfrm>
            <a:off x="3504176" y="767622"/>
            <a:ext cx="5221370" cy="824540"/>
          </a:xfrm>
          <a:prstGeom prst="rect">
            <a:avLst/>
          </a:prstGeom>
        </p:spPr>
        <p:txBody>
          <a:bodyPr spcFirstLastPara="1" wrap="square" lIns="121598" tIns="121598" rIns="121598" bIns="121598" anchor="b" anchorCtr="0">
            <a:noAutofit/>
          </a:bodyPr>
          <a:lstStyle/>
          <a:p>
            <a:r>
              <a:rPr lang="en-US" sz="4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a:t>
            </a:r>
            <a:r>
              <a:rPr lang="en-US" sz="4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4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nhóm</a:t>
            </a:r>
            <a:endParaRPr sz="4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7535805"/>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7" name="Group 6">
            <a:extLst>
              <a:ext uri="{FF2B5EF4-FFF2-40B4-BE49-F238E27FC236}">
                <a16:creationId xmlns="" xmlns:a16="http://schemas.microsoft.com/office/drawing/2014/main" id="{43BC280A-1B11-C35E-E7E4-2333785429E9}"/>
              </a:ext>
            </a:extLst>
          </p:cNvPr>
          <p:cNvGrpSpPr/>
          <p:nvPr/>
        </p:nvGrpSpPr>
        <p:grpSpPr>
          <a:xfrm>
            <a:off x="239742" y="219381"/>
            <a:ext cx="11712513" cy="5508075"/>
            <a:chOff x="279901" y="225556"/>
            <a:chExt cx="11683537" cy="5508075"/>
          </a:xfrm>
          <a:solidFill>
            <a:srgbClr val="FFFFFF"/>
          </a:solidFill>
        </p:grpSpPr>
        <p:sp>
          <p:nvSpPr>
            <p:cNvPr id="6" name="TextBox 5">
              <a:extLst>
                <a:ext uri="{FF2B5EF4-FFF2-40B4-BE49-F238E27FC236}">
                  <a16:creationId xmlns="" xmlns:a16="http://schemas.microsoft.com/office/drawing/2014/main" id="{0058C64B-71E6-6640-96B2-78519B6845E6}"/>
                </a:ext>
              </a:extLst>
            </p:cNvPr>
            <p:cNvSpPr txBox="1"/>
            <p:nvPr/>
          </p:nvSpPr>
          <p:spPr>
            <a:xfrm>
              <a:off x="279901" y="839984"/>
              <a:ext cx="11683537" cy="4893647"/>
            </a:xfrm>
            <a:prstGeom prst="rect">
              <a:avLst/>
            </a:prstGeom>
            <a:grpFill/>
          </p:spPr>
          <p:txBody>
            <a:bodyPr wrap="square" rtlCol="0">
              <a:spAutoFit/>
            </a:bodyPr>
            <a:lstStyle/>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Làng</a:t>
              </a:r>
              <a:r>
                <a:rPr lang="en-US" sz="26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tôi</a:t>
              </a:r>
              <a:r>
                <a:rPr lang="en-US" sz="2600" b="0" i="0" dirty="0">
                  <a:solidFill>
                    <a:srgbClr val="000000"/>
                  </a:solidFill>
                  <a:effectLst/>
                  <a:latin typeface="Times New Roman" panose="02020603050405020304" pitchFamily="18" charset="0"/>
                  <a:cs typeface="Times New Roman" panose="02020603050405020304" pitchFamily="18" charset="0"/>
                </a:rPr>
                <a:t> ở </a:t>
              </a:r>
              <a:r>
                <a:rPr lang="en-US" sz="2600" b="0" i="0" dirty="0" err="1">
                  <a:solidFill>
                    <a:srgbClr val="000000"/>
                  </a:solidFill>
                  <a:effectLst/>
                  <a:latin typeface="Times New Roman" panose="02020603050405020304" pitchFamily="18" charset="0"/>
                  <a:cs typeface="Times New Roman" panose="02020603050405020304" pitchFamily="18" charset="0"/>
                </a:rPr>
                <a:t>lưng</a:t>
              </a:r>
              <a:r>
                <a:rPr lang="en-US" sz="26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Trường</a:t>
              </a:r>
              <a:r>
                <a:rPr lang="en-US" sz="26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Sơn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giữa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non </a:t>
              </a:r>
              <a:r>
                <a:rPr lang="en-US" sz="2600" dirty="0" err="1">
                  <a:latin typeface="Times New Roman" panose="02020603050405020304" pitchFamily="18" charset="0"/>
                  <a:cs typeface="Times New Roman" panose="02020603050405020304" pitchFamily="18" charset="0"/>
                </a:rPr>
                <a:t>trùng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điệp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vui</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Hôm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mỗi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tàu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cọ</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thêm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chồi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mọc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r>
                <a:rPr lang="en-US" sz="2600" dirty="0">
                  <a:latin typeface="Times New Roman" panose="02020603050405020304" pitchFamily="18" charset="0"/>
                  <a:cs typeface="Times New Roman" panose="02020603050405020304" pitchFamily="18" charset="0"/>
                </a:rPr>
                <a:t> um.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rõ</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róc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hót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líu</a:t>
              </a:r>
              <a:r>
                <a:rPr lang="en-US" sz="2600" dirty="0">
                  <a:latin typeface="Times New Roman" panose="02020603050405020304" pitchFamily="18" charset="0"/>
                  <a:cs typeface="Times New Roman" panose="02020603050405020304" pitchFamily="18" charset="0"/>
                </a:rPr>
                <a:t> lo. </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Mặt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chiếu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luồng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sáng</a:t>
              </a:r>
              <a:r>
                <a:rPr lang="en-US" sz="2600" dirty="0">
                  <a:latin typeface="Times New Roman" panose="02020603050405020304" pitchFamily="18" charset="0"/>
                  <a:cs typeface="Times New Roman" panose="02020603050405020304" pitchFamily="18" charset="0"/>
                </a:rPr>
                <a:t> qua </a:t>
              </a:r>
              <a:r>
                <a:rPr lang="en-US" sz="2600" dirty="0" err="1">
                  <a:latin typeface="Times New Roman" panose="02020603050405020304" pitchFamily="18" charset="0"/>
                  <a:cs typeface="Times New Roman" panose="02020603050405020304" pitchFamily="18" charset="0"/>
                </a:rPr>
                <a:t>kẽ</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vươn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ngọn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thẳng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tắp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xoe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sóc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nhảy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thoắt</a:t>
              </a:r>
              <a:r>
                <a:rPr lang="en-US" sz="2600" dirty="0">
                  <a:latin typeface="Times New Roman" panose="02020603050405020304" pitchFamily="18" charset="0"/>
                  <a:cs typeface="Times New Roman" panose="02020603050405020304" pitchFamily="18" charset="0"/>
                </a:rPr>
                <a:t> qua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nhìn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ngác</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vòm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mắt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bầy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vượn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nghịch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hươu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đẹp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đẫm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sương</a:t>
              </a:r>
              <a:r>
                <a:rPr lang="en-US" sz="2600" dirty="0">
                  <a:latin typeface="Times New Roman" panose="02020603050405020304" pitchFamily="18" charset="0"/>
                  <a:cs typeface="Times New Roman" panose="02020603050405020304" pitchFamily="18" charset="0"/>
                </a:rPr>
                <a:t> long </a:t>
              </a:r>
              <a:r>
                <a:rPr lang="en-US" sz="2600" dirty="0" err="1">
                  <a:latin typeface="Times New Roman" panose="02020603050405020304" pitchFamily="18" charset="0"/>
                  <a:cs typeface="Times New Roman" panose="02020603050405020304" pitchFamily="18" charset="0"/>
                </a:rPr>
                <a:t>lanh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 xmlns:a16="http://schemas.microsoft.com/office/drawing/2014/main" id="{78AA7019-15F0-E0B4-B7B8-5FEC4AF39094}"/>
                </a:ext>
              </a:extLst>
            </p:cNvPr>
            <p:cNvSpPr txBox="1"/>
            <p:nvPr/>
          </p:nvSpPr>
          <p:spPr>
            <a:xfrm>
              <a:off x="3660679" y="225556"/>
              <a:ext cx="5638843" cy="584775"/>
            </a:xfrm>
            <a:prstGeom prst="rect">
              <a:avLst/>
            </a:prstGeom>
            <a:grpFill/>
          </p:spPr>
          <p:txBody>
            <a:bodyPr wrap="square" rtlCol="0">
              <a:spAutoFit/>
            </a:bodyPr>
            <a:lstStyle/>
            <a:p>
              <a:pPr algn="ctr"/>
              <a:r>
                <a:rPr lang="en-US" sz="3200" b="1" dirty="0">
                  <a:solidFill>
                    <a:srgbClr val="008000"/>
                  </a:solidFill>
                  <a:latin typeface="Times New Roman" panose="02020603050405020304" pitchFamily="18" charset="0"/>
                  <a:cs typeface="Times New Roman" panose="02020603050405020304" pitchFamily="18" charset="0"/>
                </a:rPr>
                <a:t>CÁNH RỪNG TRONG NẮNG</a:t>
              </a:r>
              <a:endParaRPr lang="vi-VN" sz="3200" b="1" i="0" dirty="0">
                <a:solidFill>
                  <a:srgbClr val="008000"/>
                </a:solidFill>
                <a:effectLst/>
                <a:latin typeface="Times New Roman" panose="02020603050405020304" pitchFamily="18" charset="0"/>
                <a:cs typeface="Times New Roman" panose="02020603050405020304" pitchFamily="18" charset="0"/>
              </a:endParaRPr>
            </a:p>
          </p:txBody>
        </p:sp>
      </p:grpSp>
      <p:sp>
        <p:nvSpPr>
          <p:cNvPr id="8" name="Oval 7">
            <a:extLst>
              <a:ext uri="{FF2B5EF4-FFF2-40B4-BE49-F238E27FC236}">
                <a16:creationId xmlns="" xmlns:a16="http://schemas.microsoft.com/office/drawing/2014/main" id="{B4151FD4-4492-423E-B3E2-9B9F3B387D5A}"/>
              </a:ext>
            </a:extLst>
          </p:cNvPr>
          <p:cNvSpPr/>
          <p:nvPr/>
        </p:nvSpPr>
        <p:spPr>
          <a:xfrm>
            <a:off x="70244" y="772236"/>
            <a:ext cx="506348" cy="401471"/>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1</a:t>
            </a:r>
          </a:p>
        </p:txBody>
      </p:sp>
      <p:sp>
        <p:nvSpPr>
          <p:cNvPr id="11" name="Oval 10">
            <a:extLst>
              <a:ext uri="{FF2B5EF4-FFF2-40B4-BE49-F238E27FC236}">
                <a16:creationId xmlns="" xmlns:a16="http://schemas.microsoft.com/office/drawing/2014/main" id="{AF5FEB72-34B3-43EA-BC56-B61D575183D9}"/>
              </a:ext>
            </a:extLst>
          </p:cNvPr>
          <p:cNvSpPr/>
          <p:nvPr/>
        </p:nvSpPr>
        <p:spPr>
          <a:xfrm>
            <a:off x="8776" y="1686976"/>
            <a:ext cx="570549" cy="469369"/>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2</a:t>
            </a:r>
          </a:p>
        </p:txBody>
      </p:sp>
      <p:sp>
        <p:nvSpPr>
          <p:cNvPr id="13" name="Oval 12">
            <a:extLst>
              <a:ext uri="{FF2B5EF4-FFF2-40B4-BE49-F238E27FC236}">
                <a16:creationId xmlns="" xmlns:a16="http://schemas.microsoft.com/office/drawing/2014/main" id="{AB1588D0-12BB-4A2C-8069-4DDEC169061B}"/>
              </a:ext>
            </a:extLst>
          </p:cNvPr>
          <p:cNvSpPr/>
          <p:nvPr/>
        </p:nvSpPr>
        <p:spPr>
          <a:xfrm>
            <a:off x="37770" y="2835248"/>
            <a:ext cx="538821" cy="412920"/>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3</a:t>
            </a:r>
          </a:p>
        </p:txBody>
      </p:sp>
      <p:sp>
        <p:nvSpPr>
          <p:cNvPr id="16" name="Oval 15">
            <a:extLst>
              <a:ext uri="{FF2B5EF4-FFF2-40B4-BE49-F238E27FC236}">
                <a16:creationId xmlns="" xmlns:a16="http://schemas.microsoft.com/office/drawing/2014/main" id="{89721E03-EA07-42C6-98DB-DFD5A65395FD}"/>
              </a:ext>
            </a:extLst>
          </p:cNvPr>
          <p:cNvSpPr/>
          <p:nvPr/>
        </p:nvSpPr>
        <p:spPr>
          <a:xfrm>
            <a:off x="0" y="4085246"/>
            <a:ext cx="532991" cy="368551"/>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35389647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5">
            <a:extLst>
              <a:ext uri="{FF2B5EF4-FFF2-40B4-BE49-F238E27FC236}">
                <a16:creationId xmlns="" xmlns:a16="http://schemas.microsoft.com/office/drawing/2014/main" id="{AA14F285-9935-4EB2-B36E-F27F03716592}"/>
              </a:ext>
            </a:extLst>
          </p:cNvPr>
          <p:cNvSpPr txBox="1"/>
          <p:nvPr/>
        </p:nvSpPr>
        <p:spPr>
          <a:xfrm>
            <a:off x="482578" y="2073712"/>
            <a:ext cx="3584455" cy="64633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字魂100号-方方先锋体" panose="00000500000000000000" charset="-122"/>
                <a:cs typeface="Times New Roman" panose="02020603050405020304" pitchFamily="18" charset="0"/>
                <a:sym typeface="+mn-lt"/>
              </a:rPr>
              <a:t>Luyện</a:t>
            </a:r>
            <a:r>
              <a:rPr kumimoji="0" lang="en-US" altLang="zh-CN" sz="3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字魂100号-方方先锋体" panose="00000500000000000000" charset="-122"/>
                <a:cs typeface="Times New Roman" panose="02020603050405020304" pitchFamily="18" charset="0"/>
                <a:sym typeface="+mn-lt"/>
              </a:rPr>
              <a:t> </a:t>
            </a:r>
            <a:r>
              <a:rPr kumimoji="0" lang="en-US" altLang="zh-CN" sz="3600" b="0" i="0"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字魂100号-方方先锋体" panose="00000500000000000000" charset="-122"/>
                <a:cs typeface="Times New Roman" panose="02020603050405020304" pitchFamily="18" charset="0"/>
                <a:sym typeface="+mn-lt"/>
              </a:rPr>
              <a:t>đọc</a:t>
            </a:r>
            <a:r>
              <a:rPr kumimoji="0" lang="en-US" altLang="zh-CN" sz="3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字魂100号-方方先锋体" panose="00000500000000000000" charset="-122"/>
                <a:cs typeface="Times New Roman" panose="02020603050405020304" pitchFamily="18" charset="0"/>
                <a:sym typeface="+mn-lt"/>
              </a:rPr>
              <a:t> </a:t>
            </a:r>
            <a:r>
              <a:rPr kumimoji="0" lang="en-US" altLang="zh-CN" sz="3600" b="0" i="0"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字魂100号-方方先锋体" panose="00000500000000000000" charset="-122"/>
                <a:cs typeface="Times New Roman" panose="02020603050405020304" pitchFamily="18" charset="0"/>
                <a:sym typeface="+mn-lt"/>
              </a:rPr>
              <a:t>nhóm</a:t>
            </a:r>
            <a:endParaRPr kumimoji="0" lang="zh-CN" altLang="en-US" sz="3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字魂100号-方方先锋体" panose="00000500000000000000" charset="-122"/>
              <a:cs typeface="Times New Roman" panose="02020603050405020304" pitchFamily="18" charset="0"/>
              <a:sym typeface="+mn-lt"/>
            </a:endParaRPr>
          </a:p>
        </p:txBody>
      </p:sp>
      <p:pic>
        <p:nvPicPr>
          <p:cNvPr id="4" name="Picture 3">
            <a:extLst>
              <a:ext uri="{FF2B5EF4-FFF2-40B4-BE49-F238E27FC236}">
                <a16:creationId xmlns="" xmlns:a16="http://schemas.microsoft.com/office/drawing/2014/main" id="{F6CA4A44-4C91-41B0-A0F9-0A84DA4C324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334600" y="389303"/>
            <a:ext cx="2038350" cy="2038350"/>
          </a:xfrm>
          <a:prstGeom prst="rect">
            <a:avLst/>
          </a:prstGeom>
        </p:spPr>
      </p:pic>
      <p:grpSp>
        <p:nvGrpSpPr>
          <p:cNvPr id="6" name="Group 5">
            <a:extLst>
              <a:ext uri="{FF2B5EF4-FFF2-40B4-BE49-F238E27FC236}">
                <a16:creationId xmlns="" xmlns:a16="http://schemas.microsoft.com/office/drawing/2014/main" id="{FE265E0F-80DD-44D7-97D3-E4FBD5CED68D}"/>
              </a:ext>
            </a:extLst>
          </p:cNvPr>
          <p:cNvGrpSpPr/>
          <p:nvPr/>
        </p:nvGrpSpPr>
        <p:grpSpPr>
          <a:xfrm>
            <a:off x="4707482" y="2292158"/>
            <a:ext cx="4437389" cy="2464195"/>
            <a:chOff x="6138355" y="864494"/>
            <a:chExt cx="5158854" cy="2557819"/>
          </a:xfrm>
        </p:grpSpPr>
        <p:sp>
          <p:nvSpPr>
            <p:cNvPr id="7" name="Rounded Rectangle 14">
              <a:extLst>
                <a:ext uri="{FF2B5EF4-FFF2-40B4-BE49-F238E27FC236}">
                  <a16:creationId xmlns="" xmlns:a16="http://schemas.microsoft.com/office/drawing/2014/main" id="{C0A5150A-612D-4562-9F29-1935EA43D629}"/>
                </a:ext>
              </a:extLst>
            </p:cNvPr>
            <p:cNvSpPr/>
            <p:nvPr/>
          </p:nvSpPr>
          <p:spPr>
            <a:xfrm>
              <a:off x="6138355" y="864494"/>
              <a:ext cx="5158854" cy="712879"/>
            </a:xfrm>
            <a:prstGeom prst="roundRect">
              <a:avLst>
                <a:gd name="adj" fmla="val 7790"/>
              </a:avLst>
            </a:prstGeom>
            <a:solidFill>
              <a:srgbClr val="CCFFCC">
                <a:alpha val="55000"/>
              </a:srgbClr>
            </a:solidFill>
            <a:ln>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Pts val="2800"/>
                <a:buFontTx/>
                <a:buNone/>
                <a:tabLst/>
                <a:defRPr/>
              </a:pPr>
              <a:endParaRPr kumimoji="0" lang="en-US" sz="2800" b="1" i="0" u="none" strike="noStrike" kern="1200" cap="none" spc="0" normalizeH="0" baseline="0" noProof="0">
                <a:ln w="28575">
                  <a:solidFill>
                    <a:prstClr val="white"/>
                  </a:solidFill>
                </a:ln>
                <a:solidFill>
                  <a:srgbClr val="006600"/>
                </a:solidFill>
                <a:effectLst/>
                <a:uLnTx/>
                <a:uFillTx/>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 xmlns:a16="http://schemas.microsoft.com/office/drawing/2014/main" id="{C6619D27-DC2A-4D74-B76A-D38CDA1E502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231081" y="920215"/>
              <a:ext cx="4973402" cy="2502098"/>
            </a:xfrm>
            <a:prstGeom prst="rect">
              <a:avLst/>
            </a:prstGeom>
          </p:spPr>
        </p:pic>
      </p:grpSp>
      <p:pic>
        <p:nvPicPr>
          <p:cNvPr id="9" name="Picture 8">
            <a:extLst>
              <a:ext uri="{FF2B5EF4-FFF2-40B4-BE49-F238E27FC236}">
                <a16:creationId xmlns="" xmlns:a16="http://schemas.microsoft.com/office/drawing/2014/main" id="{2C3ADCD3-661F-4765-8611-1E4642398BC4}"/>
              </a:ext>
            </a:extLst>
          </p:cNvPr>
          <p:cNvPicPr>
            <a:picLocks noChangeAspect="1"/>
          </p:cNvPicPr>
          <p:nvPr/>
        </p:nvPicPr>
        <p:blipFill>
          <a:blip r:embed="rId6"/>
          <a:stretch>
            <a:fillRect/>
          </a:stretch>
        </p:blipFill>
        <p:spPr>
          <a:xfrm>
            <a:off x="1472827" y="3879082"/>
            <a:ext cx="1761897" cy="2194750"/>
          </a:xfrm>
          <a:prstGeom prst="rect">
            <a:avLst/>
          </a:prstGeom>
        </p:spPr>
      </p:pic>
    </p:spTree>
    <p:extLst>
      <p:ext uri="{BB962C8B-B14F-4D97-AF65-F5344CB8AC3E}">
        <p14:creationId xmlns:p14="http://schemas.microsoft.com/office/powerpoint/2010/main" val="38857133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250" autoRev="1" fill="hold">
                                          <p:stCondLst>
                                            <p:cond delay="0"/>
                                          </p:stCondLst>
                                        </p:cTn>
                                        <p:tgtEl>
                                          <p:spTgt spid="3"/>
                                        </p:tgtEl>
                                        <p:attrNameLst>
                                          <p:attrName>ppt_w</p:attrName>
                                        </p:attrNameLst>
                                      </p:cBhvr>
                                    </p:anim>
                                    <p:anim by="(#ppt_w*0.50)" calcmode="lin" valueType="num">
                                      <p:cBhvr>
                                        <p:cTn id="8" dur="250" decel="50000" autoRev="1" fill="hold">
                                          <p:stCondLst>
                                            <p:cond delay="0"/>
                                          </p:stCondLst>
                                        </p:cTn>
                                        <p:tgtEl>
                                          <p:spTgt spid="3"/>
                                        </p:tgtEl>
                                        <p:attrNameLst>
                                          <p:attrName>ppt_x</p:attrName>
                                        </p:attrNameLst>
                                      </p:cBhvr>
                                    </p:anim>
                                    <p:anim from="(-#ppt_h/2)" to="(#ppt_y)" calcmode="lin" valueType="num">
                                      <p:cBhvr>
                                        <p:cTn id="9" dur="500" fill="hold">
                                          <p:stCondLst>
                                            <p:cond delay="0"/>
                                          </p:stCondLst>
                                        </p:cTn>
                                        <p:tgtEl>
                                          <p:spTgt spid="3"/>
                                        </p:tgtEl>
                                        <p:attrNameLst>
                                          <p:attrName>ppt_y</p:attrName>
                                        </p:attrNameLst>
                                      </p:cBhvr>
                                    </p:anim>
                                    <p:animRot by="21600000">
                                      <p:cBhvr>
                                        <p:cTn id="10" dur="500" fill="hold">
                                          <p:stCondLst>
                                            <p:cond delay="0"/>
                                          </p:stCondLst>
                                        </p:cTn>
                                        <p:tgtEl>
                                          <p:spTgt spid="3"/>
                                        </p:tgtEl>
                                        <p:attrNameLst>
                                          <p:attrName>r</p:attrName>
                                        </p:attrNameLst>
                                      </p:cBhvr>
                                    </p:animRo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5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th Kangaroo – Bright Education Consultant and Travel Company">
            <a:extLst>
              <a:ext uri="{FF2B5EF4-FFF2-40B4-BE49-F238E27FC236}">
                <a16:creationId xmlns="" xmlns:a16="http://schemas.microsoft.com/office/drawing/2014/main" id="{DCF6D6CF-5832-61E2-43F4-6F1C26063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562" y="2093844"/>
            <a:ext cx="2630065" cy="32125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ath Kangaroo – Bright Education Consultant and Travel Company">
            <a:extLst>
              <a:ext uri="{FF2B5EF4-FFF2-40B4-BE49-F238E27FC236}">
                <a16:creationId xmlns="" xmlns:a16="http://schemas.microsoft.com/office/drawing/2014/main" id="{C8DB8570-FA2C-B558-B705-9C416C9EA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6059" y="2093844"/>
            <a:ext cx="2630065" cy="32125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ath Kangaroo – Bright Education Consultant and Travel Company">
            <a:extLst>
              <a:ext uri="{FF2B5EF4-FFF2-40B4-BE49-F238E27FC236}">
                <a16:creationId xmlns="" xmlns:a16="http://schemas.microsoft.com/office/drawing/2014/main" id="{14AC9D61-0794-0693-C71D-94282B103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3811" y="2093844"/>
            <a:ext cx="2630065" cy="32125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th Kangaroo – Bright Education Consultant and Travel Company">
            <a:extLst>
              <a:ext uri="{FF2B5EF4-FFF2-40B4-BE49-F238E27FC236}">
                <a16:creationId xmlns="" xmlns:a16="http://schemas.microsoft.com/office/drawing/2014/main" id="{C8F837C1-DAD1-B72A-3D52-A10861101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249" y="2093844"/>
            <a:ext cx="2630065" cy="3212519"/>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7902;p32"/>
          <p:cNvSpPr txBox="1">
            <a:spLocks noGrp="1"/>
          </p:cNvSpPr>
          <p:nvPr>
            <p:ph type="title"/>
          </p:nvPr>
        </p:nvSpPr>
        <p:spPr>
          <a:xfrm>
            <a:off x="4532523" y="884390"/>
            <a:ext cx="2942576" cy="1072512"/>
          </a:xfrm>
          <a:prstGeom prst="rect">
            <a:avLst/>
          </a:prstGeom>
        </p:spPr>
        <p:txBody>
          <a:bodyPr spcFirstLastPara="1" wrap="square" lIns="121598" tIns="121598" rIns="121598" bIns="121598" anchor="b" anchorCtr="0">
            <a:noAutofit/>
          </a:bodyPr>
          <a:lstStyle/>
          <a:p>
            <a:r>
              <a:rPr lang="en-US" sz="6000" b="1" dirty="0" err="1">
                <a:solidFill>
                  <a:srgbClr val="0070C0"/>
                </a:solidFill>
                <a:effectLst>
                  <a:outerShdw blurRad="38100" dist="38100" dir="2700000" algn="tl">
                    <a:srgbClr val="000000">
                      <a:alpha val="43137"/>
                    </a:srgbClr>
                  </a:outerShdw>
                </a:effectLst>
                <a:latin typeface="+mj-lt"/>
              </a:rPr>
              <a:t>Thi</a:t>
            </a:r>
            <a:r>
              <a:rPr lang="en-US" sz="6000" b="1" dirty="0">
                <a:solidFill>
                  <a:srgbClr val="0070C0"/>
                </a:solidFill>
                <a:effectLst>
                  <a:outerShdw blurRad="38100" dist="38100" dir="2700000" algn="tl">
                    <a:srgbClr val="000000">
                      <a:alpha val="43137"/>
                    </a:srgbClr>
                  </a:outerShdw>
                </a:effectLst>
                <a:latin typeface="+mj-lt"/>
              </a:rPr>
              <a:t> </a:t>
            </a:r>
            <a:r>
              <a:rPr lang="en-US" sz="6000" b="1" dirty="0" err="1">
                <a:solidFill>
                  <a:srgbClr val="0070C0"/>
                </a:solidFill>
                <a:effectLst>
                  <a:outerShdw blurRad="38100" dist="38100" dir="2700000" algn="tl">
                    <a:srgbClr val="000000">
                      <a:alpha val="43137"/>
                    </a:srgbClr>
                  </a:outerShdw>
                </a:effectLst>
                <a:latin typeface="+mj-lt"/>
              </a:rPr>
              <a:t>đọc</a:t>
            </a:r>
            <a:endParaRPr sz="6000" b="1" dirty="0">
              <a:solidFill>
                <a:srgbClr val="0070C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97118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7" name="Group 6">
            <a:extLst>
              <a:ext uri="{FF2B5EF4-FFF2-40B4-BE49-F238E27FC236}">
                <a16:creationId xmlns="" xmlns:a16="http://schemas.microsoft.com/office/drawing/2014/main" id="{43BC280A-1B11-C35E-E7E4-2333785429E9}"/>
              </a:ext>
            </a:extLst>
          </p:cNvPr>
          <p:cNvGrpSpPr/>
          <p:nvPr/>
        </p:nvGrpSpPr>
        <p:grpSpPr>
          <a:xfrm>
            <a:off x="334021" y="225557"/>
            <a:ext cx="11712513" cy="6739182"/>
            <a:chOff x="279901" y="225556"/>
            <a:chExt cx="11683537" cy="6739182"/>
          </a:xfrm>
          <a:solidFill>
            <a:srgbClr val="FFFFFF"/>
          </a:solidFill>
        </p:grpSpPr>
        <p:sp>
          <p:nvSpPr>
            <p:cNvPr id="6" name="TextBox 5">
              <a:extLst>
                <a:ext uri="{FF2B5EF4-FFF2-40B4-BE49-F238E27FC236}">
                  <a16:creationId xmlns="" xmlns:a16="http://schemas.microsoft.com/office/drawing/2014/main" id="{0058C64B-71E6-6640-96B2-78519B6845E6}"/>
                </a:ext>
              </a:extLst>
            </p:cNvPr>
            <p:cNvSpPr txBox="1"/>
            <p:nvPr/>
          </p:nvSpPr>
          <p:spPr>
            <a:xfrm>
              <a:off x="279901" y="839984"/>
              <a:ext cx="11683537" cy="6124754"/>
            </a:xfrm>
            <a:prstGeom prst="rect">
              <a:avLst/>
            </a:prstGeom>
            <a:grpFill/>
          </p:spPr>
          <p:txBody>
            <a:bodyPr wrap="square" rtlCol="0">
              <a:spAutoFit/>
            </a:bodyPr>
            <a:lstStyle/>
            <a:p>
              <a:pPr algn="just"/>
              <a:r>
                <a:rPr lang="en-US" sz="2400" b="0" i="0" dirty="0">
                  <a:solidFill>
                    <a:srgbClr val="000000"/>
                  </a:solidFill>
                  <a:effectLst/>
                  <a:latin typeface="Arial" pitchFamily="34" charset="0"/>
                  <a:cs typeface="Arial" pitchFamily="34"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Làng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tôi</a:t>
              </a:r>
              <a:r>
                <a:rPr lang="en-US" sz="2800" b="0" i="0" dirty="0">
                  <a:solidFill>
                    <a:srgbClr val="000000"/>
                  </a:solidFill>
                  <a:effectLst/>
                  <a:latin typeface="Times New Roman" panose="02020603050405020304" pitchFamily="18" charset="0"/>
                  <a:cs typeface="Times New Roman" panose="02020603050405020304" pitchFamily="18" charset="0"/>
                </a:rPr>
                <a:t> ở </a:t>
              </a:r>
              <a:r>
                <a:rPr lang="en-US" sz="2800" b="0" i="0" dirty="0" err="1">
                  <a:solidFill>
                    <a:srgbClr val="000000"/>
                  </a:solidFill>
                  <a:effectLst/>
                  <a:latin typeface="Times New Roman" panose="02020603050405020304" pitchFamily="18" charset="0"/>
                  <a:cs typeface="Times New Roman" panose="02020603050405020304" pitchFamily="18" charset="0"/>
                </a:rPr>
                <a:t>lưng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Trường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Sơn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cs typeface="Times New Roman" panose="02020603050405020304" pitchFamily="18" charset="0"/>
                </a:rPr>
                <a:t> non </a:t>
              </a:r>
              <a:r>
                <a:rPr lang="en-US" sz="2800" dirty="0" err="1">
                  <a:latin typeface="Times New Roman" panose="02020603050405020304" pitchFamily="18" charset="0"/>
                  <a:cs typeface="Times New Roman" panose="02020603050405020304" pitchFamily="18" charset="0"/>
                </a:rPr>
                <a:t>trùng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um.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líu</a:t>
              </a:r>
              <a:r>
                <a:rPr lang="en-US" sz="2800" dirty="0">
                  <a:latin typeface="Times New Roman" panose="02020603050405020304" pitchFamily="18" charset="0"/>
                  <a:cs typeface="Times New Roman" panose="02020603050405020304" pitchFamily="18" charset="0"/>
                </a:rPr>
                <a:t> lo. </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kẽ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xoe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sóc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thoắt</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ngác</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vòm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đẫm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sương</a:t>
              </a:r>
              <a:r>
                <a:rPr lang="en-US" sz="2800" dirty="0">
                  <a:latin typeface="Times New Roman" panose="02020603050405020304" pitchFamily="18" charset="0"/>
                  <a:cs typeface="Times New Roman" panose="02020603050405020304" pitchFamily="18" charset="0"/>
                </a:rPr>
                <a:t> long </a:t>
              </a:r>
              <a:r>
                <a:rPr lang="en-US" sz="2800" dirty="0" err="1">
                  <a:latin typeface="Times New Roman" panose="02020603050405020304" pitchFamily="18" charset="0"/>
                  <a:cs typeface="Times New Roman" panose="02020603050405020304" pitchFamily="18" charset="0"/>
                </a:rPr>
                <a:t>lanh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nắng</a:t>
              </a:r>
              <a:r>
                <a:rPr lang="en-US" sz="2800" dirty="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 xmlns:a16="http://schemas.microsoft.com/office/drawing/2014/main" id="{78AA7019-15F0-E0B4-B7B8-5FEC4AF39094}"/>
                </a:ext>
              </a:extLst>
            </p:cNvPr>
            <p:cNvSpPr txBox="1"/>
            <p:nvPr/>
          </p:nvSpPr>
          <p:spPr>
            <a:xfrm>
              <a:off x="3660679" y="225556"/>
              <a:ext cx="5638843" cy="584775"/>
            </a:xfrm>
            <a:prstGeom prst="rect">
              <a:avLst/>
            </a:prstGeom>
            <a:grpFill/>
          </p:spPr>
          <p:txBody>
            <a:bodyPr wrap="square" rtlCol="0">
              <a:spAutoFit/>
            </a:bodyPr>
            <a:lstStyle/>
            <a:p>
              <a:pPr algn="ctr"/>
              <a:r>
                <a:rPr lang="en-US" sz="3200" b="1" dirty="0">
                  <a:solidFill>
                    <a:srgbClr val="008000"/>
                  </a:solidFill>
                  <a:latin typeface="Times New Roman" panose="02020603050405020304" pitchFamily="18" charset="0"/>
                  <a:cs typeface="Times New Roman" panose="02020603050405020304" pitchFamily="18" charset="0"/>
                </a:rPr>
                <a:t>CÁNH RỪNG TRONG NẮNG</a:t>
              </a:r>
              <a:endParaRPr lang="vi-VN" sz="3200" b="1" i="0" dirty="0">
                <a:solidFill>
                  <a:srgbClr val="008000"/>
                </a:solidFill>
                <a:effectLst/>
                <a:latin typeface="Times New Roman" panose="02020603050405020304" pitchFamily="18" charset="0"/>
                <a:cs typeface="Times New Roman" panose="02020603050405020304" pitchFamily="18" charset="0"/>
              </a:endParaRPr>
            </a:p>
          </p:txBody>
        </p:sp>
      </p:grpSp>
      <p:sp>
        <p:nvSpPr>
          <p:cNvPr id="8" name="Oval 7">
            <a:extLst>
              <a:ext uri="{FF2B5EF4-FFF2-40B4-BE49-F238E27FC236}">
                <a16:creationId xmlns="" xmlns:a16="http://schemas.microsoft.com/office/drawing/2014/main" id="{B4151FD4-4492-423E-B3E2-9B9F3B387D5A}"/>
              </a:ext>
            </a:extLst>
          </p:cNvPr>
          <p:cNvSpPr/>
          <p:nvPr/>
        </p:nvSpPr>
        <p:spPr>
          <a:xfrm>
            <a:off x="70244" y="810332"/>
            <a:ext cx="554382" cy="404319"/>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Arial" pitchFamily="34" charset="0"/>
                <a:cs typeface="Arial" pitchFamily="34" charset="0"/>
              </a:rPr>
              <a:t>1</a:t>
            </a:r>
          </a:p>
        </p:txBody>
      </p:sp>
      <p:sp>
        <p:nvSpPr>
          <p:cNvPr id="11" name="Oval 10">
            <a:extLst>
              <a:ext uri="{FF2B5EF4-FFF2-40B4-BE49-F238E27FC236}">
                <a16:creationId xmlns="" xmlns:a16="http://schemas.microsoft.com/office/drawing/2014/main" id="{AF5FEB72-34B3-43EA-BC56-B61D575183D9}"/>
              </a:ext>
            </a:extLst>
          </p:cNvPr>
          <p:cNvSpPr/>
          <p:nvPr/>
        </p:nvSpPr>
        <p:spPr>
          <a:xfrm>
            <a:off x="85803" y="1686978"/>
            <a:ext cx="538821" cy="401129"/>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Arial" pitchFamily="34" charset="0"/>
                <a:cs typeface="Arial" pitchFamily="34" charset="0"/>
              </a:rPr>
              <a:t>2</a:t>
            </a:r>
          </a:p>
        </p:txBody>
      </p:sp>
      <p:sp>
        <p:nvSpPr>
          <p:cNvPr id="13" name="Oval 12">
            <a:extLst>
              <a:ext uri="{FF2B5EF4-FFF2-40B4-BE49-F238E27FC236}">
                <a16:creationId xmlns="" xmlns:a16="http://schemas.microsoft.com/office/drawing/2014/main" id="{AB1588D0-12BB-4A2C-8069-4DDEC169061B}"/>
              </a:ext>
            </a:extLst>
          </p:cNvPr>
          <p:cNvSpPr/>
          <p:nvPr/>
        </p:nvSpPr>
        <p:spPr>
          <a:xfrm>
            <a:off x="85804" y="2944430"/>
            <a:ext cx="538822" cy="399271"/>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Arial" pitchFamily="34" charset="0"/>
                <a:cs typeface="Arial" pitchFamily="34" charset="0"/>
              </a:rPr>
              <a:t>3</a:t>
            </a:r>
          </a:p>
        </p:txBody>
      </p:sp>
      <p:sp>
        <p:nvSpPr>
          <p:cNvPr id="16" name="Oval 15">
            <a:extLst>
              <a:ext uri="{FF2B5EF4-FFF2-40B4-BE49-F238E27FC236}">
                <a16:creationId xmlns="" xmlns:a16="http://schemas.microsoft.com/office/drawing/2014/main" id="{89721E03-EA07-42C6-98DB-DFD5A65395FD}"/>
              </a:ext>
            </a:extLst>
          </p:cNvPr>
          <p:cNvSpPr/>
          <p:nvPr/>
        </p:nvSpPr>
        <p:spPr>
          <a:xfrm>
            <a:off x="43600" y="4503700"/>
            <a:ext cx="581025" cy="45043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Arial" pitchFamily="34" charset="0"/>
                <a:cs typeface="Arial" pitchFamily="34" charset="0"/>
              </a:rPr>
              <a:t>4</a:t>
            </a:r>
          </a:p>
        </p:txBody>
      </p:sp>
    </p:spTree>
    <p:extLst>
      <p:ext uri="{BB962C8B-B14F-4D97-AF65-F5344CB8AC3E}">
        <p14:creationId xmlns:p14="http://schemas.microsoft.com/office/powerpoint/2010/main" val="35389647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527A003-E81E-49FE-A1D8-A482435DE27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29687" y="147638"/>
            <a:ext cx="3606388" cy="2038350"/>
          </a:xfrm>
          <a:prstGeom prst="rect">
            <a:avLst/>
          </a:prstGeom>
        </p:spPr>
      </p:pic>
      <p:sp>
        <p:nvSpPr>
          <p:cNvPr id="4" name="TextBox 3">
            <a:extLst>
              <a:ext uri="{FF2B5EF4-FFF2-40B4-BE49-F238E27FC236}">
                <a16:creationId xmlns="" xmlns:a16="http://schemas.microsoft.com/office/drawing/2014/main" id="{BFA71ED6-4818-4971-940C-5293AD3E8C5F}"/>
              </a:ext>
            </a:extLst>
          </p:cNvPr>
          <p:cNvSpPr txBox="1"/>
          <p:nvPr/>
        </p:nvSpPr>
        <p:spPr>
          <a:xfrm>
            <a:off x="429687" y="1792980"/>
            <a:ext cx="399540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FF0000"/>
                </a:solidFill>
                <a:latin typeface="Aarian"/>
                <a:cs typeface="Calibri" panose="020F0502020204030204" pitchFamily="34" charset="0"/>
              </a:rPr>
              <a:t>Thi</a:t>
            </a:r>
            <a:r>
              <a:rPr kumimoji="0" lang="en-US" sz="4000" b="1" i="0" u="none" strike="noStrike" kern="1200" cap="none" spc="0" normalizeH="0" baseline="0" noProof="0" dirty="0">
                <a:ln>
                  <a:noFill/>
                </a:ln>
                <a:solidFill>
                  <a:srgbClr val="FF0000"/>
                </a:solidFill>
                <a:effectLst/>
                <a:uLnTx/>
                <a:uFillTx/>
                <a:latin typeface="Aarian"/>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Aarian"/>
                <a:cs typeface="Calibri" panose="020F0502020204030204" pitchFamily="34" charset="0"/>
              </a:rPr>
              <a:t>đọc</a:t>
            </a:r>
            <a:endParaRPr kumimoji="0" lang="en-US" sz="4000" b="1" i="0" u="none" strike="noStrike" kern="1200" cap="none" spc="0" normalizeH="0" baseline="0" noProof="0" dirty="0">
              <a:ln>
                <a:noFill/>
              </a:ln>
              <a:solidFill>
                <a:srgbClr val="FF0000"/>
              </a:solidFill>
              <a:effectLst/>
              <a:uLnTx/>
              <a:uFillTx/>
              <a:latin typeface="Aarian"/>
              <a:cs typeface="Calibri" panose="020F0502020204030204" pitchFamily="34" charset="0"/>
            </a:endParaRPr>
          </a:p>
        </p:txBody>
      </p:sp>
      <p:pic>
        <p:nvPicPr>
          <p:cNvPr id="5" name="Picture 4">
            <a:extLst>
              <a:ext uri="{FF2B5EF4-FFF2-40B4-BE49-F238E27FC236}">
                <a16:creationId xmlns="" xmlns:a16="http://schemas.microsoft.com/office/drawing/2014/main" id="{B40B806D-58D7-48CE-A61C-2047E9FF7C03}"/>
              </a:ext>
            </a:extLst>
          </p:cNvPr>
          <p:cNvPicPr>
            <a:picLocks noChangeAspect="1"/>
          </p:cNvPicPr>
          <p:nvPr/>
        </p:nvPicPr>
        <p:blipFill>
          <a:blip r:embed="rId4"/>
          <a:stretch>
            <a:fillRect/>
          </a:stretch>
        </p:blipFill>
        <p:spPr>
          <a:xfrm>
            <a:off x="4425088" y="2047309"/>
            <a:ext cx="5229575" cy="2763383"/>
          </a:xfrm>
          <a:prstGeom prst="rect">
            <a:avLst/>
          </a:prstGeom>
        </p:spPr>
      </p:pic>
      <p:pic>
        <p:nvPicPr>
          <p:cNvPr id="6" name="Picture 5">
            <a:extLst>
              <a:ext uri="{FF2B5EF4-FFF2-40B4-BE49-F238E27FC236}">
                <a16:creationId xmlns="" xmlns:a16="http://schemas.microsoft.com/office/drawing/2014/main" id="{B0965C17-B7F9-4F26-B88E-F1D5BC0AA336}"/>
              </a:ext>
            </a:extLst>
          </p:cNvPr>
          <p:cNvPicPr>
            <a:picLocks noChangeAspect="1"/>
          </p:cNvPicPr>
          <p:nvPr/>
        </p:nvPicPr>
        <p:blipFill>
          <a:blip r:embed="rId5"/>
          <a:stretch>
            <a:fillRect/>
          </a:stretch>
        </p:blipFill>
        <p:spPr>
          <a:xfrm>
            <a:off x="9834100" y="3429000"/>
            <a:ext cx="1766267" cy="2194750"/>
          </a:xfrm>
          <a:prstGeom prst="rect">
            <a:avLst/>
          </a:prstGeom>
        </p:spPr>
      </p:pic>
    </p:spTree>
    <p:extLst>
      <p:ext uri="{BB962C8B-B14F-4D97-AF65-F5344CB8AC3E}">
        <p14:creationId xmlns:p14="http://schemas.microsoft.com/office/powerpoint/2010/main" val="8468748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par>
                                <p:cTn id="16" presetID="53"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907413" y="1088637"/>
            <a:ext cx="6018222" cy="930447"/>
          </a:xfrm>
        </p:spPr>
        <p:txBody>
          <a:bodyPr vert="horz" lIns="91440" tIns="45720" rIns="91440" bIns="45720" rtlCol="0" anchor="b">
            <a:normAutofit/>
          </a:bodyPr>
          <a:lstStyle/>
          <a:p>
            <a:pPr algn="ctr"/>
            <a:r>
              <a:rPr lang="en-US" sz="54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Khởi</a:t>
            </a:r>
            <a:r>
              <a:rPr lang="en-US" sz="5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endParaRPr lang="en-US" sz="5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7" name="Straight Connector 1036"/>
          <p:cNvCxnSpPr>
            <a:cxnSpLocks noGrp="1" noRot="1" noChangeAspect="1" noMove="1" noResize="1" noEditPoints="1" noAdjustHandles="1" noChangeArrowheads="1" noChangeShapeType="1"/>
          </p:cNvCxnSpPr>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58478" y="2596836"/>
            <a:ext cx="5614416" cy="1938992"/>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1. </a:t>
            </a:r>
            <a:r>
              <a:rPr lang="en-US" sz="4000" dirty="0" err="1" smtClean="0">
                <a:latin typeface="Times New Roman" panose="02020603050405020304" pitchFamily="18" charset="0"/>
                <a:cs typeface="Times New Roman" panose="02020603050405020304" pitchFamily="18" charset="0"/>
              </a:rPr>
              <a:t>Đọc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thuộc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lòng</a:t>
            </a:r>
            <a:r>
              <a:rPr lang="en-US" sz="4000" dirty="0" smtClean="0">
                <a:latin typeface="Times New Roman" panose="02020603050405020304" pitchFamily="18" charset="0"/>
                <a:cs typeface="Times New Roman" panose="02020603050405020304" pitchFamily="18" charset="0"/>
              </a:rPr>
              <a:t> 3 </a:t>
            </a:r>
            <a:r>
              <a:rPr lang="en-US" sz="4000" dirty="0" err="1" smtClean="0">
                <a:latin typeface="Times New Roman" panose="02020603050405020304" pitchFamily="18" charset="0"/>
                <a:cs typeface="Times New Roman" panose="02020603050405020304" pitchFamily="18" charset="0"/>
              </a:rPr>
              <a:t>khổ</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thơ</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em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yêu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thích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nêu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nội</a:t>
            </a:r>
            <a:r>
              <a:rPr lang="en-US" sz="4000" dirty="0" smtClean="0">
                <a:latin typeface="Times New Roman" panose="02020603050405020304" pitchFamily="18" charset="0"/>
                <a:cs typeface="Times New Roman" panose="02020603050405020304" pitchFamily="18" charset="0"/>
              </a:rPr>
              <a:t> dung </a:t>
            </a:r>
            <a:r>
              <a:rPr lang="en-US" sz="4000" dirty="0" err="1" smtClean="0">
                <a:latin typeface="Times New Roman" panose="02020603050405020304" pitchFamily="18" charset="0"/>
                <a:cs typeface="Times New Roman" panose="02020603050405020304" pitchFamily="18" charset="0"/>
              </a:rPr>
              <a:t>bài</a:t>
            </a:r>
            <a:r>
              <a:rPr lang="en-US" sz="4000" dirty="0" smtClean="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222958" y="2486644"/>
            <a:ext cx="5614416" cy="1938992"/>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2. </a:t>
            </a:r>
            <a:r>
              <a:rPr lang="en-US" sz="4000" dirty="0" err="1" smtClean="0">
                <a:latin typeface="Times New Roman" panose="02020603050405020304" pitchFamily="18" charset="0"/>
                <a:cs typeface="Times New Roman" panose="02020603050405020304" pitchFamily="18" charset="0"/>
              </a:rPr>
              <a:t>Đọc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thuộc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lòng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bài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thơ</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em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nêu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giọng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đọc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của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bài</a:t>
            </a:r>
            <a:r>
              <a:rPr lang="en-US" sz="4000" dirty="0" smtClean="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06311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897"/>
        <p:cNvGrpSpPr/>
        <p:nvPr/>
      </p:nvGrpSpPr>
      <p:grpSpPr>
        <a:xfrm>
          <a:off x="0" y="0"/>
          <a:ext cx="0" cy="0"/>
          <a:chOff x="0" y="0"/>
          <a:chExt cx="0" cy="0"/>
        </a:xfrm>
      </p:grpSpPr>
      <p:pic>
        <p:nvPicPr>
          <p:cNvPr id="2050" name="Picture 2" descr="Phương Nam Education">
            <a:extLst>
              <a:ext uri="{FF2B5EF4-FFF2-40B4-BE49-F238E27FC236}">
                <a16:creationId xmlns="" xmlns:a16="http://schemas.microsoft.com/office/drawing/2014/main" id="{E8F085D3-A559-638A-7218-157E9F79F2DE}"/>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t="39795" b="8331"/>
          <a:stretch/>
        </p:blipFill>
        <p:spPr bwMode="auto">
          <a:xfrm>
            <a:off x="3994215" y="3429001"/>
            <a:ext cx="3979291" cy="2915529"/>
          </a:xfrm>
          <a:prstGeom prst="ellipse">
            <a:avLst/>
          </a:prstGeom>
          <a:noFill/>
          <a:extLst>
            <a:ext uri="{909E8E84-426E-40DD-AFC4-6F175D3DCCD1}">
              <a14:hiddenFill xmlns:a14="http://schemas.microsoft.com/office/drawing/2010/main">
                <a:solidFill>
                  <a:srgbClr val="FFFFFF"/>
                </a:solidFill>
              </a14:hiddenFill>
            </a:ext>
          </a:extLst>
        </p:spPr>
      </p:pic>
      <p:sp>
        <p:nvSpPr>
          <p:cNvPr id="7902" name="Google Shape;7902;p32"/>
          <p:cNvSpPr txBox="1">
            <a:spLocks noGrp="1"/>
          </p:cNvSpPr>
          <p:nvPr>
            <p:ph type="title"/>
          </p:nvPr>
        </p:nvSpPr>
        <p:spPr>
          <a:xfrm>
            <a:off x="2901025" y="1899462"/>
            <a:ext cx="5560587" cy="1072512"/>
          </a:xfrm>
          <a:prstGeom prst="rect">
            <a:avLst/>
          </a:prstGeom>
        </p:spPr>
        <p:txBody>
          <a:bodyPr spcFirstLastPara="1" wrap="square" lIns="121598" tIns="121598" rIns="121598" bIns="121598" anchor="b" anchorCtr="0">
            <a:noAutofit/>
          </a:bodyPr>
          <a:lstStyle/>
          <a:p>
            <a:r>
              <a:rPr lang="en-US" sz="60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6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0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toàn</a:t>
            </a:r>
            <a:r>
              <a:rPr lang="en-US" sz="6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0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endParaRPr sz="6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033796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7" name="Group 6">
            <a:extLst>
              <a:ext uri="{FF2B5EF4-FFF2-40B4-BE49-F238E27FC236}">
                <a16:creationId xmlns="" xmlns:a16="http://schemas.microsoft.com/office/drawing/2014/main" id="{43BC280A-1B11-C35E-E7E4-2333785429E9}"/>
              </a:ext>
            </a:extLst>
          </p:cNvPr>
          <p:cNvGrpSpPr/>
          <p:nvPr/>
        </p:nvGrpSpPr>
        <p:grpSpPr>
          <a:xfrm>
            <a:off x="239744" y="199650"/>
            <a:ext cx="11712513" cy="5796724"/>
            <a:chOff x="239150" y="199649"/>
            <a:chExt cx="11683537" cy="5796724"/>
          </a:xfrm>
          <a:solidFill>
            <a:srgbClr val="FFFFFF"/>
          </a:solidFill>
        </p:grpSpPr>
        <p:sp>
          <p:nvSpPr>
            <p:cNvPr id="6" name="TextBox 5">
              <a:extLst>
                <a:ext uri="{FF2B5EF4-FFF2-40B4-BE49-F238E27FC236}">
                  <a16:creationId xmlns="" xmlns:a16="http://schemas.microsoft.com/office/drawing/2014/main" id="{0058C64B-71E6-6640-96B2-78519B6845E6}"/>
                </a:ext>
              </a:extLst>
            </p:cNvPr>
            <p:cNvSpPr txBox="1"/>
            <p:nvPr/>
          </p:nvSpPr>
          <p:spPr>
            <a:xfrm>
              <a:off x="239150" y="733394"/>
              <a:ext cx="11683537" cy="5262979"/>
            </a:xfrm>
            <a:prstGeom prst="rect">
              <a:avLst/>
            </a:prstGeom>
            <a:grpFill/>
          </p:spPr>
          <p:txBody>
            <a:bodyPr wrap="square" rtlCol="0">
              <a:spAutoFit/>
            </a:bodyPr>
            <a:lstStyle/>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Làng</a:t>
              </a:r>
              <a:r>
                <a:rPr lang="en-US" sz="26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tôi</a:t>
              </a:r>
              <a:r>
                <a:rPr lang="en-US" sz="2600" b="0" i="0" dirty="0">
                  <a:solidFill>
                    <a:srgbClr val="000000"/>
                  </a:solidFill>
                  <a:effectLst/>
                  <a:latin typeface="Times New Roman" panose="02020603050405020304" pitchFamily="18" charset="0"/>
                  <a:cs typeface="Times New Roman" panose="02020603050405020304" pitchFamily="18" charset="0"/>
                </a:rPr>
                <a:t> ở </a:t>
              </a:r>
              <a:r>
                <a:rPr lang="en-US" sz="2600" b="0" i="0" dirty="0" err="1">
                  <a:solidFill>
                    <a:srgbClr val="000000"/>
                  </a:solidFill>
                  <a:effectLst/>
                  <a:latin typeface="Times New Roman" panose="02020603050405020304" pitchFamily="18" charset="0"/>
                  <a:cs typeface="Times New Roman" panose="02020603050405020304" pitchFamily="18" charset="0"/>
                </a:rPr>
                <a:t>lưng</a:t>
              </a:r>
              <a:r>
                <a:rPr lang="en-US" sz="26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Trường</a:t>
              </a:r>
              <a:r>
                <a:rPr lang="en-US" sz="26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Sơn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giữa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non </a:t>
              </a:r>
              <a:r>
                <a:rPr lang="en-US" sz="2600" dirty="0" err="1">
                  <a:latin typeface="Times New Roman" panose="02020603050405020304" pitchFamily="18" charset="0"/>
                  <a:cs typeface="Times New Roman" panose="02020603050405020304" pitchFamily="18" charset="0"/>
                </a:rPr>
                <a:t>trùng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điệp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vui</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Hôm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mỗi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tàu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cọ</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thêm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chồi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mọc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r>
                <a:rPr lang="en-US" sz="2600" dirty="0">
                  <a:latin typeface="Times New Roman" panose="02020603050405020304" pitchFamily="18" charset="0"/>
                  <a:cs typeface="Times New Roman" panose="02020603050405020304" pitchFamily="18" charset="0"/>
                </a:rPr>
                <a:t> um.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rõ</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róc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hót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líu</a:t>
              </a:r>
              <a:r>
                <a:rPr lang="en-US" sz="2600" dirty="0">
                  <a:latin typeface="Times New Roman" panose="02020603050405020304" pitchFamily="18" charset="0"/>
                  <a:cs typeface="Times New Roman" panose="02020603050405020304" pitchFamily="18" charset="0"/>
                </a:rPr>
                <a:t> lo. </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Mặt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chiếu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luồng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sáng</a:t>
              </a:r>
              <a:r>
                <a:rPr lang="en-US" sz="2600" dirty="0">
                  <a:latin typeface="Times New Roman" panose="02020603050405020304" pitchFamily="18" charset="0"/>
                  <a:cs typeface="Times New Roman" panose="02020603050405020304" pitchFamily="18" charset="0"/>
                </a:rPr>
                <a:t> qua </a:t>
              </a:r>
              <a:r>
                <a:rPr lang="en-US" sz="2600" dirty="0" err="1">
                  <a:latin typeface="Times New Roman" panose="02020603050405020304" pitchFamily="18" charset="0"/>
                  <a:cs typeface="Times New Roman" panose="02020603050405020304" pitchFamily="18" charset="0"/>
                </a:rPr>
                <a:t>kẽ</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vươn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ngọn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thẳng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tắp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xoe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sóc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nhảy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thoắt</a:t>
              </a:r>
              <a:r>
                <a:rPr lang="en-US" sz="2600" dirty="0">
                  <a:latin typeface="Times New Roman" panose="02020603050405020304" pitchFamily="18" charset="0"/>
                  <a:cs typeface="Times New Roman" panose="02020603050405020304" pitchFamily="18" charset="0"/>
                </a:rPr>
                <a:t> qua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nhìn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ngác</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vòm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mắt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bầy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vượn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nghịch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hươu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đẹp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đẫm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sương</a:t>
              </a:r>
              <a:r>
                <a:rPr lang="en-US" sz="2600" dirty="0">
                  <a:latin typeface="Times New Roman" panose="02020603050405020304" pitchFamily="18" charset="0"/>
                  <a:cs typeface="Times New Roman" panose="02020603050405020304" pitchFamily="18" charset="0"/>
                </a:rPr>
                <a:t> long </a:t>
              </a:r>
              <a:r>
                <a:rPr lang="en-US" sz="2600" dirty="0" err="1">
                  <a:latin typeface="Times New Roman" panose="02020603050405020304" pitchFamily="18" charset="0"/>
                  <a:cs typeface="Times New Roman" panose="02020603050405020304" pitchFamily="18" charset="0"/>
                </a:rPr>
                <a:t>lanh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 xmlns:a16="http://schemas.microsoft.com/office/drawing/2014/main" id="{78AA7019-15F0-E0B4-B7B8-5FEC4AF39094}"/>
                </a:ext>
              </a:extLst>
            </p:cNvPr>
            <p:cNvSpPr txBox="1"/>
            <p:nvPr/>
          </p:nvSpPr>
          <p:spPr>
            <a:xfrm>
              <a:off x="3925031" y="199649"/>
              <a:ext cx="4939997" cy="523220"/>
            </a:xfrm>
            <a:prstGeom prst="rect">
              <a:avLst/>
            </a:prstGeom>
            <a:grpFill/>
          </p:spPr>
          <p:txBody>
            <a:bodyPr wrap="square" rtlCol="0">
              <a:spAutoFit/>
            </a:bodyPr>
            <a:lstStyle/>
            <a:p>
              <a:pPr algn="ctr"/>
              <a:r>
                <a:rPr lang="en-US" sz="2800" b="1" dirty="0">
                  <a:solidFill>
                    <a:srgbClr val="008000"/>
                  </a:solidFill>
                  <a:latin typeface="Times New Roman" panose="02020603050405020304" pitchFamily="18" charset="0"/>
                  <a:cs typeface="Times New Roman" panose="02020603050405020304" pitchFamily="18" charset="0"/>
                </a:rPr>
                <a:t>CÁNH RỪNG TRONG NẮNG</a:t>
              </a:r>
              <a:endParaRPr lang="vi-VN" sz="2800" b="1" i="0" dirty="0">
                <a:solidFill>
                  <a:srgbClr val="008000"/>
                </a:solidFill>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973113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897"/>
        <p:cNvGrpSpPr/>
        <p:nvPr/>
      </p:nvGrpSpPr>
      <p:grpSpPr>
        <a:xfrm>
          <a:off x="0" y="0"/>
          <a:ext cx="0" cy="0"/>
          <a:chOff x="0" y="0"/>
          <a:chExt cx="0" cy="0"/>
        </a:xfrm>
      </p:grpSpPr>
      <p:sp>
        <p:nvSpPr>
          <p:cNvPr id="7902" name="Google Shape;7902;p32"/>
          <p:cNvSpPr txBox="1">
            <a:spLocks noGrp="1"/>
          </p:cNvSpPr>
          <p:nvPr>
            <p:ph type="title"/>
          </p:nvPr>
        </p:nvSpPr>
        <p:spPr>
          <a:xfrm>
            <a:off x="1577192" y="889527"/>
            <a:ext cx="9353469" cy="1072512"/>
          </a:xfrm>
          <a:prstGeom prst="rect">
            <a:avLst/>
          </a:prstGeom>
        </p:spPr>
        <p:txBody>
          <a:bodyPr spcFirstLastPara="1" wrap="square" lIns="121598" tIns="121598" rIns="121598" bIns="121598" anchor="b" anchorCtr="0">
            <a:noAutofit/>
          </a:bodyPr>
          <a:lstStyle/>
          <a:p>
            <a:r>
              <a:rPr lang="en-US" sz="6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TÌM HIỂU BÀI</a:t>
            </a:r>
            <a:endParaRPr sz="6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2" descr="Hình ảnh Vẽ Tay Hoạt Hình Thế Giới đọc Sách Ngày đọc Sách Của Trẻ Em Có Thể  được Sử Dụng Cho Minh Họa Thương Mại PNG , Tính Cách, Con Trai,"/>
          <p:cNvPicPr>
            <a:picLocks noChangeAspect="1" noChangeArrowheads="1"/>
          </p:cNvPicPr>
          <p:nvPr/>
        </p:nvPicPr>
        <p:blipFill rotWithShape="1">
          <a:blip r:embed="rId3">
            <a:extLst>
              <a:ext uri="{28A0092B-C50C-407E-A947-70E740481C1C}">
                <a14:useLocalDpi xmlns:a14="http://schemas.microsoft.com/office/drawing/2010/main" val="0"/>
              </a:ext>
            </a:extLst>
          </a:blip>
          <a:srcRect l="2005" r="11048"/>
          <a:stretch>
            <a:fillRect/>
          </a:stretch>
        </p:blipFill>
        <p:spPr bwMode="auto">
          <a:xfrm>
            <a:off x="3603009" y="2115404"/>
            <a:ext cx="4558352" cy="391245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78816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
            <a:extLst>
              <a:ext uri="{FF2B5EF4-FFF2-40B4-BE49-F238E27FC236}">
                <a16:creationId xmlns="" xmlns:a16="http://schemas.microsoft.com/office/drawing/2014/main" id="{D953F550-328B-4EC9-881A-25E18CFB8964}"/>
              </a:ext>
            </a:extLst>
          </p:cNvPr>
          <p:cNvGrpSpPr/>
          <p:nvPr/>
        </p:nvGrpSpPr>
        <p:grpSpPr>
          <a:xfrm>
            <a:off x="1556758" y="501426"/>
            <a:ext cx="9998235" cy="1224068"/>
            <a:chOff x="-1424277" y="2840033"/>
            <a:chExt cx="9998234" cy="856397"/>
          </a:xfrm>
        </p:grpSpPr>
        <p:sp>
          <p:nvSpPr>
            <p:cNvPr id="4" name="矩形 8">
              <a:extLst>
                <a:ext uri="{FF2B5EF4-FFF2-40B4-BE49-F238E27FC236}">
                  <a16:creationId xmlns="" xmlns:a16="http://schemas.microsoft.com/office/drawing/2014/main" id="{6223977B-9DB4-424F-85A4-D3CB70A0F338}"/>
                </a:ext>
              </a:extLst>
            </p:cNvPr>
            <p:cNvSpPr/>
            <p:nvPr/>
          </p:nvSpPr>
          <p:spPr>
            <a:xfrm>
              <a:off x="-638282" y="2905943"/>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Times New Roman" panose="02020603050405020304" pitchFamily="18" charset="0"/>
                <a:ea typeface="字魂59号-创粗黑" panose="00000500000000000000" charset="-122"/>
                <a:cs typeface="Times New Roman" panose="02020603050405020304" pitchFamily="18" charset="0"/>
              </a:endParaRPr>
            </a:p>
          </p:txBody>
        </p:sp>
        <p:sp>
          <p:nvSpPr>
            <p:cNvPr id="5" name="箭头: 五边形 19">
              <a:extLst>
                <a:ext uri="{FF2B5EF4-FFF2-40B4-BE49-F238E27FC236}">
                  <a16:creationId xmlns="" xmlns:a16="http://schemas.microsoft.com/office/drawing/2014/main" id="{133AA09A-2F05-4624-B0A3-4B63EC2A14F0}"/>
                </a:ext>
              </a:extLst>
            </p:cNvPr>
            <p:cNvSpPr/>
            <p:nvPr/>
          </p:nvSpPr>
          <p:spPr>
            <a:xfrm>
              <a:off x="-1424277" y="2840033"/>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Times New Roman" panose="02020603050405020304" pitchFamily="18" charset="0"/>
                  <a:ea typeface="字魂59号-创粗黑" panose="00000500000000000000" charset="-122"/>
                  <a:cs typeface="Times New Roman" panose="02020603050405020304" pitchFamily="18" charset="0"/>
                </a:rPr>
                <a:t>01</a:t>
              </a:r>
            </a:p>
          </p:txBody>
        </p:sp>
      </p:grpSp>
      <p:grpSp>
        <p:nvGrpSpPr>
          <p:cNvPr id="7" name="Group 6">
            <a:extLst>
              <a:ext uri="{FF2B5EF4-FFF2-40B4-BE49-F238E27FC236}">
                <a16:creationId xmlns="" xmlns:a16="http://schemas.microsoft.com/office/drawing/2014/main" id="{AACCCD00-E1CB-42FE-A35B-53FDF31D150D}"/>
              </a:ext>
            </a:extLst>
          </p:cNvPr>
          <p:cNvGrpSpPr/>
          <p:nvPr/>
        </p:nvGrpSpPr>
        <p:grpSpPr>
          <a:xfrm>
            <a:off x="1196328" y="1899652"/>
            <a:ext cx="10226847" cy="1540972"/>
            <a:chOff x="951517" y="2833288"/>
            <a:chExt cx="5877908" cy="2677656"/>
          </a:xfrm>
        </p:grpSpPr>
        <p:sp>
          <p:nvSpPr>
            <p:cNvPr id="8" name="TextBox 7">
              <a:extLst>
                <a:ext uri="{FF2B5EF4-FFF2-40B4-BE49-F238E27FC236}">
                  <a16:creationId xmlns="" xmlns:a16="http://schemas.microsoft.com/office/drawing/2014/main" id="{DF61E085-096D-4DA1-99FC-457CCB18C56C}"/>
                </a:ext>
              </a:extLst>
            </p:cNvPr>
            <p:cNvSpPr txBox="1"/>
            <p:nvPr/>
          </p:nvSpPr>
          <p:spPr>
            <a:xfrm>
              <a:off x="971107" y="2833288"/>
              <a:ext cx="5858317" cy="909168"/>
            </a:xfrm>
            <a:prstGeom prst="rect">
              <a:avLst/>
            </a:prstGeom>
            <a:noFill/>
            <a:ln w="57150">
              <a:noFill/>
            </a:ln>
          </p:spPr>
          <p:txBody>
            <a:bodyPr wrap="square">
              <a:spAutoFit/>
            </a:bodyPr>
            <a:lstStyle/>
            <a:p>
              <a:pPr algn="just"/>
              <a:endParaRPr lang="vi-VN"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ectangle 9">
              <a:extLst>
                <a:ext uri="{FF2B5EF4-FFF2-40B4-BE49-F238E27FC236}">
                  <a16:creationId xmlns="" xmlns:a16="http://schemas.microsoft.com/office/drawing/2014/main" id="{B5EDD7FD-8B1D-4EA8-9B72-064CB4099ACB}"/>
                </a:ext>
              </a:extLst>
            </p:cNvPr>
            <p:cNvSpPr/>
            <p:nvPr/>
          </p:nvSpPr>
          <p:spPr>
            <a:xfrm>
              <a:off x="951517" y="2833288"/>
              <a:ext cx="5877908" cy="2677656"/>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nvGrpSpPr>
          <p:cNvPr id="12" name="Group 11">
            <a:extLst>
              <a:ext uri="{FF2B5EF4-FFF2-40B4-BE49-F238E27FC236}">
                <a16:creationId xmlns="" xmlns:a16="http://schemas.microsoft.com/office/drawing/2014/main" id="{1089AD17-CA47-42A3-941C-0C4040F1CB9A}"/>
              </a:ext>
            </a:extLst>
          </p:cNvPr>
          <p:cNvGrpSpPr/>
          <p:nvPr/>
        </p:nvGrpSpPr>
        <p:grpSpPr>
          <a:xfrm>
            <a:off x="2478410" y="3640681"/>
            <a:ext cx="7109731" cy="4890943"/>
            <a:chOff x="2210738" y="-1461943"/>
            <a:chExt cx="9410579" cy="4890943"/>
          </a:xfrm>
        </p:grpSpPr>
        <p:grpSp>
          <p:nvGrpSpPr>
            <p:cNvPr id="13" name="Group 12">
              <a:extLst>
                <a:ext uri="{FF2B5EF4-FFF2-40B4-BE49-F238E27FC236}">
                  <a16:creationId xmlns="" xmlns:a16="http://schemas.microsoft.com/office/drawing/2014/main" id="{8C0EE12A-3526-4EFC-9B14-F109A2DA50F7}"/>
                </a:ext>
              </a:extLst>
            </p:cNvPr>
            <p:cNvGrpSpPr/>
            <p:nvPr/>
          </p:nvGrpSpPr>
          <p:grpSpPr>
            <a:xfrm>
              <a:off x="3320903" y="-1461943"/>
              <a:ext cx="8300414" cy="4890943"/>
              <a:chOff x="3637968" y="-666044"/>
              <a:chExt cx="7054397" cy="4648755"/>
            </a:xfrm>
          </p:grpSpPr>
          <p:pic>
            <p:nvPicPr>
              <p:cNvPr id="15" name="Picture 4">
                <a:extLst>
                  <a:ext uri="{FF2B5EF4-FFF2-40B4-BE49-F238E27FC236}">
                    <a16:creationId xmlns="" xmlns:a16="http://schemas.microsoft.com/office/drawing/2014/main" id="{751334A6-3E53-49E3-A6BA-6011C04A33E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 xmlns:a16="http://schemas.microsoft.com/office/drawing/2014/main" id="{BB0A5544-9ED5-46F8-B479-29CB5BB27F99}"/>
                  </a:ext>
                </a:extLst>
              </p:cNvPr>
              <p:cNvSpPr txBox="1"/>
              <p:nvPr/>
            </p:nvSpPr>
            <p:spPr>
              <a:xfrm>
                <a:off x="4096133" y="1019935"/>
                <a:ext cx="5897022" cy="5558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thầm</a:t>
                </a:r>
                <a:r>
                  <a:rPr kumimoji="0" lang="en-US" sz="320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đoạn</a:t>
                </a:r>
                <a:r>
                  <a:rPr kumimoji="0" lang="en-US" sz="320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2</a:t>
                </a:r>
                <a:endPar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14"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 xmlns:a16="http://schemas.microsoft.com/office/drawing/2014/main" id="{F0BAC791-5AC2-4BC3-B506-6F7625AFF07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2478411" y="595633"/>
            <a:ext cx="9333199" cy="1077218"/>
          </a:xfrm>
          <a:prstGeom prst="rect">
            <a:avLst/>
          </a:prstGeom>
        </p:spPr>
        <p:txBody>
          <a:bodyPr wrap="square">
            <a:spAutoFit/>
          </a:bodyPr>
          <a:lstStyle/>
          <a:p>
            <a:r>
              <a:rPr lang="vi-VN" sz="3200" b="1" dirty="0">
                <a:solidFill>
                  <a:srgbClr val="FF0000"/>
                </a:solidFill>
                <a:latin typeface="Times New Roman" panose="02020603050405020304" pitchFamily="18" charset="0"/>
                <a:cs typeface="Times New Roman" panose="02020603050405020304" pitchFamily="18" charset="0"/>
              </a:rPr>
              <a:t>Các bạn nhỏ được ông cho đi đâu? Ông chuẩn bị cho các bạn những thứ gì để mang theo?</a:t>
            </a:r>
          </a:p>
        </p:txBody>
      </p:sp>
      <p:sp>
        <p:nvSpPr>
          <p:cNvPr id="17" name="Rectangle 16"/>
          <p:cNvSpPr/>
          <p:nvPr/>
        </p:nvSpPr>
        <p:spPr>
          <a:xfrm>
            <a:off x="1398252" y="2231557"/>
            <a:ext cx="9894503" cy="1077218"/>
          </a:xfrm>
          <a:prstGeom prst="rect">
            <a:avLst/>
          </a:prstGeom>
        </p:spPr>
        <p:txBody>
          <a:bodyPr wrap="square">
            <a:spAutoFit/>
          </a:bodyPr>
          <a:lstStyle/>
          <a:p>
            <a:r>
              <a:rPr lang="vi-VN" sz="3200" dirty="0">
                <a:latin typeface="Times New Roman" panose="02020603050405020304" pitchFamily="18" charset="0"/>
                <a:cs typeface="Times New Roman" panose="02020603050405020304" pitchFamily="18" charset="0"/>
              </a:rPr>
              <a:t>Ông cho đi thăm rừng. Ồng đưa cho mỗi cháu một tàu lá cọ để che nắng.   </a:t>
            </a:r>
          </a:p>
        </p:txBody>
      </p:sp>
    </p:spTree>
    <p:extLst>
      <p:ext uri="{BB962C8B-B14F-4D97-AF65-F5344CB8AC3E}">
        <p14:creationId xmlns:p14="http://schemas.microsoft.com/office/powerpoint/2010/main" val="36995815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
            <a:extLst>
              <a:ext uri="{FF2B5EF4-FFF2-40B4-BE49-F238E27FC236}">
                <a16:creationId xmlns="" xmlns:a16="http://schemas.microsoft.com/office/drawing/2014/main" id="{D953F550-328B-4EC9-881A-25E18CFB8964}"/>
              </a:ext>
            </a:extLst>
          </p:cNvPr>
          <p:cNvGrpSpPr/>
          <p:nvPr/>
        </p:nvGrpSpPr>
        <p:grpSpPr>
          <a:xfrm>
            <a:off x="1604740" y="302607"/>
            <a:ext cx="9533109" cy="1224068"/>
            <a:chOff x="1603464" y="2459552"/>
            <a:chExt cx="9533109" cy="856397"/>
          </a:xfrm>
        </p:grpSpPr>
        <p:sp>
          <p:nvSpPr>
            <p:cNvPr id="4" name="矩形 8">
              <a:extLst>
                <a:ext uri="{FF2B5EF4-FFF2-40B4-BE49-F238E27FC236}">
                  <a16:creationId xmlns="" xmlns:a16="http://schemas.microsoft.com/office/drawing/2014/main" id="{6223977B-9DB4-424F-85A4-D3CB70A0F338}"/>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Times New Roman" panose="02020603050405020304" pitchFamily="18" charset="0"/>
                <a:ea typeface="字魂59号-创粗黑" panose="00000500000000000000" charset="-122"/>
                <a:cs typeface="Times New Roman" panose="02020603050405020304" pitchFamily="18" charset="0"/>
              </a:endParaRPr>
            </a:p>
          </p:txBody>
        </p:sp>
        <p:sp>
          <p:nvSpPr>
            <p:cNvPr id="5" name="箭头: 五边形 19">
              <a:extLst>
                <a:ext uri="{FF2B5EF4-FFF2-40B4-BE49-F238E27FC236}">
                  <a16:creationId xmlns="" xmlns:a16="http://schemas.microsoft.com/office/drawing/2014/main" id="{133AA09A-2F05-4624-B0A3-4B63EC2A14F0}"/>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Times New Roman" panose="02020603050405020304" pitchFamily="18" charset="0"/>
                  <a:ea typeface="字魂59号-创粗黑" panose="00000500000000000000" charset="-122"/>
                  <a:cs typeface="Times New Roman" panose="02020603050405020304" pitchFamily="18" charset="0"/>
                </a:rPr>
                <a:t>02</a:t>
              </a:r>
            </a:p>
          </p:txBody>
        </p:sp>
      </p:grpSp>
      <p:sp>
        <p:nvSpPr>
          <p:cNvPr id="6" name="TextBox 5">
            <a:extLst>
              <a:ext uri="{FF2B5EF4-FFF2-40B4-BE49-F238E27FC236}">
                <a16:creationId xmlns="" xmlns:a16="http://schemas.microsoft.com/office/drawing/2014/main" id="{91C6BA73-AA0E-4540-93F2-0858A1F3ECE2}"/>
              </a:ext>
            </a:extLst>
          </p:cNvPr>
          <p:cNvSpPr txBox="1"/>
          <p:nvPr/>
        </p:nvSpPr>
        <p:spPr>
          <a:xfrm>
            <a:off x="2667082" y="449457"/>
            <a:ext cx="7835755" cy="1077218"/>
          </a:xfrm>
          <a:prstGeom prst="rect">
            <a:avLst/>
          </a:prstGeom>
          <a:noFill/>
        </p:spPr>
        <p:txBody>
          <a:bodyPr wrap="square" rtlCol="0">
            <a:spAutoFit/>
          </a:bodyPr>
          <a:lstStyle/>
          <a:p>
            <a:pPr lvl="0"/>
            <a:r>
              <a:rPr lang="vi-V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Khi đi trong rừng, các bạn nhỏ nghe thấy những âm thanh gì?</a:t>
            </a:r>
          </a:p>
        </p:txBody>
      </p:sp>
      <p:grpSp>
        <p:nvGrpSpPr>
          <p:cNvPr id="7" name="Group 6">
            <a:extLst>
              <a:ext uri="{FF2B5EF4-FFF2-40B4-BE49-F238E27FC236}">
                <a16:creationId xmlns="" xmlns:a16="http://schemas.microsoft.com/office/drawing/2014/main" id="{AACCCD00-E1CB-42FE-A35B-53FDF31D150D}"/>
              </a:ext>
            </a:extLst>
          </p:cNvPr>
          <p:cNvGrpSpPr/>
          <p:nvPr/>
        </p:nvGrpSpPr>
        <p:grpSpPr>
          <a:xfrm>
            <a:off x="948902" y="2008754"/>
            <a:ext cx="10474274" cy="1631926"/>
            <a:chOff x="951517" y="2833288"/>
            <a:chExt cx="5877908" cy="2677656"/>
          </a:xfrm>
        </p:grpSpPr>
        <p:sp>
          <p:nvSpPr>
            <p:cNvPr id="8" name="TextBox 7">
              <a:extLst>
                <a:ext uri="{FF2B5EF4-FFF2-40B4-BE49-F238E27FC236}">
                  <a16:creationId xmlns="" xmlns:a16="http://schemas.microsoft.com/office/drawing/2014/main" id="{DF61E085-096D-4DA1-99FC-457CCB18C56C}"/>
                </a:ext>
              </a:extLst>
            </p:cNvPr>
            <p:cNvSpPr txBox="1"/>
            <p:nvPr/>
          </p:nvSpPr>
          <p:spPr>
            <a:xfrm>
              <a:off x="971107" y="2833288"/>
              <a:ext cx="5858317" cy="858497"/>
            </a:xfrm>
            <a:prstGeom prst="rect">
              <a:avLst/>
            </a:prstGeom>
            <a:noFill/>
            <a:ln w="57150">
              <a:noFill/>
            </a:ln>
          </p:spPr>
          <p:txBody>
            <a:bodyPr wrap="square">
              <a:spAutoFit/>
            </a:bodyPr>
            <a:lstStyle/>
            <a:p>
              <a:pPr algn="just"/>
              <a:endParaRPr lang="vi-VN"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ectangle 9">
              <a:extLst>
                <a:ext uri="{FF2B5EF4-FFF2-40B4-BE49-F238E27FC236}">
                  <a16:creationId xmlns="" xmlns:a16="http://schemas.microsoft.com/office/drawing/2014/main" id="{B5EDD7FD-8B1D-4EA8-9B72-064CB4099ACB}"/>
                </a:ext>
              </a:extLst>
            </p:cNvPr>
            <p:cNvSpPr/>
            <p:nvPr/>
          </p:nvSpPr>
          <p:spPr>
            <a:xfrm>
              <a:off x="951517" y="2833288"/>
              <a:ext cx="5877908" cy="2677656"/>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nvGrpSpPr>
          <p:cNvPr id="12" name="Group 11">
            <a:extLst>
              <a:ext uri="{FF2B5EF4-FFF2-40B4-BE49-F238E27FC236}">
                <a16:creationId xmlns="" xmlns:a16="http://schemas.microsoft.com/office/drawing/2014/main" id="{1089AD17-CA47-42A3-941C-0C4040F1CB9A}"/>
              </a:ext>
            </a:extLst>
          </p:cNvPr>
          <p:cNvGrpSpPr/>
          <p:nvPr/>
        </p:nvGrpSpPr>
        <p:grpSpPr>
          <a:xfrm>
            <a:off x="2478410" y="3640681"/>
            <a:ext cx="7109731" cy="4890943"/>
            <a:chOff x="2210738" y="-1461943"/>
            <a:chExt cx="9410579" cy="4890943"/>
          </a:xfrm>
        </p:grpSpPr>
        <p:grpSp>
          <p:nvGrpSpPr>
            <p:cNvPr id="13" name="Group 12">
              <a:extLst>
                <a:ext uri="{FF2B5EF4-FFF2-40B4-BE49-F238E27FC236}">
                  <a16:creationId xmlns="" xmlns:a16="http://schemas.microsoft.com/office/drawing/2014/main" id="{8C0EE12A-3526-4EFC-9B14-F109A2DA50F7}"/>
                </a:ext>
              </a:extLst>
            </p:cNvPr>
            <p:cNvGrpSpPr/>
            <p:nvPr/>
          </p:nvGrpSpPr>
          <p:grpSpPr>
            <a:xfrm>
              <a:off x="3320903" y="-1461943"/>
              <a:ext cx="8300414" cy="4890943"/>
              <a:chOff x="3637968" y="-666044"/>
              <a:chExt cx="7054397" cy="4648755"/>
            </a:xfrm>
          </p:grpSpPr>
          <p:pic>
            <p:nvPicPr>
              <p:cNvPr id="15" name="Picture 4">
                <a:extLst>
                  <a:ext uri="{FF2B5EF4-FFF2-40B4-BE49-F238E27FC236}">
                    <a16:creationId xmlns="" xmlns:a16="http://schemas.microsoft.com/office/drawing/2014/main" id="{751334A6-3E53-49E3-A6BA-6011C04A33E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 xmlns:a16="http://schemas.microsoft.com/office/drawing/2014/main" id="{BB0A5544-9ED5-46F8-B479-29CB5BB27F99}"/>
                  </a:ext>
                </a:extLst>
              </p:cNvPr>
              <p:cNvSpPr txBox="1"/>
              <p:nvPr/>
            </p:nvSpPr>
            <p:spPr>
              <a:xfrm>
                <a:off x="4096133" y="1019935"/>
                <a:ext cx="5897022" cy="5558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thầm</a:t>
                </a:r>
                <a:r>
                  <a:rPr kumimoji="0" lang="en-US" sz="320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đoạn</a:t>
                </a:r>
                <a:r>
                  <a:rPr kumimoji="0" lang="en-US" sz="320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2</a:t>
                </a:r>
                <a:endPar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14"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 xmlns:a16="http://schemas.microsoft.com/office/drawing/2014/main" id="{F0BAC791-5AC2-4BC3-B506-6F7625AFF07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1246609" y="2171085"/>
            <a:ext cx="10176565" cy="1077218"/>
          </a:xfrm>
          <a:prstGeom prst="rect">
            <a:avLst/>
          </a:prstGeom>
        </p:spPr>
        <p:txBody>
          <a:bodyPr wrap="square">
            <a:spAutoFit/>
          </a:bodyPr>
          <a:lstStyle/>
          <a:p>
            <a:r>
              <a:rPr lang="vi-VN" sz="3200" dirty="0">
                <a:latin typeface="Times New Roman" panose="02020603050405020304" pitchFamily="18" charset="0"/>
                <a:cs typeface="Times New Roman" panose="02020603050405020304" pitchFamily="18" charset="0"/>
              </a:rPr>
              <a:t>Khi đi trong rừng, các bạn nhỏ nghe rất rõ tiếng suối róc rách và tiếng chim hót líu lo.</a:t>
            </a:r>
          </a:p>
        </p:txBody>
      </p:sp>
    </p:spTree>
    <p:extLst>
      <p:ext uri="{BB962C8B-B14F-4D97-AF65-F5344CB8AC3E}">
        <p14:creationId xmlns:p14="http://schemas.microsoft.com/office/powerpoint/2010/main" val="8229016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
            <a:extLst>
              <a:ext uri="{FF2B5EF4-FFF2-40B4-BE49-F238E27FC236}">
                <a16:creationId xmlns="" xmlns:a16="http://schemas.microsoft.com/office/drawing/2014/main" id="{D953F550-328B-4EC9-881A-25E18CFB8964}"/>
              </a:ext>
            </a:extLst>
          </p:cNvPr>
          <p:cNvGrpSpPr/>
          <p:nvPr/>
        </p:nvGrpSpPr>
        <p:grpSpPr>
          <a:xfrm>
            <a:off x="1604740" y="302607"/>
            <a:ext cx="9533109" cy="1224068"/>
            <a:chOff x="1603464" y="2459552"/>
            <a:chExt cx="9533109" cy="856397"/>
          </a:xfrm>
        </p:grpSpPr>
        <p:sp>
          <p:nvSpPr>
            <p:cNvPr id="4" name="矩形 8">
              <a:extLst>
                <a:ext uri="{FF2B5EF4-FFF2-40B4-BE49-F238E27FC236}">
                  <a16:creationId xmlns="" xmlns:a16="http://schemas.microsoft.com/office/drawing/2014/main" id="{6223977B-9DB4-424F-85A4-D3CB70A0F338}"/>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Times New Roman" panose="02020603050405020304" pitchFamily="18" charset="0"/>
                <a:ea typeface="字魂59号-创粗黑" panose="00000500000000000000" charset="-122"/>
                <a:cs typeface="Times New Roman" panose="02020603050405020304" pitchFamily="18" charset="0"/>
              </a:endParaRPr>
            </a:p>
          </p:txBody>
        </p:sp>
        <p:sp>
          <p:nvSpPr>
            <p:cNvPr id="5" name="箭头: 五边形 19">
              <a:extLst>
                <a:ext uri="{FF2B5EF4-FFF2-40B4-BE49-F238E27FC236}">
                  <a16:creationId xmlns="" xmlns:a16="http://schemas.microsoft.com/office/drawing/2014/main" id="{133AA09A-2F05-4624-B0A3-4B63EC2A14F0}"/>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Times New Roman" panose="02020603050405020304" pitchFamily="18" charset="0"/>
                  <a:ea typeface="字魂59号-创粗黑" panose="00000500000000000000" charset="-122"/>
                  <a:cs typeface="Times New Roman" panose="02020603050405020304" pitchFamily="18" charset="0"/>
                </a:rPr>
                <a:t>03</a:t>
              </a:r>
            </a:p>
          </p:txBody>
        </p:sp>
      </p:grpSp>
      <p:sp>
        <p:nvSpPr>
          <p:cNvPr id="6" name="TextBox 5">
            <a:extLst>
              <a:ext uri="{FF2B5EF4-FFF2-40B4-BE49-F238E27FC236}">
                <a16:creationId xmlns="" xmlns:a16="http://schemas.microsoft.com/office/drawing/2014/main" id="{91C6BA73-AA0E-4540-93F2-0858A1F3ECE2}"/>
              </a:ext>
            </a:extLst>
          </p:cNvPr>
          <p:cNvSpPr txBox="1"/>
          <p:nvPr/>
        </p:nvSpPr>
        <p:spPr>
          <a:xfrm>
            <a:off x="2667082" y="376032"/>
            <a:ext cx="7416264" cy="1077218"/>
          </a:xfrm>
          <a:prstGeom prst="rect">
            <a:avLst/>
          </a:prstGeom>
          <a:noFill/>
        </p:spPr>
        <p:txBody>
          <a:bodyPr wrap="square" rtlCol="0">
            <a:spAutoFit/>
          </a:bodyPr>
          <a:lstStyle/>
          <a:p>
            <a:pPr lvl="0"/>
            <a:r>
              <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Cây cối và con vật trong rừng được tả như thế nào?</a:t>
            </a:r>
          </a:p>
        </p:txBody>
      </p:sp>
      <p:grpSp>
        <p:nvGrpSpPr>
          <p:cNvPr id="7" name="Group 6">
            <a:extLst>
              <a:ext uri="{FF2B5EF4-FFF2-40B4-BE49-F238E27FC236}">
                <a16:creationId xmlns="" xmlns:a16="http://schemas.microsoft.com/office/drawing/2014/main" id="{AACCCD00-E1CB-42FE-A35B-53FDF31D150D}"/>
              </a:ext>
            </a:extLst>
          </p:cNvPr>
          <p:cNvGrpSpPr/>
          <p:nvPr/>
        </p:nvGrpSpPr>
        <p:grpSpPr>
          <a:xfrm>
            <a:off x="948902" y="2008754"/>
            <a:ext cx="10474274" cy="2677656"/>
            <a:chOff x="951517" y="2833288"/>
            <a:chExt cx="5877908" cy="2677656"/>
          </a:xfrm>
        </p:grpSpPr>
        <p:sp>
          <p:nvSpPr>
            <p:cNvPr id="8" name="TextBox 7">
              <a:extLst>
                <a:ext uri="{FF2B5EF4-FFF2-40B4-BE49-F238E27FC236}">
                  <a16:creationId xmlns="" xmlns:a16="http://schemas.microsoft.com/office/drawing/2014/main" id="{DF61E085-096D-4DA1-99FC-457CCB18C56C}"/>
                </a:ext>
              </a:extLst>
            </p:cNvPr>
            <p:cNvSpPr txBox="1"/>
            <p:nvPr/>
          </p:nvSpPr>
          <p:spPr>
            <a:xfrm>
              <a:off x="971107" y="2833288"/>
              <a:ext cx="5858317" cy="523220"/>
            </a:xfrm>
            <a:prstGeom prst="rect">
              <a:avLst/>
            </a:prstGeom>
            <a:noFill/>
            <a:ln w="57150">
              <a:noFill/>
            </a:ln>
          </p:spPr>
          <p:txBody>
            <a:bodyPr wrap="square">
              <a:spAutoFit/>
            </a:bodyPr>
            <a:lstStyle/>
            <a:p>
              <a:pPr algn="just"/>
              <a:endParaRPr lang="vi-VN"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ectangle 9">
              <a:extLst>
                <a:ext uri="{FF2B5EF4-FFF2-40B4-BE49-F238E27FC236}">
                  <a16:creationId xmlns="" xmlns:a16="http://schemas.microsoft.com/office/drawing/2014/main" id="{B5EDD7FD-8B1D-4EA8-9B72-064CB4099ACB}"/>
                </a:ext>
              </a:extLst>
            </p:cNvPr>
            <p:cNvSpPr/>
            <p:nvPr/>
          </p:nvSpPr>
          <p:spPr>
            <a:xfrm>
              <a:off x="951517" y="2833288"/>
              <a:ext cx="5877908" cy="2677656"/>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nvGrpSpPr>
          <p:cNvPr id="12" name="Group 11">
            <a:extLst>
              <a:ext uri="{FF2B5EF4-FFF2-40B4-BE49-F238E27FC236}">
                <a16:creationId xmlns="" xmlns:a16="http://schemas.microsoft.com/office/drawing/2014/main" id="{1089AD17-CA47-42A3-941C-0C4040F1CB9A}"/>
              </a:ext>
            </a:extLst>
          </p:cNvPr>
          <p:cNvGrpSpPr/>
          <p:nvPr/>
        </p:nvGrpSpPr>
        <p:grpSpPr>
          <a:xfrm>
            <a:off x="2478410" y="3703340"/>
            <a:ext cx="7109731" cy="4890943"/>
            <a:chOff x="2210738" y="-1461943"/>
            <a:chExt cx="9410579" cy="4890943"/>
          </a:xfrm>
        </p:grpSpPr>
        <p:grpSp>
          <p:nvGrpSpPr>
            <p:cNvPr id="13" name="Group 12">
              <a:extLst>
                <a:ext uri="{FF2B5EF4-FFF2-40B4-BE49-F238E27FC236}">
                  <a16:creationId xmlns="" xmlns:a16="http://schemas.microsoft.com/office/drawing/2014/main" id="{8C0EE12A-3526-4EFC-9B14-F109A2DA50F7}"/>
                </a:ext>
              </a:extLst>
            </p:cNvPr>
            <p:cNvGrpSpPr/>
            <p:nvPr/>
          </p:nvGrpSpPr>
          <p:grpSpPr>
            <a:xfrm>
              <a:off x="3320903" y="-1461943"/>
              <a:ext cx="8300414" cy="4890943"/>
              <a:chOff x="3637968" y="-666044"/>
              <a:chExt cx="7054397" cy="4648755"/>
            </a:xfrm>
          </p:grpSpPr>
          <p:pic>
            <p:nvPicPr>
              <p:cNvPr id="15" name="Picture 4">
                <a:extLst>
                  <a:ext uri="{FF2B5EF4-FFF2-40B4-BE49-F238E27FC236}">
                    <a16:creationId xmlns="" xmlns:a16="http://schemas.microsoft.com/office/drawing/2014/main" id="{751334A6-3E53-49E3-A6BA-6011C04A33E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 xmlns:a16="http://schemas.microsoft.com/office/drawing/2014/main" id="{BB0A5544-9ED5-46F8-B479-29CB5BB27F99}"/>
                  </a:ext>
                </a:extLst>
              </p:cNvPr>
              <p:cNvSpPr txBox="1"/>
              <p:nvPr/>
            </p:nvSpPr>
            <p:spPr>
              <a:xfrm>
                <a:off x="4096133" y="1019935"/>
                <a:ext cx="5897022" cy="5558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thầm</a:t>
                </a:r>
                <a:r>
                  <a:rPr kumimoji="0" lang="en-US" sz="320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đoạn</a:t>
                </a:r>
                <a:r>
                  <a:rPr kumimoji="0" lang="en-US" sz="320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3</a:t>
                </a:r>
                <a:endPar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14"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 xmlns:a16="http://schemas.microsoft.com/office/drawing/2014/main" id="{F0BAC791-5AC2-4BC3-B506-6F7625AFF07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16"/>
          <p:cNvSpPr/>
          <p:nvPr/>
        </p:nvSpPr>
        <p:spPr>
          <a:xfrm>
            <a:off x="1118646" y="2270365"/>
            <a:ext cx="10304528" cy="2062103"/>
          </a:xfrm>
          <a:prstGeom prst="rect">
            <a:avLst/>
          </a:prstGeom>
        </p:spPr>
        <p:txBody>
          <a:bodyPr wrap="square">
            <a:spAutoFit/>
          </a:bodyPr>
          <a:lstStyle/>
          <a:p>
            <a:pPr algn="just"/>
            <a:r>
              <a:rPr lang="vi-VN" sz="3200" dirty="0">
                <a:latin typeface="Times New Roman" panose="02020603050405020304" pitchFamily="18" charset="0"/>
                <a:cs typeface="Times New Roman" panose="02020603050405020304" pitchFamily="18" charset="0"/>
              </a:rPr>
              <a:t>+ Trong rừng cây cối vươn ngọn lên cao tít đón nắng. Nhiều cây thân thẳng tắp, tán lá tròn xoe.</a:t>
            </a:r>
          </a:p>
          <a:p>
            <a:pPr algn="just"/>
            <a:r>
              <a:rPr lang="vi-VN" sz="3200" dirty="0">
                <a:latin typeface="Times New Roman" panose="02020603050405020304" pitchFamily="18" charset="0"/>
                <a:cs typeface="Times New Roman" panose="02020603050405020304" pitchFamily="18" charset="0"/>
              </a:rPr>
              <a:t>+ Những con sóc nhảy thoăn thoắt qua các cành cây. Khi thấy người, chúng dừng cả lại, nhìn ngơ ngác.</a:t>
            </a:r>
          </a:p>
        </p:txBody>
      </p:sp>
    </p:spTree>
    <p:extLst>
      <p:ext uri="{BB962C8B-B14F-4D97-AF65-F5344CB8AC3E}">
        <p14:creationId xmlns:p14="http://schemas.microsoft.com/office/powerpoint/2010/main" val="103765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
            <a:extLst>
              <a:ext uri="{FF2B5EF4-FFF2-40B4-BE49-F238E27FC236}">
                <a16:creationId xmlns="" xmlns:a16="http://schemas.microsoft.com/office/drawing/2014/main" id="{D953F550-328B-4EC9-881A-25E18CFB8964}"/>
              </a:ext>
            </a:extLst>
          </p:cNvPr>
          <p:cNvGrpSpPr/>
          <p:nvPr/>
        </p:nvGrpSpPr>
        <p:grpSpPr>
          <a:xfrm>
            <a:off x="1604740" y="302607"/>
            <a:ext cx="9533109" cy="1224068"/>
            <a:chOff x="1603464" y="2459552"/>
            <a:chExt cx="9533109" cy="856397"/>
          </a:xfrm>
        </p:grpSpPr>
        <p:sp>
          <p:nvSpPr>
            <p:cNvPr id="4" name="矩形 8">
              <a:extLst>
                <a:ext uri="{FF2B5EF4-FFF2-40B4-BE49-F238E27FC236}">
                  <a16:creationId xmlns="" xmlns:a16="http://schemas.microsoft.com/office/drawing/2014/main" id="{6223977B-9DB4-424F-85A4-D3CB70A0F338}"/>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Times New Roman" panose="02020603050405020304" pitchFamily="18" charset="0"/>
                <a:ea typeface="字魂59号-创粗黑" panose="00000500000000000000" charset="-122"/>
                <a:cs typeface="Times New Roman" panose="02020603050405020304" pitchFamily="18" charset="0"/>
              </a:endParaRPr>
            </a:p>
          </p:txBody>
        </p:sp>
        <p:sp>
          <p:nvSpPr>
            <p:cNvPr id="5" name="箭头: 五边形 19">
              <a:extLst>
                <a:ext uri="{FF2B5EF4-FFF2-40B4-BE49-F238E27FC236}">
                  <a16:creationId xmlns="" xmlns:a16="http://schemas.microsoft.com/office/drawing/2014/main" id="{133AA09A-2F05-4624-B0A3-4B63EC2A14F0}"/>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Times New Roman" panose="02020603050405020304" pitchFamily="18" charset="0"/>
                  <a:ea typeface="字魂59号-创粗黑" panose="00000500000000000000" charset="-122"/>
                  <a:cs typeface="Times New Roman" panose="02020603050405020304" pitchFamily="18" charset="0"/>
                </a:rPr>
                <a:t>0</a:t>
              </a:r>
              <a:r>
                <a:rPr lang="en-US" altLang="zh-CN" sz="3200" b="1" dirty="0">
                  <a:solidFill>
                    <a:srgbClr val="FFFFFF"/>
                  </a:solidFill>
                  <a:latin typeface="Times New Roman" panose="02020603050405020304" pitchFamily="18" charset="0"/>
                  <a:ea typeface="字魂59号-创粗黑" panose="00000500000000000000" charset="-122"/>
                  <a:cs typeface="Times New Roman" panose="02020603050405020304" pitchFamily="18" charset="0"/>
                </a:rPr>
                <a:t>4</a:t>
              </a:r>
              <a:endParaRPr kumimoji="0" lang="en-US" altLang="zh-CN" sz="3200" b="1" i="0" u="none" strike="noStrike" kern="0" cap="none" spc="0" normalizeH="0" baseline="0" noProof="0" dirty="0">
                <a:ln>
                  <a:noFill/>
                </a:ln>
                <a:solidFill>
                  <a:srgbClr val="FFFFFF"/>
                </a:solidFill>
                <a:effectLst/>
                <a:uLnTx/>
                <a:uFillTx/>
                <a:latin typeface="Times New Roman" panose="02020603050405020304" pitchFamily="18" charset="0"/>
                <a:ea typeface="字魂59号-创粗黑" panose="00000500000000000000" charset="-122"/>
                <a:cs typeface="Times New Roman" panose="02020603050405020304" pitchFamily="18" charset="0"/>
              </a:endParaRPr>
            </a:p>
          </p:txBody>
        </p:sp>
      </p:grpSp>
      <p:sp>
        <p:nvSpPr>
          <p:cNvPr id="6" name="TextBox 5">
            <a:extLst>
              <a:ext uri="{FF2B5EF4-FFF2-40B4-BE49-F238E27FC236}">
                <a16:creationId xmlns="" xmlns:a16="http://schemas.microsoft.com/office/drawing/2014/main" id="{91C6BA73-AA0E-4540-93F2-0858A1F3ECE2}"/>
              </a:ext>
            </a:extLst>
          </p:cNvPr>
          <p:cNvSpPr txBox="1"/>
          <p:nvPr/>
        </p:nvSpPr>
        <p:spPr>
          <a:xfrm>
            <a:off x="2667082" y="376032"/>
            <a:ext cx="8022197" cy="1077218"/>
          </a:xfrm>
          <a:prstGeom prst="rect">
            <a:avLst/>
          </a:prstGeom>
          <a:noFill/>
        </p:spPr>
        <p:txBody>
          <a:bodyPr wrap="square" rtlCol="0">
            <a:spAutoFit/>
          </a:bodyPr>
          <a:lstStyle/>
          <a:p>
            <a:pPr lvl="0"/>
            <a:r>
              <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Trên đường về, ông đã kể những gì cho các bạn nhỏ?</a:t>
            </a:r>
          </a:p>
        </p:txBody>
      </p:sp>
      <p:sp>
        <p:nvSpPr>
          <p:cNvPr id="10" name="Rectangle 9">
            <a:extLst>
              <a:ext uri="{FF2B5EF4-FFF2-40B4-BE49-F238E27FC236}">
                <a16:creationId xmlns="" xmlns:a16="http://schemas.microsoft.com/office/drawing/2014/main" id="{B5EDD7FD-8B1D-4EA8-9B72-064CB4099ACB}"/>
              </a:ext>
            </a:extLst>
          </p:cNvPr>
          <p:cNvSpPr/>
          <p:nvPr/>
        </p:nvSpPr>
        <p:spPr>
          <a:xfrm>
            <a:off x="652543" y="1706029"/>
            <a:ext cx="10770633" cy="2903609"/>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 xmlns:a16="http://schemas.microsoft.com/office/drawing/2014/main" id="{1089AD17-CA47-42A3-941C-0C4040F1CB9A}"/>
              </a:ext>
            </a:extLst>
          </p:cNvPr>
          <p:cNvGrpSpPr/>
          <p:nvPr/>
        </p:nvGrpSpPr>
        <p:grpSpPr>
          <a:xfrm>
            <a:off x="2667081" y="3678451"/>
            <a:ext cx="7109731" cy="4890943"/>
            <a:chOff x="2210738" y="-1461943"/>
            <a:chExt cx="9410579" cy="4890943"/>
          </a:xfrm>
        </p:grpSpPr>
        <p:grpSp>
          <p:nvGrpSpPr>
            <p:cNvPr id="13" name="Group 12">
              <a:extLst>
                <a:ext uri="{FF2B5EF4-FFF2-40B4-BE49-F238E27FC236}">
                  <a16:creationId xmlns="" xmlns:a16="http://schemas.microsoft.com/office/drawing/2014/main" id="{8C0EE12A-3526-4EFC-9B14-F109A2DA50F7}"/>
                </a:ext>
              </a:extLst>
            </p:cNvPr>
            <p:cNvGrpSpPr/>
            <p:nvPr/>
          </p:nvGrpSpPr>
          <p:grpSpPr>
            <a:xfrm>
              <a:off x="3320903" y="-1461943"/>
              <a:ext cx="8300414" cy="4890943"/>
              <a:chOff x="3637968" y="-666044"/>
              <a:chExt cx="7054397" cy="4648755"/>
            </a:xfrm>
          </p:grpSpPr>
          <p:pic>
            <p:nvPicPr>
              <p:cNvPr id="15" name="Picture 4">
                <a:extLst>
                  <a:ext uri="{FF2B5EF4-FFF2-40B4-BE49-F238E27FC236}">
                    <a16:creationId xmlns="" xmlns:a16="http://schemas.microsoft.com/office/drawing/2014/main" id="{751334A6-3E53-49E3-A6BA-6011C04A33E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 xmlns:a16="http://schemas.microsoft.com/office/drawing/2014/main" id="{BB0A5544-9ED5-46F8-B479-29CB5BB27F99}"/>
                  </a:ext>
                </a:extLst>
              </p:cNvPr>
              <p:cNvSpPr txBox="1"/>
              <p:nvPr/>
            </p:nvSpPr>
            <p:spPr>
              <a:xfrm>
                <a:off x="4096133" y="1019935"/>
                <a:ext cx="5897022" cy="5558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thầm</a:t>
                </a:r>
                <a:r>
                  <a:rPr kumimoji="0" lang="en-US" sz="320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đoạn</a:t>
                </a:r>
                <a:r>
                  <a:rPr kumimoji="0" lang="en-US" sz="320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4</a:t>
                </a:r>
                <a:endPar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14"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 xmlns:a16="http://schemas.microsoft.com/office/drawing/2014/main" id="{F0BAC791-5AC2-4BC3-B506-6F7625AFF07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16"/>
          <p:cNvSpPr/>
          <p:nvPr/>
        </p:nvSpPr>
        <p:spPr>
          <a:xfrm>
            <a:off x="652542" y="1880560"/>
            <a:ext cx="10616422" cy="2062103"/>
          </a:xfrm>
          <a:prstGeom prst="rect">
            <a:avLst/>
          </a:prstGeom>
        </p:spPr>
        <p:txBody>
          <a:bodyPr wrap="square">
            <a:spAutoFit/>
          </a:bodyPr>
          <a:lstStyle/>
          <a:p>
            <a:pPr algn="just"/>
            <a:r>
              <a:rPr lang="vi-VN" sz="3200" dirty="0">
                <a:latin typeface="Times New Roman" panose="02020603050405020304" pitchFamily="18" charset="0"/>
                <a:cs typeface="Times New Roman" panose="02020603050405020304" pitchFamily="18" charset="0"/>
              </a:rPr>
              <a:t>Trên đường về, ông kể những cánh rừng thuở xưa có rất nhiều muông thú, cảnh vật đẹp mắt: những bầy vượn tinh nghịch đánh đu trên cành cao, những đàn hươu nai xinh đẹp và hiền lành rủ nhau ra suối, những vạt cỏ đẫm sương long lanh trong nắng  </a:t>
            </a:r>
          </a:p>
        </p:txBody>
      </p:sp>
      <p:sp>
        <p:nvSpPr>
          <p:cNvPr id="2" name="Rectangle 1"/>
          <p:cNvSpPr/>
          <p:nvPr/>
        </p:nvSpPr>
        <p:spPr>
          <a:xfrm>
            <a:off x="3047603" y="2665650"/>
            <a:ext cx="6095204" cy="379206"/>
          </a:xfrm>
          <a:prstGeom prst="rect">
            <a:avLst/>
          </a:prstGeom>
        </p:spPr>
        <p:txBody>
          <a:bodyPr>
            <a:spAutoFit/>
          </a:bodyPr>
          <a:lstStyle/>
          <a:p>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25311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
            <a:extLst>
              <a:ext uri="{FF2B5EF4-FFF2-40B4-BE49-F238E27FC236}">
                <a16:creationId xmlns="" xmlns:a16="http://schemas.microsoft.com/office/drawing/2014/main" id="{D953F550-328B-4EC9-881A-25E18CFB8964}"/>
              </a:ext>
            </a:extLst>
          </p:cNvPr>
          <p:cNvGrpSpPr/>
          <p:nvPr/>
        </p:nvGrpSpPr>
        <p:grpSpPr>
          <a:xfrm>
            <a:off x="1118646" y="302607"/>
            <a:ext cx="10304530" cy="1224068"/>
            <a:chOff x="1603464" y="2459552"/>
            <a:chExt cx="9533109" cy="856397"/>
          </a:xfrm>
        </p:grpSpPr>
        <p:sp>
          <p:nvSpPr>
            <p:cNvPr id="4" name="矩形 8">
              <a:extLst>
                <a:ext uri="{FF2B5EF4-FFF2-40B4-BE49-F238E27FC236}">
                  <a16:creationId xmlns="" xmlns:a16="http://schemas.microsoft.com/office/drawing/2014/main" id="{6223977B-9DB4-424F-85A4-D3CB70A0F338}"/>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Times New Roman" panose="02020603050405020304" pitchFamily="18" charset="0"/>
                <a:ea typeface="字魂59号-创粗黑" panose="00000500000000000000" charset="-122"/>
                <a:cs typeface="Times New Roman" panose="02020603050405020304" pitchFamily="18" charset="0"/>
              </a:endParaRPr>
            </a:p>
          </p:txBody>
        </p:sp>
        <p:sp>
          <p:nvSpPr>
            <p:cNvPr id="5" name="箭头: 五边形 19">
              <a:extLst>
                <a:ext uri="{FF2B5EF4-FFF2-40B4-BE49-F238E27FC236}">
                  <a16:creationId xmlns="" xmlns:a16="http://schemas.microsoft.com/office/drawing/2014/main" id="{133AA09A-2F05-4624-B0A3-4B63EC2A14F0}"/>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Times New Roman" panose="02020603050405020304" pitchFamily="18" charset="0"/>
                  <a:ea typeface="字魂59号-创粗黑" panose="00000500000000000000" charset="-122"/>
                  <a:cs typeface="Times New Roman" panose="02020603050405020304" pitchFamily="18" charset="0"/>
                </a:rPr>
                <a:t>0</a:t>
              </a:r>
              <a:r>
                <a:rPr lang="en-US" altLang="zh-CN" sz="3200" b="1" noProof="0" dirty="0">
                  <a:solidFill>
                    <a:srgbClr val="FFFFFF"/>
                  </a:solidFill>
                  <a:latin typeface="Times New Roman" panose="02020603050405020304" pitchFamily="18" charset="0"/>
                  <a:ea typeface="字魂59号-创粗黑" panose="00000500000000000000" charset="-122"/>
                  <a:cs typeface="Times New Roman" panose="02020603050405020304" pitchFamily="18" charset="0"/>
                </a:rPr>
                <a:t>5</a:t>
              </a:r>
              <a:endParaRPr kumimoji="0" lang="en-US" altLang="zh-CN" sz="3200" b="1" i="0" u="none" strike="noStrike" kern="0" cap="none" spc="0" normalizeH="0" baseline="0" noProof="0" dirty="0">
                <a:ln>
                  <a:noFill/>
                </a:ln>
                <a:solidFill>
                  <a:srgbClr val="FFFFFF"/>
                </a:solidFill>
                <a:effectLst/>
                <a:uLnTx/>
                <a:uFillTx/>
                <a:latin typeface="Times New Roman" panose="02020603050405020304" pitchFamily="18" charset="0"/>
                <a:ea typeface="字魂59号-创粗黑" panose="00000500000000000000" charset="-122"/>
                <a:cs typeface="Times New Roman" panose="02020603050405020304" pitchFamily="18" charset="0"/>
              </a:endParaRPr>
            </a:p>
          </p:txBody>
        </p:sp>
      </p:grpSp>
      <p:sp>
        <p:nvSpPr>
          <p:cNvPr id="6" name="TextBox 5">
            <a:extLst>
              <a:ext uri="{FF2B5EF4-FFF2-40B4-BE49-F238E27FC236}">
                <a16:creationId xmlns="" xmlns:a16="http://schemas.microsoft.com/office/drawing/2014/main" id="{91C6BA73-AA0E-4540-93F2-0858A1F3ECE2}"/>
              </a:ext>
            </a:extLst>
          </p:cNvPr>
          <p:cNvSpPr txBox="1"/>
          <p:nvPr/>
        </p:nvSpPr>
        <p:spPr>
          <a:xfrm>
            <a:off x="2185451" y="376032"/>
            <a:ext cx="9083513" cy="1077218"/>
          </a:xfrm>
          <a:prstGeom prst="rect">
            <a:avLst/>
          </a:prstGeom>
          <a:noFill/>
        </p:spPr>
        <p:txBody>
          <a:bodyPr wrap="square" rtlCol="0">
            <a:spAutoFit/>
          </a:bodyPr>
          <a:lstStyle/>
          <a:p>
            <a:pPr lvl="0"/>
            <a:r>
              <a:rPr lang="vi-V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Theo em, các bạn nhỏ có thấy thú vị  với chuyến đi thăm rừng cùng ông không? Vì sao?</a:t>
            </a:r>
          </a:p>
        </p:txBody>
      </p:sp>
      <p:sp>
        <p:nvSpPr>
          <p:cNvPr id="10" name="Rectangle 9">
            <a:extLst>
              <a:ext uri="{FF2B5EF4-FFF2-40B4-BE49-F238E27FC236}">
                <a16:creationId xmlns="" xmlns:a16="http://schemas.microsoft.com/office/drawing/2014/main" id="{B5EDD7FD-8B1D-4EA8-9B72-064CB4099ACB}"/>
              </a:ext>
            </a:extLst>
          </p:cNvPr>
          <p:cNvSpPr/>
          <p:nvPr/>
        </p:nvSpPr>
        <p:spPr>
          <a:xfrm>
            <a:off x="652543" y="1706029"/>
            <a:ext cx="10770633" cy="2608388"/>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 xmlns:a16="http://schemas.microsoft.com/office/drawing/2014/main" id="{1089AD17-CA47-42A3-941C-0C4040F1CB9A}"/>
              </a:ext>
            </a:extLst>
          </p:cNvPr>
          <p:cNvGrpSpPr/>
          <p:nvPr/>
        </p:nvGrpSpPr>
        <p:grpSpPr>
          <a:xfrm>
            <a:off x="2667081" y="3678451"/>
            <a:ext cx="7109731" cy="4890943"/>
            <a:chOff x="2210738" y="-1461943"/>
            <a:chExt cx="9410579" cy="4890943"/>
          </a:xfrm>
        </p:grpSpPr>
        <p:grpSp>
          <p:nvGrpSpPr>
            <p:cNvPr id="13" name="Group 12">
              <a:extLst>
                <a:ext uri="{FF2B5EF4-FFF2-40B4-BE49-F238E27FC236}">
                  <a16:creationId xmlns="" xmlns:a16="http://schemas.microsoft.com/office/drawing/2014/main" id="{8C0EE12A-3526-4EFC-9B14-F109A2DA50F7}"/>
                </a:ext>
              </a:extLst>
            </p:cNvPr>
            <p:cNvGrpSpPr/>
            <p:nvPr/>
          </p:nvGrpSpPr>
          <p:grpSpPr>
            <a:xfrm>
              <a:off x="3320903" y="-1461943"/>
              <a:ext cx="8300414" cy="4890943"/>
              <a:chOff x="3637968" y="-666044"/>
              <a:chExt cx="7054397" cy="4648755"/>
            </a:xfrm>
          </p:grpSpPr>
          <p:pic>
            <p:nvPicPr>
              <p:cNvPr id="15" name="Picture 4">
                <a:extLst>
                  <a:ext uri="{FF2B5EF4-FFF2-40B4-BE49-F238E27FC236}">
                    <a16:creationId xmlns="" xmlns:a16="http://schemas.microsoft.com/office/drawing/2014/main" id="{751334A6-3E53-49E3-A6BA-6011C04A33E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 xmlns:a16="http://schemas.microsoft.com/office/drawing/2014/main" id="{BB0A5544-9ED5-46F8-B479-29CB5BB27F99}"/>
                  </a:ext>
                </a:extLst>
              </p:cNvPr>
              <p:cNvSpPr txBox="1"/>
              <p:nvPr/>
            </p:nvSpPr>
            <p:spPr>
              <a:xfrm>
                <a:off x="4096133" y="1019935"/>
                <a:ext cx="5897022" cy="5558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14"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 xmlns:a16="http://schemas.microsoft.com/office/drawing/2014/main" id="{F0BAC791-5AC2-4BC3-B506-6F7625AFF07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16"/>
          <p:cNvSpPr/>
          <p:nvPr/>
        </p:nvSpPr>
        <p:spPr>
          <a:xfrm>
            <a:off x="742490" y="1759872"/>
            <a:ext cx="10616422" cy="2062103"/>
          </a:xfrm>
          <a:prstGeom prst="rect">
            <a:avLst/>
          </a:prstGeom>
        </p:spPr>
        <p:txBody>
          <a:bodyPr wrap="square">
            <a:spAutoFit/>
          </a:bodyPr>
          <a:lstStyle/>
          <a:p>
            <a:pPr algn="just"/>
            <a:r>
              <a:rPr lang="vi-VN" sz="3200" dirty="0">
                <a:latin typeface="Times New Roman" panose="02020603050405020304" pitchFamily="18" charset="0"/>
                <a:cs typeface="Times New Roman" panose="02020603050405020304" pitchFamily="18" charset="0"/>
              </a:rPr>
              <a:t>Các bạn nhỏ cảm thấy rất thú vị với chuyến đi thăm rừng cùng ông. Vì nhờ có chuyến đi đó mà các bạn đã thấy được những cảnh đẹp của cây cối, của các con vật trong rừng. Các bạn còn được nghe những âm thanh hấp dẫn ở trong rừng nữa.</a:t>
            </a:r>
            <a:endParaRPr lang="en-US" sz="32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 name="Rectangle 1"/>
          <p:cNvSpPr/>
          <p:nvPr/>
        </p:nvSpPr>
        <p:spPr>
          <a:xfrm>
            <a:off x="3047603" y="2665650"/>
            <a:ext cx="6095204" cy="379206"/>
          </a:xfrm>
          <a:prstGeom prst="rect">
            <a:avLst/>
          </a:prstGeom>
        </p:spPr>
        <p:txBody>
          <a:bodyPr>
            <a:spAutoFit/>
          </a:bodyPr>
          <a:lstStyle/>
          <a:p>
            <a:endParaRPr lang="vi-VN" dirty="0">
              <a:latin typeface="Times New Roman" panose="02020603050405020304" pitchFamily="18" charset="0"/>
              <a:cs typeface="Times New Roman" panose="02020603050405020304" pitchFamily="18" charset="0"/>
            </a:endParaRPr>
          </a:p>
        </p:txBody>
      </p:sp>
      <p:sp>
        <p:nvSpPr>
          <p:cNvPr id="7" name="Rectangle 6"/>
          <p:cNvSpPr/>
          <p:nvPr/>
        </p:nvSpPr>
        <p:spPr>
          <a:xfrm>
            <a:off x="3913101" y="5416035"/>
            <a:ext cx="5357895" cy="707886"/>
          </a:xfrm>
          <a:prstGeom prst="rect">
            <a:avLst/>
          </a:prstGeom>
        </p:spPr>
        <p:txBody>
          <a:bodyPr wrap="square">
            <a:spAutoFit/>
          </a:bodyPr>
          <a:lstStyle/>
          <a:p>
            <a:pPr lvl="0" algn="ctr">
              <a:buClrTx/>
              <a:defRPr/>
            </a:pPr>
            <a:r>
              <a:rPr lang="vi-VN" sz="2000" dirty="0">
                <a:latin typeface="Times New Roman" panose="02020603050405020304" pitchFamily="18" charset="0"/>
                <a:ea typeface="Arial-Rounded" panose="020B0500000000000000" pitchFamily="34" charset="0"/>
                <a:cs typeface="Times New Roman" panose="02020603050405020304" pitchFamily="18" charset="0"/>
              </a:rPr>
              <a:t>Em hãy tưởng tượng mình là các bạn nhỏ trong bài được ông dẫn đi thăm rừng.</a:t>
            </a:r>
            <a:endParaRPr lang="en-US" sz="2000" kern="1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203045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7"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F9D98287-17F1-427F-89A8-B07109B03184}"/>
              </a:ext>
            </a:extLst>
          </p:cNvPr>
          <p:cNvGrpSpPr/>
          <p:nvPr/>
        </p:nvGrpSpPr>
        <p:grpSpPr>
          <a:xfrm>
            <a:off x="3869778" y="-245660"/>
            <a:ext cx="4919381" cy="2920622"/>
            <a:chOff x="3825327" y="-288795"/>
            <a:chExt cx="4546309" cy="3985173"/>
          </a:xfrm>
        </p:grpSpPr>
        <p:pic>
          <p:nvPicPr>
            <p:cNvPr id="5" name="Picture 4">
              <a:extLst>
                <a:ext uri="{FF2B5EF4-FFF2-40B4-BE49-F238E27FC236}">
                  <a16:creationId xmlns="" xmlns:a16="http://schemas.microsoft.com/office/drawing/2014/main" id="{C394C43C-36B6-4AA2-9F4C-477A690FCDE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5278" r="95278">
                          <a14:foregroundMark x1="9722" y1="36667" x2="9722" y2="36667"/>
                          <a14:foregroundMark x1="5278" y1="39722" x2="5278" y2="39722"/>
                          <a14:foregroundMark x1="92778" y1="28056" x2="92778" y2="28056"/>
                          <a14:foregroundMark x1="95278" y1="37222" x2="95278" y2="37222"/>
                          <a14:foregroundMark x1="63889" y1="30833" x2="63889" y2="30833"/>
                          <a14:foregroundMark x1="58056" y1="30833" x2="58056" y2="30833"/>
                          <a14:foregroundMark x1="43611" y1="30833" x2="43611" y2="30833"/>
                        </a14:backgroundRemoval>
                      </a14:imgEffect>
                    </a14:imgLayer>
                  </a14:imgProps>
                </a:ext>
                <a:ext uri="{28A0092B-C50C-407E-A947-70E740481C1C}">
                  <a14:useLocalDpi xmlns:a14="http://schemas.microsoft.com/office/drawing/2010/main" val="0"/>
                </a:ext>
              </a:extLst>
            </a:blip>
            <a:srcRect/>
            <a:stretch>
              <a:fillRect/>
            </a:stretch>
          </p:blipFill>
          <p:spPr bwMode="auto">
            <a:xfrm>
              <a:off x="3825327" y="-288795"/>
              <a:ext cx="4546309" cy="39851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F12CD0F9-6BB5-4815-B09A-87320E913F97}"/>
                </a:ext>
              </a:extLst>
            </p:cNvPr>
            <p:cNvSpPr txBox="1"/>
            <p:nvPr/>
          </p:nvSpPr>
          <p:spPr>
            <a:xfrm>
              <a:off x="4414026" y="1239207"/>
              <a:ext cx="3396474" cy="7979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Nội</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dung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endPar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7" name="TextBox 6">
            <a:extLst>
              <a:ext uri="{FF2B5EF4-FFF2-40B4-BE49-F238E27FC236}">
                <a16:creationId xmlns="" xmlns:a16="http://schemas.microsoft.com/office/drawing/2014/main" id="{2482ABDF-B4D0-4AF4-982D-D582C7FECDEF}"/>
              </a:ext>
            </a:extLst>
          </p:cNvPr>
          <p:cNvSpPr txBox="1"/>
          <p:nvPr/>
        </p:nvSpPr>
        <p:spPr>
          <a:xfrm>
            <a:off x="583317" y="2461670"/>
            <a:ext cx="11087099" cy="1938992"/>
          </a:xfrm>
          <a:custGeom>
            <a:avLst/>
            <a:gdLst>
              <a:gd name="connsiteX0" fmla="*/ 0 w 11087099"/>
              <a:gd name="connsiteY0" fmla="*/ 0 h 1938992"/>
              <a:gd name="connsiteX1" fmla="*/ 694403 w 11087099"/>
              <a:gd name="connsiteY1" fmla="*/ 0 h 1938992"/>
              <a:gd name="connsiteX2" fmla="*/ 1388805 w 11087099"/>
              <a:gd name="connsiteY2" fmla="*/ 0 h 1938992"/>
              <a:gd name="connsiteX3" fmla="*/ 2194079 w 11087099"/>
              <a:gd name="connsiteY3" fmla="*/ 0 h 1938992"/>
              <a:gd name="connsiteX4" fmla="*/ 2555868 w 11087099"/>
              <a:gd name="connsiteY4" fmla="*/ 0 h 1938992"/>
              <a:gd name="connsiteX5" fmla="*/ 3028529 w 11087099"/>
              <a:gd name="connsiteY5" fmla="*/ 0 h 1938992"/>
              <a:gd name="connsiteX6" fmla="*/ 3722931 w 11087099"/>
              <a:gd name="connsiteY6" fmla="*/ 0 h 1938992"/>
              <a:gd name="connsiteX7" fmla="*/ 4417334 w 11087099"/>
              <a:gd name="connsiteY7" fmla="*/ 0 h 1938992"/>
              <a:gd name="connsiteX8" fmla="*/ 4889994 w 11087099"/>
              <a:gd name="connsiteY8" fmla="*/ 0 h 1938992"/>
              <a:gd name="connsiteX9" fmla="*/ 5251784 w 11087099"/>
              <a:gd name="connsiteY9" fmla="*/ 0 h 1938992"/>
              <a:gd name="connsiteX10" fmla="*/ 6057057 w 11087099"/>
              <a:gd name="connsiteY10" fmla="*/ 0 h 1938992"/>
              <a:gd name="connsiteX11" fmla="*/ 6307976 w 11087099"/>
              <a:gd name="connsiteY11" fmla="*/ 0 h 1938992"/>
              <a:gd name="connsiteX12" fmla="*/ 6669765 w 11087099"/>
              <a:gd name="connsiteY12" fmla="*/ 0 h 1938992"/>
              <a:gd name="connsiteX13" fmla="*/ 7031555 w 11087099"/>
              <a:gd name="connsiteY13" fmla="*/ 0 h 1938992"/>
              <a:gd name="connsiteX14" fmla="*/ 7615086 w 11087099"/>
              <a:gd name="connsiteY14" fmla="*/ 0 h 1938992"/>
              <a:gd name="connsiteX15" fmla="*/ 7866005 w 11087099"/>
              <a:gd name="connsiteY15" fmla="*/ 0 h 1938992"/>
              <a:gd name="connsiteX16" fmla="*/ 8449537 w 11087099"/>
              <a:gd name="connsiteY16" fmla="*/ 0 h 1938992"/>
              <a:gd name="connsiteX17" fmla="*/ 9254810 w 11087099"/>
              <a:gd name="connsiteY17" fmla="*/ 0 h 1938992"/>
              <a:gd name="connsiteX18" fmla="*/ 9616600 w 11087099"/>
              <a:gd name="connsiteY18" fmla="*/ 0 h 1938992"/>
              <a:gd name="connsiteX19" fmla="*/ 10200131 w 11087099"/>
              <a:gd name="connsiteY19" fmla="*/ 0 h 1938992"/>
              <a:gd name="connsiteX20" fmla="*/ 11087099 w 11087099"/>
              <a:gd name="connsiteY20" fmla="*/ 0 h 1938992"/>
              <a:gd name="connsiteX21" fmla="*/ 11087099 w 11087099"/>
              <a:gd name="connsiteY21" fmla="*/ 426578 h 1938992"/>
              <a:gd name="connsiteX22" fmla="*/ 11087099 w 11087099"/>
              <a:gd name="connsiteY22" fmla="*/ 891936 h 1938992"/>
              <a:gd name="connsiteX23" fmla="*/ 11087099 w 11087099"/>
              <a:gd name="connsiteY23" fmla="*/ 1396074 h 1938992"/>
              <a:gd name="connsiteX24" fmla="*/ 11087099 w 11087099"/>
              <a:gd name="connsiteY24" fmla="*/ 1938992 h 1938992"/>
              <a:gd name="connsiteX25" fmla="*/ 10503567 w 11087099"/>
              <a:gd name="connsiteY25" fmla="*/ 1938992 h 1938992"/>
              <a:gd name="connsiteX26" fmla="*/ 9698294 w 11087099"/>
              <a:gd name="connsiteY26" fmla="*/ 1938992 h 1938992"/>
              <a:gd name="connsiteX27" fmla="*/ 9447375 w 11087099"/>
              <a:gd name="connsiteY27" fmla="*/ 1938992 h 1938992"/>
              <a:gd name="connsiteX28" fmla="*/ 8974715 w 11087099"/>
              <a:gd name="connsiteY28" fmla="*/ 1938992 h 1938992"/>
              <a:gd name="connsiteX29" fmla="*/ 8502054 w 11087099"/>
              <a:gd name="connsiteY29" fmla="*/ 1938992 h 1938992"/>
              <a:gd name="connsiteX30" fmla="*/ 7807652 w 11087099"/>
              <a:gd name="connsiteY30" fmla="*/ 1938992 h 1938992"/>
              <a:gd name="connsiteX31" fmla="*/ 7002378 w 11087099"/>
              <a:gd name="connsiteY31" fmla="*/ 1938992 h 1938992"/>
              <a:gd name="connsiteX32" fmla="*/ 6529718 w 11087099"/>
              <a:gd name="connsiteY32" fmla="*/ 1938992 h 1938992"/>
              <a:gd name="connsiteX33" fmla="*/ 6167928 w 11087099"/>
              <a:gd name="connsiteY33" fmla="*/ 1938992 h 1938992"/>
              <a:gd name="connsiteX34" fmla="*/ 5695268 w 11087099"/>
              <a:gd name="connsiteY34" fmla="*/ 1938992 h 1938992"/>
              <a:gd name="connsiteX35" fmla="*/ 5000865 w 11087099"/>
              <a:gd name="connsiteY35" fmla="*/ 1938992 h 1938992"/>
              <a:gd name="connsiteX36" fmla="*/ 4528205 w 11087099"/>
              <a:gd name="connsiteY36" fmla="*/ 1938992 h 1938992"/>
              <a:gd name="connsiteX37" fmla="*/ 3722931 w 11087099"/>
              <a:gd name="connsiteY37" fmla="*/ 1938992 h 1938992"/>
              <a:gd name="connsiteX38" fmla="*/ 3028529 w 11087099"/>
              <a:gd name="connsiteY38" fmla="*/ 1938992 h 1938992"/>
              <a:gd name="connsiteX39" fmla="*/ 2444997 w 11087099"/>
              <a:gd name="connsiteY39" fmla="*/ 1938992 h 1938992"/>
              <a:gd name="connsiteX40" fmla="*/ 2194079 w 11087099"/>
              <a:gd name="connsiteY40" fmla="*/ 1938992 h 1938992"/>
              <a:gd name="connsiteX41" fmla="*/ 1499676 w 11087099"/>
              <a:gd name="connsiteY41" fmla="*/ 1938992 h 1938992"/>
              <a:gd name="connsiteX42" fmla="*/ 1027015 w 11087099"/>
              <a:gd name="connsiteY42" fmla="*/ 1938992 h 1938992"/>
              <a:gd name="connsiteX43" fmla="*/ 0 w 11087099"/>
              <a:gd name="connsiteY43" fmla="*/ 1938992 h 1938992"/>
              <a:gd name="connsiteX44" fmla="*/ 0 w 11087099"/>
              <a:gd name="connsiteY44" fmla="*/ 1434854 h 1938992"/>
              <a:gd name="connsiteX45" fmla="*/ 0 w 11087099"/>
              <a:gd name="connsiteY45" fmla="*/ 950106 h 1938992"/>
              <a:gd name="connsiteX46" fmla="*/ 0 w 11087099"/>
              <a:gd name="connsiteY46" fmla="*/ 504138 h 1938992"/>
              <a:gd name="connsiteX47" fmla="*/ 0 w 11087099"/>
              <a:gd name="connsiteY47"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087099" h="1938992" extrusionOk="0">
                <a:moveTo>
                  <a:pt x="0" y="0"/>
                </a:moveTo>
                <a:cubicBezTo>
                  <a:pt x="276180" y="-80297"/>
                  <a:pt x="406867" y="80291"/>
                  <a:pt x="694403" y="0"/>
                </a:cubicBezTo>
                <a:cubicBezTo>
                  <a:pt x="981939" y="-80291"/>
                  <a:pt x="1157060" y="78900"/>
                  <a:pt x="1388805" y="0"/>
                </a:cubicBezTo>
                <a:cubicBezTo>
                  <a:pt x="1620550" y="-78900"/>
                  <a:pt x="1859069" y="14834"/>
                  <a:pt x="2194079" y="0"/>
                </a:cubicBezTo>
                <a:cubicBezTo>
                  <a:pt x="2529089" y="-14834"/>
                  <a:pt x="2426938" y="23451"/>
                  <a:pt x="2555868" y="0"/>
                </a:cubicBezTo>
                <a:cubicBezTo>
                  <a:pt x="2684798" y="-23451"/>
                  <a:pt x="2867915" y="1024"/>
                  <a:pt x="3028529" y="0"/>
                </a:cubicBezTo>
                <a:cubicBezTo>
                  <a:pt x="3189143" y="-1024"/>
                  <a:pt x="3379846" y="44706"/>
                  <a:pt x="3722931" y="0"/>
                </a:cubicBezTo>
                <a:cubicBezTo>
                  <a:pt x="4066016" y="-44706"/>
                  <a:pt x="4204172" y="28792"/>
                  <a:pt x="4417334" y="0"/>
                </a:cubicBezTo>
                <a:cubicBezTo>
                  <a:pt x="4630496" y="-28792"/>
                  <a:pt x="4710294" y="30700"/>
                  <a:pt x="4889994" y="0"/>
                </a:cubicBezTo>
                <a:cubicBezTo>
                  <a:pt x="5069694" y="-30700"/>
                  <a:pt x="5159333" y="6648"/>
                  <a:pt x="5251784" y="0"/>
                </a:cubicBezTo>
                <a:cubicBezTo>
                  <a:pt x="5344235" y="-6648"/>
                  <a:pt x="5684286" y="39820"/>
                  <a:pt x="6057057" y="0"/>
                </a:cubicBezTo>
                <a:cubicBezTo>
                  <a:pt x="6429828" y="-39820"/>
                  <a:pt x="6227285" y="16055"/>
                  <a:pt x="6307976" y="0"/>
                </a:cubicBezTo>
                <a:cubicBezTo>
                  <a:pt x="6388667" y="-16055"/>
                  <a:pt x="6559630" y="15238"/>
                  <a:pt x="6669765" y="0"/>
                </a:cubicBezTo>
                <a:cubicBezTo>
                  <a:pt x="6779900" y="-15238"/>
                  <a:pt x="6901837" y="2772"/>
                  <a:pt x="7031555" y="0"/>
                </a:cubicBezTo>
                <a:cubicBezTo>
                  <a:pt x="7161273" y="-2772"/>
                  <a:pt x="7379067" y="65507"/>
                  <a:pt x="7615086" y="0"/>
                </a:cubicBezTo>
                <a:cubicBezTo>
                  <a:pt x="7851105" y="-65507"/>
                  <a:pt x="7799693" y="17866"/>
                  <a:pt x="7866005" y="0"/>
                </a:cubicBezTo>
                <a:cubicBezTo>
                  <a:pt x="7932317" y="-17866"/>
                  <a:pt x="8204711" y="46944"/>
                  <a:pt x="8449537" y="0"/>
                </a:cubicBezTo>
                <a:cubicBezTo>
                  <a:pt x="8694363" y="-46944"/>
                  <a:pt x="8975546" y="18756"/>
                  <a:pt x="9254810" y="0"/>
                </a:cubicBezTo>
                <a:cubicBezTo>
                  <a:pt x="9534074" y="-18756"/>
                  <a:pt x="9524398" y="42095"/>
                  <a:pt x="9616600" y="0"/>
                </a:cubicBezTo>
                <a:cubicBezTo>
                  <a:pt x="9708802" y="-42095"/>
                  <a:pt x="9982614" y="8568"/>
                  <a:pt x="10200131" y="0"/>
                </a:cubicBezTo>
                <a:cubicBezTo>
                  <a:pt x="10417648" y="-8568"/>
                  <a:pt x="10733878" y="102706"/>
                  <a:pt x="11087099" y="0"/>
                </a:cubicBezTo>
                <a:cubicBezTo>
                  <a:pt x="11137317" y="135527"/>
                  <a:pt x="11051835" y="297428"/>
                  <a:pt x="11087099" y="426578"/>
                </a:cubicBezTo>
                <a:cubicBezTo>
                  <a:pt x="11122363" y="555728"/>
                  <a:pt x="11086852" y="698554"/>
                  <a:pt x="11087099" y="891936"/>
                </a:cubicBezTo>
                <a:cubicBezTo>
                  <a:pt x="11087346" y="1085318"/>
                  <a:pt x="11031039" y="1234460"/>
                  <a:pt x="11087099" y="1396074"/>
                </a:cubicBezTo>
                <a:cubicBezTo>
                  <a:pt x="11143159" y="1557688"/>
                  <a:pt x="11066576" y="1786459"/>
                  <a:pt x="11087099" y="1938992"/>
                </a:cubicBezTo>
                <a:cubicBezTo>
                  <a:pt x="10950901" y="2000279"/>
                  <a:pt x="10697070" y="1879278"/>
                  <a:pt x="10503567" y="1938992"/>
                </a:cubicBezTo>
                <a:cubicBezTo>
                  <a:pt x="10310064" y="1998706"/>
                  <a:pt x="9916237" y="1935491"/>
                  <a:pt x="9698294" y="1938992"/>
                </a:cubicBezTo>
                <a:cubicBezTo>
                  <a:pt x="9480351" y="1942493"/>
                  <a:pt x="9557966" y="1923764"/>
                  <a:pt x="9447375" y="1938992"/>
                </a:cubicBezTo>
                <a:cubicBezTo>
                  <a:pt x="9336784" y="1954220"/>
                  <a:pt x="9158629" y="1923545"/>
                  <a:pt x="8974715" y="1938992"/>
                </a:cubicBezTo>
                <a:cubicBezTo>
                  <a:pt x="8790801" y="1954439"/>
                  <a:pt x="8689855" y="1906285"/>
                  <a:pt x="8502054" y="1938992"/>
                </a:cubicBezTo>
                <a:cubicBezTo>
                  <a:pt x="8314253" y="1971699"/>
                  <a:pt x="7963054" y="1859512"/>
                  <a:pt x="7807652" y="1938992"/>
                </a:cubicBezTo>
                <a:cubicBezTo>
                  <a:pt x="7652250" y="2018472"/>
                  <a:pt x="7253101" y="1850865"/>
                  <a:pt x="7002378" y="1938992"/>
                </a:cubicBezTo>
                <a:cubicBezTo>
                  <a:pt x="6751655" y="2027119"/>
                  <a:pt x="6667454" y="1886606"/>
                  <a:pt x="6529718" y="1938992"/>
                </a:cubicBezTo>
                <a:cubicBezTo>
                  <a:pt x="6391982" y="1991378"/>
                  <a:pt x="6348776" y="1915417"/>
                  <a:pt x="6167928" y="1938992"/>
                </a:cubicBezTo>
                <a:cubicBezTo>
                  <a:pt x="5987080" y="1962567"/>
                  <a:pt x="5832775" y="1900693"/>
                  <a:pt x="5695268" y="1938992"/>
                </a:cubicBezTo>
                <a:cubicBezTo>
                  <a:pt x="5557761" y="1977291"/>
                  <a:pt x="5278084" y="1882247"/>
                  <a:pt x="5000865" y="1938992"/>
                </a:cubicBezTo>
                <a:cubicBezTo>
                  <a:pt x="4723646" y="1995737"/>
                  <a:pt x="4706372" y="1915295"/>
                  <a:pt x="4528205" y="1938992"/>
                </a:cubicBezTo>
                <a:cubicBezTo>
                  <a:pt x="4350038" y="1962689"/>
                  <a:pt x="4099080" y="1884168"/>
                  <a:pt x="3722931" y="1938992"/>
                </a:cubicBezTo>
                <a:cubicBezTo>
                  <a:pt x="3346782" y="1993816"/>
                  <a:pt x="3287205" y="1893198"/>
                  <a:pt x="3028529" y="1938992"/>
                </a:cubicBezTo>
                <a:cubicBezTo>
                  <a:pt x="2769853" y="1984786"/>
                  <a:pt x="2615746" y="1889917"/>
                  <a:pt x="2444997" y="1938992"/>
                </a:cubicBezTo>
                <a:cubicBezTo>
                  <a:pt x="2274248" y="1988067"/>
                  <a:pt x="2313150" y="1931002"/>
                  <a:pt x="2194079" y="1938992"/>
                </a:cubicBezTo>
                <a:cubicBezTo>
                  <a:pt x="2075008" y="1946982"/>
                  <a:pt x="1733044" y="1860730"/>
                  <a:pt x="1499676" y="1938992"/>
                </a:cubicBezTo>
                <a:cubicBezTo>
                  <a:pt x="1266308" y="2017254"/>
                  <a:pt x="1255950" y="1924165"/>
                  <a:pt x="1027015" y="1938992"/>
                </a:cubicBezTo>
                <a:cubicBezTo>
                  <a:pt x="798080" y="1953819"/>
                  <a:pt x="291013" y="1938007"/>
                  <a:pt x="0" y="1938992"/>
                </a:cubicBezTo>
                <a:cubicBezTo>
                  <a:pt x="-91" y="1801230"/>
                  <a:pt x="59891" y="1552066"/>
                  <a:pt x="0" y="1434854"/>
                </a:cubicBezTo>
                <a:cubicBezTo>
                  <a:pt x="-59891" y="1317642"/>
                  <a:pt x="11467" y="1070815"/>
                  <a:pt x="0" y="950106"/>
                </a:cubicBezTo>
                <a:cubicBezTo>
                  <a:pt x="-11467" y="829397"/>
                  <a:pt x="49685" y="633065"/>
                  <a:pt x="0" y="504138"/>
                </a:cubicBezTo>
                <a:cubicBezTo>
                  <a:pt x="-49685" y="375211"/>
                  <a:pt x="46399" y="171956"/>
                  <a:pt x="0" y="0"/>
                </a:cubicBezTo>
                <a:close/>
              </a:path>
            </a:pathLst>
          </a:custGeom>
          <a:noFill/>
          <a:ln w="38100">
            <a:solidFill>
              <a:srgbClr val="000000"/>
            </a:solidFill>
            <a:extLst>
              <a:ext uri="{C807C97D-BFC1-408E-A445-0C87EB9F89A2}">
                <ask:lineSketchStyleProps xmlns="" xmlns:ask="http://schemas.microsoft.com/office/drawing/2018/sketchyshapes" sd="4162152659">
                  <a:prstGeom prst="rect">
                    <a:avLst/>
                  </a:prstGeom>
                  <ask:type>
                    <ask:lineSketchScribble/>
                  </ask:type>
                </ask:lineSketchStyleProps>
              </a:ext>
            </a:extLst>
          </a:ln>
        </p:spPr>
        <p:txBody>
          <a:bodyPr wrap="square">
            <a:spAutoFit/>
          </a:bodyPr>
          <a:lstStyle/>
          <a:p>
            <a:pPr algn="just">
              <a:buClrTx/>
              <a:defRPr/>
            </a:pPr>
            <a:r>
              <a:rPr lang="vi-VN" sz="40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4000" b="1"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Bài đọc m</a:t>
            </a:r>
            <a:r>
              <a:rPr kumimoji="0" lang="vi-VN" sz="40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iêu tả</a:t>
            </a:r>
            <a:r>
              <a:rPr lang="nl-NL" sz="4000" b="1" dirty="0">
                <a:solidFill>
                  <a:srgbClr val="0070C0"/>
                </a:solidFill>
                <a:latin typeface="Times New Roman" panose="02020603050405020304" pitchFamily="18" charset="0"/>
                <a:cs typeface="Times New Roman" panose="02020603050405020304" pitchFamily="18" charset="0"/>
              </a:rPr>
              <a:t> cảm nhận của bạn nhỏ trước cảnh đẹp thú vị của cánh rừng già hoang </a:t>
            </a:r>
            <a:r>
              <a:rPr lang="nl-NL" sz="4000" b="1" dirty="0" smtClean="0">
                <a:solidFill>
                  <a:srgbClr val="0070C0"/>
                </a:solidFill>
                <a:latin typeface="Times New Roman" panose="02020603050405020304" pitchFamily="18" charset="0"/>
                <a:cs typeface="Times New Roman" panose="02020603050405020304" pitchFamily="18" charset="0"/>
              </a:rPr>
              <a:t>vắng và </a:t>
            </a:r>
            <a:r>
              <a:rPr lang="nl-NL" sz="4000" b="1" dirty="0">
                <a:solidFill>
                  <a:srgbClr val="0070C0"/>
                </a:solidFill>
                <a:latin typeface="Times New Roman" panose="02020603050405020304" pitchFamily="18" charset="0"/>
                <a:cs typeface="Times New Roman" panose="02020603050405020304" pitchFamily="18" charset="0"/>
              </a:rPr>
              <a:t>t</a:t>
            </a:r>
            <a:r>
              <a:rPr lang="nl-NL" sz="4000" b="1" dirty="0" smtClean="0">
                <a:solidFill>
                  <a:srgbClr val="0070C0"/>
                </a:solidFill>
                <a:latin typeface="Times New Roman" panose="02020603050405020304" pitchFamily="18" charset="0"/>
                <a:cs typeface="Times New Roman" panose="02020603050405020304" pitchFamily="18" charset="0"/>
              </a:rPr>
              <a:t>hiên </a:t>
            </a:r>
            <a:r>
              <a:rPr lang="nl-NL" sz="4000" b="1" dirty="0">
                <a:solidFill>
                  <a:srgbClr val="0070C0"/>
                </a:solidFill>
                <a:latin typeface="Times New Roman" panose="02020603050405020304" pitchFamily="18" charset="0"/>
                <a:cs typeface="Times New Roman" panose="02020603050405020304" pitchFamily="18" charset="0"/>
              </a:rPr>
              <a:t>nhiên quanh ta thật đáng yêu, đáng mến.</a:t>
            </a:r>
            <a:endParaRPr lang="vi-VN" sz="40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70270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54"/>
        <p:cNvGrpSpPr/>
        <p:nvPr/>
      </p:nvGrpSpPr>
      <p:grpSpPr>
        <a:xfrm>
          <a:off x="0" y="0"/>
          <a:ext cx="0" cy="0"/>
          <a:chOff x="0" y="0"/>
          <a:chExt cx="0" cy="0"/>
        </a:xfrm>
      </p:grpSpPr>
      <p:grpSp>
        <p:nvGrpSpPr>
          <p:cNvPr id="7958" name="Google Shape;7958;p35"/>
          <p:cNvGrpSpPr/>
          <p:nvPr/>
        </p:nvGrpSpPr>
        <p:grpSpPr>
          <a:xfrm>
            <a:off x="-547585" y="-87245"/>
            <a:ext cx="7198417" cy="7197153"/>
            <a:chOff x="-808211" y="-207656"/>
            <a:chExt cx="5398813" cy="5411252"/>
          </a:xfrm>
        </p:grpSpPr>
        <p:sp>
          <p:nvSpPr>
            <p:cNvPr id="7959" name="Google Shape;7959;p35"/>
            <p:cNvSpPr/>
            <p:nvPr/>
          </p:nvSpPr>
          <p:spPr>
            <a:xfrm>
              <a:off x="2854476" y="319381"/>
              <a:ext cx="1488116" cy="636064"/>
            </a:xfrm>
            <a:custGeom>
              <a:avLst/>
              <a:gdLst/>
              <a:ahLst/>
              <a:cxnLst/>
              <a:rect l="l" t="t" r="r" b="b"/>
              <a:pathLst>
                <a:path w="33535" h="14677" extrusionOk="0">
                  <a:moveTo>
                    <a:pt x="22878" y="1"/>
                  </a:moveTo>
                  <a:cubicBezTo>
                    <a:pt x="19339" y="1"/>
                    <a:pt x="17365" y="4637"/>
                    <a:pt x="17146" y="7605"/>
                  </a:cubicBezTo>
                  <a:cubicBezTo>
                    <a:pt x="16282" y="5220"/>
                    <a:pt x="15710" y="172"/>
                    <a:pt x="12623" y="172"/>
                  </a:cubicBezTo>
                  <a:cubicBezTo>
                    <a:pt x="12256" y="172"/>
                    <a:pt x="11852" y="244"/>
                    <a:pt x="11409" y="400"/>
                  </a:cubicBezTo>
                  <a:cubicBezTo>
                    <a:pt x="7706" y="1601"/>
                    <a:pt x="8006" y="5537"/>
                    <a:pt x="8240" y="8606"/>
                  </a:cubicBezTo>
                  <a:cubicBezTo>
                    <a:pt x="7040" y="7338"/>
                    <a:pt x="5363" y="5362"/>
                    <a:pt x="3783" y="5362"/>
                  </a:cubicBezTo>
                  <a:cubicBezTo>
                    <a:pt x="3036" y="5362"/>
                    <a:pt x="2311" y="5804"/>
                    <a:pt x="1668" y="6971"/>
                  </a:cubicBezTo>
                  <a:cubicBezTo>
                    <a:pt x="1" y="10074"/>
                    <a:pt x="3336" y="12475"/>
                    <a:pt x="5905" y="13209"/>
                  </a:cubicBezTo>
                  <a:cubicBezTo>
                    <a:pt x="10441" y="14677"/>
                    <a:pt x="14111" y="14210"/>
                    <a:pt x="21049" y="14377"/>
                  </a:cubicBezTo>
                  <a:cubicBezTo>
                    <a:pt x="21262" y="14371"/>
                    <a:pt x="21480" y="14368"/>
                    <a:pt x="21703" y="14368"/>
                  </a:cubicBezTo>
                  <a:cubicBezTo>
                    <a:pt x="23211" y="14368"/>
                    <a:pt x="24937" y="14486"/>
                    <a:pt x="26595" y="14486"/>
                  </a:cubicBezTo>
                  <a:cubicBezTo>
                    <a:pt x="30230" y="14486"/>
                    <a:pt x="33535" y="13920"/>
                    <a:pt x="33491" y="10307"/>
                  </a:cubicBezTo>
                  <a:cubicBezTo>
                    <a:pt x="33456" y="7424"/>
                    <a:pt x="31812" y="6286"/>
                    <a:pt x="29891" y="6286"/>
                  </a:cubicBezTo>
                  <a:cubicBezTo>
                    <a:pt x="28122" y="6286"/>
                    <a:pt x="26118" y="7251"/>
                    <a:pt x="24918" y="8706"/>
                  </a:cubicBezTo>
                  <a:cubicBezTo>
                    <a:pt x="25819" y="6137"/>
                    <a:pt x="28054" y="934"/>
                    <a:pt x="23618" y="66"/>
                  </a:cubicBezTo>
                  <a:cubicBezTo>
                    <a:pt x="23364" y="22"/>
                    <a:pt x="23117" y="1"/>
                    <a:pt x="22878" y="1"/>
                  </a:cubicBezTo>
                  <a:close/>
                </a:path>
              </a:pathLst>
            </a:custGeom>
            <a:solidFill>
              <a:schemeClr val="dk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60" name="Google Shape;7960;p35"/>
            <p:cNvSpPr/>
            <p:nvPr/>
          </p:nvSpPr>
          <p:spPr>
            <a:xfrm>
              <a:off x="361496" y="2438741"/>
              <a:ext cx="1164991" cy="498756"/>
            </a:xfrm>
            <a:custGeom>
              <a:avLst/>
              <a:gdLst/>
              <a:ahLst/>
              <a:cxnLst/>
              <a:rect l="l" t="t" r="r" b="b"/>
              <a:pathLst>
                <a:path w="24229" h="10622" extrusionOk="0">
                  <a:moveTo>
                    <a:pt x="16516" y="1"/>
                  </a:moveTo>
                  <a:cubicBezTo>
                    <a:pt x="13949" y="1"/>
                    <a:pt x="12532" y="3360"/>
                    <a:pt x="12376" y="5518"/>
                  </a:cubicBezTo>
                  <a:cubicBezTo>
                    <a:pt x="11750" y="3790"/>
                    <a:pt x="11338" y="147"/>
                    <a:pt x="9119" y="147"/>
                  </a:cubicBezTo>
                  <a:cubicBezTo>
                    <a:pt x="8853" y="147"/>
                    <a:pt x="8561" y="200"/>
                    <a:pt x="8240" y="314"/>
                  </a:cubicBezTo>
                  <a:cubicBezTo>
                    <a:pt x="5571" y="1181"/>
                    <a:pt x="5771" y="4017"/>
                    <a:pt x="5938" y="6218"/>
                  </a:cubicBezTo>
                  <a:cubicBezTo>
                    <a:pt x="5077" y="5312"/>
                    <a:pt x="3863" y="3899"/>
                    <a:pt x="2723" y="3899"/>
                  </a:cubicBezTo>
                  <a:cubicBezTo>
                    <a:pt x="2184" y="3899"/>
                    <a:pt x="1662" y="4215"/>
                    <a:pt x="1201" y="5051"/>
                  </a:cubicBezTo>
                  <a:cubicBezTo>
                    <a:pt x="0" y="7286"/>
                    <a:pt x="2402" y="9020"/>
                    <a:pt x="4270" y="9554"/>
                  </a:cubicBezTo>
                  <a:cubicBezTo>
                    <a:pt x="7539" y="10621"/>
                    <a:pt x="10174" y="10255"/>
                    <a:pt x="15211" y="10388"/>
                  </a:cubicBezTo>
                  <a:cubicBezTo>
                    <a:pt x="15319" y="10386"/>
                    <a:pt x="15430" y="10385"/>
                    <a:pt x="15542" y="10385"/>
                  </a:cubicBezTo>
                  <a:cubicBezTo>
                    <a:pt x="16662" y="10385"/>
                    <a:pt x="17964" y="10480"/>
                    <a:pt x="19212" y="10480"/>
                  </a:cubicBezTo>
                  <a:cubicBezTo>
                    <a:pt x="21840" y="10480"/>
                    <a:pt x="24228" y="10060"/>
                    <a:pt x="24184" y="7453"/>
                  </a:cubicBezTo>
                  <a:cubicBezTo>
                    <a:pt x="24167" y="5386"/>
                    <a:pt x="22984" y="4567"/>
                    <a:pt x="21595" y="4567"/>
                  </a:cubicBezTo>
                  <a:cubicBezTo>
                    <a:pt x="20315" y="4567"/>
                    <a:pt x="18860" y="5263"/>
                    <a:pt x="17980" y="6318"/>
                  </a:cubicBezTo>
                  <a:cubicBezTo>
                    <a:pt x="18647" y="4450"/>
                    <a:pt x="20248" y="681"/>
                    <a:pt x="17046" y="47"/>
                  </a:cubicBezTo>
                  <a:cubicBezTo>
                    <a:pt x="16864" y="16"/>
                    <a:pt x="16688" y="1"/>
                    <a:pt x="16516" y="1"/>
                  </a:cubicBezTo>
                  <a:close/>
                </a:path>
              </a:pathLst>
            </a:custGeom>
            <a:solidFill>
              <a:schemeClr val="dk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61" name="Google Shape;7961;p35"/>
            <p:cNvSpPr/>
            <p:nvPr/>
          </p:nvSpPr>
          <p:spPr>
            <a:xfrm>
              <a:off x="3673648" y="3658100"/>
              <a:ext cx="916954" cy="392236"/>
            </a:xfrm>
            <a:custGeom>
              <a:avLst/>
              <a:gdLst/>
              <a:ahLst/>
              <a:cxnLst/>
              <a:rect l="l" t="t" r="r" b="b"/>
              <a:pathLst>
                <a:path w="27464" h="12029" extrusionOk="0">
                  <a:moveTo>
                    <a:pt x="18714" y="1"/>
                  </a:moveTo>
                  <a:cubicBezTo>
                    <a:pt x="15821" y="1"/>
                    <a:pt x="14200" y="3786"/>
                    <a:pt x="14044" y="6225"/>
                  </a:cubicBezTo>
                  <a:cubicBezTo>
                    <a:pt x="13329" y="4258"/>
                    <a:pt x="12853" y="134"/>
                    <a:pt x="10309" y="134"/>
                  </a:cubicBezTo>
                  <a:cubicBezTo>
                    <a:pt x="10006" y="134"/>
                    <a:pt x="9673" y="192"/>
                    <a:pt x="9307" y="320"/>
                  </a:cubicBezTo>
                  <a:cubicBezTo>
                    <a:pt x="6272" y="1321"/>
                    <a:pt x="6538" y="4523"/>
                    <a:pt x="6739" y="7025"/>
                  </a:cubicBezTo>
                  <a:cubicBezTo>
                    <a:pt x="5743" y="6008"/>
                    <a:pt x="4365" y="4407"/>
                    <a:pt x="3071" y="4407"/>
                  </a:cubicBezTo>
                  <a:cubicBezTo>
                    <a:pt x="2457" y="4407"/>
                    <a:pt x="1861" y="4768"/>
                    <a:pt x="1335" y="5724"/>
                  </a:cubicBezTo>
                  <a:cubicBezTo>
                    <a:pt x="0" y="8259"/>
                    <a:pt x="2702" y="10228"/>
                    <a:pt x="4804" y="10828"/>
                  </a:cubicBezTo>
                  <a:cubicBezTo>
                    <a:pt x="8540" y="12029"/>
                    <a:pt x="11542" y="11629"/>
                    <a:pt x="17213" y="11795"/>
                  </a:cubicBezTo>
                  <a:cubicBezTo>
                    <a:pt x="17425" y="11788"/>
                    <a:pt x="17644" y="11785"/>
                    <a:pt x="17868" y="11785"/>
                  </a:cubicBezTo>
                  <a:cubicBezTo>
                    <a:pt x="19064" y="11785"/>
                    <a:pt x="20418" y="11871"/>
                    <a:pt x="21723" y="11871"/>
                  </a:cubicBezTo>
                  <a:cubicBezTo>
                    <a:pt x="24723" y="11871"/>
                    <a:pt x="27464" y="11418"/>
                    <a:pt x="27420" y="8426"/>
                  </a:cubicBezTo>
                  <a:cubicBezTo>
                    <a:pt x="27385" y="6082"/>
                    <a:pt x="26040" y="5157"/>
                    <a:pt x="24466" y="5157"/>
                  </a:cubicBezTo>
                  <a:cubicBezTo>
                    <a:pt x="23017" y="5157"/>
                    <a:pt x="21373" y="5942"/>
                    <a:pt x="20382" y="7125"/>
                  </a:cubicBezTo>
                  <a:cubicBezTo>
                    <a:pt x="21116" y="5057"/>
                    <a:pt x="22950" y="787"/>
                    <a:pt x="19314" y="54"/>
                  </a:cubicBezTo>
                  <a:cubicBezTo>
                    <a:pt x="19109" y="18"/>
                    <a:pt x="18909" y="1"/>
                    <a:pt x="18714" y="1"/>
                  </a:cubicBezTo>
                  <a:close/>
                </a:path>
              </a:pathLst>
            </a:custGeom>
            <a:solidFill>
              <a:schemeClr val="dk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grpSp>
          <p:nvGrpSpPr>
            <p:cNvPr id="7962" name="Google Shape;7962;p35"/>
            <p:cNvGrpSpPr/>
            <p:nvPr/>
          </p:nvGrpSpPr>
          <p:grpSpPr>
            <a:xfrm>
              <a:off x="-808211" y="-207656"/>
              <a:ext cx="2661233" cy="1899261"/>
              <a:chOff x="-1136987" y="-301140"/>
              <a:chExt cx="3524812" cy="2515578"/>
            </a:xfrm>
          </p:grpSpPr>
          <p:sp>
            <p:nvSpPr>
              <p:cNvPr id="7963" name="Google Shape;7963;p35"/>
              <p:cNvSpPr/>
              <p:nvPr/>
            </p:nvSpPr>
            <p:spPr>
              <a:xfrm>
                <a:off x="-1136987" y="-301140"/>
                <a:ext cx="3005839" cy="2515578"/>
              </a:xfrm>
              <a:custGeom>
                <a:avLst/>
                <a:gdLst/>
                <a:ahLst/>
                <a:cxnLst/>
                <a:rect l="l" t="t" r="r" b="b"/>
                <a:pathLst>
                  <a:path w="95636" h="81954" extrusionOk="0">
                    <a:moveTo>
                      <a:pt x="24425" y="4156"/>
                    </a:moveTo>
                    <a:cubicBezTo>
                      <a:pt x="25120" y="4156"/>
                      <a:pt x="25801" y="4253"/>
                      <a:pt x="26453" y="4465"/>
                    </a:cubicBezTo>
                    <a:cubicBezTo>
                      <a:pt x="29589" y="5433"/>
                      <a:pt x="31723" y="10002"/>
                      <a:pt x="32324" y="13005"/>
                    </a:cubicBezTo>
                    <a:cubicBezTo>
                      <a:pt x="32391" y="13572"/>
                      <a:pt x="32424" y="14105"/>
                      <a:pt x="32457" y="14639"/>
                    </a:cubicBezTo>
                    <a:cubicBezTo>
                      <a:pt x="28688" y="17775"/>
                      <a:pt x="24418" y="21277"/>
                      <a:pt x="20182" y="24680"/>
                    </a:cubicBezTo>
                    <a:cubicBezTo>
                      <a:pt x="12310" y="24346"/>
                      <a:pt x="9074" y="16507"/>
                      <a:pt x="13911" y="10169"/>
                    </a:cubicBezTo>
                    <a:cubicBezTo>
                      <a:pt x="15985" y="7356"/>
                      <a:pt x="20431" y="4156"/>
                      <a:pt x="24425" y="4156"/>
                    </a:cubicBezTo>
                    <a:close/>
                    <a:moveTo>
                      <a:pt x="25419" y="0"/>
                    </a:moveTo>
                    <a:cubicBezTo>
                      <a:pt x="19794" y="0"/>
                      <a:pt x="13544" y="4509"/>
                      <a:pt x="10642" y="8435"/>
                    </a:cubicBezTo>
                    <a:cubicBezTo>
                      <a:pt x="4637" y="16307"/>
                      <a:pt x="7439" y="25780"/>
                      <a:pt x="15745" y="28249"/>
                    </a:cubicBezTo>
                    <a:cubicBezTo>
                      <a:pt x="8507" y="33986"/>
                      <a:pt x="2136" y="38790"/>
                      <a:pt x="1" y="39857"/>
                    </a:cubicBezTo>
                    <a:cubicBezTo>
                      <a:pt x="1202" y="51332"/>
                      <a:pt x="17180" y="76317"/>
                      <a:pt x="30990" y="81954"/>
                    </a:cubicBezTo>
                    <a:cubicBezTo>
                      <a:pt x="36727" y="76850"/>
                      <a:pt x="56541" y="51332"/>
                      <a:pt x="63446" y="48930"/>
                    </a:cubicBezTo>
                    <a:cubicBezTo>
                      <a:pt x="64513" y="48463"/>
                      <a:pt x="65818" y="48250"/>
                      <a:pt x="67237" y="48250"/>
                    </a:cubicBezTo>
                    <a:cubicBezTo>
                      <a:pt x="72207" y="48250"/>
                      <a:pt x="78590" y="50865"/>
                      <a:pt x="81159" y="54368"/>
                    </a:cubicBezTo>
                    <a:cubicBezTo>
                      <a:pt x="81159" y="56469"/>
                      <a:pt x="81059" y="59538"/>
                      <a:pt x="82426" y="63207"/>
                    </a:cubicBezTo>
                    <a:cubicBezTo>
                      <a:pt x="85128" y="60205"/>
                      <a:pt x="88230" y="57637"/>
                      <a:pt x="95636" y="51632"/>
                    </a:cubicBezTo>
                    <a:cubicBezTo>
                      <a:pt x="93799" y="50472"/>
                      <a:pt x="92138" y="49645"/>
                      <a:pt x="89598" y="49645"/>
                    </a:cubicBezTo>
                    <a:cubicBezTo>
                      <a:pt x="88633" y="49645"/>
                      <a:pt x="87540" y="49765"/>
                      <a:pt x="86262" y="50031"/>
                    </a:cubicBezTo>
                    <a:cubicBezTo>
                      <a:pt x="85426" y="46770"/>
                      <a:pt x="81868" y="37668"/>
                      <a:pt x="68981" y="37668"/>
                    </a:cubicBezTo>
                    <a:cubicBezTo>
                      <a:pt x="66971" y="37668"/>
                      <a:pt x="64734" y="37890"/>
                      <a:pt x="62245" y="38389"/>
                    </a:cubicBezTo>
                    <a:cubicBezTo>
                      <a:pt x="64047" y="35721"/>
                      <a:pt x="66748" y="33586"/>
                      <a:pt x="68550" y="30884"/>
                    </a:cubicBezTo>
                    <a:cubicBezTo>
                      <a:pt x="61645" y="24580"/>
                      <a:pt x="50637" y="14205"/>
                      <a:pt x="43265" y="5332"/>
                    </a:cubicBezTo>
                    <a:cubicBezTo>
                      <a:pt x="42064" y="6467"/>
                      <a:pt x="39529" y="8668"/>
                      <a:pt x="36260" y="11437"/>
                    </a:cubicBezTo>
                    <a:cubicBezTo>
                      <a:pt x="35193" y="7267"/>
                      <a:pt x="32324" y="1697"/>
                      <a:pt x="28254" y="429"/>
                    </a:cubicBezTo>
                    <a:cubicBezTo>
                      <a:pt x="27341" y="134"/>
                      <a:pt x="26390" y="0"/>
                      <a:pt x="25419" y="0"/>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64" name="Google Shape;7964;p35"/>
              <p:cNvSpPr/>
              <p:nvPr/>
            </p:nvSpPr>
            <p:spPr>
              <a:xfrm>
                <a:off x="-230106" y="1084586"/>
                <a:ext cx="1746691" cy="1129852"/>
              </a:xfrm>
              <a:custGeom>
                <a:avLst/>
                <a:gdLst/>
                <a:ahLst/>
                <a:cxnLst/>
                <a:rect l="l" t="t" r="r" b="b"/>
                <a:pathLst>
                  <a:path w="55574" h="36809" extrusionOk="0">
                    <a:moveTo>
                      <a:pt x="38486" y="1"/>
                    </a:moveTo>
                    <a:cubicBezTo>
                      <a:pt x="36173" y="1"/>
                      <a:pt x="33820" y="610"/>
                      <a:pt x="31623" y="2218"/>
                    </a:cubicBezTo>
                    <a:cubicBezTo>
                      <a:pt x="25853" y="6454"/>
                      <a:pt x="19782" y="12859"/>
                      <a:pt x="15045" y="18129"/>
                    </a:cubicBezTo>
                    <a:cubicBezTo>
                      <a:pt x="9874" y="23866"/>
                      <a:pt x="4871" y="29804"/>
                      <a:pt x="1" y="35808"/>
                    </a:cubicBezTo>
                    <a:cubicBezTo>
                      <a:pt x="735" y="36209"/>
                      <a:pt x="1435" y="36542"/>
                      <a:pt x="2136" y="36809"/>
                    </a:cubicBezTo>
                    <a:cubicBezTo>
                      <a:pt x="7840" y="31705"/>
                      <a:pt x="27687" y="6187"/>
                      <a:pt x="34592" y="3785"/>
                    </a:cubicBezTo>
                    <a:cubicBezTo>
                      <a:pt x="35659" y="3318"/>
                      <a:pt x="36964" y="3105"/>
                      <a:pt x="38383" y="3105"/>
                    </a:cubicBezTo>
                    <a:cubicBezTo>
                      <a:pt x="43353" y="3105"/>
                      <a:pt x="49736" y="5720"/>
                      <a:pt x="52305" y="9223"/>
                    </a:cubicBezTo>
                    <a:cubicBezTo>
                      <a:pt x="52305" y="11324"/>
                      <a:pt x="52205" y="14393"/>
                      <a:pt x="53572" y="18062"/>
                    </a:cubicBezTo>
                    <a:cubicBezTo>
                      <a:pt x="54206" y="17362"/>
                      <a:pt x="54840" y="16695"/>
                      <a:pt x="55574" y="15994"/>
                    </a:cubicBezTo>
                    <a:cubicBezTo>
                      <a:pt x="55340" y="15727"/>
                      <a:pt x="55140" y="15427"/>
                      <a:pt x="54973" y="15093"/>
                    </a:cubicBezTo>
                    <a:cubicBezTo>
                      <a:pt x="54173" y="13359"/>
                      <a:pt x="54239" y="11758"/>
                      <a:pt x="54506" y="9956"/>
                    </a:cubicBezTo>
                    <a:cubicBezTo>
                      <a:pt x="54807" y="8055"/>
                      <a:pt x="54440" y="6988"/>
                      <a:pt x="52805" y="5954"/>
                    </a:cubicBezTo>
                    <a:cubicBezTo>
                      <a:pt x="51832" y="5355"/>
                      <a:pt x="45339" y="1"/>
                      <a:pt x="38486" y="1"/>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65" name="Google Shape;7965;p35"/>
              <p:cNvSpPr/>
              <p:nvPr/>
            </p:nvSpPr>
            <p:spPr>
              <a:xfrm>
                <a:off x="1575862" y="1559131"/>
                <a:ext cx="188171" cy="207928"/>
              </a:xfrm>
              <a:custGeom>
                <a:avLst/>
                <a:gdLst/>
                <a:ahLst/>
                <a:cxnLst/>
                <a:rect l="l" t="t" r="r" b="b"/>
                <a:pathLst>
                  <a:path w="5987" h="6774" extrusionOk="0">
                    <a:moveTo>
                      <a:pt x="1049" y="0"/>
                    </a:moveTo>
                    <a:cubicBezTo>
                      <a:pt x="554" y="1332"/>
                      <a:pt x="1" y="6774"/>
                      <a:pt x="2272" y="6774"/>
                    </a:cubicBezTo>
                    <a:cubicBezTo>
                      <a:pt x="2448" y="6774"/>
                      <a:pt x="2640" y="6741"/>
                      <a:pt x="2850" y="6672"/>
                    </a:cubicBezTo>
                    <a:cubicBezTo>
                      <a:pt x="5986" y="5638"/>
                      <a:pt x="1950" y="1201"/>
                      <a:pt x="1116" y="0"/>
                    </a:cubicBezTo>
                    <a:close/>
                  </a:path>
                </a:pathLst>
              </a:custGeom>
              <a:solidFill>
                <a:schemeClr val="dk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66" name="Google Shape;7966;p35"/>
              <p:cNvSpPr/>
              <p:nvPr/>
            </p:nvSpPr>
            <p:spPr>
              <a:xfrm>
                <a:off x="1755610" y="1490527"/>
                <a:ext cx="148884" cy="136255"/>
              </a:xfrm>
              <a:custGeom>
                <a:avLst/>
                <a:gdLst/>
                <a:ahLst/>
                <a:cxnLst/>
                <a:rect l="l" t="t" r="r" b="b"/>
                <a:pathLst>
                  <a:path w="4737" h="4439" extrusionOk="0">
                    <a:moveTo>
                      <a:pt x="0" y="0"/>
                    </a:moveTo>
                    <a:cubicBezTo>
                      <a:pt x="0" y="1005"/>
                      <a:pt x="1121" y="4439"/>
                      <a:pt x="2543" y="4439"/>
                    </a:cubicBezTo>
                    <a:cubicBezTo>
                      <a:pt x="2820" y="4439"/>
                      <a:pt x="3109" y="4308"/>
                      <a:pt x="3403" y="4003"/>
                    </a:cubicBezTo>
                    <a:cubicBezTo>
                      <a:pt x="4737" y="2569"/>
                      <a:pt x="1001" y="401"/>
                      <a:pt x="234" y="0"/>
                    </a:cubicBezTo>
                    <a:close/>
                  </a:path>
                </a:pathLst>
              </a:custGeom>
              <a:solidFill>
                <a:schemeClr val="dk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67" name="Google Shape;7967;p35"/>
              <p:cNvSpPr/>
              <p:nvPr/>
            </p:nvSpPr>
            <p:spPr>
              <a:xfrm>
                <a:off x="1867784" y="1388129"/>
                <a:ext cx="176479" cy="138158"/>
              </a:xfrm>
              <a:custGeom>
                <a:avLst/>
                <a:gdLst/>
                <a:ahLst/>
                <a:cxnLst/>
                <a:rect l="l" t="t" r="r" b="b"/>
                <a:pathLst>
                  <a:path w="5615" h="4501" extrusionOk="0">
                    <a:moveTo>
                      <a:pt x="0" y="1"/>
                    </a:moveTo>
                    <a:lnTo>
                      <a:pt x="0" y="168"/>
                    </a:lnTo>
                    <a:cubicBezTo>
                      <a:pt x="234" y="1268"/>
                      <a:pt x="1368" y="3170"/>
                      <a:pt x="2335" y="3904"/>
                    </a:cubicBezTo>
                    <a:cubicBezTo>
                      <a:pt x="2742" y="4250"/>
                      <a:pt x="3467" y="4501"/>
                      <a:pt x="4122" y="4501"/>
                    </a:cubicBezTo>
                    <a:cubicBezTo>
                      <a:pt x="4920" y="4501"/>
                      <a:pt x="5614" y="4129"/>
                      <a:pt x="5504" y="3103"/>
                    </a:cubicBezTo>
                    <a:cubicBezTo>
                      <a:pt x="5171" y="1135"/>
                      <a:pt x="1501" y="301"/>
                      <a:pt x="0" y="1"/>
                    </a:cubicBezTo>
                    <a:close/>
                  </a:path>
                </a:pathLst>
              </a:custGeom>
              <a:solidFill>
                <a:schemeClr val="dk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68" name="Google Shape;7968;p35"/>
              <p:cNvSpPr/>
              <p:nvPr/>
            </p:nvSpPr>
            <p:spPr>
              <a:xfrm>
                <a:off x="1795244" y="1680959"/>
                <a:ext cx="162745" cy="157496"/>
              </a:xfrm>
              <a:custGeom>
                <a:avLst/>
                <a:gdLst/>
                <a:ahLst/>
                <a:cxnLst/>
                <a:rect l="l" t="t" r="r" b="b"/>
                <a:pathLst>
                  <a:path w="5178" h="5131" extrusionOk="0">
                    <a:moveTo>
                      <a:pt x="374" y="1"/>
                    </a:moveTo>
                    <a:lnTo>
                      <a:pt x="140" y="168"/>
                    </a:lnTo>
                    <a:cubicBezTo>
                      <a:pt x="0" y="1344"/>
                      <a:pt x="48" y="5130"/>
                      <a:pt x="1745" y="5130"/>
                    </a:cubicBezTo>
                    <a:cubicBezTo>
                      <a:pt x="2070" y="5130"/>
                      <a:pt x="2454" y="4992"/>
                      <a:pt x="2909" y="4671"/>
                    </a:cubicBezTo>
                    <a:cubicBezTo>
                      <a:pt x="5177" y="3003"/>
                      <a:pt x="1875" y="368"/>
                      <a:pt x="374" y="1"/>
                    </a:cubicBezTo>
                    <a:close/>
                  </a:path>
                </a:pathLst>
              </a:custGeom>
              <a:solidFill>
                <a:schemeClr val="dk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69" name="Google Shape;7969;p35"/>
              <p:cNvSpPr/>
              <p:nvPr/>
            </p:nvSpPr>
            <p:spPr>
              <a:xfrm>
                <a:off x="1952708" y="1627734"/>
                <a:ext cx="112928" cy="128090"/>
              </a:xfrm>
              <a:custGeom>
                <a:avLst/>
                <a:gdLst/>
                <a:ahLst/>
                <a:cxnLst/>
                <a:rect l="l" t="t" r="r" b="b"/>
                <a:pathLst>
                  <a:path w="3593" h="4173" extrusionOk="0">
                    <a:moveTo>
                      <a:pt x="0" y="0"/>
                    </a:moveTo>
                    <a:lnTo>
                      <a:pt x="67" y="100"/>
                    </a:lnTo>
                    <a:cubicBezTo>
                      <a:pt x="167" y="1134"/>
                      <a:pt x="301" y="2636"/>
                      <a:pt x="901" y="3469"/>
                    </a:cubicBezTo>
                    <a:cubicBezTo>
                      <a:pt x="1268" y="3951"/>
                      <a:pt x="1771" y="4173"/>
                      <a:pt x="2227" y="4173"/>
                    </a:cubicBezTo>
                    <a:cubicBezTo>
                      <a:pt x="2971" y="4173"/>
                      <a:pt x="3592" y="3582"/>
                      <a:pt x="3303" y="2569"/>
                    </a:cubicBezTo>
                    <a:cubicBezTo>
                      <a:pt x="3069" y="1601"/>
                      <a:pt x="834" y="234"/>
                      <a:pt x="0" y="0"/>
                    </a:cubicBezTo>
                    <a:close/>
                  </a:path>
                </a:pathLst>
              </a:custGeom>
              <a:solidFill>
                <a:schemeClr val="dk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70" name="Google Shape;7970;p35"/>
              <p:cNvSpPr/>
              <p:nvPr/>
            </p:nvSpPr>
            <p:spPr>
              <a:xfrm>
                <a:off x="-15187" y="1443441"/>
                <a:ext cx="60848" cy="46104"/>
              </a:xfrm>
              <a:custGeom>
                <a:avLst/>
                <a:gdLst/>
                <a:ahLst/>
                <a:cxnLst/>
                <a:rect l="l" t="t" r="r" b="b"/>
                <a:pathLst>
                  <a:path w="1936" h="1502" extrusionOk="0">
                    <a:moveTo>
                      <a:pt x="968" y="0"/>
                    </a:moveTo>
                    <a:cubicBezTo>
                      <a:pt x="1" y="0"/>
                      <a:pt x="1" y="1501"/>
                      <a:pt x="968" y="1501"/>
                    </a:cubicBezTo>
                    <a:cubicBezTo>
                      <a:pt x="1936" y="1501"/>
                      <a:pt x="1936" y="0"/>
                      <a:pt x="968"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71" name="Google Shape;7971;p35"/>
              <p:cNvSpPr/>
              <p:nvPr/>
            </p:nvSpPr>
            <p:spPr>
              <a:xfrm>
                <a:off x="116913" y="1461858"/>
                <a:ext cx="60848" cy="46104"/>
              </a:xfrm>
              <a:custGeom>
                <a:avLst/>
                <a:gdLst/>
                <a:ahLst/>
                <a:cxnLst/>
                <a:rect l="l" t="t" r="r" b="b"/>
                <a:pathLst>
                  <a:path w="1936" h="1502" extrusionOk="0">
                    <a:moveTo>
                      <a:pt x="968" y="0"/>
                    </a:moveTo>
                    <a:cubicBezTo>
                      <a:pt x="1" y="0"/>
                      <a:pt x="1" y="1502"/>
                      <a:pt x="968" y="1502"/>
                    </a:cubicBezTo>
                    <a:cubicBezTo>
                      <a:pt x="1936" y="1502"/>
                      <a:pt x="1936" y="0"/>
                      <a:pt x="968"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72" name="Google Shape;7972;p35"/>
              <p:cNvSpPr/>
              <p:nvPr/>
            </p:nvSpPr>
            <p:spPr>
              <a:xfrm>
                <a:off x="79197" y="1351264"/>
                <a:ext cx="60817" cy="46104"/>
              </a:xfrm>
              <a:custGeom>
                <a:avLst/>
                <a:gdLst/>
                <a:ahLst/>
                <a:cxnLst/>
                <a:rect l="l" t="t" r="r" b="b"/>
                <a:pathLst>
                  <a:path w="1935" h="1502" extrusionOk="0">
                    <a:moveTo>
                      <a:pt x="967" y="1"/>
                    </a:moveTo>
                    <a:cubicBezTo>
                      <a:pt x="0" y="1"/>
                      <a:pt x="0" y="1502"/>
                      <a:pt x="967" y="1502"/>
                    </a:cubicBezTo>
                    <a:cubicBezTo>
                      <a:pt x="1935" y="1502"/>
                      <a:pt x="1935" y="1"/>
                      <a:pt x="967" y="1"/>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73" name="Google Shape;7973;p35"/>
              <p:cNvSpPr/>
              <p:nvPr/>
            </p:nvSpPr>
            <p:spPr>
              <a:xfrm>
                <a:off x="513214" y="669344"/>
                <a:ext cx="60848" cy="46135"/>
              </a:xfrm>
              <a:custGeom>
                <a:avLst/>
                <a:gdLst/>
                <a:ahLst/>
                <a:cxnLst/>
                <a:rect l="l" t="t" r="r" b="b"/>
                <a:pathLst>
                  <a:path w="1936" h="1503" extrusionOk="0">
                    <a:moveTo>
                      <a:pt x="968" y="1"/>
                    </a:moveTo>
                    <a:cubicBezTo>
                      <a:pt x="1" y="1"/>
                      <a:pt x="1" y="1502"/>
                      <a:pt x="968" y="1502"/>
                    </a:cubicBezTo>
                    <a:cubicBezTo>
                      <a:pt x="1936" y="1502"/>
                      <a:pt x="1936" y="1"/>
                      <a:pt x="968" y="1"/>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74" name="Google Shape;7974;p35"/>
              <p:cNvSpPr/>
              <p:nvPr/>
            </p:nvSpPr>
            <p:spPr>
              <a:xfrm>
                <a:off x="626456" y="614062"/>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75" name="Google Shape;7975;p35"/>
              <p:cNvSpPr/>
              <p:nvPr/>
            </p:nvSpPr>
            <p:spPr>
              <a:xfrm>
                <a:off x="617027" y="715448"/>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76" name="Google Shape;7976;p35"/>
              <p:cNvSpPr/>
              <p:nvPr/>
            </p:nvSpPr>
            <p:spPr>
              <a:xfrm>
                <a:off x="-260499" y="761521"/>
                <a:ext cx="60848" cy="46104"/>
              </a:xfrm>
              <a:custGeom>
                <a:avLst/>
                <a:gdLst/>
                <a:ahLst/>
                <a:cxnLst/>
                <a:rect l="l" t="t" r="r" b="b"/>
                <a:pathLst>
                  <a:path w="1936" h="1502" extrusionOk="0">
                    <a:moveTo>
                      <a:pt x="968" y="0"/>
                    </a:moveTo>
                    <a:cubicBezTo>
                      <a:pt x="0" y="0"/>
                      <a:pt x="0" y="1501"/>
                      <a:pt x="968" y="1501"/>
                    </a:cubicBezTo>
                    <a:cubicBezTo>
                      <a:pt x="1902" y="1501"/>
                      <a:pt x="1935" y="0"/>
                      <a:pt x="968"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77" name="Google Shape;7977;p35"/>
              <p:cNvSpPr/>
              <p:nvPr/>
            </p:nvSpPr>
            <p:spPr>
              <a:xfrm>
                <a:off x="-203893" y="678583"/>
                <a:ext cx="60848" cy="46104"/>
              </a:xfrm>
              <a:custGeom>
                <a:avLst/>
                <a:gdLst/>
                <a:ahLst/>
                <a:cxnLst/>
                <a:rect l="l" t="t" r="r" b="b"/>
                <a:pathLst>
                  <a:path w="1936" h="1502" extrusionOk="0">
                    <a:moveTo>
                      <a:pt x="968" y="0"/>
                    </a:moveTo>
                    <a:cubicBezTo>
                      <a:pt x="1" y="0"/>
                      <a:pt x="1" y="1501"/>
                      <a:pt x="968" y="1501"/>
                    </a:cubicBezTo>
                    <a:cubicBezTo>
                      <a:pt x="1935" y="1501"/>
                      <a:pt x="1935" y="0"/>
                      <a:pt x="968"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78" name="Google Shape;7978;p35"/>
              <p:cNvSpPr/>
              <p:nvPr/>
            </p:nvSpPr>
            <p:spPr>
              <a:xfrm>
                <a:off x="-156717" y="779938"/>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79" name="Google Shape;7979;p35"/>
              <p:cNvSpPr/>
              <p:nvPr/>
            </p:nvSpPr>
            <p:spPr>
              <a:xfrm>
                <a:off x="1316313" y="1010304"/>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80" name="Google Shape;7980;p35"/>
              <p:cNvSpPr/>
              <p:nvPr/>
            </p:nvSpPr>
            <p:spPr>
              <a:xfrm>
                <a:off x="1401237" y="1065616"/>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81" name="Google Shape;7981;p35"/>
              <p:cNvSpPr/>
              <p:nvPr/>
            </p:nvSpPr>
            <p:spPr>
              <a:xfrm>
                <a:off x="-827684" y="1240701"/>
                <a:ext cx="60817" cy="46104"/>
              </a:xfrm>
              <a:custGeom>
                <a:avLst/>
                <a:gdLst/>
                <a:ahLst/>
                <a:cxnLst/>
                <a:rect l="l" t="t" r="r" b="b"/>
                <a:pathLst>
                  <a:path w="1935"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82" name="Google Shape;7982;p35"/>
              <p:cNvSpPr/>
              <p:nvPr/>
            </p:nvSpPr>
            <p:spPr>
              <a:xfrm>
                <a:off x="-874861" y="1148554"/>
                <a:ext cx="60817" cy="46104"/>
              </a:xfrm>
              <a:custGeom>
                <a:avLst/>
                <a:gdLst/>
                <a:ahLst/>
                <a:cxnLst/>
                <a:rect l="l" t="t" r="r" b="b"/>
                <a:pathLst>
                  <a:path w="1935" h="1502" extrusionOk="0">
                    <a:moveTo>
                      <a:pt x="967" y="0"/>
                    </a:moveTo>
                    <a:cubicBezTo>
                      <a:pt x="0" y="0"/>
                      <a:pt x="0" y="1501"/>
                      <a:pt x="967" y="1501"/>
                    </a:cubicBezTo>
                    <a:cubicBezTo>
                      <a:pt x="1935" y="1501"/>
                      <a:pt x="1935" y="0"/>
                      <a:pt x="967"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83" name="Google Shape;7983;p35"/>
              <p:cNvSpPr/>
              <p:nvPr/>
            </p:nvSpPr>
            <p:spPr>
              <a:xfrm>
                <a:off x="277332" y="124631"/>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84" name="Google Shape;7984;p35"/>
              <p:cNvSpPr/>
              <p:nvPr/>
            </p:nvSpPr>
            <p:spPr>
              <a:xfrm>
                <a:off x="343398" y="207568"/>
                <a:ext cx="60817" cy="46104"/>
              </a:xfrm>
              <a:custGeom>
                <a:avLst/>
                <a:gdLst/>
                <a:ahLst/>
                <a:cxnLst/>
                <a:rect l="l" t="t" r="r" b="b"/>
                <a:pathLst>
                  <a:path w="1935" h="1502" extrusionOk="0">
                    <a:moveTo>
                      <a:pt x="967" y="1"/>
                    </a:moveTo>
                    <a:cubicBezTo>
                      <a:pt x="0" y="1"/>
                      <a:pt x="0" y="1502"/>
                      <a:pt x="967" y="1502"/>
                    </a:cubicBezTo>
                    <a:cubicBezTo>
                      <a:pt x="1935" y="1502"/>
                      <a:pt x="1935" y="1"/>
                      <a:pt x="967" y="1"/>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85" name="Google Shape;7985;p35"/>
              <p:cNvSpPr/>
              <p:nvPr/>
            </p:nvSpPr>
            <p:spPr>
              <a:xfrm>
                <a:off x="-213322" y="1914425"/>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86" name="Google Shape;7986;p35"/>
              <p:cNvSpPr/>
              <p:nvPr/>
            </p:nvSpPr>
            <p:spPr>
              <a:xfrm>
                <a:off x="456608" y="1130107"/>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87" name="Google Shape;7987;p35"/>
              <p:cNvSpPr/>
              <p:nvPr/>
            </p:nvSpPr>
            <p:spPr>
              <a:xfrm>
                <a:off x="-269928" y="1065616"/>
                <a:ext cx="60817" cy="46104"/>
              </a:xfrm>
              <a:custGeom>
                <a:avLst/>
                <a:gdLst/>
                <a:ahLst/>
                <a:cxnLst/>
                <a:rect l="l" t="t" r="r" b="b"/>
                <a:pathLst>
                  <a:path w="1935"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88" name="Google Shape;7988;p35"/>
              <p:cNvSpPr/>
              <p:nvPr/>
            </p:nvSpPr>
            <p:spPr>
              <a:xfrm>
                <a:off x="107484" y="632510"/>
                <a:ext cx="60848" cy="46104"/>
              </a:xfrm>
              <a:custGeom>
                <a:avLst/>
                <a:gdLst/>
                <a:ahLst/>
                <a:cxnLst/>
                <a:rect l="l" t="t" r="r" b="b"/>
                <a:pathLst>
                  <a:path w="1936" h="1502" extrusionOk="0">
                    <a:moveTo>
                      <a:pt x="968" y="0"/>
                    </a:moveTo>
                    <a:cubicBezTo>
                      <a:pt x="1" y="0"/>
                      <a:pt x="1" y="1501"/>
                      <a:pt x="968" y="1501"/>
                    </a:cubicBezTo>
                    <a:cubicBezTo>
                      <a:pt x="1935" y="1501"/>
                      <a:pt x="1935" y="0"/>
                      <a:pt x="968"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89" name="Google Shape;7989;p35"/>
              <p:cNvSpPr/>
              <p:nvPr/>
            </p:nvSpPr>
            <p:spPr>
              <a:xfrm>
                <a:off x="928404" y="945814"/>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90" name="Google Shape;7990;p35"/>
              <p:cNvSpPr/>
              <p:nvPr/>
            </p:nvSpPr>
            <p:spPr>
              <a:xfrm>
                <a:off x="1571085" y="1342056"/>
                <a:ext cx="60848" cy="46104"/>
              </a:xfrm>
              <a:custGeom>
                <a:avLst/>
                <a:gdLst/>
                <a:ahLst/>
                <a:cxnLst/>
                <a:rect l="l" t="t" r="r" b="b"/>
                <a:pathLst>
                  <a:path w="1936" h="1502" extrusionOk="0">
                    <a:moveTo>
                      <a:pt x="968" y="1"/>
                    </a:moveTo>
                    <a:cubicBezTo>
                      <a:pt x="0" y="1"/>
                      <a:pt x="0" y="1502"/>
                      <a:pt x="968" y="1502"/>
                    </a:cubicBezTo>
                    <a:cubicBezTo>
                      <a:pt x="1935" y="1502"/>
                      <a:pt x="1935" y="1"/>
                      <a:pt x="968" y="1"/>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91" name="Google Shape;7991;p35"/>
              <p:cNvSpPr/>
              <p:nvPr/>
            </p:nvSpPr>
            <p:spPr>
              <a:xfrm>
                <a:off x="1998847" y="782056"/>
                <a:ext cx="388978" cy="256119"/>
              </a:xfrm>
              <a:custGeom>
                <a:avLst/>
                <a:gdLst/>
                <a:ahLst/>
                <a:cxnLst/>
                <a:rect l="l" t="t" r="r" b="b"/>
                <a:pathLst>
                  <a:path w="12376" h="8344" extrusionOk="0">
                    <a:moveTo>
                      <a:pt x="7334" y="0"/>
                    </a:moveTo>
                    <a:cubicBezTo>
                      <a:pt x="5343" y="0"/>
                      <a:pt x="3357" y="1283"/>
                      <a:pt x="3869" y="3601"/>
                    </a:cubicBezTo>
                    <a:cubicBezTo>
                      <a:pt x="4155" y="4871"/>
                      <a:pt x="5165" y="5960"/>
                      <a:pt x="6383" y="5960"/>
                    </a:cubicBezTo>
                    <a:cubicBezTo>
                      <a:pt x="6733" y="5960"/>
                      <a:pt x="7100" y="5870"/>
                      <a:pt x="7472" y="5669"/>
                    </a:cubicBezTo>
                    <a:cubicBezTo>
                      <a:pt x="8006" y="5369"/>
                      <a:pt x="8473" y="4868"/>
                      <a:pt x="8606" y="4235"/>
                    </a:cubicBezTo>
                    <a:cubicBezTo>
                      <a:pt x="8740" y="3467"/>
                      <a:pt x="8273" y="2834"/>
                      <a:pt x="7605" y="2533"/>
                    </a:cubicBezTo>
                    <a:cubicBezTo>
                      <a:pt x="7522" y="2491"/>
                      <a:pt x="7439" y="2473"/>
                      <a:pt x="7361" y="2473"/>
                    </a:cubicBezTo>
                    <a:cubicBezTo>
                      <a:pt x="6878" y="2473"/>
                      <a:pt x="6555" y="3176"/>
                      <a:pt x="7072" y="3434"/>
                    </a:cubicBezTo>
                    <a:cubicBezTo>
                      <a:pt x="7439" y="3601"/>
                      <a:pt x="7672" y="3801"/>
                      <a:pt x="7539" y="4168"/>
                    </a:cubicBezTo>
                    <a:cubicBezTo>
                      <a:pt x="7439" y="4468"/>
                      <a:pt x="7105" y="4735"/>
                      <a:pt x="6772" y="4835"/>
                    </a:cubicBezTo>
                    <a:cubicBezTo>
                      <a:pt x="6617" y="4894"/>
                      <a:pt x="6470" y="4921"/>
                      <a:pt x="6330" y="4921"/>
                    </a:cubicBezTo>
                    <a:cubicBezTo>
                      <a:pt x="5442" y="4921"/>
                      <a:pt x="4866" y="3836"/>
                      <a:pt x="4837" y="3000"/>
                    </a:cubicBezTo>
                    <a:cubicBezTo>
                      <a:pt x="4756" y="1629"/>
                      <a:pt x="5944" y="1050"/>
                      <a:pt x="7176" y="1050"/>
                    </a:cubicBezTo>
                    <a:cubicBezTo>
                      <a:pt x="7981" y="1050"/>
                      <a:pt x="8806" y="1298"/>
                      <a:pt x="9307" y="1733"/>
                    </a:cubicBezTo>
                    <a:cubicBezTo>
                      <a:pt x="10007" y="2333"/>
                      <a:pt x="10508" y="3401"/>
                      <a:pt x="10574" y="4301"/>
                    </a:cubicBezTo>
                    <a:cubicBezTo>
                      <a:pt x="10608" y="5002"/>
                      <a:pt x="10341" y="5636"/>
                      <a:pt x="9840" y="6103"/>
                    </a:cubicBezTo>
                    <a:cubicBezTo>
                      <a:pt x="8902" y="6989"/>
                      <a:pt x="7494" y="7305"/>
                      <a:pt x="6175" y="7305"/>
                    </a:cubicBezTo>
                    <a:cubicBezTo>
                      <a:pt x="5807" y="7305"/>
                      <a:pt x="5446" y="7280"/>
                      <a:pt x="5104" y="7237"/>
                    </a:cubicBezTo>
                    <a:cubicBezTo>
                      <a:pt x="3302" y="7003"/>
                      <a:pt x="1334" y="5936"/>
                      <a:pt x="1101" y="3934"/>
                    </a:cubicBezTo>
                    <a:cubicBezTo>
                      <a:pt x="1050" y="3613"/>
                      <a:pt x="760" y="3446"/>
                      <a:pt x="494" y="3446"/>
                    </a:cubicBezTo>
                    <a:cubicBezTo>
                      <a:pt x="236" y="3446"/>
                      <a:pt x="0" y="3605"/>
                      <a:pt x="33" y="3934"/>
                    </a:cubicBezTo>
                    <a:cubicBezTo>
                      <a:pt x="334" y="6369"/>
                      <a:pt x="2368" y="7837"/>
                      <a:pt x="4670" y="8204"/>
                    </a:cubicBezTo>
                    <a:cubicBezTo>
                      <a:pt x="5169" y="8294"/>
                      <a:pt x="5701" y="8344"/>
                      <a:pt x="6243" y="8344"/>
                    </a:cubicBezTo>
                    <a:cubicBezTo>
                      <a:pt x="7912" y="8344"/>
                      <a:pt x="9666" y="7870"/>
                      <a:pt x="10774" y="6636"/>
                    </a:cubicBezTo>
                    <a:cubicBezTo>
                      <a:pt x="12376" y="4802"/>
                      <a:pt x="11442" y="1699"/>
                      <a:pt x="9407" y="532"/>
                    </a:cubicBezTo>
                    <a:cubicBezTo>
                      <a:pt x="8797" y="174"/>
                      <a:pt x="8065" y="0"/>
                      <a:pt x="7334" y="0"/>
                    </a:cubicBezTo>
                    <a:close/>
                  </a:path>
                </a:pathLst>
              </a:custGeom>
              <a:solidFill>
                <a:schemeClr val="dk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grpSp>
        <p:sp>
          <p:nvSpPr>
            <p:cNvPr id="7992" name="Google Shape;7992;p35"/>
            <p:cNvSpPr/>
            <p:nvPr/>
          </p:nvSpPr>
          <p:spPr>
            <a:xfrm>
              <a:off x="797110" y="3367074"/>
              <a:ext cx="389009" cy="256150"/>
            </a:xfrm>
            <a:custGeom>
              <a:avLst/>
              <a:gdLst/>
              <a:ahLst/>
              <a:cxnLst/>
              <a:rect l="l" t="t" r="r" b="b"/>
              <a:pathLst>
                <a:path w="12377" h="8345" extrusionOk="0">
                  <a:moveTo>
                    <a:pt x="7343" y="1"/>
                  </a:moveTo>
                  <a:cubicBezTo>
                    <a:pt x="5349" y="1"/>
                    <a:pt x="3357" y="1266"/>
                    <a:pt x="3870" y="3587"/>
                  </a:cubicBezTo>
                  <a:cubicBezTo>
                    <a:pt x="4155" y="4857"/>
                    <a:pt x="5165" y="5945"/>
                    <a:pt x="6368" y="5945"/>
                  </a:cubicBezTo>
                  <a:cubicBezTo>
                    <a:pt x="6713" y="5945"/>
                    <a:pt x="7075" y="5856"/>
                    <a:pt x="7439" y="5655"/>
                  </a:cubicBezTo>
                  <a:cubicBezTo>
                    <a:pt x="8006" y="5388"/>
                    <a:pt x="8473" y="4854"/>
                    <a:pt x="8573" y="4220"/>
                  </a:cubicBezTo>
                  <a:cubicBezTo>
                    <a:pt x="8740" y="3487"/>
                    <a:pt x="8273" y="2853"/>
                    <a:pt x="7606" y="2519"/>
                  </a:cubicBezTo>
                  <a:cubicBezTo>
                    <a:pt x="7522" y="2477"/>
                    <a:pt x="7440" y="2459"/>
                    <a:pt x="7361" y="2459"/>
                  </a:cubicBezTo>
                  <a:cubicBezTo>
                    <a:pt x="6879" y="2459"/>
                    <a:pt x="6556" y="3162"/>
                    <a:pt x="7072" y="3420"/>
                  </a:cubicBezTo>
                  <a:cubicBezTo>
                    <a:pt x="7439" y="3587"/>
                    <a:pt x="7673" y="3820"/>
                    <a:pt x="7539" y="4154"/>
                  </a:cubicBezTo>
                  <a:cubicBezTo>
                    <a:pt x="7406" y="4454"/>
                    <a:pt x="7106" y="4721"/>
                    <a:pt x="6772" y="4854"/>
                  </a:cubicBezTo>
                  <a:cubicBezTo>
                    <a:pt x="6628" y="4905"/>
                    <a:pt x="6489" y="4929"/>
                    <a:pt x="6357" y="4929"/>
                  </a:cubicBezTo>
                  <a:cubicBezTo>
                    <a:pt x="5454" y="4929"/>
                    <a:pt x="4866" y="3830"/>
                    <a:pt x="4837" y="2986"/>
                  </a:cubicBezTo>
                  <a:cubicBezTo>
                    <a:pt x="4757" y="1615"/>
                    <a:pt x="5944" y="1036"/>
                    <a:pt x="7176" y="1036"/>
                  </a:cubicBezTo>
                  <a:cubicBezTo>
                    <a:pt x="7982" y="1036"/>
                    <a:pt x="8806" y="1283"/>
                    <a:pt x="9307" y="1719"/>
                  </a:cubicBezTo>
                  <a:cubicBezTo>
                    <a:pt x="10008" y="2319"/>
                    <a:pt x="10508" y="3386"/>
                    <a:pt x="10575" y="4287"/>
                  </a:cubicBezTo>
                  <a:cubicBezTo>
                    <a:pt x="10608" y="4988"/>
                    <a:pt x="10341" y="5621"/>
                    <a:pt x="9808" y="6088"/>
                  </a:cubicBezTo>
                  <a:cubicBezTo>
                    <a:pt x="8904" y="6966"/>
                    <a:pt x="7521" y="7304"/>
                    <a:pt x="6216" y="7304"/>
                  </a:cubicBezTo>
                  <a:cubicBezTo>
                    <a:pt x="5834" y="7304"/>
                    <a:pt x="5459" y="7275"/>
                    <a:pt x="5104" y="7223"/>
                  </a:cubicBezTo>
                  <a:cubicBezTo>
                    <a:pt x="3303" y="6989"/>
                    <a:pt x="1335" y="5955"/>
                    <a:pt x="1068" y="3920"/>
                  </a:cubicBezTo>
                  <a:cubicBezTo>
                    <a:pt x="1034" y="3599"/>
                    <a:pt x="752" y="3432"/>
                    <a:pt x="491" y="3432"/>
                  </a:cubicBezTo>
                  <a:cubicBezTo>
                    <a:pt x="236" y="3432"/>
                    <a:pt x="1" y="3591"/>
                    <a:pt x="34" y="3920"/>
                  </a:cubicBezTo>
                  <a:cubicBezTo>
                    <a:pt x="334" y="6355"/>
                    <a:pt x="2369" y="7823"/>
                    <a:pt x="4671" y="8223"/>
                  </a:cubicBezTo>
                  <a:cubicBezTo>
                    <a:pt x="5145" y="8301"/>
                    <a:pt x="5650" y="8344"/>
                    <a:pt x="6164" y="8344"/>
                  </a:cubicBezTo>
                  <a:cubicBezTo>
                    <a:pt x="7857" y="8344"/>
                    <a:pt x="9649" y="7876"/>
                    <a:pt x="10775" y="6622"/>
                  </a:cubicBezTo>
                  <a:cubicBezTo>
                    <a:pt x="12376" y="4821"/>
                    <a:pt x="11442" y="1685"/>
                    <a:pt x="9407" y="518"/>
                  </a:cubicBezTo>
                  <a:cubicBezTo>
                    <a:pt x="8800" y="170"/>
                    <a:pt x="8071" y="1"/>
                    <a:pt x="7343"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93" name="Google Shape;7993;p35"/>
            <p:cNvSpPr/>
            <p:nvPr/>
          </p:nvSpPr>
          <p:spPr>
            <a:xfrm>
              <a:off x="3092248" y="4709788"/>
              <a:ext cx="390015" cy="255659"/>
            </a:xfrm>
            <a:custGeom>
              <a:avLst/>
              <a:gdLst/>
              <a:ahLst/>
              <a:cxnLst/>
              <a:rect l="l" t="t" r="r" b="b"/>
              <a:pathLst>
                <a:path w="12409" h="8329" extrusionOk="0">
                  <a:moveTo>
                    <a:pt x="7335" y="0"/>
                  </a:moveTo>
                  <a:cubicBezTo>
                    <a:pt x="5372" y="0"/>
                    <a:pt x="3433" y="1222"/>
                    <a:pt x="3869" y="3499"/>
                  </a:cubicBezTo>
                  <a:cubicBezTo>
                    <a:pt x="4106" y="4784"/>
                    <a:pt x="5125" y="5946"/>
                    <a:pt x="6377" y="5946"/>
                  </a:cubicBezTo>
                  <a:cubicBezTo>
                    <a:pt x="6718" y="5946"/>
                    <a:pt x="7075" y="5860"/>
                    <a:pt x="7439" y="5667"/>
                  </a:cubicBezTo>
                  <a:cubicBezTo>
                    <a:pt x="7972" y="5400"/>
                    <a:pt x="8473" y="4867"/>
                    <a:pt x="8606" y="4233"/>
                  </a:cubicBezTo>
                  <a:cubicBezTo>
                    <a:pt x="8740" y="3466"/>
                    <a:pt x="8273" y="2832"/>
                    <a:pt x="7605" y="2498"/>
                  </a:cubicBezTo>
                  <a:cubicBezTo>
                    <a:pt x="7522" y="2456"/>
                    <a:pt x="7439" y="2438"/>
                    <a:pt x="7361" y="2438"/>
                  </a:cubicBezTo>
                  <a:cubicBezTo>
                    <a:pt x="6878" y="2438"/>
                    <a:pt x="6555" y="3141"/>
                    <a:pt x="7072" y="3399"/>
                  </a:cubicBezTo>
                  <a:cubicBezTo>
                    <a:pt x="7439" y="3566"/>
                    <a:pt x="7672" y="3799"/>
                    <a:pt x="7539" y="4166"/>
                  </a:cubicBezTo>
                  <a:cubicBezTo>
                    <a:pt x="7405" y="4500"/>
                    <a:pt x="7072" y="4733"/>
                    <a:pt x="6738" y="4833"/>
                  </a:cubicBezTo>
                  <a:cubicBezTo>
                    <a:pt x="6598" y="4881"/>
                    <a:pt x="6464" y="4903"/>
                    <a:pt x="6337" y="4903"/>
                  </a:cubicBezTo>
                  <a:cubicBezTo>
                    <a:pt x="5405" y="4903"/>
                    <a:pt x="4837" y="3716"/>
                    <a:pt x="4837" y="2865"/>
                  </a:cubicBezTo>
                  <a:cubicBezTo>
                    <a:pt x="4817" y="1568"/>
                    <a:pt x="5979" y="1023"/>
                    <a:pt x="7180" y="1023"/>
                  </a:cubicBezTo>
                  <a:cubicBezTo>
                    <a:pt x="7987" y="1023"/>
                    <a:pt x="8811" y="1269"/>
                    <a:pt x="9307" y="1698"/>
                  </a:cubicBezTo>
                  <a:cubicBezTo>
                    <a:pt x="10007" y="2298"/>
                    <a:pt x="10541" y="3399"/>
                    <a:pt x="10574" y="4300"/>
                  </a:cubicBezTo>
                  <a:cubicBezTo>
                    <a:pt x="10608" y="5033"/>
                    <a:pt x="10341" y="5634"/>
                    <a:pt x="9807" y="6101"/>
                  </a:cubicBezTo>
                  <a:cubicBezTo>
                    <a:pt x="8905" y="6951"/>
                    <a:pt x="7526" y="7284"/>
                    <a:pt x="6223" y="7284"/>
                  </a:cubicBezTo>
                  <a:cubicBezTo>
                    <a:pt x="5839" y="7284"/>
                    <a:pt x="5461" y="7255"/>
                    <a:pt x="5104" y="7202"/>
                  </a:cubicBezTo>
                  <a:cubicBezTo>
                    <a:pt x="3302" y="6968"/>
                    <a:pt x="1334" y="5934"/>
                    <a:pt x="1101" y="3933"/>
                  </a:cubicBezTo>
                  <a:cubicBezTo>
                    <a:pt x="1051" y="3599"/>
                    <a:pt x="767" y="3432"/>
                    <a:pt x="505" y="3432"/>
                  </a:cubicBezTo>
                  <a:cubicBezTo>
                    <a:pt x="242" y="3432"/>
                    <a:pt x="0" y="3599"/>
                    <a:pt x="33" y="3933"/>
                  </a:cubicBezTo>
                  <a:cubicBezTo>
                    <a:pt x="334" y="6334"/>
                    <a:pt x="2368" y="7802"/>
                    <a:pt x="4637" y="8202"/>
                  </a:cubicBezTo>
                  <a:cubicBezTo>
                    <a:pt x="5127" y="8283"/>
                    <a:pt x="5651" y="8328"/>
                    <a:pt x="6186" y="8328"/>
                  </a:cubicBezTo>
                  <a:cubicBezTo>
                    <a:pt x="7873" y="8328"/>
                    <a:pt x="9660" y="7876"/>
                    <a:pt x="10774" y="6635"/>
                  </a:cubicBezTo>
                  <a:cubicBezTo>
                    <a:pt x="12409" y="4800"/>
                    <a:pt x="11442" y="1664"/>
                    <a:pt x="9440" y="530"/>
                  </a:cubicBezTo>
                  <a:cubicBezTo>
                    <a:pt x="8819" y="174"/>
                    <a:pt x="8076" y="0"/>
                    <a:pt x="7335" y="0"/>
                  </a:cubicBezTo>
                  <a:close/>
                </a:path>
              </a:pathLst>
            </a:custGeom>
            <a:solidFill>
              <a:schemeClr val="dk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94" name="Google Shape;7994;p35"/>
            <p:cNvSpPr/>
            <p:nvPr/>
          </p:nvSpPr>
          <p:spPr>
            <a:xfrm>
              <a:off x="2832599" y="1297886"/>
              <a:ext cx="83918" cy="95492"/>
            </a:xfrm>
            <a:custGeom>
              <a:avLst/>
              <a:gdLst/>
              <a:ahLst/>
              <a:cxnLst/>
              <a:rect l="l" t="t" r="r" b="b"/>
              <a:pathLst>
                <a:path w="2670" h="3111" extrusionOk="0">
                  <a:moveTo>
                    <a:pt x="1584" y="1"/>
                  </a:moveTo>
                  <a:cubicBezTo>
                    <a:pt x="1457" y="1"/>
                    <a:pt x="1331" y="43"/>
                    <a:pt x="1235" y="139"/>
                  </a:cubicBezTo>
                  <a:cubicBezTo>
                    <a:pt x="868" y="572"/>
                    <a:pt x="468" y="1006"/>
                    <a:pt x="134" y="1473"/>
                  </a:cubicBezTo>
                  <a:cubicBezTo>
                    <a:pt x="1" y="1640"/>
                    <a:pt x="34" y="1940"/>
                    <a:pt x="201" y="2107"/>
                  </a:cubicBezTo>
                  <a:cubicBezTo>
                    <a:pt x="668" y="2507"/>
                    <a:pt x="1268" y="2774"/>
                    <a:pt x="1836" y="3041"/>
                  </a:cubicBezTo>
                  <a:cubicBezTo>
                    <a:pt x="1918" y="3082"/>
                    <a:pt x="2000" y="3111"/>
                    <a:pt x="2083" y="3111"/>
                  </a:cubicBezTo>
                  <a:cubicBezTo>
                    <a:pt x="2134" y="3111"/>
                    <a:pt x="2185" y="3100"/>
                    <a:pt x="2236" y="3074"/>
                  </a:cubicBezTo>
                  <a:cubicBezTo>
                    <a:pt x="2369" y="3041"/>
                    <a:pt x="2503" y="2974"/>
                    <a:pt x="2569" y="2841"/>
                  </a:cubicBezTo>
                  <a:cubicBezTo>
                    <a:pt x="2669" y="2607"/>
                    <a:pt x="2636" y="2274"/>
                    <a:pt x="2369" y="2140"/>
                  </a:cubicBezTo>
                  <a:cubicBezTo>
                    <a:pt x="2102" y="2007"/>
                    <a:pt x="1836" y="1907"/>
                    <a:pt x="1569" y="1773"/>
                  </a:cubicBezTo>
                  <a:cubicBezTo>
                    <a:pt x="1498" y="1726"/>
                    <a:pt x="1412" y="1680"/>
                    <a:pt x="1320" y="1621"/>
                  </a:cubicBezTo>
                  <a:lnTo>
                    <a:pt x="1320" y="1621"/>
                  </a:lnTo>
                  <a:cubicBezTo>
                    <a:pt x="1361" y="1572"/>
                    <a:pt x="1402" y="1522"/>
                    <a:pt x="1435" y="1473"/>
                  </a:cubicBezTo>
                  <a:cubicBezTo>
                    <a:pt x="1635" y="1273"/>
                    <a:pt x="1802" y="1073"/>
                    <a:pt x="1969" y="873"/>
                  </a:cubicBezTo>
                  <a:cubicBezTo>
                    <a:pt x="2136" y="672"/>
                    <a:pt x="2202" y="339"/>
                    <a:pt x="1969" y="139"/>
                  </a:cubicBezTo>
                  <a:cubicBezTo>
                    <a:pt x="1864" y="52"/>
                    <a:pt x="1723" y="1"/>
                    <a:pt x="1584" y="1"/>
                  </a:cubicBezTo>
                  <a:close/>
                </a:path>
              </a:pathLst>
            </a:custGeom>
            <a:solidFill>
              <a:srgbClr val="9FB56F"/>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95" name="Google Shape;7995;p35"/>
            <p:cNvSpPr/>
            <p:nvPr/>
          </p:nvSpPr>
          <p:spPr>
            <a:xfrm>
              <a:off x="3316522" y="1353762"/>
              <a:ext cx="746463" cy="372664"/>
            </a:xfrm>
            <a:custGeom>
              <a:avLst/>
              <a:gdLst/>
              <a:ahLst/>
              <a:cxnLst/>
              <a:rect l="l" t="t" r="r" b="b"/>
              <a:pathLst>
                <a:path w="20883" h="10675" extrusionOk="0">
                  <a:moveTo>
                    <a:pt x="20882" y="1"/>
                  </a:moveTo>
                  <a:cubicBezTo>
                    <a:pt x="16546" y="601"/>
                    <a:pt x="11576" y="901"/>
                    <a:pt x="7673" y="2869"/>
                  </a:cubicBezTo>
                  <a:cubicBezTo>
                    <a:pt x="4971" y="4204"/>
                    <a:pt x="601" y="7506"/>
                    <a:pt x="1" y="10675"/>
                  </a:cubicBezTo>
                  <a:lnTo>
                    <a:pt x="301" y="10675"/>
                  </a:lnTo>
                  <a:cubicBezTo>
                    <a:pt x="7373" y="10675"/>
                    <a:pt x="17580" y="8407"/>
                    <a:pt x="20882" y="1"/>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96" name="Google Shape;7996;p35"/>
            <p:cNvSpPr/>
            <p:nvPr/>
          </p:nvSpPr>
          <p:spPr>
            <a:xfrm>
              <a:off x="3311768" y="1598547"/>
              <a:ext cx="804870" cy="253656"/>
            </a:xfrm>
            <a:custGeom>
              <a:avLst/>
              <a:gdLst/>
              <a:ahLst/>
              <a:cxnLst/>
              <a:rect l="l" t="t" r="r" b="b"/>
              <a:pathLst>
                <a:path w="22517" h="7266" extrusionOk="0">
                  <a:moveTo>
                    <a:pt x="12454" y="1"/>
                  </a:moveTo>
                  <a:cubicBezTo>
                    <a:pt x="8278" y="1"/>
                    <a:pt x="4235" y="1086"/>
                    <a:pt x="0" y="3796"/>
                  </a:cubicBezTo>
                  <a:lnTo>
                    <a:pt x="300" y="3963"/>
                  </a:lnTo>
                  <a:cubicBezTo>
                    <a:pt x="3736" y="5598"/>
                    <a:pt x="6305" y="7265"/>
                    <a:pt x="10341" y="7265"/>
                  </a:cubicBezTo>
                  <a:cubicBezTo>
                    <a:pt x="14577" y="7265"/>
                    <a:pt x="20415" y="5898"/>
                    <a:pt x="22516" y="1695"/>
                  </a:cubicBezTo>
                  <a:cubicBezTo>
                    <a:pt x="18984" y="648"/>
                    <a:pt x="15680" y="1"/>
                    <a:pt x="12454" y="1"/>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97" name="Google Shape;7997;p35"/>
            <p:cNvSpPr/>
            <p:nvPr/>
          </p:nvSpPr>
          <p:spPr>
            <a:xfrm>
              <a:off x="3390444" y="1710083"/>
              <a:ext cx="34637" cy="26846"/>
            </a:xfrm>
            <a:custGeom>
              <a:avLst/>
              <a:gdLst/>
              <a:ahLst/>
              <a:cxnLst/>
              <a:rect l="l" t="t" r="r" b="b"/>
              <a:pathLst>
                <a:path w="969" h="769" extrusionOk="0">
                  <a:moveTo>
                    <a:pt x="501" y="1"/>
                  </a:moveTo>
                  <a:cubicBezTo>
                    <a:pt x="1" y="1"/>
                    <a:pt x="1" y="768"/>
                    <a:pt x="501" y="768"/>
                  </a:cubicBezTo>
                  <a:cubicBezTo>
                    <a:pt x="968" y="768"/>
                    <a:pt x="968" y="1"/>
                    <a:pt x="501" y="1"/>
                  </a:cubicBezTo>
                  <a:close/>
                </a:path>
              </a:pathLst>
            </a:custGeom>
            <a:solidFill>
              <a:srgbClr val="4F601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98" name="Google Shape;7998;p35"/>
            <p:cNvSpPr/>
            <p:nvPr/>
          </p:nvSpPr>
          <p:spPr>
            <a:xfrm>
              <a:off x="3497751" y="1665852"/>
              <a:ext cx="34637" cy="25659"/>
            </a:xfrm>
            <a:custGeom>
              <a:avLst/>
              <a:gdLst/>
              <a:ahLst/>
              <a:cxnLst/>
              <a:rect l="l" t="t" r="r" b="b"/>
              <a:pathLst>
                <a:path w="969" h="735" extrusionOk="0">
                  <a:moveTo>
                    <a:pt x="501" y="0"/>
                  </a:moveTo>
                  <a:cubicBezTo>
                    <a:pt x="1" y="0"/>
                    <a:pt x="1" y="734"/>
                    <a:pt x="501" y="734"/>
                  </a:cubicBezTo>
                  <a:cubicBezTo>
                    <a:pt x="968" y="734"/>
                    <a:pt x="968" y="0"/>
                    <a:pt x="501" y="0"/>
                  </a:cubicBezTo>
                  <a:close/>
                </a:path>
              </a:pathLst>
            </a:custGeom>
            <a:solidFill>
              <a:srgbClr val="4F601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7999" name="Google Shape;7999;p35"/>
            <p:cNvSpPr/>
            <p:nvPr/>
          </p:nvSpPr>
          <p:spPr>
            <a:xfrm>
              <a:off x="3478699" y="1754348"/>
              <a:ext cx="35781" cy="26811"/>
            </a:xfrm>
            <a:custGeom>
              <a:avLst/>
              <a:gdLst/>
              <a:ahLst/>
              <a:cxnLst/>
              <a:rect l="l" t="t" r="r" b="b"/>
              <a:pathLst>
                <a:path w="1001" h="768" extrusionOk="0">
                  <a:moveTo>
                    <a:pt x="501" y="0"/>
                  </a:moveTo>
                  <a:cubicBezTo>
                    <a:pt x="0" y="0"/>
                    <a:pt x="0" y="768"/>
                    <a:pt x="501" y="768"/>
                  </a:cubicBezTo>
                  <a:cubicBezTo>
                    <a:pt x="1001" y="768"/>
                    <a:pt x="1001" y="0"/>
                    <a:pt x="501" y="0"/>
                  </a:cubicBezTo>
                  <a:close/>
                </a:path>
              </a:pathLst>
            </a:custGeom>
            <a:solidFill>
              <a:srgbClr val="4F601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00" name="Google Shape;8000;p35"/>
            <p:cNvSpPr/>
            <p:nvPr/>
          </p:nvSpPr>
          <p:spPr>
            <a:xfrm>
              <a:off x="3581216" y="1754348"/>
              <a:ext cx="34637" cy="26811"/>
            </a:xfrm>
            <a:custGeom>
              <a:avLst/>
              <a:gdLst/>
              <a:ahLst/>
              <a:cxnLst/>
              <a:rect l="l" t="t" r="r" b="b"/>
              <a:pathLst>
                <a:path w="969" h="768" extrusionOk="0">
                  <a:moveTo>
                    <a:pt x="501" y="0"/>
                  </a:moveTo>
                  <a:cubicBezTo>
                    <a:pt x="1" y="0"/>
                    <a:pt x="1" y="768"/>
                    <a:pt x="501" y="768"/>
                  </a:cubicBezTo>
                  <a:cubicBezTo>
                    <a:pt x="968" y="768"/>
                    <a:pt x="968" y="0"/>
                    <a:pt x="501" y="0"/>
                  </a:cubicBezTo>
                  <a:close/>
                </a:path>
              </a:pathLst>
            </a:custGeom>
            <a:solidFill>
              <a:srgbClr val="4F601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01" name="Google Shape;8001;p35"/>
            <p:cNvSpPr/>
            <p:nvPr/>
          </p:nvSpPr>
          <p:spPr>
            <a:xfrm>
              <a:off x="3602699" y="1655380"/>
              <a:ext cx="34601" cy="25624"/>
            </a:xfrm>
            <a:custGeom>
              <a:avLst/>
              <a:gdLst/>
              <a:ahLst/>
              <a:cxnLst/>
              <a:rect l="l" t="t" r="r" b="b"/>
              <a:pathLst>
                <a:path w="968" h="734" extrusionOk="0">
                  <a:moveTo>
                    <a:pt x="501" y="0"/>
                  </a:moveTo>
                  <a:cubicBezTo>
                    <a:pt x="0" y="0"/>
                    <a:pt x="0" y="734"/>
                    <a:pt x="501" y="734"/>
                  </a:cubicBezTo>
                  <a:cubicBezTo>
                    <a:pt x="968" y="734"/>
                    <a:pt x="968" y="0"/>
                    <a:pt x="501" y="0"/>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02" name="Google Shape;8002;p35"/>
            <p:cNvSpPr/>
            <p:nvPr/>
          </p:nvSpPr>
          <p:spPr>
            <a:xfrm>
              <a:off x="3712402" y="1634399"/>
              <a:ext cx="34601" cy="25659"/>
            </a:xfrm>
            <a:custGeom>
              <a:avLst/>
              <a:gdLst/>
              <a:ahLst/>
              <a:cxnLst/>
              <a:rect l="l" t="t" r="r" b="b"/>
              <a:pathLst>
                <a:path w="968" h="735" extrusionOk="0">
                  <a:moveTo>
                    <a:pt x="501" y="1"/>
                  </a:moveTo>
                  <a:cubicBezTo>
                    <a:pt x="0" y="1"/>
                    <a:pt x="0" y="734"/>
                    <a:pt x="501" y="734"/>
                  </a:cubicBezTo>
                  <a:cubicBezTo>
                    <a:pt x="968" y="734"/>
                    <a:pt x="968" y="1"/>
                    <a:pt x="501" y="1"/>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03" name="Google Shape;8003;p35"/>
            <p:cNvSpPr/>
            <p:nvPr/>
          </p:nvSpPr>
          <p:spPr>
            <a:xfrm>
              <a:off x="3683770" y="1710083"/>
              <a:ext cx="34601" cy="26846"/>
            </a:xfrm>
            <a:custGeom>
              <a:avLst/>
              <a:gdLst/>
              <a:ahLst/>
              <a:cxnLst/>
              <a:rect l="l" t="t" r="r" b="b"/>
              <a:pathLst>
                <a:path w="968" h="769" extrusionOk="0">
                  <a:moveTo>
                    <a:pt x="468" y="1"/>
                  </a:moveTo>
                  <a:cubicBezTo>
                    <a:pt x="1" y="1"/>
                    <a:pt x="1" y="768"/>
                    <a:pt x="468" y="768"/>
                  </a:cubicBezTo>
                  <a:cubicBezTo>
                    <a:pt x="968" y="768"/>
                    <a:pt x="968" y="1"/>
                    <a:pt x="468" y="1"/>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04" name="Google Shape;8004;p35"/>
            <p:cNvSpPr/>
            <p:nvPr/>
          </p:nvSpPr>
          <p:spPr>
            <a:xfrm>
              <a:off x="3715976" y="1812577"/>
              <a:ext cx="34601" cy="25659"/>
            </a:xfrm>
            <a:custGeom>
              <a:avLst/>
              <a:gdLst/>
              <a:ahLst/>
              <a:cxnLst/>
              <a:rect l="l" t="t" r="r" b="b"/>
              <a:pathLst>
                <a:path w="968" h="735" extrusionOk="0">
                  <a:moveTo>
                    <a:pt x="467" y="0"/>
                  </a:moveTo>
                  <a:cubicBezTo>
                    <a:pt x="0" y="0"/>
                    <a:pt x="0" y="734"/>
                    <a:pt x="467" y="734"/>
                  </a:cubicBezTo>
                  <a:cubicBezTo>
                    <a:pt x="968" y="734"/>
                    <a:pt x="968" y="0"/>
                    <a:pt x="467" y="0"/>
                  </a:cubicBezTo>
                  <a:close/>
                </a:path>
              </a:pathLst>
            </a:custGeom>
            <a:solidFill>
              <a:srgbClr val="4F601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05" name="Google Shape;8005;p35"/>
            <p:cNvSpPr/>
            <p:nvPr/>
          </p:nvSpPr>
          <p:spPr>
            <a:xfrm>
              <a:off x="3808986" y="1762482"/>
              <a:ext cx="34601" cy="26846"/>
            </a:xfrm>
            <a:custGeom>
              <a:avLst/>
              <a:gdLst/>
              <a:ahLst/>
              <a:cxnLst/>
              <a:rect l="l" t="t" r="r" b="b"/>
              <a:pathLst>
                <a:path w="968" h="769" extrusionOk="0">
                  <a:moveTo>
                    <a:pt x="500" y="1"/>
                  </a:moveTo>
                  <a:cubicBezTo>
                    <a:pt x="0" y="1"/>
                    <a:pt x="0" y="768"/>
                    <a:pt x="500" y="768"/>
                  </a:cubicBezTo>
                  <a:cubicBezTo>
                    <a:pt x="967" y="768"/>
                    <a:pt x="967" y="1"/>
                    <a:pt x="500" y="1"/>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06" name="Google Shape;8006;p35"/>
            <p:cNvSpPr/>
            <p:nvPr/>
          </p:nvSpPr>
          <p:spPr>
            <a:xfrm>
              <a:off x="3769630" y="1697271"/>
              <a:ext cx="34601" cy="25659"/>
            </a:xfrm>
            <a:custGeom>
              <a:avLst/>
              <a:gdLst/>
              <a:ahLst/>
              <a:cxnLst/>
              <a:rect l="l" t="t" r="r" b="b"/>
              <a:pathLst>
                <a:path w="968" h="735" extrusionOk="0">
                  <a:moveTo>
                    <a:pt x="467" y="1"/>
                  </a:moveTo>
                  <a:cubicBezTo>
                    <a:pt x="0" y="1"/>
                    <a:pt x="0" y="735"/>
                    <a:pt x="467" y="735"/>
                  </a:cubicBezTo>
                  <a:cubicBezTo>
                    <a:pt x="968" y="735"/>
                    <a:pt x="968" y="1"/>
                    <a:pt x="467" y="1"/>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07" name="Google Shape;8007;p35"/>
            <p:cNvSpPr/>
            <p:nvPr/>
          </p:nvSpPr>
          <p:spPr>
            <a:xfrm>
              <a:off x="3838797" y="1628569"/>
              <a:ext cx="34601" cy="26846"/>
            </a:xfrm>
            <a:custGeom>
              <a:avLst/>
              <a:gdLst/>
              <a:ahLst/>
              <a:cxnLst/>
              <a:rect l="l" t="t" r="r" b="b"/>
              <a:pathLst>
                <a:path w="968" h="769" extrusionOk="0">
                  <a:moveTo>
                    <a:pt x="500" y="1"/>
                  </a:moveTo>
                  <a:cubicBezTo>
                    <a:pt x="0" y="1"/>
                    <a:pt x="0" y="768"/>
                    <a:pt x="500" y="768"/>
                  </a:cubicBezTo>
                  <a:cubicBezTo>
                    <a:pt x="967" y="768"/>
                    <a:pt x="967" y="1"/>
                    <a:pt x="500" y="1"/>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08" name="Google Shape;8008;p35"/>
            <p:cNvSpPr/>
            <p:nvPr/>
          </p:nvSpPr>
          <p:spPr>
            <a:xfrm>
              <a:off x="3892451" y="1726385"/>
              <a:ext cx="34601" cy="25659"/>
            </a:xfrm>
            <a:custGeom>
              <a:avLst/>
              <a:gdLst/>
              <a:ahLst/>
              <a:cxnLst/>
              <a:rect l="l" t="t" r="r" b="b"/>
              <a:pathLst>
                <a:path w="968" h="735" extrusionOk="0">
                  <a:moveTo>
                    <a:pt x="500" y="1"/>
                  </a:moveTo>
                  <a:cubicBezTo>
                    <a:pt x="0" y="1"/>
                    <a:pt x="0" y="735"/>
                    <a:pt x="500" y="735"/>
                  </a:cubicBezTo>
                  <a:cubicBezTo>
                    <a:pt x="967" y="735"/>
                    <a:pt x="967" y="1"/>
                    <a:pt x="500" y="1"/>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09" name="Google Shape;8009;p35"/>
            <p:cNvSpPr/>
            <p:nvPr/>
          </p:nvSpPr>
          <p:spPr>
            <a:xfrm>
              <a:off x="3941315" y="1657684"/>
              <a:ext cx="34637" cy="26811"/>
            </a:xfrm>
            <a:custGeom>
              <a:avLst/>
              <a:gdLst/>
              <a:ahLst/>
              <a:cxnLst/>
              <a:rect l="l" t="t" r="r" b="b"/>
              <a:pathLst>
                <a:path w="969" h="768" extrusionOk="0">
                  <a:moveTo>
                    <a:pt x="468" y="1"/>
                  </a:moveTo>
                  <a:cubicBezTo>
                    <a:pt x="1" y="1"/>
                    <a:pt x="1" y="768"/>
                    <a:pt x="468" y="768"/>
                  </a:cubicBezTo>
                  <a:cubicBezTo>
                    <a:pt x="968" y="768"/>
                    <a:pt x="968" y="1"/>
                    <a:pt x="468" y="1"/>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10" name="Google Shape;8010;p35"/>
            <p:cNvSpPr/>
            <p:nvPr/>
          </p:nvSpPr>
          <p:spPr>
            <a:xfrm>
              <a:off x="4014057" y="1701949"/>
              <a:ext cx="34601" cy="26811"/>
            </a:xfrm>
            <a:custGeom>
              <a:avLst/>
              <a:gdLst/>
              <a:ahLst/>
              <a:cxnLst/>
              <a:rect l="l" t="t" r="r" b="b"/>
              <a:pathLst>
                <a:path w="968" h="768" extrusionOk="0">
                  <a:moveTo>
                    <a:pt x="468" y="0"/>
                  </a:moveTo>
                  <a:cubicBezTo>
                    <a:pt x="1" y="0"/>
                    <a:pt x="1" y="768"/>
                    <a:pt x="468" y="768"/>
                  </a:cubicBezTo>
                  <a:cubicBezTo>
                    <a:pt x="968" y="768"/>
                    <a:pt x="968" y="0"/>
                    <a:pt x="468" y="0"/>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11" name="Google Shape;8011;p35"/>
            <p:cNvSpPr/>
            <p:nvPr/>
          </p:nvSpPr>
          <p:spPr>
            <a:xfrm>
              <a:off x="4056987" y="1663514"/>
              <a:ext cx="34601" cy="25659"/>
            </a:xfrm>
            <a:custGeom>
              <a:avLst/>
              <a:gdLst/>
              <a:ahLst/>
              <a:cxnLst/>
              <a:rect l="l" t="t" r="r" b="b"/>
              <a:pathLst>
                <a:path w="968" h="735" extrusionOk="0">
                  <a:moveTo>
                    <a:pt x="467" y="1"/>
                  </a:moveTo>
                  <a:cubicBezTo>
                    <a:pt x="0" y="1"/>
                    <a:pt x="0" y="734"/>
                    <a:pt x="467" y="734"/>
                  </a:cubicBezTo>
                  <a:cubicBezTo>
                    <a:pt x="968" y="734"/>
                    <a:pt x="968" y="1"/>
                    <a:pt x="467" y="1"/>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12" name="Google Shape;8012;p35"/>
            <p:cNvSpPr/>
            <p:nvPr/>
          </p:nvSpPr>
          <p:spPr>
            <a:xfrm>
              <a:off x="3569313" y="1487395"/>
              <a:ext cx="87075" cy="99878"/>
            </a:xfrm>
            <a:custGeom>
              <a:avLst/>
              <a:gdLst/>
              <a:ahLst/>
              <a:cxnLst/>
              <a:rect l="l" t="t" r="r" b="b"/>
              <a:pathLst>
                <a:path w="2436" h="2861" extrusionOk="0">
                  <a:moveTo>
                    <a:pt x="571" y="1"/>
                  </a:moveTo>
                  <a:cubicBezTo>
                    <a:pt x="488" y="1"/>
                    <a:pt x="406" y="24"/>
                    <a:pt x="334" y="75"/>
                  </a:cubicBezTo>
                  <a:cubicBezTo>
                    <a:pt x="100" y="209"/>
                    <a:pt x="0" y="542"/>
                    <a:pt x="134" y="776"/>
                  </a:cubicBezTo>
                  <a:cubicBezTo>
                    <a:pt x="567" y="1443"/>
                    <a:pt x="1001" y="2110"/>
                    <a:pt x="1501" y="2711"/>
                  </a:cubicBezTo>
                  <a:cubicBezTo>
                    <a:pt x="1585" y="2811"/>
                    <a:pt x="1727" y="2861"/>
                    <a:pt x="1868" y="2861"/>
                  </a:cubicBezTo>
                  <a:cubicBezTo>
                    <a:pt x="2010" y="2861"/>
                    <a:pt x="2152" y="2811"/>
                    <a:pt x="2235" y="2711"/>
                  </a:cubicBezTo>
                  <a:cubicBezTo>
                    <a:pt x="2435" y="2477"/>
                    <a:pt x="2435" y="2177"/>
                    <a:pt x="2235" y="1977"/>
                  </a:cubicBezTo>
                  <a:cubicBezTo>
                    <a:pt x="2169" y="1877"/>
                    <a:pt x="2102" y="1810"/>
                    <a:pt x="2068" y="1743"/>
                  </a:cubicBezTo>
                  <a:cubicBezTo>
                    <a:pt x="2035" y="1710"/>
                    <a:pt x="2002" y="1676"/>
                    <a:pt x="1968" y="1610"/>
                  </a:cubicBezTo>
                  <a:cubicBezTo>
                    <a:pt x="1941" y="1610"/>
                    <a:pt x="1936" y="1588"/>
                    <a:pt x="1918" y="1580"/>
                  </a:cubicBezTo>
                  <a:lnTo>
                    <a:pt x="1918" y="1580"/>
                  </a:lnTo>
                  <a:cubicBezTo>
                    <a:pt x="1931" y="1596"/>
                    <a:pt x="1944" y="1615"/>
                    <a:pt x="1942" y="1615"/>
                  </a:cubicBezTo>
                  <a:cubicBezTo>
                    <a:pt x="1941" y="1615"/>
                    <a:pt x="1939" y="1614"/>
                    <a:pt x="1935" y="1610"/>
                  </a:cubicBezTo>
                  <a:cubicBezTo>
                    <a:pt x="1929" y="1599"/>
                    <a:pt x="1923" y="1589"/>
                    <a:pt x="1916" y="1579"/>
                  </a:cubicBezTo>
                  <a:lnTo>
                    <a:pt x="1916" y="1579"/>
                  </a:lnTo>
                  <a:cubicBezTo>
                    <a:pt x="1917" y="1579"/>
                    <a:pt x="1917" y="1579"/>
                    <a:pt x="1918" y="1580"/>
                  </a:cubicBezTo>
                  <a:lnTo>
                    <a:pt x="1918" y="1580"/>
                  </a:lnTo>
                  <a:cubicBezTo>
                    <a:pt x="1916" y="1578"/>
                    <a:pt x="1915" y="1577"/>
                    <a:pt x="1914" y="1575"/>
                  </a:cubicBezTo>
                  <a:lnTo>
                    <a:pt x="1914" y="1575"/>
                  </a:lnTo>
                  <a:cubicBezTo>
                    <a:pt x="1915" y="1577"/>
                    <a:pt x="1916" y="1578"/>
                    <a:pt x="1916" y="1579"/>
                  </a:cubicBezTo>
                  <a:lnTo>
                    <a:pt x="1916" y="1579"/>
                  </a:lnTo>
                  <a:cubicBezTo>
                    <a:pt x="1912" y="1577"/>
                    <a:pt x="1908" y="1576"/>
                    <a:pt x="1902" y="1576"/>
                  </a:cubicBezTo>
                  <a:cubicBezTo>
                    <a:pt x="1895" y="1563"/>
                    <a:pt x="1894" y="1557"/>
                    <a:pt x="1896" y="1557"/>
                  </a:cubicBezTo>
                  <a:lnTo>
                    <a:pt x="1896" y="1557"/>
                  </a:lnTo>
                  <a:cubicBezTo>
                    <a:pt x="1898" y="1557"/>
                    <a:pt x="1906" y="1565"/>
                    <a:pt x="1914" y="1575"/>
                  </a:cubicBezTo>
                  <a:lnTo>
                    <a:pt x="1914" y="1575"/>
                  </a:lnTo>
                  <a:cubicBezTo>
                    <a:pt x="1821" y="1424"/>
                    <a:pt x="1728" y="1298"/>
                    <a:pt x="1635" y="1143"/>
                  </a:cubicBezTo>
                  <a:cubicBezTo>
                    <a:pt x="1401" y="876"/>
                    <a:pt x="1235" y="576"/>
                    <a:pt x="1034" y="275"/>
                  </a:cubicBezTo>
                  <a:cubicBezTo>
                    <a:pt x="942" y="114"/>
                    <a:pt x="755" y="1"/>
                    <a:pt x="571" y="1"/>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13" name="Google Shape;8013;p35"/>
            <p:cNvSpPr/>
            <p:nvPr/>
          </p:nvSpPr>
          <p:spPr>
            <a:xfrm>
              <a:off x="3668256" y="1442502"/>
              <a:ext cx="103803" cy="128818"/>
            </a:xfrm>
            <a:custGeom>
              <a:avLst/>
              <a:gdLst/>
              <a:ahLst/>
              <a:cxnLst/>
              <a:rect l="l" t="t" r="r" b="b"/>
              <a:pathLst>
                <a:path w="2904" h="3690" extrusionOk="0">
                  <a:moveTo>
                    <a:pt x="1099" y="385"/>
                  </a:moveTo>
                  <a:cubicBezTo>
                    <a:pt x="1100" y="388"/>
                    <a:pt x="1101" y="391"/>
                    <a:pt x="1102" y="394"/>
                  </a:cubicBezTo>
                  <a:cubicBezTo>
                    <a:pt x="1118" y="426"/>
                    <a:pt x="1124" y="437"/>
                    <a:pt x="1125" y="437"/>
                  </a:cubicBezTo>
                  <a:cubicBezTo>
                    <a:pt x="1127" y="437"/>
                    <a:pt x="1107" y="392"/>
                    <a:pt x="1099" y="385"/>
                  </a:cubicBezTo>
                  <a:close/>
                  <a:moveTo>
                    <a:pt x="623" y="1"/>
                  </a:moveTo>
                  <a:cubicBezTo>
                    <a:pt x="573" y="1"/>
                    <a:pt x="522" y="9"/>
                    <a:pt x="468" y="27"/>
                  </a:cubicBezTo>
                  <a:cubicBezTo>
                    <a:pt x="234" y="127"/>
                    <a:pt x="1" y="394"/>
                    <a:pt x="101" y="661"/>
                  </a:cubicBezTo>
                  <a:cubicBezTo>
                    <a:pt x="335" y="1228"/>
                    <a:pt x="668" y="1695"/>
                    <a:pt x="1035" y="2162"/>
                  </a:cubicBezTo>
                  <a:cubicBezTo>
                    <a:pt x="1102" y="2262"/>
                    <a:pt x="1202" y="2395"/>
                    <a:pt x="1269" y="2495"/>
                  </a:cubicBezTo>
                  <a:cubicBezTo>
                    <a:pt x="1302" y="2495"/>
                    <a:pt x="1302" y="2529"/>
                    <a:pt x="1335" y="2562"/>
                  </a:cubicBezTo>
                  <a:cubicBezTo>
                    <a:pt x="1309" y="2523"/>
                    <a:pt x="1303" y="2509"/>
                    <a:pt x="1306" y="2509"/>
                  </a:cubicBezTo>
                  <a:lnTo>
                    <a:pt x="1306" y="2509"/>
                  </a:lnTo>
                  <a:cubicBezTo>
                    <a:pt x="1311" y="2509"/>
                    <a:pt x="1335" y="2542"/>
                    <a:pt x="1335" y="2562"/>
                  </a:cubicBezTo>
                  <a:cubicBezTo>
                    <a:pt x="1369" y="2629"/>
                    <a:pt x="1435" y="2662"/>
                    <a:pt x="1469" y="2729"/>
                  </a:cubicBezTo>
                  <a:cubicBezTo>
                    <a:pt x="1635" y="2962"/>
                    <a:pt x="1769" y="3196"/>
                    <a:pt x="1869" y="3429"/>
                  </a:cubicBezTo>
                  <a:cubicBezTo>
                    <a:pt x="1962" y="3592"/>
                    <a:pt x="2167" y="3689"/>
                    <a:pt x="2362" y="3689"/>
                  </a:cubicBezTo>
                  <a:cubicBezTo>
                    <a:pt x="2448" y="3689"/>
                    <a:pt x="2531" y="3670"/>
                    <a:pt x="2603" y="3630"/>
                  </a:cubicBezTo>
                  <a:cubicBezTo>
                    <a:pt x="2836" y="3463"/>
                    <a:pt x="2903" y="3163"/>
                    <a:pt x="2770" y="2896"/>
                  </a:cubicBezTo>
                  <a:cubicBezTo>
                    <a:pt x="2536" y="2395"/>
                    <a:pt x="2203" y="1962"/>
                    <a:pt x="1836" y="1528"/>
                  </a:cubicBezTo>
                  <a:cubicBezTo>
                    <a:pt x="1802" y="1495"/>
                    <a:pt x="1769" y="1428"/>
                    <a:pt x="1736" y="1395"/>
                  </a:cubicBezTo>
                  <a:cubicBezTo>
                    <a:pt x="1702" y="1361"/>
                    <a:pt x="1702" y="1328"/>
                    <a:pt x="1669" y="1328"/>
                  </a:cubicBezTo>
                  <a:cubicBezTo>
                    <a:pt x="1649" y="1298"/>
                    <a:pt x="1644" y="1289"/>
                    <a:pt x="1646" y="1289"/>
                  </a:cubicBezTo>
                  <a:lnTo>
                    <a:pt x="1646" y="1289"/>
                  </a:lnTo>
                  <a:cubicBezTo>
                    <a:pt x="1648" y="1289"/>
                    <a:pt x="1670" y="1314"/>
                    <a:pt x="1675" y="1314"/>
                  </a:cubicBezTo>
                  <a:cubicBezTo>
                    <a:pt x="1677" y="1314"/>
                    <a:pt x="1676" y="1309"/>
                    <a:pt x="1669" y="1295"/>
                  </a:cubicBezTo>
                  <a:cubicBezTo>
                    <a:pt x="1602" y="1195"/>
                    <a:pt x="1502" y="1094"/>
                    <a:pt x="1435" y="994"/>
                  </a:cubicBezTo>
                  <a:cubicBezTo>
                    <a:pt x="1369" y="894"/>
                    <a:pt x="1302" y="794"/>
                    <a:pt x="1235" y="694"/>
                  </a:cubicBezTo>
                  <a:cubicBezTo>
                    <a:pt x="1202" y="627"/>
                    <a:pt x="1168" y="561"/>
                    <a:pt x="1135" y="494"/>
                  </a:cubicBezTo>
                  <a:cubicBezTo>
                    <a:pt x="1135" y="461"/>
                    <a:pt x="1135" y="461"/>
                    <a:pt x="1102" y="427"/>
                  </a:cubicBezTo>
                  <a:cubicBezTo>
                    <a:pt x="1094" y="395"/>
                    <a:pt x="1093" y="385"/>
                    <a:pt x="1097" y="385"/>
                  </a:cubicBezTo>
                  <a:lnTo>
                    <a:pt x="1097" y="385"/>
                  </a:lnTo>
                  <a:cubicBezTo>
                    <a:pt x="1097" y="385"/>
                    <a:pt x="1098" y="385"/>
                    <a:pt x="1099" y="385"/>
                  </a:cubicBezTo>
                  <a:lnTo>
                    <a:pt x="1099" y="385"/>
                  </a:lnTo>
                  <a:cubicBezTo>
                    <a:pt x="1015" y="170"/>
                    <a:pt x="845" y="1"/>
                    <a:pt x="623" y="1"/>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14" name="Google Shape;8014;p35"/>
            <p:cNvSpPr/>
            <p:nvPr/>
          </p:nvSpPr>
          <p:spPr>
            <a:xfrm>
              <a:off x="3764840" y="1440338"/>
              <a:ext cx="71597" cy="83086"/>
            </a:xfrm>
            <a:custGeom>
              <a:avLst/>
              <a:gdLst/>
              <a:ahLst/>
              <a:cxnLst/>
              <a:rect l="l" t="t" r="r" b="b"/>
              <a:pathLst>
                <a:path w="2003" h="2380" extrusionOk="0">
                  <a:moveTo>
                    <a:pt x="492" y="0"/>
                  </a:moveTo>
                  <a:cubicBezTo>
                    <a:pt x="408" y="0"/>
                    <a:pt x="326" y="17"/>
                    <a:pt x="268" y="56"/>
                  </a:cubicBezTo>
                  <a:cubicBezTo>
                    <a:pt x="168" y="122"/>
                    <a:pt x="68" y="256"/>
                    <a:pt x="34" y="389"/>
                  </a:cubicBezTo>
                  <a:cubicBezTo>
                    <a:pt x="1" y="523"/>
                    <a:pt x="1" y="656"/>
                    <a:pt x="68" y="790"/>
                  </a:cubicBezTo>
                  <a:cubicBezTo>
                    <a:pt x="368" y="1223"/>
                    <a:pt x="735" y="1657"/>
                    <a:pt x="968" y="2124"/>
                  </a:cubicBezTo>
                  <a:cubicBezTo>
                    <a:pt x="1035" y="2257"/>
                    <a:pt x="1168" y="2357"/>
                    <a:pt x="1302" y="2357"/>
                  </a:cubicBezTo>
                  <a:cubicBezTo>
                    <a:pt x="1357" y="2371"/>
                    <a:pt x="1418" y="2379"/>
                    <a:pt x="1478" y="2379"/>
                  </a:cubicBezTo>
                  <a:cubicBezTo>
                    <a:pt x="1562" y="2379"/>
                    <a:pt x="1644" y="2363"/>
                    <a:pt x="1702" y="2324"/>
                  </a:cubicBezTo>
                  <a:cubicBezTo>
                    <a:pt x="1936" y="2157"/>
                    <a:pt x="2002" y="1857"/>
                    <a:pt x="1869" y="1590"/>
                  </a:cubicBezTo>
                  <a:cubicBezTo>
                    <a:pt x="1635" y="1123"/>
                    <a:pt x="1268" y="689"/>
                    <a:pt x="968" y="256"/>
                  </a:cubicBezTo>
                  <a:cubicBezTo>
                    <a:pt x="902" y="122"/>
                    <a:pt x="801" y="56"/>
                    <a:pt x="668" y="22"/>
                  </a:cubicBezTo>
                  <a:cubicBezTo>
                    <a:pt x="613" y="9"/>
                    <a:pt x="552" y="0"/>
                    <a:pt x="492"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15" name="Google Shape;8015;p35"/>
            <p:cNvSpPr/>
            <p:nvPr/>
          </p:nvSpPr>
          <p:spPr>
            <a:xfrm>
              <a:off x="3848306" y="1390347"/>
              <a:ext cx="77567" cy="101623"/>
            </a:xfrm>
            <a:custGeom>
              <a:avLst/>
              <a:gdLst/>
              <a:ahLst/>
              <a:cxnLst/>
              <a:rect l="l" t="t" r="r" b="b"/>
              <a:pathLst>
                <a:path w="2170" h="2911" extrusionOk="0">
                  <a:moveTo>
                    <a:pt x="513" y="0"/>
                  </a:moveTo>
                  <a:cubicBezTo>
                    <a:pt x="421" y="0"/>
                    <a:pt x="331" y="23"/>
                    <a:pt x="268" y="87"/>
                  </a:cubicBezTo>
                  <a:cubicBezTo>
                    <a:pt x="134" y="153"/>
                    <a:pt x="34" y="253"/>
                    <a:pt x="34" y="387"/>
                  </a:cubicBezTo>
                  <a:cubicBezTo>
                    <a:pt x="1" y="520"/>
                    <a:pt x="1" y="654"/>
                    <a:pt x="68" y="787"/>
                  </a:cubicBezTo>
                  <a:cubicBezTo>
                    <a:pt x="368" y="1454"/>
                    <a:pt x="902" y="1988"/>
                    <a:pt x="1202" y="2655"/>
                  </a:cubicBezTo>
                  <a:cubicBezTo>
                    <a:pt x="1235" y="2789"/>
                    <a:pt x="1402" y="2889"/>
                    <a:pt x="1502" y="2889"/>
                  </a:cubicBezTo>
                  <a:cubicBezTo>
                    <a:pt x="1557" y="2903"/>
                    <a:pt x="1618" y="2911"/>
                    <a:pt x="1678" y="2911"/>
                  </a:cubicBezTo>
                  <a:cubicBezTo>
                    <a:pt x="1762" y="2911"/>
                    <a:pt x="1844" y="2894"/>
                    <a:pt x="1902" y="2855"/>
                  </a:cubicBezTo>
                  <a:cubicBezTo>
                    <a:pt x="2036" y="2789"/>
                    <a:pt x="2136" y="2655"/>
                    <a:pt x="2136" y="2522"/>
                  </a:cubicBezTo>
                  <a:cubicBezTo>
                    <a:pt x="2169" y="2388"/>
                    <a:pt x="2169" y="2255"/>
                    <a:pt x="2102" y="2121"/>
                  </a:cubicBezTo>
                  <a:cubicBezTo>
                    <a:pt x="1802" y="1454"/>
                    <a:pt x="1268" y="921"/>
                    <a:pt x="968" y="253"/>
                  </a:cubicBezTo>
                  <a:cubicBezTo>
                    <a:pt x="935" y="153"/>
                    <a:pt x="768" y="53"/>
                    <a:pt x="668" y="20"/>
                  </a:cubicBezTo>
                  <a:cubicBezTo>
                    <a:pt x="619" y="8"/>
                    <a:pt x="566" y="0"/>
                    <a:pt x="513"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16" name="Google Shape;8016;p35"/>
            <p:cNvSpPr/>
            <p:nvPr/>
          </p:nvSpPr>
          <p:spPr>
            <a:xfrm>
              <a:off x="3938956" y="1377047"/>
              <a:ext cx="51294" cy="62908"/>
            </a:xfrm>
            <a:custGeom>
              <a:avLst/>
              <a:gdLst/>
              <a:ahLst/>
              <a:cxnLst/>
              <a:rect l="l" t="t" r="r" b="b"/>
              <a:pathLst>
                <a:path w="1435" h="1802" extrusionOk="0">
                  <a:moveTo>
                    <a:pt x="600" y="1"/>
                  </a:moveTo>
                  <a:cubicBezTo>
                    <a:pt x="534" y="1"/>
                    <a:pt x="467" y="1"/>
                    <a:pt x="400" y="34"/>
                  </a:cubicBezTo>
                  <a:cubicBezTo>
                    <a:pt x="267" y="67"/>
                    <a:pt x="167" y="134"/>
                    <a:pt x="100" y="268"/>
                  </a:cubicBezTo>
                  <a:cubicBezTo>
                    <a:pt x="33" y="401"/>
                    <a:pt x="0" y="534"/>
                    <a:pt x="33" y="668"/>
                  </a:cubicBezTo>
                  <a:cubicBezTo>
                    <a:pt x="133" y="968"/>
                    <a:pt x="334" y="1268"/>
                    <a:pt x="467" y="1535"/>
                  </a:cubicBezTo>
                  <a:cubicBezTo>
                    <a:pt x="500" y="1602"/>
                    <a:pt x="534" y="1635"/>
                    <a:pt x="600" y="1702"/>
                  </a:cubicBezTo>
                  <a:cubicBezTo>
                    <a:pt x="667" y="1735"/>
                    <a:pt x="701" y="1769"/>
                    <a:pt x="767" y="1769"/>
                  </a:cubicBezTo>
                  <a:cubicBezTo>
                    <a:pt x="867" y="1802"/>
                    <a:pt x="934" y="1802"/>
                    <a:pt x="1001" y="1802"/>
                  </a:cubicBezTo>
                  <a:cubicBezTo>
                    <a:pt x="1067" y="1802"/>
                    <a:pt x="1134" y="1769"/>
                    <a:pt x="1168" y="1735"/>
                  </a:cubicBezTo>
                  <a:cubicBezTo>
                    <a:pt x="1301" y="1669"/>
                    <a:pt x="1401" y="1535"/>
                    <a:pt x="1401" y="1402"/>
                  </a:cubicBezTo>
                  <a:cubicBezTo>
                    <a:pt x="1434" y="1368"/>
                    <a:pt x="1434" y="1335"/>
                    <a:pt x="1434" y="1268"/>
                  </a:cubicBezTo>
                  <a:cubicBezTo>
                    <a:pt x="1434" y="1168"/>
                    <a:pt x="1401" y="1101"/>
                    <a:pt x="1368" y="1001"/>
                  </a:cubicBezTo>
                  <a:cubicBezTo>
                    <a:pt x="1268" y="801"/>
                    <a:pt x="1134" y="601"/>
                    <a:pt x="1034" y="368"/>
                  </a:cubicBezTo>
                  <a:lnTo>
                    <a:pt x="1034" y="368"/>
                  </a:lnTo>
                  <a:cubicBezTo>
                    <a:pt x="1034" y="401"/>
                    <a:pt x="1067" y="434"/>
                    <a:pt x="1067" y="501"/>
                  </a:cubicBezTo>
                  <a:lnTo>
                    <a:pt x="1034" y="401"/>
                  </a:lnTo>
                  <a:cubicBezTo>
                    <a:pt x="1001" y="268"/>
                    <a:pt x="934" y="134"/>
                    <a:pt x="801" y="67"/>
                  </a:cubicBezTo>
                  <a:cubicBezTo>
                    <a:pt x="734" y="34"/>
                    <a:pt x="667" y="34"/>
                    <a:pt x="600" y="1"/>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17" name="Google Shape;8017;p35"/>
            <p:cNvSpPr/>
            <p:nvPr/>
          </p:nvSpPr>
          <p:spPr>
            <a:xfrm>
              <a:off x="3507295" y="1537281"/>
              <a:ext cx="53689" cy="73171"/>
            </a:xfrm>
            <a:custGeom>
              <a:avLst/>
              <a:gdLst/>
              <a:ahLst/>
              <a:cxnLst/>
              <a:rect l="l" t="t" r="r" b="b"/>
              <a:pathLst>
                <a:path w="1502" h="2096" extrusionOk="0">
                  <a:moveTo>
                    <a:pt x="1102" y="714"/>
                  </a:moveTo>
                  <a:lnTo>
                    <a:pt x="1102" y="714"/>
                  </a:lnTo>
                  <a:cubicBezTo>
                    <a:pt x="1118" y="731"/>
                    <a:pt x="1127" y="756"/>
                    <a:pt x="1135" y="781"/>
                  </a:cubicBezTo>
                  <a:lnTo>
                    <a:pt x="1135" y="781"/>
                  </a:lnTo>
                  <a:cubicBezTo>
                    <a:pt x="1124" y="759"/>
                    <a:pt x="1113" y="737"/>
                    <a:pt x="1102" y="714"/>
                  </a:cubicBezTo>
                  <a:close/>
                  <a:moveTo>
                    <a:pt x="494" y="1"/>
                  </a:moveTo>
                  <a:cubicBezTo>
                    <a:pt x="459" y="1"/>
                    <a:pt x="428" y="5"/>
                    <a:pt x="401" y="14"/>
                  </a:cubicBezTo>
                  <a:cubicBezTo>
                    <a:pt x="268" y="47"/>
                    <a:pt x="134" y="147"/>
                    <a:pt x="67" y="247"/>
                  </a:cubicBezTo>
                  <a:cubicBezTo>
                    <a:pt x="1" y="381"/>
                    <a:pt x="1" y="514"/>
                    <a:pt x="34" y="648"/>
                  </a:cubicBezTo>
                  <a:cubicBezTo>
                    <a:pt x="101" y="1081"/>
                    <a:pt x="301" y="1482"/>
                    <a:pt x="534" y="1849"/>
                  </a:cubicBezTo>
                  <a:cubicBezTo>
                    <a:pt x="601" y="1949"/>
                    <a:pt x="701" y="2049"/>
                    <a:pt x="835" y="2082"/>
                  </a:cubicBezTo>
                  <a:cubicBezTo>
                    <a:pt x="870" y="2091"/>
                    <a:pt x="909" y="2095"/>
                    <a:pt x="947" y="2095"/>
                  </a:cubicBezTo>
                  <a:cubicBezTo>
                    <a:pt x="1053" y="2095"/>
                    <a:pt x="1162" y="2064"/>
                    <a:pt x="1235" y="2015"/>
                  </a:cubicBezTo>
                  <a:cubicBezTo>
                    <a:pt x="1335" y="1949"/>
                    <a:pt x="1435" y="1849"/>
                    <a:pt x="1468" y="1715"/>
                  </a:cubicBezTo>
                  <a:cubicBezTo>
                    <a:pt x="1502" y="1582"/>
                    <a:pt x="1502" y="1415"/>
                    <a:pt x="1435" y="1315"/>
                  </a:cubicBezTo>
                  <a:cubicBezTo>
                    <a:pt x="1331" y="1158"/>
                    <a:pt x="1247" y="1001"/>
                    <a:pt x="1167" y="845"/>
                  </a:cubicBezTo>
                  <a:lnTo>
                    <a:pt x="1167" y="845"/>
                  </a:lnTo>
                  <a:cubicBezTo>
                    <a:pt x="1101" y="679"/>
                    <a:pt x="1068" y="547"/>
                    <a:pt x="1035" y="381"/>
                  </a:cubicBezTo>
                  <a:cubicBezTo>
                    <a:pt x="1001" y="247"/>
                    <a:pt x="901" y="114"/>
                    <a:pt x="801" y="81"/>
                  </a:cubicBezTo>
                  <a:cubicBezTo>
                    <a:pt x="704" y="32"/>
                    <a:pt x="588" y="1"/>
                    <a:pt x="494" y="1"/>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18" name="Google Shape;8018;p35"/>
            <p:cNvSpPr/>
            <p:nvPr/>
          </p:nvSpPr>
          <p:spPr>
            <a:xfrm>
              <a:off x="1723531" y="1109222"/>
              <a:ext cx="682050" cy="475160"/>
            </a:xfrm>
            <a:custGeom>
              <a:avLst/>
              <a:gdLst/>
              <a:ahLst/>
              <a:cxnLst/>
              <a:rect l="l" t="t" r="r" b="b"/>
              <a:pathLst>
                <a:path w="19081" h="13611" extrusionOk="0">
                  <a:moveTo>
                    <a:pt x="0" y="1"/>
                  </a:moveTo>
                  <a:lnTo>
                    <a:pt x="0" y="1"/>
                  </a:lnTo>
                  <a:cubicBezTo>
                    <a:pt x="2035" y="8807"/>
                    <a:pt x="11809" y="12543"/>
                    <a:pt x="18781" y="13577"/>
                  </a:cubicBezTo>
                  <a:lnTo>
                    <a:pt x="19081" y="13610"/>
                  </a:lnTo>
                  <a:cubicBezTo>
                    <a:pt x="18947" y="10408"/>
                    <a:pt x="15145" y="6505"/>
                    <a:pt x="12676" y="4771"/>
                  </a:cubicBezTo>
                  <a:cubicBezTo>
                    <a:pt x="9107" y="2235"/>
                    <a:pt x="4237" y="1235"/>
                    <a:pt x="0" y="1"/>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19" name="Google Shape;8019;p35"/>
            <p:cNvSpPr/>
            <p:nvPr/>
          </p:nvSpPr>
          <p:spPr>
            <a:xfrm>
              <a:off x="1624552" y="1385146"/>
              <a:ext cx="785818" cy="276801"/>
            </a:xfrm>
            <a:custGeom>
              <a:avLst/>
              <a:gdLst/>
              <a:ahLst/>
              <a:cxnLst/>
              <a:rect l="l" t="t" r="r" b="b"/>
              <a:pathLst>
                <a:path w="21984" h="7929" extrusionOk="0">
                  <a:moveTo>
                    <a:pt x="6091" y="0"/>
                  </a:moveTo>
                  <a:cubicBezTo>
                    <a:pt x="4143" y="0"/>
                    <a:pt x="2120" y="174"/>
                    <a:pt x="1" y="469"/>
                  </a:cubicBezTo>
                  <a:cubicBezTo>
                    <a:pt x="1469" y="4939"/>
                    <a:pt x="7073" y="7141"/>
                    <a:pt x="11209" y="7774"/>
                  </a:cubicBezTo>
                  <a:cubicBezTo>
                    <a:pt x="11926" y="7881"/>
                    <a:pt x="12602" y="7929"/>
                    <a:pt x="13249" y="7929"/>
                  </a:cubicBezTo>
                  <a:cubicBezTo>
                    <a:pt x="16246" y="7929"/>
                    <a:pt x="18632" y="6906"/>
                    <a:pt x="21650" y="5973"/>
                  </a:cubicBezTo>
                  <a:lnTo>
                    <a:pt x="21983" y="5873"/>
                  </a:lnTo>
                  <a:cubicBezTo>
                    <a:pt x="16950" y="1513"/>
                    <a:pt x="11843" y="0"/>
                    <a:pt x="6091" y="0"/>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20" name="Google Shape;8020;p35"/>
            <p:cNvSpPr/>
            <p:nvPr/>
          </p:nvSpPr>
          <p:spPr>
            <a:xfrm>
              <a:off x="2297744" y="1555085"/>
              <a:ext cx="36710" cy="27090"/>
            </a:xfrm>
            <a:custGeom>
              <a:avLst/>
              <a:gdLst/>
              <a:ahLst/>
              <a:cxnLst/>
              <a:rect l="l" t="t" r="r" b="b"/>
              <a:pathLst>
                <a:path w="1027" h="776" extrusionOk="0">
                  <a:moveTo>
                    <a:pt x="492" y="0"/>
                  </a:moveTo>
                  <a:cubicBezTo>
                    <a:pt x="74" y="0"/>
                    <a:pt x="1" y="708"/>
                    <a:pt x="448" y="772"/>
                  </a:cubicBezTo>
                  <a:cubicBezTo>
                    <a:pt x="469" y="774"/>
                    <a:pt x="488" y="776"/>
                    <a:pt x="507" y="776"/>
                  </a:cubicBezTo>
                  <a:cubicBezTo>
                    <a:pt x="926" y="776"/>
                    <a:pt x="1027" y="100"/>
                    <a:pt x="548" y="4"/>
                  </a:cubicBezTo>
                  <a:cubicBezTo>
                    <a:pt x="529" y="2"/>
                    <a:pt x="510" y="0"/>
                    <a:pt x="492" y="0"/>
                  </a:cubicBezTo>
                  <a:close/>
                </a:path>
              </a:pathLst>
            </a:custGeom>
            <a:solidFill>
              <a:srgbClr val="4F601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21" name="Google Shape;8021;p35"/>
            <p:cNvSpPr/>
            <p:nvPr/>
          </p:nvSpPr>
          <p:spPr>
            <a:xfrm>
              <a:off x="2197657" y="1495669"/>
              <a:ext cx="36746" cy="27125"/>
            </a:xfrm>
            <a:custGeom>
              <a:avLst/>
              <a:gdLst/>
              <a:ahLst/>
              <a:cxnLst/>
              <a:rect l="l" t="t" r="r" b="b"/>
              <a:pathLst>
                <a:path w="1028" h="777" extrusionOk="0">
                  <a:moveTo>
                    <a:pt x="521" y="1"/>
                  </a:moveTo>
                  <a:cubicBezTo>
                    <a:pt x="102" y="1"/>
                    <a:pt x="1" y="677"/>
                    <a:pt x="480" y="772"/>
                  </a:cubicBezTo>
                  <a:cubicBezTo>
                    <a:pt x="499" y="775"/>
                    <a:pt x="518" y="776"/>
                    <a:pt x="536" y="776"/>
                  </a:cubicBezTo>
                  <a:cubicBezTo>
                    <a:pt x="954" y="776"/>
                    <a:pt x="1027" y="69"/>
                    <a:pt x="580" y="5"/>
                  </a:cubicBezTo>
                  <a:cubicBezTo>
                    <a:pt x="559" y="2"/>
                    <a:pt x="540" y="1"/>
                    <a:pt x="521" y="1"/>
                  </a:cubicBezTo>
                  <a:close/>
                </a:path>
              </a:pathLst>
            </a:custGeom>
            <a:solidFill>
              <a:srgbClr val="4F601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22" name="Google Shape;8022;p35"/>
            <p:cNvSpPr/>
            <p:nvPr/>
          </p:nvSpPr>
          <p:spPr>
            <a:xfrm>
              <a:off x="2203591" y="1586503"/>
              <a:ext cx="36710" cy="27125"/>
            </a:xfrm>
            <a:custGeom>
              <a:avLst/>
              <a:gdLst/>
              <a:ahLst/>
              <a:cxnLst/>
              <a:rect l="l" t="t" r="r" b="b"/>
              <a:pathLst>
                <a:path w="1027" h="777" extrusionOk="0">
                  <a:moveTo>
                    <a:pt x="488" y="1"/>
                  </a:moveTo>
                  <a:cubicBezTo>
                    <a:pt x="73" y="1"/>
                    <a:pt x="0" y="676"/>
                    <a:pt x="447" y="772"/>
                  </a:cubicBezTo>
                  <a:cubicBezTo>
                    <a:pt x="466" y="775"/>
                    <a:pt x="485" y="776"/>
                    <a:pt x="504" y="776"/>
                  </a:cubicBezTo>
                  <a:cubicBezTo>
                    <a:pt x="924" y="776"/>
                    <a:pt x="1027" y="69"/>
                    <a:pt x="547" y="5"/>
                  </a:cubicBezTo>
                  <a:cubicBezTo>
                    <a:pt x="527" y="2"/>
                    <a:pt x="507" y="1"/>
                    <a:pt x="488" y="1"/>
                  </a:cubicBezTo>
                  <a:close/>
                </a:path>
              </a:pathLst>
            </a:custGeom>
            <a:solidFill>
              <a:srgbClr val="4F601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23" name="Google Shape;8023;p35"/>
            <p:cNvSpPr/>
            <p:nvPr/>
          </p:nvSpPr>
          <p:spPr>
            <a:xfrm>
              <a:off x="2102217" y="1572540"/>
              <a:ext cx="36746" cy="25938"/>
            </a:xfrm>
            <a:custGeom>
              <a:avLst/>
              <a:gdLst/>
              <a:ahLst/>
              <a:cxnLst/>
              <a:rect l="l" t="t" r="r" b="b"/>
              <a:pathLst>
                <a:path w="1028" h="743" extrusionOk="0">
                  <a:moveTo>
                    <a:pt x="518" y="0"/>
                  </a:moveTo>
                  <a:cubicBezTo>
                    <a:pt x="73" y="0"/>
                    <a:pt x="1" y="675"/>
                    <a:pt x="448" y="739"/>
                  </a:cubicBezTo>
                  <a:cubicBezTo>
                    <a:pt x="469" y="741"/>
                    <a:pt x="490" y="743"/>
                    <a:pt x="511" y="743"/>
                  </a:cubicBezTo>
                  <a:cubicBezTo>
                    <a:pt x="956" y="743"/>
                    <a:pt x="1028" y="69"/>
                    <a:pt x="581" y="5"/>
                  </a:cubicBezTo>
                  <a:cubicBezTo>
                    <a:pt x="559" y="2"/>
                    <a:pt x="538" y="0"/>
                    <a:pt x="518" y="0"/>
                  </a:cubicBezTo>
                  <a:close/>
                </a:path>
              </a:pathLst>
            </a:custGeom>
            <a:solidFill>
              <a:srgbClr val="4F601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24" name="Google Shape;8024;p35"/>
            <p:cNvSpPr/>
            <p:nvPr/>
          </p:nvSpPr>
          <p:spPr>
            <a:xfrm>
              <a:off x="2096248" y="1470080"/>
              <a:ext cx="36782" cy="27090"/>
            </a:xfrm>
            <a:custGeom>
              <a:avLst/>
              <a:gdLst/>
              <a:ahLst/>
              <a:cxnLst/>
              <a:rect l="l" t="t" r="r" b="b"/>
              <a:pathLst>
                <a:path w="1029" h="776" extrusionOk="0">
                  <a:moveTo>
                    <a:pt x="521" y="0"/>
                  </a:moveTo>
                  <a:cubicBezTo>
                    <a:pt x="74" y="0"/>
                    <a:pt x="0" y="708"/>
                    <a:pt x="448" y="771"/>
                  </a:cubicBezTo>
                  <a:cubicBezTo>
                    <a:pt x="470" y="774"/>
                    <a:pt x="491" y="776"/>
                    <a:pt x="511" y="776"/>
                  </a:cubicBezTo>
                  <a:cubicBezTo>
                    <a:pt x="956" y="776"/>
                    <a:pt x="1028" y="100"/>
                    <a:pt x="581" y="4"/>
                  </a:cubicBezTo>
                  <a:cubicBezTo>
                    <a:pt x="561" y="1"/>
                    <a:pt x="540" y="0"/>
                    <a:pt x="521" y="0"/>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25" name="Google Shape;8025;p35"/>
            <p:cNvSpPr/>
            <p:nvPr/>
          </p:nvSpPr>
          <p:spPr>
            <a:xfrm>
              <a:off x="1990191" y="1433949"/>
              <a:ext cx="36710" cy="25973"/>
            </a:xfrm>
            <a:custGeom>
              <a:avLst/>
              <a:gdLst/>
              <a:ahLst/>
              <a:cxnLst/>
              <a:rect l="l" t="t" r="r" b="b"/>
              <a:pathLst>
                <a:path w="1027" h="744" extrusionOk="0">
                  <a:moveTo>
                    <a:pt x="521" y="1"/>
                  </a:moveTo>
                  <a:cubicBezTo>
                    <a:pt x="102" y="1"/>
                    <a:pt x="1" y="675"/>
                    <a:pt x="479" y="739"/>
                  </a:cubicBezTo>
                  <a:cubicBezTo>
                    <a:pt x="500" y="742"/>
                    <a:pt x="519" y="743"/>
                    <a:pt x="538" y="743"/>
                  </a:cubicBezTo>
                  <a:cubicBezTo>
                    <a:pt x="954" y="743"/>
                    <a:pt x="1026" y="69"/>
                    <a:pt x="580" y="5"/>
                  </a:cubicBezTo>
                  <a:cubicBezTo>
                    <a:pt x="559" y="2"/>
                    <a:pt x="540" y="1"/>
                    <a:pt x="521" y="1"/>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26" name="Google Shape;8026;p35"/>
            <p:cNvSpPr/>
            <p:nvPr/>
          </p:nvSpPr>
          <p:spPr>
            <a:xfrm>
              <a:off x="2008028" y="1513159"/>
              <a:ext cx="36460" cy="26113"/>
            </a:xfrm>
            <a:custGeom>
              <a:avLst/>
              <a:gdLst/>
              <a:ahLst/>
              <a:cxnLst/>
              <a:rect l="l" t="t" r="r" b="b"/>
              <a:pathLst>
                <a:path w="1020" h="748" extrusionOk="0">
                  <a:moveTo>
                    <a:pt x="518" y="0"/>
                  </a:moveTo>
                  <a:cubicBezTo>
                    <a:pt x="73" y="0"/>
                    <a:pt x="1" y="675"/>
                    <a:pt x="447" y="738"/>
                  </a:cubicBezTo>
                  <a:cubicBezTo>
                    <a:pt x="478" y="744"/>
                    <a:pt x="507" y="747"/>
                    <a:pt x="535" y="747"/>
                  </a:cubicBezTo>
                  <a:cubicBezTo>
                    <a:pt x="958" y="747"/>
                    <a:pt x="1019" y="67"/>
                    <a:pt x="581" y="4"/>
                  </a:cubicBezTo>
                  <a:cubicBezTo>
                    <a:pt x="559" y="2"/>
                    <a:pt x="538" y="0"/>
                    <a:pt x="518" y="0"/>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27" name="Google Shape;8027;p35"/>
            <p:cNvSpPr/>
            <p:nvPr/>
          </p:nvSpPr>
          <p:spPr>
            <a:xfrm>
              <a:off x="1960380" y="1609788"/>
              <a:ext cx="36710" cy="25973"/>
            </a:xfrm>
            <a:custGeom>
              <a:avLst/>
              <a:gdLst/>
              <a:ahLst/>
              <a:cxnLst/>
              <a:rect l="l" t="t" r="r" b="b"/>
              <a:pathLst>
                <a:path w="1027" h="744" extrusionOk="0">
                  <a:moveTo>
                    <a:pt x="521" y="1"/>
                  </a:moveTo>
                  <a:cubicBezTo>
                    <a:pt x="102" y="1"/>
                    <a:pt x="1" y="675"/>
                    <a:pt x="480" y="739"/>
                  </a:cubicBezTo>
                  <a:cubicBezTo>
                    <a:pt x="500" y="742"/>
                    <a:pt x="519" y="743"/>
                    <a:pt x="538" y="743"/>
                  </a:cubicBezTo>
                  <a:cubicBezTo>
                    <a:pt x="954" y="743"/>
                    <a:pt x="1026" y="69"/>
                    <a:pt x="580" y="5"/>
                  </a:cubicBezTo>
                  <a:cubicBezTo>
                    <a:pt x="559" y="2"/>
                    <a:pt x="540" y="1"/>
                    <a:pt x="521" y="1"/>
                  </a:cubicBezTo>
                  <a:close/>
                </a:path>
              </a:pathLst>
            </a:custGeom>
            <a:solidFill>
              <a:srgbClr val="4F601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28" name="Google Shape;8028;p35"/>
            <p:cNvSpPr/>
            <p:nvPr/>
          </p:nvSpPr>
          <p:spPr>
            <a:xfrm>
              <a:off x="1875699" y="1546916"/>
              <a:ext cx="36674" cy="25938"/>
            </a:xfrm>
            <a:custGeom>
              <a:avLst/>
              <a:gdLst/>
              <a:ahLst/>
              <a:cxnLst/>
              <a:rect l="l" t="t" r="r" b="b"/>
              <a:pathLst>
                <a:path w="1026" h="743" extrusionOk="0">
                  <a:moveTo>
                    <a:pt x="488" y="1"/>
                  </a:moveTo>
                  <a:cubicBezTo>
                    <a:pt x="72" y="1"/>
                    <a:pt x="0" y="675"/>
                    <a:pt x="447" y="739"/>
                  </a:cubicBezTo>
                  <a:cubicBezTo>
                    <a:pt x="467" y="742"/>
                    <a:pt x="487" y="743"/>
                    <a:pt x="506" y="743"/>
                  </a:cubicBezTo>
                  <a:cubicBezTo>
                    <a:pt x="924" y="743"/>
                    <a:pt x="1026" y="69"/>
                    <a:pt x="547" y="5"/>
                  </a:cubicBezTo>
                  <a:cubicBezTo>
                    <a:pt x="527" y="2"/>
                    <a:pt x="507" y="1"/>
                    <a:pt x="488" y="1"/>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29" name="Google Shape;8029;p35"/>
            <p:cNvSpPr/>
            <p:nvPr/>
          </p:nvSpPr>
          <p:spPr>
            <a:xfrm>
              <a:off x="1924599" y="1487535"/>
              <a:ext cx="36746" cy="27090"/>
            </a:xfrm>
            <a:custGeom>
              <a:avLst/>
              <a:gdLst/>
              <a:ahLst/>
              <a:cxnLst/>
              <a:rect l="l" t="t" r="r" b="b"/>
              <a:pathLst>
                <a:path w="1028" h="776" extrusionOk="0">
                  <a:moveTo>
                    <a:pt x="523" y="1"/>
                  </a:moveTo>
                  <a:cubicBezTo>
                    <a:pt x="103" y="1"/>
                    <a:pt x="0" y="708"/>
                    <a:pt x="480" y="772"/>
                  </a:cubicBezTo>
                  <a:cubicBezTo>
                    <a:pt x="499" y="775"/>
                    <a:pt x="518" y="776"/>
                    <a:pt x="536" y="776"/>
                  </a:cubicBezTo>
                  <a:cubicBezTo>
                    <a:pt x="954" y="776"/>
                    <a:pt x="1027" y="69"/>
                    <a:pt x="580" y="5"/>
                  </a:cubicBezTo>
                  <a:cubicBezTo>
                    <a:pt x="560" y="2"/>
                    <a:pt x="542" y="1"/>
                    <a:pt x="523" y="1"/>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30" name="Google Shape;8030;p35"/>
            <p:cNvSpPr/>
            <p:nvPr/>
          </p:nvSpPr>
          <p:spPr>
            <a:xfrm>
              <a:off x="1866191" y="1410665"/>
              <a:ext cx="36710" cy="25973"/>
            </a:xfrm>
            <a:custGeom>
              <a:avLst/>
              <a:gdLst/>
              <a:ahLst/>
              <a:cxnLst/>
              <a:rect l="l" t="t" r="r" b="b"/>
              <a:pathLst>
                <a:path w="1027" h="744" extrusionOk="0">
                  <a:moveTo>
                    <a:pt x="521" y="1"/>
                  </a:moveTo>
                  <a:cubicBezTo>
                    <a:pt x="102" y="1"/>
                    <a:pt x="1" y="675"/>
                    <a:pt x="479" y="739"/>
                  </a:cubicBezTo>
                  <a:cubicBezTo>
                    <a:pt x="500" y="742"/>
                    <a:pt x="519" y="743"/>
                    <a:pt x="538" y="743"/>
                  </a:cubicBezTo>
                  <a:cubicBezTo>
                    <a:pt x="954" y="743"/>
                    <a:pt x="1026" y="69"/>
                    <a:pt x="579" y="5"/>
                  </a:cubicBezTo>
                  <a:cubicBezTo>
                    <a:pt x="559" y="2"/>
                    <a:pt x="540" y="1"/>
                    <a:pt x="521" y="1"/>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31" name="Google Shape;8031;p35"/>
            <p:cNvSpPr/>
            <p:nvPr/>
          </p:nvSpPr>
          <p:spPr>
            <a:xfrm>
              <a:off x="1798561" y="1499020"/>
              <a:ext cx="36353" cy="26113"/>
            </a:xfrm>
            <a:custGeom>
              <a:avLst/>
              <a:gdLst/>
              <a:ahLst/>
              <a:cxnLst/>
              <a:rect l="l" t="t" r="r" b="b"/>
              <a:pathLst>
                <a:path w="1017" h="748" extrusionOk="0">
                  <a:moveTo>
                    <a:pt x="488" y="0"/>
                  </a:moveTo>
                  <a:cubicBezTo>
                    <a:pt x="89" y="0"/>
                    <a:pt x="0" y="680"/>
                    <a:pt x="470" y="743"/>
                  </a:cubicBezTo>
                  <a:cubicBezTo>
                    <a:pt x="490" y="746"/>
                    <a:pt x="510" y="747"/>
                    <a:pt x="529" y="747"/>
                  </a:cubicBezTo>
                  <a:cubicBezTo>
                    <a:pt x="945" y="747"/>
                    <a:pt x="1017" y="73"/>
                    <a:pt x="570" y="9"/>
                  </a:cubicBezTo>
                  <a:cubicBezTo>
                    <a:pt x="542" y="3"/>
                    <a:pt x="514" y="0"/>
                    <a:pt x="488" y="0"/>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32" name="Google Shape;8032;p35"/>
            <p:cNvSpPr/>
            <p:nvPr/>
          </p:nvSpPr>
          <p:spPr>
            <a:xfrm>
              <a:off x="1761207" y="1424663"/>
              <a:ext cx="36746" cy="25938"/>
            </a:xfrm>
            <a:custGeom>
              <a:avLst/>
              <a:gdLst/>
              <a:ahLst/>
              <a:cxnLst/>
              <a:rect l="l" t="t" r="r" b="b"/>
              <a:pathLst>
                <a:path w="1028" h="743" extrusionOk="0">
                  <a:moveTo>
                    <a:pt x="518" y="0"/>
                  </a:moveTo>
                  <a:cubicBezTo>
                    <a:pt x="73" y="0"/>
                    <a:pt x="1" y="674"/>
                    <a:pt x="448" y="738"/>
                  </a:cubicBezTo>
                  <a:cubicBezTo>
                    <a:pt x="469" y="741"/>
                    <a:pt x="490" y="742"/>
                    <a:pt x="510" y="742"/>
                  </a:cubicBezTo>
                  <a:cubicBezTo>
                    <a:pt x="956" y="742"/>
                    <a:pt x="1028" y="68"/>
                    <a:pt x="581" y="4"/>
                  </a:cubicBezTo>
                  <a:cubicBezTo>
                    <a:pt x="559" y="1"/>
                    <a:pt x="538" y="0"/>
                    <a:pt x="518" y="0"/>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33" name="Google Shape;8033;p35"/>
            <p:cNvSpPr/>
            <p:nvPr/>
          </p:nvSpPr>
          <p:spPr>
            <a:xfrm>
              <a:off x="1682817" y="1458246"/>
              <a:ext cx="36460" cy="26113"/>
            </a:xfrm>
            <a:custGeom>
              <a:avLst/>
              <a:gdLst/>
              <a:ahLst/>
              <a:cxnLst/>
              <a:rect l="l" t="t" r="r" b="b"/>
              <a:pathLst>
                <a:path w="1020" h="748" extrusionOk="0">
                  <a:moveTo>
                    <a:pt x="485" y="1"/>
                  </a:moveTo>
                  <a:cubicBezTo>
                    <a:pt x="62" y="1"/>
                    <a:pt x="0" y="681"/>
                    <a:pt x="439" y="744"/>
                  </a:cubicBezTo>
                  <a:cubicBezTo>
                    <a:pt x="461" y="746"/>
                    <a:pt x="482" y="748"/>
                    <a:pt x="502" y="748"/>
                  </a:cubicBezTo>
                  <a:cubicBezTo>
                    <a:pt x="947" y="748"/>
                    <a:pt x="1019" y="74"/>
                    <a:pt x="572" y="10"/>
                  </a:cubicBezTo>
                  <a:cubicBezTo>
                    <a:pt x="542" y="4"/>
                    <a:pt x="513" y="1"/>
                    <a:pt x="485" y="1"/>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34" name="Google Shape;8034;p35"/>
            <p:cNvSpPr/>
            <p:nvPr/>
          </p:nvSpPr>
          <p:spPr>
            <a:xfrm>
              <a:off x="1646750" y="1413004"/>
              <a:ext cx="36674" cy="25938"/>
            </a:xfrm>
            <a:custGeom>
              <a:avLst/>
              <a:gdLst/>
              <a:ahLst/>
              <a:cxnLst/>
              <a:rect l="l" t="t" r="r" b="b"/>
              <a:pathLst>
                <a:path w="1026" h="743" extrusionOk="0">
                  <a:moveTo>
                    <a:pt x="489" y="0"/>
                  </a:moveTo>
                  <a:cubicBezTo>
                    <a:pt x="73" y="0"/>
                    <a:pt x="1" y="675"/>
                    <a:pt x="447" y="739"/>
                  </a:cubicBezTo>
                  <a:cubicBezTo>
                    <a:pt x="468" y="742"/>
                    <a:pt x="487" y="743"/>
                    <a:pt x="506" y="743"/>
                  </a:cubicBezTo>
                  <a:cubicBezTo>
                    <a:pt x="925" y="743"/>
                    <a:pt x="1026" y="69"/>
                    <a:pt x="547" y="5"/>
                  </a:cubicBezTo>
                  <a:cubicBezTo>
                    <a:pt x="527" y="2"/>
                    <a:pt x="507" y="0"/>
                    <a:pt x="489" y="0"/>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35" name="Google Shape;8035;p35"/>
            <p:cNvSpPr/>
            <p:nvPr/>
          </p:nvSpPr>
          <p:spPr>
            <a:xfrm>
              <a:off x="2094353" y="1308904"/>
              <a:ext cx="91865" cy="91778"/>
            </a:xfrm>
            <a:custGeom>
              <a:avLst/>
              <a:gdLst/>
              <a:ahLst/>
              <a:cxnLst/>
              <a:rect l="l" t="t" r="r" b="b"/>
              <a:pathLst>
                <a:path w="2570" h="2629" extrusionOk="0">
                  <a:moveTo>
                    <a:pt x="2036" y="0"/>
                  </a:moveTo>
                  <a:cubicBezTo>
                    <a:pt x="1914" y="0"/>
                    <a:pt x="1794" y="44"/>
                    <a:pt x="1702" y="151"/>
                  </a:cubicBezTo>
                  <a:cubicBezTo>
                    <a:pt x="1235" y="718"/>
                    <a:pt x="734" y="1252"/>
                    <a:pt x="167" y="1753"/>
                  </a:cubicBezTo>
                  <a:cubicBezTo>
                    <a:pt x="67" y="1819"/>
                    <a:pt x="1" y="1986"/>
                    <a:pt x="1" y="2119"/>
                  </a:cubicBezTo>
                  <a:cubicBezTo>
                    <a:pt x="1" y="2253"/>
                    <a:pt x="67" y="2386"/>
                    <a:pt x="167" y="2486"/>
                  </a:cubicBezTo>
                  <a:cubicBezTo>
                    <a:pt x="250" y="2569"/>
                    <a:pt x="355" y="2629"/>
                    <a:pt x="464" y="2629"/>
                  </a:cubicBezTo>
                  <a:cubicBezTo>
                    <a:pt x="487" y="2629"/>
                    <a:pt x="511" y="2626"/>
                    <a:pt x="534" y="2620"/>
                  </a:cubicBezTo>
                  <a:cubicBezTo>
                    <a:pt x="668" y="2620"/>
                    <a:pt x="801" y="2586"/>
                    <a:pt x="901" y="2486"/>
                  </a:cubicBezTo>
                  <a:cubicBezTo>
                    <a:pt x="1468" y="1986"/>
                    <a:pt x="1935" y="1452"/>
                    <a:pt x="2436" y="885"/>
                  </a:cubicBezTo>
                  <a:cubicBezTo>
                    <a:pt x="2536" y="785"/>
                    <a:pt x="2569" y="652"/>
                    <a:pt x="2569" y="518"/>
                  </a:cubicBezTo>
                  <a:cubicBezTo>
                    <a:pt x="2569" y="385"/>
                    <a:pt x="2536" y="251"/>
                    <a:pt x="2436" y="151"/>
                  </a:cubicBezTo>
                  <a:cubicBezTo>
                    <a:pt x="2327" y="61"/>
                    <a:pt x="2180" y="0"/>
                    <a:pt x="2036"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36" name="Google Shape;8036;p35"/>
            <p:cNvSpPr/>
            <p:nvPr/>
          </p:nvSpPr>
          <p:spPr>
            <a:xfrm>
              <a:off x="1979897" y="1250884"/>
              <a:ext cx="118066" cy="117821"/>
            </a:xfrm>
            <a:custGeom>
              <a:avLst/>
              <a:gdLst/>
              <a:ahLst/>
              <a:cxnLst/>
              <a:rect l="l" t="t" r="r" b="b"/>
              <a:pathLst>
                <a:path w="3303" h="3375" extrusionOk="0">
                  <a:moveTo>
                    <a:pt x="2068" y="512"/>
                  </a:moveTo>
                  <a:lnTo>
                    <a:pt x="2035" y="579"/>
                  </a:lnTo>
                  <a:cubicBezTo>
                    <a:pt x="2044" y="561"/>
                    <a:pt x="2055" y="546"/>
                    <a:pt x="2068" y="531"/>
                  </a:cubicBezTo>
                  <a:lnTo>
                    <a:pt x="2068" y="531"/>
                  </a:lnTo>
                  <a:cubicBezTo>
                    <a:pt x="2068" y="526"/>
                    <a:pt x="2068" y="520"/>
                    <a:pt x="2068" y="512"/>
                  </a:cubicBezTo>
                  <a:close/>
                  <a:moveTo>
                    <a:pt x="2740" y="0"/>
                  </a:moveTo>
                  <a:cubicBezTo>
                    <a:pt x="2553" y="0"/>
                    <a:pt x="2362" y="82"/>
                    <a:pt x="2269" y="246"/>
                  </a:cubicBezTo>
                  <a:cubicBezTo>
                    <a:pt x="2235" y="312"/>
                    <a:pt x="2202" y="346"/>
                    <a:pt x="2168" y="412"/>
                  </a:cubicBezTo>
                  <a:cubicBezTo>
                    <a:pt x="2144" y="461"/>
                    <a:pt x="2102" y="492"/>
                    <a:pt x="2068" y="531"/>
                  </a:cubicBezTo>
                  <a:lnTo>
                    <a:pt x="2068" y="531"/>
                  </a:lnTo>
                  <a:cubicBezTo>
                    <a:pt x="2067" y="548"/>
                    <a:pt x="2061" y="554"/>
                    <a:pt x="2035" y="579"/>
                  </a:cubicBezTo>
                  <a:cubicBezTo>
                    <a:pt x="2002" y="613"/>
                    <a:pt x="2002" y="613"/>
                    <a:pt x="1968" y="646"/>
                  </a:cubicBezTo>
                  <a:cubicBezTo>
                    <a:pt x="1935" y="679"/>
                    <a:pt x="1902" y="746"/>
                    <a:pt x="1835" y="779"/>
                  </a:cubicBezTo>
                  <a:cubicBezTo>
                    <a:pt x="1668" y="979"/>
                    <a:pt x="1468" y="1146"/>
                    <a:pt x="1301" y="1346"/>
                  </a:cubicBezTo>
                  <a:cubicBezTo>
                    <a:pt x="868" y="1713"/>
                    <a:pt x="467" y="2114"/>
                    <a:pt x="167" y="2581"/>
                  </a:cubicBezTo>
                  <a:cubicBezTo>
                    <a:pt x="0" y="2814"/>
                    <a:pt x="100" y="3181"/>
                    <a:pt x="367" y="3314"/>
                  </a:cubicBezTo>
                  <a:cubicBezTo>
                    <a:pt x="439" y="3355"/>
                    <a:pt x="516" y="3374"/>
                    <a:pt x="594" y="3374"/>
                  </a:cubicBezTo>
                  <a:cubicBezTo>
                    <a:pt x="772" y="3374"/>
                    <a:pt x="952" y="3276"/>
                    <a:pt x="1068" y="3114"/>
                  </a:cubicBezTo>
                  <a:cubicBezTo>
                    <a:pt x="1101" y="3048"/>
                    <a:pt x="1134" y="3014"/>
                    <a:pt x="1168" y="2948"/>
                  </a:cubicBezTo>
                  <a:cubicBezTo>
                    <a:pt x="1201" y="2914"/>
                    <a:pt x="1234" y="2881"/>
                    <a:pt x="1234" y="2881"/>
                  </a:cubicBezTo>
                  <a:cubicBezTo>
                    <a:pt x="1335" y="2747"/>
                    <a:pt x="1435" y="2681"/>
                    <a:pt x="1501" y="2581"/>
                  </a:cubicBezTo>
                  <a:cubicBezTo>
                    <a:pt x="1701" y="2380"/>
                    <a:pt x="1902" y="2214"/>
                    <a:pt x="2102" y="2014"/>
                  </a:cubicBezTo>
                  <a:cubicBezTo>
                    <a:pt x="2502" y="1647"/>
                    <a:pt x="2869" y="1246"/>
                    <a:pt x="3169" y="779"/>
                  </a:cubicBezTo>
                  <a:cubicBezTo>
                    <a:pt x="3303" y="546"/>
                    <a:pt x="3236" y="179"/>
                    <a:pt x="2969" y="45"/>
                  </a:cubicBezTo>
                  <a:cubicBezTo>
                    <a:pt x="2899" y="15"/>
                    <a:pt x="2820" y="0"/>
                    <a:pt x="2740"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37" name="Google Shape;8037;p35"/>
            <p:cNvSpPr/>
            <p:nvPr/>
          </p:nvSpPr>
          <p:spPr>
            <a:xfrm>
              <a:off x="1926243" y="1234686"/>
              <a:ext cx="76351" cy="78478"/>
            </a:xfrm>
            <a:custGeom>
              <a:avLst/>
              <a:gdLst/>
              <a:ahLst/>
              <a:cxnLst/>
              <a:rect l="l" t="t" r="r" b="b"/>
              <a:pathLst>
                <a:path w="2136" h="2248" extrusionOk="0">
                  <a:moveTo>
                    <a:pt x="1684" y="0"/>
                  </a:moveTo>
                  <a:cubicBezTo>
                    <a:pt x="1658" y="0"/>
                    <a:pt x="1631" y="3"/>
                    <a:pt x="1601" y="9"/>
                  </a:cubicBezTo>
                  <a:cubicBezTo>
                    <a:pt x="1501" y="9"/>
                    <a:pt x="1334" y="42"/>
                    <a:pt x="1268" y="143"/>
                  </a:cubicBezTo>
                  <a:cubicBezTo>
                    <a:pt x="867" y="576"/>
                    <a:pt x="434" y="976"/>
                    <a:pt x="67" y="1443"/>
                  </a:cubicBezTo>
                  <a:cubicBezTo>
                    <a:pt x="0" y="1544"/>
                    <a:pt x="0" y="1744"/>
                    <a:pt x="34" y="1844"/>
                  </a:cubicBezTo>
                  <a:cubicBezTo>
                    <a:pt x="67" y="1977"/>
                    <a:pt x="167" y="2111"/>
                    <a:pt x="267" y="2177"/>
                  </a:cubicBezTo>
                  <a:cubicBezTo>
                    <a:pt x="350" y="2219"/>
                    <a:pt x="432" y="2247"/>
                    <a:pt x="514" y="2247"/>
                  </a:cubicBezTo>
                  <a:cubicBezTo>
                    <a:pt x="565" y="2247"/>
                    <a:pt x="616" y="2236"/>
                    <a:pt x="667" y="2211"/>
                  </a:cubicBezTo>
                  <a:cubicBezTo>
                    <a:pt x="801" y="2177"/>
                    <a:pt x="901" y="2077"/>
                    <a:pt x="968" y="1977"/>
                  </a:cubicBezTo>
                  <a:cubicBezTo>
                    <a:pt x="1268" y="1577"/>
                    <a:pt x="1668" y="1243"/>
                    <a:pt x="1968" y="876"/>
                  </a:cubicBezTo>
                  <a:cubicBezTo>
                    <a:pt x="2068" y="776"/>
                    <a:pt x="2135" y="643"/>
                    <a:pt x="2135" y="509"/>
                  </a:cubicBezTo>
                  <a:cubicBezTo>
                    <a:pt x="2135" y="376"/>
                    <a:pt x="2068" y="243"/>
                    <a:pt x="1968" y="143"/>
                  </a:cubicBezTo>
                  <a:cubicBezTo>
                    <a:pt x="1886" y="60"/>
                    <a:pt x="1804" y="0"/>
                    <a:pt x="1684"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38" name="Google Shape;8038;p35"/>
            <p:cNvSpPr/>
            <p:nvPr/>
          </p:nvSpPr>
          <p:spPr>
            <a:xfrm>
              <a:off x="1837988" y="1173281"/>
              <a:ext cx="93044" cy="95269"/>
            </a:xfrm>
            <a:custGeom>
              <a:avLst/>
              <a:gdLst/>
              <a:ahLst/>
              <a:cxnLst/>
              <a:rect l="l" t="t" r="r" b="b"/>
              <a:pathLst>
                <a:path w="2603" h="2729" extrusionOk="0">
                  <a:moveTo>
                    <a:pt x="1997" y="0"/>
                  </a:moveTo>
                  <a:cubicBezTo>
                    <a:pt x="1817" y="0"/>
                    <a:pt x="1646" y="89"/>
                    <a:pt x="1535" y="267"/>
                  </a:cubicBezTo>
                  <a:cubicBezTo>
                    <a:pt x="1510" y="317"/>
                    <a:pt x="1467" y="385"/>
                    <a:pt x="1419" y="444"/>
                  </a:cubicBezTo>
                  <a:lnTo>
                    <a:pt x="1419" y="444"/>
                  </a:lnTo>
                  <a:cubicBezTo>
                    <a:pt x="1429" y="430"/>
                    <a:pt x="1435" y="415"/>
                    <a:pt x="1435" y="400"/>
                  </a:cubicBezTo>
                  <a:lnTo>
                    <a:pt x="1435" y="400"/>
                  </a:lnTo>
                  <a:cubicBezTo>
                    <a:pt x="1035" y="934"/>
                    <a:pt x="534" y="1368"/>
                    <a:pt x="168" y="1935"/>
                  </a:cubicBezTo>
                  <a:cubicBezTo>
                    <a:pt x="1" y="2168"/>
                    <a:pt x="101" y="2535"/>
                    <a:pt x="334" y="2669"/>
                  </a:cubicBezTo>
                  <a:cubicBezTo>
                    <a:pt x="416" y="2710"/>
                    <a:pt x="501" y="2729"/>
                    <a:pt x="584" y="2729"/>
                  </a:cubicBezTo>
                  <a:cubicBezTo>
                    <a:pt x="772" y="2729"/>
                    <a:pt x="952" y="2631"/>
                    <a:pt x="1068" y="2469"/>
                  </a:cubicBezTo>
                  <a:cubicBezTo>
                    <a:pt x="1090" y="2402"/>
                    <a:pt x="1127" y="2351"/>
                    <a:pt x="1169" y="2294"/>
                  </a:cubicBezTo>
                  <a:lnTo>
                    <a:pt x="1169" y="2294"/>
                  </a:lnTo>
                  <a:cubicBezTo>
                    <a:pt x="1168" y="2297"/>
                    <a:pt x="1168" y="2299"/>
                    <a:pt x="1168" y="2302"/>
                  </a:cubicBezTo>
                  <a:cubicBezTo>
                    <a:pt x="1569" y="1801"/>
                    <a:pt x="2069" y="1334"/>
                    <a:pt x="2436" y="767"/>
                  </a:cubicBezTo>
                  <a:cubicBezTo>
                    <a:pt x="2603" y="534"/>
                    <a:pt x="2503" y="200"/>
                    <a:pt x="2269" y="67"/>
                  </a:cubicBezTo>
                  <a:cubicBezTo>
                    <a:pt x="2180" y="22"/>
                    <a:pt x="2087" y="0"/>
                    <a:pt x="1997"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39" name="Google Shape;8039;p35"/>
            <p:cNvSpPr/>
            <p:nvPr/>
          </p:nvSpPr>
          <p:spPr>
            <a:xfrm>
              <a:off x="1785549" y="1147203"/>
              <a:ext cx="54869" cy="60324"/>
            </a:xfrm>
            <a:custGeom>
              <a:avLst/>
              <a:gdLst/>
              <a:ahLst/>
              <a:cxnLst/>
              <a:rect l="l" t="t" r="r" b="b"/>
              <a:pathLst>
                <a:path w="1535" h="1728" extrusionOk="0">
                  <a:moveTo>
                    <a:pt x="975" y="0"/>
                  </a:moveTo>
                  <a:cubicBezTo>
                    <a:pt x="939" y="0"/>
                    <a:pt x="903" y="4"/>
                    <a:pt x="867" y="13"/>
                  </a:cubicBezTo>
                  <a:cubicBezTo>
                    <a:pt x="734" y="47"/>
                    <a:pt x="600" y="147"/>
                    <a:pt x="534" y="247"/>
                  </a:cubicBezTo>
                  <a:cubicBezTo>
                    <a:pt x="434" y="514"/>
                    <a:pt x="234" y="714"/>
                    <a:pt x="67" y="947"/>
                  </a:cubicBezTo>
                  <a:cubicBezTo>
                    <a:pt x="33" y="1014"/>
                    <a:pt x="0" y="1081"/>
                    <a:pt x="0" y="1147"/>
                  </a:cubicBezTo>
                  <a:cubicBezTo>
                    <a:pt x="0" y="1214"/>
                    <a:pt x="0" y="1281"/>
                    <a:pt x="0" y="1348"/>
                  </a:cubicBezTo>
                  <a:cubicBezTo>
                    <a:pt x="33" y="1414"/>
                    <a:pt x="67" y="1481"/>
                    <a:pt x="100" y="1514"/>
                  </a:cubicBezTo>
                  <a:cubicBezTo>
                    <a:pt x="133" y="1581"/>
                    <a:pt x="200" y="1614"/>
                    <a:pt x="234" y="1648"/>
                  </a:cubicBezTo>
                  <a:cubicBezTo>
                    <a:pt x="331" y="1697"/>
                    <a:pt x="429" y="1728"/>
                    <a:pt x="527" y="1728"/>
                  </a:cubicBezTo>
                  <a:cubicBezTo>
                    <a:pt x="562" y="1728"/>
                    <a:pt x="598" y="1723"/>
                    <a:pt x="634" y="1715"/>
                  </a:cubicBezTo>
                  <a:cubicBezTo>
                    <a:pt x="701" y="1681"/>
                    <a:pt x="734" y="1681"/>
                    <a:pt x="767" y="1648"/>
                  </a:cubicBezTo>
                  <a:cubicBezTo>
                    <a:pt x="867" y="1614"/>
                    <a:pt x="901" y="1548"/>
                    <a:pt x="967" y="1481"/>
                  </a:cubicBezTo>
                  <a:cubicBezTo>
                    <a:pt x="1134" y="1248"/>
                    <a:pt x="1301" y="1014"/>
                    <a:pt x="1434" y="781"/>
                  </a:cubicBezTo>
                  <a:cubicBezTo>
                    <a:pt x="1468" y="714"/>
                    <a:pt x="1501" y="647"/>
                    <a:pt x="1501" y="580"/>
                  </a:cubicBezTo>
                  <a:cubicBezTo>
                    <a:pt x="1534" y="514"/>
                    <a:pt x="1534" y="447"/>
                    <a:pt x="1501" y="380"/>
                  </a:cubicBezTo>
                  <a:cubicBezTo>
                    <a:pt x="1468" y="314"/>
                    <a:pt x="1468" y="247"/>
                    <a:pt x="1401" y="213"/>
                  </a:cubicBezTo>
                  <a:cubicBezTo>
                    <a:pt x="1368" y="147"/>
                    <a:pt x="1334" y="113"/>
                    <a:pt x="1268" y="80"/>
                  </a:cubicBezTo>
                  <a:cubicBezTo>
                    <a:pt x="1170" y="31"/>
                    <a:pt x="1072" y="0"/>
                    <a:pt x="975" y="0"/>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40" name="Google Shape;8040;p35"/>
            <p:cNvSpPr/>
            <p:nvPr/>
          </p:nvSpPr>
          <p:spPr>
            <a:xfrm>
              <a:off x="2183788" y="1367028"/>
              <a:ext cx="59658" cy="70623"/>
            </a:xfrm>
            <a:custGeom>
              <a:avLst/>
              <a:gdLst/>
              <a:ahLst/>
              <a:cxnLst/>
              <a:rect l="l" t="t" r="r" b="b"/>
              <a:pathLst>
                <a:path w="1669" h="2023" extrusionOk="0">
                  <a:moveTo>
                    <a:pt x="1121" y="1"/>
                  </a:moveTo>
                  <a:cubicBezTo>
                    <a:pt x="1037" y="1"/>
                    <a:pt x="952" y="24"/>
                    <a:pt x="868" y="88"/>
                  </a:cubicBezTo>
                  <a:cubicBezTo>
                    <a:pt x="768" y="154"/>
                    <a:pt x="667" y="254"/>
                    <a:pt x="634" y="388"/>
                  </a:cubicBezTo>
                  <a:cubicBezTo>
                    <a:pt x="547" y="591"/>
                    <a:pt x="434" y="795"/>
                    <a:pt x="296" y="977"/>
                  </a:cubicBezTo>
                  <a:lnTo>
                    <a:pt x="296" y="977"/>
                  </a:lnTo>
                  <a:cubicBezTo>
                    <a:pt x="299" y="969"/>
                    <a:pt x="301" y="962"/>
                    <a:pt x="301" y="955"/>
                  </a:cubicBezTo>
                  <a:lnTo>
                    <a:pt x="301" y="955"/>
                  </a:lnTo>
                  <a:cubicBezTo>
                    <a:pt x="293" y="971"/>
                    <a:pt x="285" y="986"/>
                    <a:pt x="276" y="1002"/>
                  </a:cubicBezTo>
                  <a:lnTo>
                    <a:pt x="276" y="1002"/>
                  </a:lnTo>
                  <a:cubicBezTo>
                    <a:pt x="263" y="1020"/>
                    <a:pt x="248" y="1038"/>
                    <a:pt x="234" y="1055"/>
                  </a:cubicBezTo>
                  <a:cubicBezTo>
                    <a:pt x="245" y="1044"/>
                    <a:pt x="256" y="1033"/>
                    <a:pt x="266" y="1022"/>
                  </a:cubicBezTo>
                  <a:lnTo>
                    <a:pt x="266" y="1022"/>
                  </a:lnTo>
                  <a:cubicBezTo>
                    <a:pt x="241" y="1066"/>
                    <a:pt x="212" y="1110"/>
                    <a:pt x="167" y="1155"/>
                  </a:cubicBezTo>
                  <a:cubicBezTo>
                    <a:pt x="134" y="1188"/>
                    <a:pt x="67" y="1255"/>
                    <a:pt x="67" y="1322"/>
                  </a:cubicBezTo>
                  <a:cubicBezTo>
                    <a:pt x="34" y="1355"/>
                    <a:pt x="0" y="1422"/>
                    <a:pt x="0" y="1522"/>
                  </a:cubicBezTo>
                  <a:cubicBezTo>
                    <a:pt x="0" y="1622"/>
                    <a:pt x="67" y="1789"/>
                    <a:pt x="167" y="1855"/>
                  </a:cubicBezTo>
                  <a:cubicBezTo>
                    <a:pt x="267" y="1956"/>
                    <a:pt x="401" y="2022"/>
                    <a:pt x="534" y="2022"/>
                  </a:cubicBezTo>
                  <a:cubicBezTo>
                    <a:pt x="667" y="2022"/>
                    <a:pt x="834" y="1989"/>
                    <a:pt x="901" y="1855"/>
                  </a:cubicBezTo>
                  <a:cubicBezTo>
                    <a:pt x="1068" y="1689"/>
                    <a:pt x="1201" y="1489"/>
                    <a:pt x="1335" y="1288"/>
                  </a:cubicBezTo>
                  <a:cubicBezTo>
                    <a:pt x="1468" y="1088"/>
                    <a:pt x="1568" y="888"/>
                    <a:pt x="1635" y="655"/>
                  </a:cubicBezTo>
                  <a:cubicBezTo>
                    <a:pt x="1668" y="555"/>
                    <a:pt x="1635" y="388"/>
                    <a:pt x="1568" y="254"/>
                  </a:cubicBezTo>
                  <a:cubicBezTo>
                    <a:pt x="1535" y="154"/>
                    <a:pt x="1401" y="54"/>
                    <a:pt x="1268" y="21"/>
                  </a:cubicBezTo>
                  <a:cubicBezTo>
                    <a:pt x="1219" y="9"/>
                    <a:pt x="1170" y="1"/>
                    <a:pt x="1121" y="1"/>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41" name="Google Shape;8041;p35"/>
            <p:cNvSpPr/>
            <p:nvPr/>
          </p:nvSpPr>
          <p:spPr>
            <a:xfrm>
              <a:off x="2695304" y="943716"/>
              <a:ext cx="916966" cy="677917"/>
            </a:xfrm>
            <a:custGeom>
              <a:avLst/>
              <a:gdLst/>
              <a:ahLst/>
              <a:cxnLst/>
              <a:rect l="l" t="t" r="r" b="b"/>
              <a:pathLst>
                <a:path w="25653" h="19419" extrusionOk="0">
                  <a:moveTo>
                    <a:pt x="14942" y="1"/>
                  </a:moveTo>
                  <a:cubicBezTo>
                    <a:pt x="12715" y="1"/>
                    <a:pt x="11194" y="4191"/>
                    <a:pt x="10541" y="5776"/>
                  </a:cubicBezTo>
                  <a:cubicBezTo>
                    <a:pt x="9741" y="7877"/>
                    <a:pt x="9641" y="10079"/>
                    <a:pt x="9040" y="12180"/>
                  </a:cubicBezTo>
                  <a:cubicBezTo>
                    <a:pt x="8390" y="10507"/>
                    <a:pt x="6962" y="3138"/>
                    <a:pt x="4331" y="3138"/>
                  </a:cubicBezTo>
                  <a:cubicBezTo>
                    <a:pt x="4129" y="3138"/>
                    <a:pt x="3920" y="3181"/>
                    <a:pt x="3703" y="3274"/>
                  </a:cubicBezTo>
                  <a:cubicBezTo>
                    <a:pt x="1" y="4875"/>
                    <a:pt x="4504" y="13815"/>
                    <a:pt x="5104" y="16316"/>
                  </a:cubicBezTo>
                  <a:lnTo>
                    <a:pt x="14544" y="19419"/>
                  </a:lnTo>
                  <a:cubicBezTo>
                    <a:pt x="16446" y="18485"/>
                    <a:pt x="18247" y="17084"/>
                    <a:pt x="19948" y="15783"/>
                  </a:cubicBezTo>
                  <a:cubicBezTo>
                    <a:pt x="21249" y="14782"/>
                    <a:pt x="25252" y="12180"/>
                    <a:pt x="25452" y="10479"/>
                  </a:cubicBezTo>
                  <a:cubicBezTo>
                    <a:pt x="25652" y="8611"/>
                    <a:pt x="24118" y="8033"/>
                    <a:pt x="22598" y="8033"/>
                  </a:cubicBezTo>
                  <a:cubicBezTo>
                    <a:pt x="21838" y="8033"/>
                    <a:pt x="21082" y="8177"/>
                    <a:pt x="20549" y="8377"/>
                  </a:cubicBezTo>
                  <a:cubicBezTo>
                    <a:pt x="18447" y="9178"/>
                    <a:pt x="16145" y="10679"/>
                    <a:pt x="14945" y="12580"/>
                  </a:cubicBezTo>
                  <a:cubicBezTo>
                    <a:pt x="15245" y="10479"/>
                    <a:pt x="18747" y="972"/>
                    <a:pt x="15445" y="72"/>
                  </a:cubicBezTo>
                  <a:cubicBezTo>
                    <a:pt x="15274" y="24"/>
                    <a:pt x="15106" y="1"/>
                    <a:pt x="14942" y="1"/>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42" name="Google Shape;8042;p35"/>
            <p:cNvSpPr/>
            <p:nvPr/>
          </p:nvSpPr>
          <p:spPr>
            <a:xfrm>
              <a:off x="2827669" y="1128003"/>
              <a:ext cx="179368" cy="430510"/>
            </a:xfrm>
            <a:custGeom>
              <a:avLst/>
              <a:gdLst/>
              <a:ahLst/>
              <a:cxnLst/>
              <a:rect l="l" t="t" r="r" b="b"/>
              <a:pathLst>
                <a:path w="5018" h="12332" extrusionOk="0">
                  <a:moveTo>
                    <a:pt x="630" y="1"/>
                  </a:moveTo>
                  <a:cubicBezTo>
                    <a:pt x="321" y="1"/>
                    <a:pt x="0" y="249"/>
                    <a:pt x="100" y="630"/>
                  </a:cubicBezTo>
                  <a:cubicBezTo>
                    <a:pt x="1234" y="4466"/>
                    <a:pt x="3102" y="8035"/>
                    <a:pt x="3903" y="11971"/>
                  </a:cubicBezTo>
                  <a:cubicBezTo>
                    <a:pt x="3969" y="12222"/>
                    <a:pt x="4165" y="12332"/>
                    <a:pt x="4370" y="12332"/>
                  </a:cubicBezTo>
                  <a:cubicBezTo>
                    <a:pt x="4684" y="12332"/>
                    <a:pt x="5018" y="12075"/>
                    <a:pt x="4937" y="11671"/>
                  </a:cubicBezTo>
                  <a:cubicBezTo>
                    <a:pt x="4103" y="7768"/>
                    <a:pt x="2235" y="4199"/>
                    <a:pt x="1101" y="363"/>
                  </a:cubicBezTo>
                  <a:cubicBezTo>
                    <a:pt x="1034" y="110"/>
                    <a:pt x="835" y="1"/>
                    <a:pt x="630" y="1"/>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43" name="Google Shape;8043;p35"/>
            <p:cNvSpPr/>
            <p:nvPr/>
          </p:nvSpPr>
          <p:spPr>
            <a:xfrm>
              <a:off x="3036529" y="1022716"/>
              <a:ext cx="188698" cy="567253"/>
            </a:xfrm>
            <a:custGeom>
              <a:avLst/>
              <a:gdLst/>
              <a:ahLst/>
              <a:cxnLst/>
              <a:rect l="l" t="t" r="r" b="b"/>
              <a:pathLst>
                <a:path w="5279" h="16249" extrusionOk="0">
                  <a:moveTo>
                    <a:pt x="4640" y="0"/>
                  </a:moveTo>
                  <a:cubicBezTo>
                    <a:pt x="4440" y="0"/>
                    <a:pt x="4251" y="113"/>
                    <a:pt x="4198" y="377"/>
                  </a:cubicBezTo>
                  <a:cubicBezTo>
                    <a:pt x="2963" y="5481"/>
                    <a:pt x="1095" y="10418"/>
                    <a:pt x="61" y="15588"/>
                  </a:cubicBezTo>
                  <a:cubicBezTo>
                    <a:pt x="1" y="15991"/>
                    <a:pt x="343" y="16248"/>
                    <a:pt x="652" y="16248"/>
                  </a:cubicBezTo>
                  <a:cubicBezTo>
                    <a:pt x="855" y="16248"/>
                    <a:pt x="1043" y="16139"/>
                    <a:pt x="1095" y="15888"/>
                  </a:cubicBezTo>
                  <a:cubicBezTo>
                    <a:pt x="2096" y="10718"/>
                    <a:pt x="3964" y="5781"/>
                    <a:pt x="5198" y="644"/>
                  </a:cubicBezTo>
                  <a:cubicBezTo>
                    <a:pt x="5279" y="261"/>
                    <a:pt x="4946" y="0"/>
                    <a:pt x="4640" y="0"/>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44" name="Google Shape;8044;p35"/>
            <p:cNvSpPr/>
            <p:nvPr/>
          </p:nvSpPr>
          <p:spPr>
            <a:xfrm>
              <a:off x="3122318" y="1287365"/>
              <a:ext cx="393588" cy="327177"/>
            </a:xfrm>
            <a:custGeom>
              <a:avLst/>
              <a:gdLst/>
              <a:ahLst/>
              <a:cxnLst/>
              <a:rect l="l" t="t" r="r" b="b"/>
              <a:pathLst>
                <a:path w="11011" h="9372" extrusionOk="0">
                  <a:moveTo>
                    <a:pt x="10311" y="1"/>
                  </a:moveTo>
                  <a:cubicBezTo>
                    <a:pt x="10224" y="1"/>
                    <a:pt x="10130" y="31"/>
                    <a:pt x="10037" y="101"/>
                  </a:cubicBezTo>
                  <a:cubicBezTo>
                    <a:pt x="6501" y="2536"/>
                    <a:pt x="2532" y="4838"/>
                    <a:pt x="230" y="8607"/>
                  </a:cubicBezTo>
                  <a:cubicBezTo>
                    <a:pt x="0" y="8998"/>
                    <a:pt x="355" y="9372"/>
                    <a:pt x="708" y="9372"/>
                  </a:cubicBezTo>
                  <a:cubicBezTo>
                    <a:pt x="867" y="9372"/>
                    <a:pt x="1027" y="9295"/>
                    <a:pt x="1131" y="9108"/>
                  </a:cubicBezTo>
                  <a:cubicBezTo>
                    <a:pt x="3332" y="5538"/>
                    <a:pt x="7202" y="3337"/>
                    <a:pt x="10571" y="1002"/>
                  </a:cubicBezTo>
                  <a:cubicBezTo>
                    <a:pt x="11011" y="672"/>
                    <a:pt x="10725" y="1"/>
                    <a:pt x="10311" y="1"/>
                  </a:cubicBezTo>
                  <a:close/>
                </a:path>
              </a:pathLst>
            </a:cu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45" name="Google Shape;8045;p35"/>
            <p:cNvSpPr/>
            <p:nvPr/>
          </p:nvSpPr>
          <p:spPr>
            <a:xfrm>
              <a:off x="1982256" y="4047513"/>
              <a:ext cx="686840" cy="296665"/>
            </a:xfrm>
            <a:custGeom>
              <a:avLst/>
              <a:gdLst/>
              <a:ahLst/>
              <a:cxnLst/>
              <a:rect l="l" t="t" r="r" b="b"/>
              <a:pathLst>
                <a:path w="19215" h="8498" extrusionOk="0">
                  <a:moveTo>
                    <a:pt x="9825" y="0"/>
                  </a:moveTo>
                  <a:cubicBezTo>
                    <a:pt x="7494" y="0"/>
                    <a:pt x="5080" y="670"/>
                    <a:pt x="2803" y="1159"/>
                  </a:cubicBezTo>
                  <a:cubicBezTo>
                    <a:pt x="1869" y="1293"/>
                    <a:pt x="935" y="1359"/>
                    <a:pt x="1" y="1593"/>
                  </a:cubicBezTo>
                  <a:cubicBezTo>
                    <a:pt x="935" y="3094"/>
                    <a:pt x="3470" y="4028"/>
                    <a:pt x="4971" y="4762"/>
                  </a:cubicBezTo>
                  <a:cubicBezTo>
                    <a:pt x="6839" y="5696"/>
                    <a:pt x="8774" y="5896"/>
                    <a:pt x="10809" y="6263"/>
                  </a:cubicBezTo>
                  <a:cubicBezTo>
                    <a:pt x="13611" y="6763"/>
                    <a:pt x="16112" y="7931"/>
                    <a:pt x="18781" y="8498"/>
                  </a:cubicBezTo>
                  <a:lnTo>
                    <a:pt x="19081" y="8364"/>
                  </a:lnTo>
                  <a:cubicBezTo>
                    <a:pt x="19215" y="5329"/>
                    <a:pt x="17280" y="3327"/>
                    <a:pt x="14978" y="1593"/>
                  </a:cubicBezTo>
                  <a:cubicBezTo>
                    <a:pt x="13379" y="400"/>
                    <a:pt x="11627" y="0"/>
                    <a:pt x="9825" y="0"/>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46" name="Google Shape;8046;p35"/>
            <p:cNvSpPr/>
            <p:nvPr/>
          </p:nvSpPr>
          <p:spPr>
            <a:xfrm>
              <a:off x="1930997" y="4452776"/>
              <a:ext cx="640336" cy="253307"/>
            </a:xfrm>
            <a:custGeom>
              <a:avLst/>
              <a:gdLst/>
              <a:ahLst/>
              <a:cxnLst/>
              <a:rect l="l" t="t" r="r" b="b"/>
              <a:pathLst>
                <a:path w="17914" h="7256" extrusionOk="0">
                  <a:moveTo>
                    <a:pt x="10349" y="1"/>
                  </a:moveTo>
                  <a:cubicBezTo>
                    <a:pt x="6889" y="1"/>
                    <a:pt x="3433" y="2069"/>
                    <a:pt x="1" y="2126"/>
                  </a:cubicBezTo>
                  <a:cubicBezTo>
                    <a:pt x="768" y="3227"/>
                    <a:pt x="2869" y="4294"/>
                    <a:pt x="4003" y="4961"/>
                  </a:cubicBezTo>
                  <a:cubicBezTo>
                    <a:pt x="5671" y="5895"/>
                    <a:pt x="7539" y="6596"/>
                    <a:pt x="9407" y="6829"/>
                  </a:cubicBezTo>
                  <a:cubicBezTo>
                    <a:pt x="10617" y="6974"/>
                    <a:pt x="12356" y="7255"/>
                    <a:pt x="13992" y="7255"/>
                  </a:cubicBezTo>
                  <a:cubicBezTo>
                    <a:pt x="15377" y="7255"/>
                    <a:pt x="16690" y="7053"/>
                    <a:pt x="17546" y="6396"/>
                  </a:cubicBezTo>
                  <a:lnTo>
                    <a:pt x="17913" y="6329"/>
                  </a:lnTo>
                  <a:cubicBezTo>
                    <a:pt x="17613" y="3093"/>
                    <a:pt x="15178" y="858"/>
                    <a:pt x="12076" y="191"/>
                  </a:cubicBezTo>
                  <a:cubicBezTo>
                    <a:pt x="11500" y="58"/>
                    <a:pt x="10925" y="1"/>
                    <a:pt x="10349"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47" name="Google Shape;8047;p35"/>
            <p:cNvSpPr/>
            <p:nvPr/>
          </p:nvSpPr>
          <p:spPr>
            <a:xfrm>
              <a:off x="2862235" y="4391894"/>
              <a:ext cx="738099" cy="238575"/>
            </a:xfrm>
            <a:custGeom>
              <a:avLst/>
              <a:gdLst/>
              <a:ahLst/>
              <a:cxnLst/>
              <a:rect l="l" t="t" r="r" b="b"/>
              <a:pathLst>
                <a:path w="20649" h="6834" extrusionOk="0">
                  <a:moveTo>
                    <a:pt x="8073" y="1"/>
                  </a:moveTo>
                  <a:cubicBezTo>
                    <a:pt x="5905" y="1"/>
                    <a:pt x="3670" y="801"/>
                    <a:pt x="2102" y="2302"/>
                  </a:cubicBezTo>
                  <a:cubicBezTo>
                    <a:pt x="1435" y="3036"/>
                    <a:pt x="1" y="4237"/>
                    <a:pt x="1" y="5271"/>
                  </a:cubicBezTo>
                  <a:lnTo>
                    <a:pt x="201" y="5404"/>
                  </a:lnTo>
                  <a:cubicBezTo>
                    <a:pt x="330" y="5367"/>
                    <a:pt x="468" y="5350"/>
                    <a:pt x="613" y="5350"/>
                  </a:cubicBezTo>
                  <a:cubicBezTo>
                    <a:pt x="1633" y="5350"/>
                    <a:pt x="2998" y="6172"/>
                    <a:pt x="3903" y="6405"/>
                  </a:cubicBezTo>
                  <a:cubicBezTo>
                    <a:pt x="5053" y="6710"/>
                    <a:pt x="6285" y="6834"/>
                    <a:pt x="7518" y="6834"/>
                  </a:cubicBezTo>
                  <a:cubicBezTo>
                    <a:pt x="8039" y="6834"/>
                    <a:pt x="8559" y="6812"/>
                    <a:pt x="9074" y="6772"/>
                  </a:cubicBezTo>
                  <a:cubicBezTo>
                    <a:pt x="10942" y="6572"/>
                    <a:pt x="12976" y="5971"/>
                    <a:pt x="14678" y="5271"/>
                  </a:cubicBezTo>
                  <a:cubicBezTo>
                    <a:pt x="16479" y="4604"/>
                    <a:pt x="19581" y="3103"/>
                    <a:pt x="20649" y="1602"/>
                  </a:cubicBezTo>
                  <a:cubicBezTo>
                    <a:pt x="16479" y="1368"/>
                    <a:pt x="12309" y="1"/>
                    <a:pt x="8073"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48" name="Google Shape;8048;p35"/>
            <p:cNvSpPr/>
            <p:nvPr/>
          </p:nvSpPr>
          <p:spPr>
            <a:xfrm>
              <a:off x="2900375" y="4009881"/>
              <a:ext cx="626038" cy="232431"/>
            </a:xfrm>
            <a:custGeom>
              <a:avLst/>
              <a:gdLst/>
              <a:ahLst/>
              <a:cxnLst/>
              <a:rect l="l" t="t" r="r" b="b"/>
              <a:pathLst>
                <a:path w="17514" h="6658" extrusionOk="0">
                  <a:moveTo>
                    <a:pt x="9649" y="1"/>
                  </a:moveTo>
                  <a:cubicBezTo>
                    <a:pt x="5158" y="1"/>
                    <a:pt x="750" y="824"/>
                    <a:pt x="1" y="5540"/>
                  </a:cubicBezTo>
                  <a:lnTo>
                    <a:pt x="234" y="5606"/>
                  </a:lnTo>
                  <a:cubicBezTo>
                    <a:pt x="1897" y="6283"/>
                    <a:pt x="3280" y="6657"/>
                    <a:pt x="4747" y="6657"/>
                  </a:cubicBezTo>
                  <a:cubicBezTo>
                    <a:pt x="5810" y="6657"/>
                    <a:pt x="6917" y="6461"/>
                    <a:pt x="8207" y="6040"/>
                  </a:cubicBezTo>
                  <a:cubicBezTo>
                    <a:pt x="10108" y="5473"/>
                    <a:pt x="11976" y="4973"/>
                    <a:pt x="13677" y="4039"/>
                  </a:cubicBezTo>
                  <a:cubicBezTo>
                    <a:pt x="14912" y="3371"/>
                    <a:pt x="17447" y="1637"/>
                    <a:pt x="17513" y="202"/>
                  </a:cubicBezTo>
                  <a:lnTo>
                    <a:pt x="17513" y="202"/>
                  </a:lnTo>
                  <a:cubicBezTo>
                    <a:pt x="17167" y="227"/>
                    <a:pt x="16793" y="238"/>
                    <a:pt x="16395" y="238"/>
                  </a:cubicBezTo>
                  <a:cubicBezTo>
                    <a:pt x="14490" y="238"/>
                    <a:pt x="12058" y="1"/>
                    <a:pt x="9649"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49" name="Google Shape;8049;p35"/>
            <p:cNvSpPr/>
            <p:nvPr/>
          </p:nvSpPr>
          <p:spPr>
            <a:xfrm>
              <a:off x="2475899" y="3795676"/>
              <a:ext cx="391122" cy="1407920"/>
            </a:xfrm>
            <a:custGeom>
              <a:avLst/>
              <a:gdLst/>
              <a:ahLst/>
              <a:cxnLst/>
              <a:rect l="l" t="t" r="r" b="b"/>
              <a:pathLst>
                <a:path w="10942" h="40330" extrusionOk="0">
                  <a:moveTo>
                    <a:pt x="10075" y="1"/>
                  </a:moveTo>
                  <a:lnTo>
                    <a:pt x="6639" y="601"/>
                  </a:lnTo>
                  <a:cubicBezTo>
                    <a:pt x="8073" y="13844"/>
                    <a:pt x="5205" y="27654"/>
                    <a:pt x="1" y="39762"/>
                  </a:cubicBezTo>
                  <a:cubicBezTo>
                    <a:pt x="568" y="40029"/>
                    <a:pt x="2302" y="40329"/>
                    <a:pt x="2903" y="40329"/>
                  </a:cubicBezTo>
                  <a:cubicBezTo>
                    <a:pt x="8073" y="27654"/>
                    <a:pt x="10942" y="13544"/>
                    <a:pt x="10075" y="1"/>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50" name="Google Shape;8050;p35"/>
            <p:cNvSpPr/>
            <p:nvPr/>
          </p:nvSpPr>
          <p:spPr>
            <a:xfrm>
              <a:off x="2142038" y="1064747"/>
              <a:ext cx="400666" cy="165369"/>
            </a:xfrm>
            <a:custGeom>
              <a:avLst/>
              <a:gdLst/>
              <a:ahLst/>
              <a:cxnLst/>
              <a:rect l="l" t="t" r="r" b="b"/>
              <a:pathLst>
                <a:path w="11209" h="4737" extrusionOk="0">
                  <a:moveTo>
                    <a:pt x="7153" y="0"/>
                  </a:moveTo>
                  <a:cubicBezTo>
                    <a:pt x="7062" y="0"/>
                    <a:pt x="6968" y="2"/>
                    <a:pt x="6872" y="7"/>
                  </a:cubicBezTo>
                  <a:cubicBezTo>
                    <a:pt x="3537" y="174"/>
                    <a:pt x="2536" y="2976"/>
                    <a:pt x="1" y="4510"/>
                  </a:cubicBezTo>
                  <a:cubicBezTo>
                    <a:pt x="114" y="4507"/>
                    <a:pt x="229" y="4505"/>
                    <a:pt x="346" y="4505"/>
                  </a:cubicBezTo>
                  <a:cubicBezTo>
                    <a:pt x="1789" y="4505"/>
                    <a:pt x="3527" y="4736"/>
                    <a:pt x="5214" y="4736"/>
                  </a:cubicBezTo>
                  <a:cubicBezTo>
                    <a:pt x="7552" y="4736"/>
                    <a:pt x="9791" y="4293"/>
                    <a:pt x="11009" y="2175"/>
                  </a:cubicBezTo>
                  <a:lnTo>
                    <a:pt x="11209" y="2075"/>
                  </a:lnTo>
                  <a:cubicBezTo>
                    <a:pt x="9905" y="962"/>
                    <a:pt x="9025" y="0"/>
                    <a:pt x="7153" y="0"/>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51" name="Google Shape;8051;p35"/>
            <p:cNvSpPr/>
            <p:nvPr/>
          </p:nvSpPr>
          <p:spPr>
            <a:xfrm>
              <a:off x="2319728" y="678614"/>
              <a:ext cx="389906" cy="349309"/>
            </a:xfrm>
            <a:custGeom>
              <a:avLst/>
              <a:gdLst/>
              <a:ahLst/>
              <a:cxnLst/>
              <a:rect l="l" t="t" r="r" b="b"/>
              <a:pathLst>
                <a:path w="10908" h="10006" extrusionOk="0">
                  <a:moveTo>
                    <a:pt x="3567" y="1"/>
                  </a:moveTo>
                  <a:cubicBezTo>
                    <a:pt x="2327" y="1"/>
                    <a:pt x="1090" y="207"/>
                    <a:pt x="0" y="527"/>
                  </a:cubicBezTo>
                  <a:cubicBezTo>
                    <a:pt x="1901" y="2328"/>
                    <a:pt x="3869" y="3863"/>
                    <a:pt x="4603" y="6465"/>
                  </a:cubicBezTo>
                  <a:cubicBezTo>
                    <a:pt x="4988" y="7973"/>
                    <a:pt x="5189" y="10006"/>
                    <a:pt x="6926" y="10006"/>
                  </a:cubicBezTo>
                  <a:cubicBezTo>
                    <a:pt x="7149" y="10006"/>
                    <a:pt x="7396" y="9972"/>
                    <a:pt x="7672" y="9900"/>
                  </a:cubicBezTo>
                  <a:lnTo>
                    <a:pt x="7839" y="9900"/>
                  </a:lnTo>
                  <a:cubicBezTo>
                    <a:pt x="10641" y="9000"/>
                    <a:pt x="10908" y="4663"/>
                    <a:pt x="9473" y="2595"/>
                  </a:cubicBezTo>
                  <a:cubicBezTo>
                    <a:pt x="8075" y="681"/>
                    <a:pt x="5817" y="1"/>
                    <a:pt x="3567"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52" name="Google Shape;8052;p35"/>
            <p:cNvSpPr/>
            <p:nvPr/>
          </p:nvSpPr>
          <p:spPr>
            <a:xfrm>
              <a:off x="2734660" y="768157"/>
              <a:ext cx="441201" cy="206039"/>
            </a:xfrm>
            <a:custGeom>
              <a:avLst/>
              <a:gdLst/>
              <a:ahLst/>
              <a:cxnLst/>
              <a:rect l="l" t="t" r="r" b="b"/>
              <a:pathLst>
                <a:path w="12343" h="5902" extrusionOk="0">
                  <a:moveTo>
                    <a:pt x="6834" y="0"/>
                  </a:moveTo>
                  <a:cubicBezTo>
                    <a:pt x="5337" y="0"/>
                    <a:pt x="3906" y="278"/>
                    <a:pt x="2769" y="1164"/>
                  </a:cubicBezTo>
                  <a:cubicBezTo>
                    <a:pt x="1235" y="2365"/>
                    <a:pt x="467" y="4066"/>
                    <a:pt x="0" y="5901"/>
                  </a:cubicBezTo>
                  <a:lnTo>
                    <a:pt x="167" y="5901"/>
                  </a:lnTo>
                  <a:cubicBezTo>
                    <a:pt x="1735" y="4967"/>
                    <a:pt x="4270" y="5301"/>
                    <a:pt x="6038" y="4800"/>
                  </a:cubicBezTo>
                  <a:cubicBezTo>
                    <a:pt x="8273" y="4167"/>
                    <a:pt x="11042" y="2599"/>
                    <a:pt x="12342" y="664"/>
                  </a:cubicBezTo>
                  <a:cubicBezTo>
                    <a:pt x="10707" y="441"/>
                    <a:pt x="8718" y="0"/>
                    <a:pt x="6834" y="0"/>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53" name="Google Shape;8053;p35"/>
            <p:cNvSpPr/>
            <p:nvPr/>
          </p:nvSpPr>
          <p:spPr>
            <a:xfrm>
              <a:off x="2635681" y="822755"/>
              <a:ext cx="413784" cy="719565"/>
            </a:xfrm>
            <a:custGeom>
              <a:avLst/>
              <a:gdLst/>
              <a:ahLst/>
              <a:cxnLst/>
              <a:rect l="l" t="t" r="r" b="b"/>
              <a:pathLst>
                <a:path w="11576" h="20612" extrusionOk="0">
                  <a:moveTo>
                    <a:pt x="10908" y="1"/>
                  </a:moveTo>
                  <a:cubicBezTo>
                    <a:pt x="8106" y="1"/>
                    <a:pt x="5038" y="1068"/>
                    <a:pt x="3103" y="3136"/>
                  </a:cubicBezTo>
                  <a:cubicBezTo>
                    <a:pt x="835" y="5605"/>
                    <a:pt x="1" y="9207"/>
                    <a:pt x="101" y="12476"/>
                  </a:cubicBezTo>
                  <a:cubicBezTo>
                    <a:pt x="167" y="15045"/>
                    <a:pt x="701" y="17547"/>
                    <a:pt x="634" y="20082"/>
                  </a:cubicBezTo>
                  <a:cubicBezTo>
                    <a:pt x="634" y="20436"/>
                    <a:pt x="899" y="20611"/>
                    <a:pt x="1165" y="20611"/>
                  </a:cubicBezTo>
                  <a:cubicBezTo>
                    <a:pt x="1425" y="20611"/>
                    <a:pt x="1685" y="20445"/>
                    <a:pt x="1702" y="20115"/>
                  </a:cubicBezTo>
                  <a:cubicBezTo>
                    <a:pt x="1735" y="17980"/>
                    <a:pt x="1402" y="15912"/>
                    <a:pt x="1235" y="13811"/>
                  </a:cubicBezTo>
                  <a:cubicBezTo>
                    <a:pt x="1068" y="11842"/>
                    <a:pt x="1135" y="9908"/>
                    <a:pt x="1669" y="7973"/>
                  </a:cubicBezTo>
                  <a:cubicBezTo>
                    <a:pt x="2402" y="5405"/>
                    <a:pt x="3903" y="3236"/>
                    <a:pt x="6372" y="2069"/>
                  </a:cubicBezTo>
                  <a:cubicBezTo>
                    <a:pt x="7740" y="1435"/>
                    <a:pt x="9407" y="1068"/>
                    <a:pt x="10908" y="1068"/>
                  </a:cubicBezTo>
                  <a:cubicBezTo>
                    <a:pt x="11576" y="1068"/>
                    <a:pt x="11576" y="1"/>
                    <a:pt x="10908" y="1"/>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54" name="Google Shape;8054;p35"/>
            <p:cNvSpPr/>
            <p:nvPr/>
          </p:nvSpPr>
          <p:spPr>
            <a:xfrm>
              <a:off x="2446731" y="735656"/>
              <a:ext cx="195918" cy="784951"/>
            </a:xfrm>
            <a:custGeom>
              <a:avLst/>
              <a:gdLst/>
              <a:ahLst/>
              <a:cxnLst/>
              <a:rect l="l" t="t" r="r" b="b"/>
              <a:pathLst>
                <a:path w="5481" h="22485" extrusionOk="0">
                  <a:moveTo>
                    <a:pt x="806" y="0"/>
                  </a:moveTo>
                  <a:cubicBezTo>
                    <a:pt x="323" y="0"/>
                    <a:pt x="0" y="703"/>
                    <a:pt x="517" y="961"/>
                  </a:cubicBezTo>
                  <a:cubicBezTo>
                    <a:pt x="3786" y="2562"/>
                    <a:pt x="3786" y="6999"/>
                    <a:pt x="3852" y="10168"/>
                  </a:cubicBezTo>
                  <a:cubicBezTo>
                    <a:pt x="3886" y="12036"/>
                    <a:pt x="3952" y="13870"/>
                    <a:pt x="4019" y="15738"/>
                  </a:cubicBezTo>
                  <a:cubicBezTo>
                    <a:pt x="4119" y="17840"/>
                    <a:pt x="4119" y="19975"/>
                    <a:pt x="4419" y="22110"/>
                  </a:cubicBezTo>
                  <a:cubicBezTo>
                    <a:pt x="4459" y="22372"/>
                    <a:pt x="4637" y="22484"/>
                    <a:pt x="4833" y="22484"/>
                  </a:cubicBezTo>
                  <a:cubicBezTo>
                    <a:pt x="5136" y="22484"/>
                    <a:pt x="5481" y="22215"/>
                    <a:pt x="5420" y="21809"/>
                  </a:cubicBezTo>
                  <a:cubicBezTo>
                    <a:pt x="5187" y="20075"/>
                    <a:pt x="5153" y="18307"/>
                    <a:pt x="5087" y="16539"/>
                  </a:cubicBezTo>
                  <a:cubicBezTo>
                    <a:pt x="5053" y="14971"/>
                    <a:pt x="4953" y="13403"/>
                    <a:pt x="4920" y="11836"/>
                  </a:cubicBezTo>
                  <a:cubicBezTo>
                    <a:pt x="4886" y="8934"/>
                    <a:pt x="4953" y="5898"/>
                    <a:pt x="3886" y="3163"/>
                  </a:cubicBezTo>
                  <a:cubicBezTo>
                    <a:pt x="3352" y="1795"/>
                    <a:pt x="2351" y="694"/>
                    <a:pt x="1050" y="61"/>
                  </a:cubicBezTo>
                  <a:cubicBezTo>
                    <a:pt x="967" y="19"/>
                    <a:pt x="884" y="0"/>
                    <a:pt x="806" y="0"/>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55" name="Google Shape;8055;p35"/>
            <p:cNvSpPr/>
            <p:nvPr/>
          </p:nvSpPr>
          <p:spPr>
            <a:xfrm>
              <a:off x="2285090" y="1107825"/>
              <a:ext cx="335860" cy="88183"/>
            </a:xfrm>
            <a:custGeom>
              <a:avLst/>
              <a:gdLst/>
              <a:ahLst/>
              <a:cxnLst/>
              <a:rect l="l" t="t" r="r" b="b"/>
              <a:pathLst>
                <a:path w="9396" h="2526" extrusionOk="0">
                  <a:moveTo>
                    <a:pt x="4657" y="0"/>
                  </a:moveTo>
                  <a:cubicBezTo>
                    <a:pt x="3236" y="0"/>
                    <a:pt x="1874" y="408"/>
                    <a:pt x="569" y="874"/>
                  </a:cubicBezTo>
                  <a:cubicBezTo>
                    <a:pt x="0" y="1084"/>
                    <a:pt x="156" y="1910"/>
                    <a:pt x="652" y="1910"/>
                  </a:cubicBezTo>
                  <a:cubicBezTo>
                    <a:pt x="709" y="1910"/>
                    <a:pt x="770" y="1899"/>
                    <a:pt x="836" y="1875"/>
                  </a:cubicBezTo>
                  <a:cubicBezTo>
                    <a:pt x="2091" y="1434"/>
                    <a:pt x="3451" y="1062"/>
                    <a:pt x="4760" y="1062"/>
                  </a:cubicBezTo>
                  <a:cubicBezTo>
                    <a:pt x="6024" y="1062"/>
                    <a:pt x="7242" y="1409"/>
                    <a:pt x="8274" y="2376"/>
                  </a:cubicBezTo>
                  <a:cubicBezTo>
                    <a:pt x="8380" y="2481"/>
                    <a:pt x="8500" y="2525"/>
                    <a:pt x="8618" y="2525"/>
                  </a:cubicBezTo>
                  <a:cubicBezTo>
                    <a:pt x="9023" y="2525"/>
                    <a:pt x="9396" y="2003"/>
                    <a:pt x="9008" y="1642"/>
                  </a:cubicBezTo>
                  <a:cubicBezTo>
                    <a:pt x="7874" y="608"/>
                    <a:pt x="6473" y="41"/>
                    <a:pt x="4972" y="7"/>
                  </a:cubicBezTo>
                  <a:cubicBezTo>
                    <a:pt x="4866" y="3"/>
                    <a:pt x="4761" y="0"/>
                    <a:pt x="4657" y="0"/>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56" name="Google Shape;8056;p35"/>
            <p:cNvSpPr/>
            <p:nvPr/>
          </p:nvSpPr>
          <p:spPr>
            <a:xfrm>
              <a:off x="2506926" y="889711"/>
              <a:ext cx="149057" cy="94397"/>
            </a:xfrm>
            <a:custGeom>
              <a:avLst/>
              <a:gdLst/>
              <a:ahLst/>
              <a:cxnLst/>
              <a:rect l="l" t="t" r="r" b="b"/>
              <a:pathLst>
                <a:path w="4170" h="2704" extrusionOk="0">
                  <a:moveTo>
                    <a:pt x="3557" y="1"/>
                  </a:moveTo>
                  <a:cubicBezTo>
                    <a:pt x="3327" y="1"/>
                    <a:pt x="3152" y="135"/>
                    <a:pt x="3069" y="384"/>
                  </a:cubicBezTo>
                  <a:cubicBezTo>
                    <a:pt x="3069" y="381"/>
                    <a:pt x="3068" y="379"/>
                    <a:pt x="3067" y="379"/>
                  </a:cubicBezTo>
                  <a:cubicBezTo>
                    <a:pt x="3060" y="379"/>
                    <a:pt x="3043" y="410"/>
                    <a:pt x="3033" y="433"/>
                  </a:cubicBezTo>
                  <a:lnTo>
                    <a:pt x="3033" y="433"/>
                  </a:lnTo>
                  <a:cubicBezTo>
                    <a:pt x="3033" y="432"/>
                    <a:pt x="3032" y="432"/>
                    <a:pt x="3032" y="432"/>
                  </a:cubicBezTo>
                  <a:cubicBezTo>
                    <a:pt x="3024" y="432"/>
                    <a:pt x="3002" y="518"/>
                    <a:pt x="3002" y="518"/>
                  </a:cubicBezTo>
                  <a:cubicBezTo>
                    <a:pt x="2969" y="584"/>
                    <a:pt x="2902" y="651"/>
                    <a:pt x="2869" y="718"/>
                  </a:cubicBezTo>
                  <a:cubicBezTo>
                    <a:pt x="2802" y="851"/>
                    <a:pt x="2702" y="985"/>
                    <a:pt x="2602" y="1118"/>
                  </a:cubicBezTo>
                  <a:cubicBezTo>
                    <a:pt x="2512" y="1262"/>
                    <a:pt x="2413" y="1395"/>
                    <a:pt x="2315" y="1535"/>
                  </a:cubicBezTo>
                  <a:lnTo>
                    <a:pt x="2315" y="1535"/>
                  </a:lnTo>
                  <a:cubicBezTo>
                    <a:pt x="2288" y="1517"/>
                    <a:pt x="2262" y="1512"/>
                    <a:pt x="2235" y="1485"/>
                  </a:cubicBezTo>
                  <a:cubicBezTo>
                    <a:pt x="2068" y="1418"/>
                    <a:pt x="1901" y="1352"/>
                    <a:pt x="1768" y="1285"/>
                  </a:cubicBezTo>
                  <a:cubicBezTo>
                    <a:pt x="1434" y="1118"/>
                    <a:pt x="1134" y="951"/>
                    <a:pt x="834" y="751"/>
                  </a:cubicBezTo>
                  <a:cubicBezTo>
                    <a:pt x="766" y="694"/>
                    <a:pt x="678" y="668"/>
                    <a:pt x="586" y="668"/>
                  </a:cubicBezTo>
                  <a:cubicBezTo>
                    <a:pt x="410" y="668"/>
                    <a:pt x="221" y="764"/>
                    <a:pt x="134" y="918"/>
                  </a:cubicBezTo>
                  <a:cubicBezTo>
                    <a:pt x="0" y="1185"/>
                    <a:pt x="67" y="1485"/>
                    <a:pt x="334" y="1652"/>
                  </a:cubicBezTo>
                  <a:cubicBezTo>
                    <a:pt x="967" y="2086"/>
                    <a:pt x="1668" y="2386"/>
                    <a:pt x="2368" y="2686"/>
                  </a:cubicBezTo>
                  <a:cubicBezTo>
                    <a:pt x="2411" y="2698"/>
                    <a:pt x="2454" y="2703"/>
                    <a:pt x="2497" y="2703"/>
                  </a:cubicBezTo>
                  <a:cubicBezTo>
                    <a:pt x="2693" y="2703"/>
                    <a:pt x="2887" y="2589"/>
                    <a:pt x="2969" y="2452"/>
                  </a:cubicBezTo>
                  <a:cubicBezTo>
                    <a:pt x="3136" y="2152"/>
                    <a:pt x="3336" y="1885"/>
                    <a:pt x="3536" y="1619"/>
                  </a:cubicBezTo>
                  <a:cubicBezTo>
                    <a:pt x="3769" y="1318"/>
                    <a:pt x="3936" y="985"/>
                    <a:pt x="4070" y="651"/>
                  </a:cubicBezTo>
                  <a:cubicBezTo>
                    <a:pt x="4170" y="384"/>
                    <a:pt x="3970" y="51"/>
                    <a:pt x="3703" y="17"/>
                  </a:cubicBezTo>
                  <a:cubicBezTo>
                    <a:pt x="3652" y="6"/>
                    <a:pt x="3603" y="1"/>
                    <a:pt x="3557" y="1"/>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57" name="Google Shape;8057;p35"/>
            <p:cNvSpPr/>
            <p:nvPr/>
          </p:nvSpPr>
          <p:spPr>
            <a:xfrm>
              <a:off x="2821700" y="812841"/>
              <a:ext cx="88254" cy="117996"/>
            </a:xfrm>
            <a:custGeom>
              <a:avLst/>
              <a:gdLst/>
              <a:ahLst/>
              <a:cxnLst/>
              <a:rect l="l" t="t" r="r" b="b"/>
              <a:pathLst>
                <a:path w="2469" h="3380" extrusionOk="0">
                  <a:moveTo>
                    <a:pt x="1429" y="1"/>
                  </a:moveTo>
                  <a:cubicBezTo>
                    <a:pt x="1205" y="1"/>
                    <a:pt x="990" y="130"/>
                    <a:pt x="934" y="351"/>
                  </a:cubicBezTo>
                  <a:cubicBezTo>
                    <a:pt x="901" y="451"/>
                    <a:pt x="868" y="518"/>
                    <a:pt x="868" y="585"/>
                  </a:cubicBezTo>
                  <a:cubicBezTo>
                    <a:pt x="834" y="618"/>
                    <a:pt x="834" y="652"/>
                    <a:pt x="801" y="685"/>
                  </a:cubicBezTo>
                  <a:cubicBezTo>
                    <a:pt x="801" y="708"/>
                    <a:pt x="785" y="762"/>
                    <a:pt x="786" y="762"/>
                  </a:cubicBezTo>
                  <a:cubicBezTo>
                    <a:pt x="787" y="762"/>
                    <a:pt x="790" y="750"/>
                    <a:pt x="801" y="718"/>
                  </a:cubicBezTo>
                  <a:lnTo>
                    <a:pt x="801" y="718"/>
                  </a:lnTo>
                  <a:cubicBezTo>
                    <a:pt x="801" y="785"/>
                    <a:pt x="734" y="852"/>
                    <a:pt x="701" y="918"/>
                  </a:cubicBezTo>
                  <a:cubicBezTo>
                    <a:pt x="668" y="985"/>
                    <a:pt x="634" y="1052"/>
                    <a:pt x="601" y="1119"/>
                  </a:cubicBezTo>
                  <a:cubicBezTo>
                    <a:pt x="567" y="1185"/>
                    <a:pt x="534" y="1219"/>
                    <a:pt x="501" y="1285"/>
                  </a:cubicBezTo>
                  <a:cubicBezTo>
                    <a:pt x="467" y="1319"/>
                    <a:pt x="434" y="1352"/>
                    <a:pt x="401" y="1385"/>
                  </a:cubicBezTo>
                  <a:cubicBezTo>
                    <a:pt x="392" y="1410"/>
                    <a:pt x="392" y="1419"/>
                    <a:pt x="396" y="1419"/>
                  </a:cubicBezTo>
                  <a:cubicBezTo>
                    <a:pt x="398" y="1419"/>
                    <a:pt x="402" y="1416"/>
                    <a:pt x="406" y="1411"/>
                  </a:cubicBezTo>
                  <a:lnTo>
                    <a:pt x="406" y="1411"/>
                  </a:lnTo>
                  <a:cubicBezTo>
                    <a:pt x="404" y="1414"/>
                    <a:pt x="402" y="1416"/>
                    <a:pt x="401" y="1419"/>
                  </a:cubicBezTo>
                  <a:cubicBezTo>
                    <a:pt x="334" y="1486"/>
                    <a:pt x="267" y="1552"/>
                    <a:pt x="234" y="1619"/>
                  </a:cubicBezTo>
                  <a:cubicBezTo>
                    <a:pt x="201" y="1686"/>
                    <a:pt x="167" y="1752"/>
                    <a:pt x="167" y="1786"/>
                  </a:cubicBezTo>
                  <a:cubicBezTo>
                    <a:pt x="0" y="1986"/>
                    <a:pt x="134" y="2386"/>
                    <a:pt x="334" y="2486"/>
                  </a:cubicBezTo>
                  <a:cubicBezTo>
                    <a:pt x="801" y="2720"/>
                    <a:pt x="1201" y="3020"/>
                    <a:pt x="1602" y="3320"/>
                  </a:cubicBezTo>
                  <a:cubicBezTo>
                    <a:pt x="1673" y="3361"/>
                    <a:pt x="1757" y="3380"/>
                    <a:pt x="1843" y="3380"/>
                  </a:cubicBezTo>
                  <a:cubicBezTo>
                    <a:pt x="2038" y="3380"/>
                    <a:pt x="2243" y="3282"/>
                    <a:pt x="2335" y="3120"/>
                  </a:cubicBezTo>
                  <a:cubicBezTo>
                    <a:pt x="2469" y="2853"/>
                    <a:pt x="2369" y="2553"/>
                    <a:pt x="2135" y="2420"/>
                  </a:cubicBezTo>
                  <a:cubicBezTo>
                    <a:pt x="1860" y="2229"/>
                    <a:pt x="1612" y="2039"/>
                    <a:pt x="1348" y="1865"/>
                  </a:cubicBezTo>
                  <a:lnTo>
                    <a:pt x="1348" y="1865"/>
                  </a:lnTo>
                  <a:cubicBezTo>
                    <a:pt x="1407" y="1783"/>
                    <a:pt x="1460" y="1701"/>
                    <a:pt x="1501" y="1619"/>
                  </a:cubicBezTo>
                  <a:cubicBezTo>
                    <a:pt x="1702" y="1319"/>
                    <a:pt x="1835" y="985"/>
                    <a:pt x="1935" y="652"/>
                  </a:cubicBezTo>
                  <a:cubicBezTo>
                    <a:pt x="2002" y="385"/>
                    <a:pt x="1835" y="85"/>
                    <a:pt x="1568" y="18"/>
                  </a:cubicBezTo>
                  <a:cubicBezTo>
                    <a:pt x="1522" y="6"/>
                    <a:pt x="1476" y="1"/>
                    <a:pt x="1429" y="1"/>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58" name="Google Shape;8058;p35"/>
            <p:cNvSpPr/>
            <p:nvPr/>
          </p:nvSpPr>
          <p:spPr>
            <a:xfrm>
              <a:off x="2336421" y="1087752"/>
              <a:ext cx="107342" cy="111747"/>
            </a:xfrm>
            <a:custGeom>
              <a:avLst/>
              <a:gdLst/>
              <a:ahLst/>
              <a:cxnLst/>
              <a:rect l="l" t="t" r="r" b="b"/>
              <a:pathLst>
                <a:path w="3003" h="3201" extrusionOk="0">
                  <a:moveTo>
                    <a:pt x="580" y="0"/>
                  </a:moveTo>
                  <a:cubicBezTo>
                    <a:pt x="349" y="0"/>
                    <a:pt x="124" y="155"/>
                    <a:pt x="67" y="382"/>
                  </a:cubicBezTo>
                  <a:cubicBezTo>
                    <a:pt x="0" y="649"/>
                    <a:pt x="167" y="949"/>
                    <a:pt x="434" y="1016"/>
                  </a:cubicBezTo>
                  <a:cubicBezTo>
                    <a:pt x="806" y="1119"/>
                    <a:pt x="1165" y="1235"/>
                    <a:pt x="1527" y="1348"/>
                  </a:cubicBezTo>
                  <a:lnTo>
                    <a:pt x="1527" y="1348"/>
                  </a:lnTo>
                  <a:cubicBezTo>
                    <a:pt x="1325" y="1716"/>
                    <a:pt x="1142" y="2088"/>
                    <a:pt x="901" y="2417"/>
                  </a:cubicBezTo>
                  <a:cubicBezTo>
                    <a:pt x="734" y="2650"/>
                    <a:pt x="834" y="3017"/>
                    <a:pt x="1067" y="3117"/>
                  </a:cubicBezTo>
                  <a:cubicBezTo>
                    <a:pt x="1159" y="3174"/>
                    <a:pt x="1254" y="3200"/>
                    <a:pt x="1346" y="3200"/>
                  </a:cubicBezTo>
                  <a:cubicBezTo>
                    <a:pt x="1524" y="3200"/>
                    <a:pt x="1692" y="3104"/>
                    <a:pt x="1801" y="2951"/>
                  </a:cubicBezTo>
                  <a:cubicBezTo>
                    <a:pt x="2168" y="2417"/>
                    <a:pt x="2402" y="1850"/>
                    <a:pt x="2769" y="1316"/>
                  </a:cubicBezTo>
                  <a:cubicBezTo>
                    <a:pt x="3002" y="1049"/>
                    <a:pt x="2769" y="649"/>
                    <a:pt x="2468" y="549"/>
                  </a:cubicBezTo>
                  <a:cubicBezTo>
                    <a:pt x="1868" y="382"/>
                    <a:pt x="1301" y="182"/>
                    <a:pt x="701" y="15"/>
                  </a:cubicBezTo>
                  <a:cubicBezTo>
                    <a:pt x="661" y="5"/>
                    <a:pt x="620" y="0"/>
                    <a:pt x="580" y="0"/>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59" name="Google Shape;8059;p35"/>
            <p:cNvSpPr/>
            <p:nvPr/>
          </p:nvSpPr>
          <p:spPr>
            <a:xfrm>
              <a:off x="1265669" y="1416006"/>
              <a:ext cx="2829467" cy="2551362"/>
            </a:xfrm>
            <a:custGeom>
              <a:avLst/>
              <a:gdLst/>
              <a:ahLst/>
              <a:cxnLst/>
              <a:rect l="l" t="t" r="r" b="b"/>
              <a:pathLst>
                <a:path w="79157" h="73084" extrusionOk="0">
                  <a:moveTo>
                    <a:pt x="43606" y="1"/>
                  </a:moveTo>
                  <a:cubicBezTo>
                    <a:pt x="42968" y="1"/>
                    <a:pt x="42320" y="18"/>
                    <a:pt x="41663" y="52"/>
                  </a:cubicBezTo>
                  <a:cubicBezTo>
                    <a:pt x="41048" y="30"/>
                    <a:pt x="40443" y="19"/>
                    <a:pt x="39848" y="19"/>
                  </a:cubicBezTo>
                  <a:cubicBezTo>
                    <a:pt x="29793" y="19"/>
                    <a:pt x="22523" y="3133"/>
                    <a:pt x="15878" y="6724"/>
                  </a:cubicBezTo>
                  <a:cubicBezTo>
                    <a:pt x="8139" y="10860"/>
                    <a:pt x="3069" y="18799"/>
                    <a:pt x="1435" y="27272"/>
                  </a:cubicBezTo>
                  <a:cubicBezTo>
                    <a:pt x="0" y="35011"/>
                    <a:pt x="934" y="44284"/>
                    <a:pt x="2702" y="51789"/>
                  </a:cubicBezTo>
                  <a:cubicBezTo>
                    <a:pt x="6251" y="66717"/>
                    <a:pt x="23161" y="73083"/>
                    <a:pt x="39525" y="73083"/>
                  </a:cubicBezTo>
                  <a:cubicBezTo>
                    <a:pt x="52232" y="73083"/>
                    <a:pt x="64610" y="69245"/>
                    <a:pt x="70150" y="62597"/>
                  </a:cubicBezTo>
                  <a:cubicBezTo>
                    <a:pt x="79157" y="51789"/>
                    <a:pt x="79157" y="24737"/>
                    <a:pt x="72319" y="14296"/>
                  </a:cubicBezTo>
                  <a:cubicBezTo>
                    <a:pt x="69849" y="10511"/>
                    <a:pt x="59605" y="1"/>
                    <a:pt x="43606" y="1"/>
                  </a:cubicBezTo>
                  <a:close/>
                </a:path>
              </a:pathLst>
            </a:custGeom>
            <a:solidFill>
              <a:schemeClr val="dk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60" name="Google Shape;8060;p35"/>
            <p:cNvSpPr/>
            <p:nvPr/>
          </p:nvSpPr>
          <p:spPr>
            <a:xfrm>
              <a:off x="1265669" y="1640683"/>
              <a:ext cx="1114887" cy="2224954"/>
            </a:xfrm>
            <a:custGeom>
              <a:avLst/>
              <a:gdLst/>
              <a:ahLst/>
              <a:cxnLst/>
              <a:rect l="l" t="t" r="r" b="b"/>
              <a:pathLst>
                <a:path w="31190" h="63734" extrusionOk="0">
                  <a:moveTo>
                    <a:pt x="17648" y="1"/>
                  </a:moveTo>
                  <a:cubicBezTo>
                    <a:pt x="17172" y="1"/>
                    <a:pt x="16692" y="31"/>
                    <a:pt x="16212" y="87"/>
                  </a:cubicBezTo>
                  <a:cubicBezTo>
                    <a:pt x="16078" y="154"/>
                    <a:pt x="15978" y="221"/>
                    <a:pt x="15878" y="254"/>
                  </a:cubicBezTo>
                  <a:cubicBezTo>
                    <a:pt x="8139" y="4424"/>
                    <a:pt x="3069" y="12363"/>
                    <a:pt x="1468" y="20836"/>
                  </a:cubicBezTo>
                  <a:cubicBezTo>
                    <a:pt x="0" y="28575"/>
                    <a:pt x="934" y="37848"/>
                    <a:pt x="2702" y="45353"/>
                  </a:cubicBezTo>
                  <a:cubicBezTo>
                    <a:pt x="4904" y="54593"/>
                    <a:pt x="12242" y="60531"/>
                    <a:pt x="21349" y="63733"/>
                  </a:cubicBezTo>
                  <a:cubicBezTo>
                    <a:pt x="21416" y="63566"/>
                    <a:pt x="21449" y="63399"/>
                    <a:pt x="21482" y="63199"/>
                  </a:cubicBezTo>
                  <a:cubicBezTo>
                    <a:pt x="21749" y="61898"/>
                    <a:pt x="21549" y="60531"/>
                    <a:pt x="21249" y="59230"/>
                  </a:cubicBezTo>
                  <a:cubicBezTo>
                    <a:pt x="20582" y="56328"/>
                    <a:pt x="19381" y="53192"/>
                    <a:pt x="19948" y="50190"/>
                  </a:cubicBezTo>
                  <a:cubicBezTo>
                    <a:pt x="20949" y="45120"/>
                    <a:pt x="25952" y="43085"/>
                    <a:pt x="29121" y="39616"/>
                  </a:cubicBezTo>
                  <a:cubicBezTo>
                    <a:pt x="30389" y="38215"/>
                    <a:pt x="31189" y="36480"/>
                    <a:pt x="30756" y="34579"/>
                  </a:cubicBezTo>
                  <a:cubicBezTo>
                    <a:pt x="30222" y="32344"/>
                    <a:pt x="28587" y="31176"/>
                    <a:pt x="26519" y="30443"/>
                  </a:cubicBezTo>
                  <a:cubicBezTo>
                    <a:pt x="22383" y="28941"/>
                    <a:pt x="16746" y="27941"/>
                    <a:pt x="16045" y="22670"/>
                  </a:cubicBezTo>
                  <a:cubicBezTo>
                    <a:pt x="15345" y="17266"/>
                    <a:pt x="21382" y="13931"/>
                    <a:pt x="24284" y="10362"/>
                  </a:cubicBezTo>
                  <a:cubicBezTo>
                    <a:pt x="26419" y="7693"/>
                    <a:pt x="26052" y="4357"/>
                    <a:pt x="23484" y="2122"/>
                  </a:cubicBezTo>
                  <a:cubicBezTo>
                    <a:pt x="21721" y="577"/>
                    <a:pt x="19716" y="1"/>
                    <a:pt x="17648"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61" name="Google Shape;8061;p35"/>
            <p:cNvSpPr/>
            <p:nvPr/>
          </p:nvSpPr>
          <p:spPr>
            <a:xfrm>
              <a:off x="2583207" y="1515637"/>
              <a:ext cx="1488100" cy="1598180"/>
            </a:xfrm>
            <a:custGeom>
              <a:avLst/>
              <a:gdLst/>
              <a:ahLst/>
              <a:cxnLst/>
              <a:rect l="l" t="t" r="r" b="b"/>
              <a:pathLst>
                <a:path w="41631" h="45780" extrusionOk="0">
                  <a:moveTo>
                    <a:pt x="20682" y="0"/>
                  </a:moveTo>
                  <a:cubicBezTo>
                    <a:pt x="13110" y="767"/>
                    <a:pt x="4904" y="4270"/>
                    <a:pt x="1802" y="11508"/>
                  </a:cubicBezTo>
                  <a:cubicBezTo>
                    <a:pt x="1102" y="13143"/>
                    <a:pt x="1" y="15645"/>
                    <a:pt x="668" y="17446"/>
                  </a:cubicBezTo>
                  <a:cubicBezTo>
                    <a:pt x="930" y="18137"/>
                    <a:pt x="1486" y="18368"/>
                    <a:pt x="2151" y="18368"/>
                  </a:cubicBezTo>
                  <a:cubicBezTo>
                    <a:pt x="3349" y="18368"/>
                    <a:pt x="4902" y="17618"/>
                    <a:pt x="5738" y="17446"/>
                  </a:cubicBezTo>
                  <a:cubicBezTo>
                    <a:pt x="6133" y="17370"/>
                    <a:pt x="6542" y="17333"/>
                    <a:pt x="6954" y="17333"/>
                  </a:cubicBezTo>
                  <a:cubicBezTo>
                    <a:pt x="10170" y="17333"/>
                    <a:pt x="13626" y="19584"/>
                    <a:pt x="12443" y="23250"/>
                  </a:cubicBezTo>
                  <a:cubicBezTo>
                    <a:pt x="11576" y="25985"/>
                    <a:pt x="9474" y="27920"/>
                    <a:pt x="7940" y="30289"/>
                  </a:cubicBezTo>
                  <a:cubicBezTo>
                    <a:pt x="6606" y="32423"/>
                    <a:pt x="6239" y="35025"/>
                    <a:pt x="8274" y="36927"/>
                  </a:cubicBezTo>
                  <a:cubicBezTo>
                    <a:pt x="9222" y="37808"/>
                    <a:pt x="10451" y="38126"/>
                    <a:pt x="11778" y="38126"/>
                  </a:cubicBezTo>
                  <a:cubicBezTo>
                    <a:pt x="14370" y="38126"/>
                    <a:pt x="17341" y="36911"/>
                    <a:pt x="19348" y="36293"/>
                  </a:cubicBezTo>
                  <a:cubicBezTo>
                    <a:pt x="21788" y="35537"/>
                    <a:pt x="24730" y="34558"/>
                    <a:pt x="27516" y="34558"/>
                  </a:cubicBezTo>
                  <a:cubicBezTo>
                    <a:pt x="29034" y="34558"/>
                    <a:pt x="30506" y="34849"/>
                    <a:pt x="31824" y="35626"/>
                  </a:cubicBezTo>
                  <a:cubicBezTo>
                    <a:pt x="34426" y="37193"/>
                    <a:pt x="34792" y="39528"/>
                    <a:pt x="35426" y="42330"/>
                  </a:cubicBezTo>
                  <a:cubicBezTo>
                    <a:pt x="35760" y="43865"/>
                    <a:pt x="36394" y="45399"/>
                    <a:pt x="38128" y="45700"/>
                  </a:cubicBezTo>
                  <a:cubicBezTo>
                    <a:pt x="38372" y="45748"/>
                    <a:pt x="38634" y="45779"/>
                    <a:pt x="38901" y="45779"/>
                  </a:cubicBezTo>
                  <a:cubicBezTo>
                    <a:pt x="38999" y="45779"/>
                    <a:pt x="39097" y="45775"/>
                    <a:pt x="39196" y="45766"/>
                  </a:cubicBezTo>
                  <a:cubicBezTo>
                    <a:pt x="41631" y="33558"/>
                    <a:pt x="40130" y="18614"/>
                    <a:pt x="35460" y="11442"/>
                  </a:cubicBezTo>
                  <a:cubicBezTo>
                    <a:pt x="33792" y="8907"/>
                    <a:pt x="28688" y="3369"/>
                    <a:pt x="20682" y="0"/>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62" name="Google Shape;8062;p35"/>
            <p:cNvSpPr/>
            <p:nvPr/>
          </p:nvSpPr>
          <p:spPr>
            <a:xfrm>
              <a:off x="2428215" y="3168598"/>
              <a:ext cx="1158996" cy="798287"/>
            </a:xfrm>
            <a:custGeom>
              <a:avLst/>
              <a:gdLst/>
              <a:ahLst/>
              <a:cxnLst/>
              <a:rect l="l" t="t" r="r" b="b"/>
              <a:pathLst>
                <a:path w="32424" h="22867" extrusionOk="0">
                  <a:moveTo>
                    <a:pt x="24342" y="1"/>
                  </a:moveTo>
                  <a:cubicBezTo>
                    <a:pt x="23133" y="1"/>
                    <a:pt x="21933" y="219"/>
                    <a:pt x="20882" y="651"/>
                  </a:cubicBezTo>
                  <a:cubicBezTo>
                    <a:pt x="19281" y="1318"/>
                    <a:pt x="17847" y="2486"/>
                    <a:pt x="17146" y="4054"/>
                  </a:cubicBezTo>
                  <a:cubicBezTo>
                    <a:pt x="16646" y="5188"/>
                    <a:pt x="16412" y="6422"/>
                    <a:pt x="15845" y="7523"/>
                  </a:cubicBezTo>
                  <a:cubicBezTo>
                    <a:pt x="15227" y="8775"/>
                    <a:pt x="14189" y="9258"/>
                    <a:pt x="13059" y="9258"/>
                  </a:cubicBezTo>
                  <a:cubicBezTo>
                    <a:pt x="11871" y="9258"/>
                    <a:pt x="10583" y="8725"/>
                    <a:pt x="9574" y="7990"/>
                  </a:cubicBezTo>
                  <a:cubicBezTo>
                    <a:pt x="8100" y="6930"/>
                    <a:pt x="6482" y="5187"/>
                    <a:pt x="4832" y="5187"/>
                  </a:cubicBezTo>
                  <a:cubicBezTo>
                    <a:pt x="4092" y="5187"/>
                    <a:pt x="3346" y="5537"/>
                    <a:pt x="2602" y="6455"/>
                  </a:cubicBezTo>
                  <a:cubicBezTo>
                    <a:pt x="1" y="9658"/>
                    <a:pt x="2769" y="12493"/>
                    <a:pt x="3603" y="15729"/>
                  </a:cubicBezTo>
                  <a:cubicBezTo>
                    <a:pt x="4237" y="18264"/>
                    <a:pt x="3770" y="20499"/>
                    <a:pt x="2969" y="22734"/>
                  </a:cubicBezTo>
                  <a:cubicBezTo>
                    <a:pt x="4324" y="22823"/>
                    <a:pt x="5683" y="22867"/>
                    <a:pt x="7039" y="22867"/>
                  </a:cubicBezTo>
                  <a:cubicBezTo>
                    <a:pt x="15834" y="22867"/>
                    <a:pt x="24489" y="21020"/>
                    <a:pt x="30789" y="17697"/>
                  </a:cubicBezTo>
                  <a:cubicBezTo>
                    <a:pt x="31523" y="15462"/>
                    <a:pt x="31990" y="13160"/>
                    <a:pt x="32157" y="10892"/>
                  </a:cubicBezTo>
                  <a:cubicBezTo>
                    <a:pt x="32424" y="7289"/>
                    <a:pt x="32023" y="2686"/>
                    <a:pt x="28354" y="885"/>
                  </a:cubicBezTo>
                  <a:cubicBezTo>
                    <a:pt x="27154" y="294"/>
                    <a:pt x="25743" y="1"/>
                    <a:pt x="24342"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63" name="Google Shape;8063;p35"/>
            <p:cNvSpPr/>
            <p:nvPr/>
          </p:nvSpPr>
          <p:spPr>
            <a:xfrm>
              <a:off x="1484359" y="2842928"/>
              <a:ext cx="270196" cy="174864"/>
            </a:xfrm>
            <a:custGeom>
              <a:avLst/>
              <a:gdLst/>
              <a:ahLst/>
              <a:cxnLst/>
              <a:rect l="l" t="t" r="r" b="b"/>
              <a:pathLst>
                <a:path w="7559" h="5009" extrusionOk="0">
                  <a:moveTo>
                    <a:pt x="3625" y="0"/>
                  </a:moveTo>
                  <a:cubicBezTo>
                    <a:pt x="3592" y="0"/>
                    <a:pt x="3558" y="2"/>
                    <a:pt x="3523" y="6"/>
                  </a:cubicBezTo>
                  <a:cubicBezTo>
                    <a:pt x="2288" y="207"/>
                    <a:pt x="2655" y="2041"/>
                    <a:pt x="2622" y="2842"/>
                  </a:cubicBezTo>
                  <a:cubicBezTo>
                    <a:pt x="2188" y="2375"/>
                    <a:pt x="1588" y="1741"/>
                    <a:pt x="954" y="1674"/>
                  </a:cubicBezTo>
                  <a:cubicBezTo>
                    <a:pt x="913" y="1671"/>
                    <a:pt x="874" y="1669"/>
                    <a:pt x="836" y="1669"/>
                  </a:cubicBezTo>
                  <a:cubicBezTo>
                    <a:pt x="138" y="1669"/>
                    <a:pt x="0" y="2242"/>
                    <a:pt x="254" y="2875"/>
                  </a:cubicBezTo>
                  <a:cubicBezTo>
                    <a:pt x="620" y="3776"/>
                    <a:pt x="1554" y="4309"/>
                    <a:pt x="2288" y="4877"/>
                  </a:cubicBezTo>
                  <a:cubicBezTo>
                    <a:pt x="2656" y="4954"/>
                    <a:pt x="3416" y="5009"/>
                    <a:pt x="4107" y="5009"/>
                  </a:cubicBezTo>
                  <a:cubicBezTo>
                    <a:pt x="4607" y="5009"/>
                    <a:pt x="5072" y="4980"/>
                    <a:pt x="5324" y="4910"/>
                  </a:cubicBezTo>
                  <a:cubicBezTo>
                    <a:pt x="6391" y="3809"/>
                    <a:pt x="6958" y="3476"/>
                    <a:pt x="7259" y="2875"/>
                  </a:cubicBezTo>
                  <a:cubicBezTo>
                    <a:pt x="7559" y="2175"/>
                    <a:pt x="7492" y="1341"/>
                    <a:pt x="6591" y="1307"/>
                  </a:cubicBezTo>
                  <a:cubicBezTo>
                    <a:pt x="6561" y="1305"/>
                    <a:pt x="6531" y="1303"/>
                    <a:pt x="6500" y="1303"/>
                  </a:cubicBezTo>
                  <a:cubicBezTo>
                    <a:pt x="5762" y="1303"/>
                    <a:pt x="5006" y="2062"/>
                    <a:pt x="4590" y="2575"/>
                  </a:cubicBezTo>
                  <a:cubicBezTo>
                    <a:pt x="4590" y="1897"/>
                    <a:pt x="4621" y="0"/>
                    <a:pt x="3625" y="0"/>
                  </a:cubicBezTo>
                  <a:close/>
                </a:path>
              </a:pathLst>
            </a:custGeom>
            <a:solidFill>
              <a:schemeClr val="accent3"/>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64" name="Google Shape;8064;p35"/>
            <p:cNvSpPr/>
            <p:nvPr/>
          </p:nvSpPr>
          <p:spPr>
            <a:xfrm>
              <a:off x="2624242" y="3650037"/>
              <a:ext cx="198671" cy="128574"/>
            </a:xfrm>
            <a:custGeom>
              <a:avLst/>
              <a:gdLst/>
              <a:ahLst/>
              <a:cxnLst/>
              <a:rect l="l" t="t" r="r" b="b"/>
              <a:pathLst>
                <a:path w="5558" h="3683" extrusionOk="0">
                  <a:moveTo>
                    <a:pt x="2665" y="0"/>
                  </a:moveTo>
                  <a:cubicBezTo>
                    <a:pt x="2641" y="0"/>
                    <a:pt x="2615" y="2"/>
                    <a:pt x="2589" y="5"/>
                  </a:cubicBezTo>
                  <a:cubicBezTo>
                    <a:pt x="1688" y="139"/>
                    <a:pt x="1955" y="1473"/>
                    <a:pt x="1922" y="2073"/>
                  </a:cubicBezTo>
                  <a:cubicBezTo>
                    <a:pt x="1588" y="1740"/>
                    <a:pt x="1155" y="1273"/>
                    <a:pt x="688" y="1239"/>
                  </a:cubicBezTo>
                  <a:cubicBezTo>
                    <a:pt x="649" y="1235"/>
                    <a:pt x="612" y="1233"/>
                    <a:pt x="577" y="1233"/>
                  </a:cubicBezTo>
                  <a:cubicBezTo>
                    <a:pt x="104" y="1233"/>
                    <a:pt x="1" y="1641"/>
                    <a:pt x="187" y="2107"/>
                  </a:cubicBezTo>
                  <a:cubicBezTo>
                    <a:pt x="454" y="2774"/>
                    <a:pt x="1155" y="3174"/>
                    <a:pt x="1688" y="3574"/>
                  </a:cubicBezTo>
                  <a:cubicBezTo>
                    <a:pt x="1969" y="3634"/>
                    <a:pt x="2549" y="3682"/>
                    <a:pt x="3062" y="3682"/>
                  </a:cubicBezTo>
                  <a:cubicBezTo>
                    <a:pt x="3404" y="3682"/>
                    <a:pt x="3716" y="3661"/>
                    <a:pt x="3890" y="3608"/>
                  </a:cubicBezTo>
                  <a:cubicBezTo>
                    <a:pt x="4657" y="2774"/>
                    <a:pt x="5091" y="2540"/>
                    <a:pt x="5324" y="2107"/>
                  </a:cubicBezTo>
                  <a:cubicBezTo>
                    <a:pt x="5558" y="1573"/>
                    <a:pt x="5491" y="973"/>
                    <a:pt x="4824" y="939"/>
                  </a:cubicBezTo>
                  <a:cubicBezTo>
                    <a:pt x="4808" y="938"/>
                    <a:pt x="4792" y="938"/>
                    <a:pt x="4776" y="938"/>
                  </a:cubicBezTo>
                  <a:cubicBezTo>
                    <a:pt x="4225" y="938"/>
                    <a:pt x="3680" y="1484"/>
                    <a:pt x="3356" y="1873"/>
                  </a:cubicBezTo>
                  <a:cubicBezTo>
                    <a:pt x="3356" y="1389"/>
                    <a:pt x="3387" y="0"/>
                    <a:pt x="2665" y="0"/>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65" name="Google Shape;8065;p35"/>
            <p:cNvSpPr/>
            <p:nvPr/>
          </p:nvSpPr>
          <p:spPr>
            <a:xfrm>
              <a:off x="3213290" y="3356589"/>
              <a:ext cx="198671" cy="128574"/>
            </a:xfrm>
            <a:custGeom>
              <a:avLst/>
              <a:gdLst/>
              <a:ahLst/>
              <a:cxnLst/>
              <a:rect l="l" t="t" r="r" b="b"/>
              <a:pathLst>
                <a:path w="5558" h="3683" extrusionOk="0">
                  <a:moveTo>
                    <a:pt x="2664" y="0"/>
                  </a:moveTo>
                  <a:cubicBezTo>
                    <a:pt x="2640" y="0"/>
                    <a:pt x="2615" y="2"/>
                    <a:pt x="2588" y="5"/>
                  </a:cubicBezTo>
                  <a:cubicBezTo>
                    <a:pt x="1688" y="139"/>
                    <a:pt x="1955" y="1506"/>
                    <a:pt x="1921" y="2073"/>
                  </a:cubicBezTo>
                  <a:cubicBezTo>
                    <a:pt x="1588" y="1740"/>
                    <a:pt x="1187" y="1273"/>
                    <a:pt x="687" y="1239"/>
                  </a:cubicBezTo>
                  <a:cubicBezTo>
                    <a:pt x="648" y="1235"/>
                    <a:pt x="611" y="1233"/>
                    <a:pt x="576" y="1233"/>
                  </a:cubicBezTo>
                  <a:cubicBezTo>
                    <a:pt x="103" y="1233"/>
                    <a:pt x="0" y="1641"/>
                    <a:pt x="187" y="2107"/>
                  </a:cubicBezTo>
                  <a:cubicBezTo>
                    <a:pt x="487" y="2774"/>
                    <a:pt x="1154" y="3174"/>
                    <a:pt x="1688" y="3574"/>
                  </a:cubicBezTo>
                  <a:cubicBezTo>
                    <a:pt x="1968" y="3634"/>
                    <a:pt x="2548" y="3682"/>
                    <a:pt x="3069" y="3682"/>
                  </a:cubicBezTo>
                  <a:cubicBezTo>
                    <a:pt x="3416" y="3682"/>
                    <a:pt x="3736" y="3661"/>
                    <a:pt x="3923" y="3608"/>
                  </a:cubicBezTo>
                  <a:cubicBezTo>
                    <a:pt x="4690" y="2774"/>
                    <a:pt x="5090" y="2540"/>
                    <a:pt x="5324" y="2107"/>
                  </a:cubicBezTo>
                  <a:cubicBezTo>
                    <a:pt x="5557" y="1573"/>
                    <a:pt x="5490" y="973"/>
                    <a:pt x="4857" y="939"/>
                  </a:cubicBezTo>
                  <a:cubicBezTo>
                    <a:pt x="4841" y="938"/>
                    <a:pt x="4825" y="938"/>
                    <a:pt x="4808" y="938"/>
                  </a:cubicBezTo>
                  <a:cubicBezTo>
                    <a:pt x="4226" y="938"/>
                    <a:pt x="3680" y="1516"/>
                    <a:pt x="3356" y="1873"/>
                  </a:cubicBezTo>
                  <a:cubicBezTo>
                    <a:pt x="3356" y="1389"/>
                    <a:pt x="3387" y="0"/>
                    <a:pt x="2664" y="0"/>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66" name="Google Shape;8066;p35"/>
            <p:cNvSpPr/>
            <p:nvPr/>
          </p:nvSpPr>
          <p:spPr>
            <a:xfrm>
              <a:off x="3766520" y="2550667"/>
              <a:ext cx="198671" cy="128085"/>
            </a:xfrm>
            <a:custGeom>
              <a:avLst/>
              <a:gdLst/>
              <a:ahLst/>
              <a:cxnLst/>
              <a:rect l="l" t="t" r="r" b="b"/>
              <a:pathLst>
                <a:path w="5558" h="3669" extrusionOk="0">
                  <a:moveTo>
                    <a:pt x="2667" y="1"/>
                  </a:moveTo>
                  <a:cubicBezTo>
                    <a:pt x="2642" y="1"/>
                    <a:pt x="2616" y="2"/>
                    <a:pt x="2589" y="6"/>
                  </a:cubicBezTo>
                  <a:cubicBezTo>
                    <a:pt x="1688" y="139"/>
                    <a:pt x="1955" y="1473"/>
                    <a:pt x="1922" y="2074"/>
                  </a:cubicBezTo>
                  <a:cubicBezTo>
                    <a:pt x="1588" y="1740"/>
                    <a:pt x="1188" y="1240"/>
                    <a:pt x="688" y="1207"/>
                  </a:cubicBezTo>
                  <a:cubicBezTo>
                    <a:pt x="651" y="1202"/>
                    <a:pt x="616" y="1200"/>
                    <a:pt x="583" y="1200"/>
                  </a:cubicBezTo>
                  <a:cubicBezTo>
                    <a:pt x="105" y="1200"/>
                    <a:pt x="0" y="1637"/>
                    <a:pt x="187" y="2074"/>
                  </a:cubicBezTo>
                  <a:cubicBezTo>
                    <a:pt x="454" y="2774"/>
                    <a:pt x="1155" y="3141"/>
                    <a:pt x="1688" y="3575"/>
                  </a:cubicBezTo>
                  <a:cubicBezTo>
                    <a:pt x="1960" y="3633"/>
                    <a:pt x="2513" y="3669"/>
                    <a:pt x="3014" y="3669"/>
                  </a:cubicBezTo>
                  <a:cubicBezTo>
                    <a:pt x="3375" y="3669"/>
                    <a:pt x="3708" y="3650"/>
                    <a:pt x="3890" y="3608"/>
                  </a:cubicBezTo>
                  <a:cubicBezTo>
                    <a:pt x="4691" y="2774"/>
                    <a:pt x="5091" y="2541"/>
                    <a:pt x="5324" y="2107"/>
                  </a:cubicBezTo>
                  <a:cubicBezTo>
                    <a:pt x="5558" y="1574"/>
                    <a:pt x="5491" y="973"/>
                    <a:pt x="4824" y="940"/>
                  </a:cubicBezTo>
                  <a:cubicBezTo>
                    <a:pt x="4808" y="939"/>
                    <a:pt x="4792" y="938"/>
                    <a:pt x="4776" y="938"/>
                  </a:cubicBezTo>
                  <a:cubicBezTo>
                    <a:pt x="4225" y="938"/>
                    <a:pt x="3680" y="1485"/>
                    <a:pt x="3356" y="1874"/>
                  </a:cubicBezTo>
                  <a:cubicBezTo>
                    <a:pt x="3356" y="1358"/>
                    <a:pt x="3388" y="1"/>
                    <a:pt x="2667" y="1"/>
                  </a:cubicBezTo>
                  <a:close/>
                </a:path>
              </a:pathLst>
            </a:custGeom>
            <a:solidFill>
              <a:schemeClr val="accent3"/>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67" name="Google Shape;8067;p35"/>
            <p:cNvSpPr/>
            <p:nvPr/>
          </p:nvSpPr>
          <p:spPr>
            <a:xfrm>
              <a:off x="3166749" y="2038406"/>
              <a:ext cx="198706" cy="128469"/>
            </a:xfrm>
            <a:custGeom>
              <a:avLst/>
              <a:gdLst/>
              <a:ahLst/>
              <a:cxnLst/>
              <a:rect l="l" t="t" r="r" b="b"/>
              <a:pathLst>
                <a:path w="5559" h="3680" extrusionOk="0">
                  <a:moveTo>
                    <a:pt x="2645" y="0"/>
                  </a:moveTo>
                  <a:cubicBezTo>
                    <a:pt x="2627" y="0"/>
                    <a:pt x="2608" y="1"/>
                    <a:pt x="2589" y="3"/>
                  </a:cubicBezTo>
                  <a:cubicBezTo>
                    <a:pt x="1689" y="136"/>
                    <a:pt x="1956" y="1504"/>
                    <a:pt x="1922" y="2071"/>
                  </a:cubicBezTo>
                  <a:cubicBezTo>
                    <a:pt x="1622" y="1771"/>
                    <a:pt x="1188" y="1270"/>
                    <a:pt x="721" y="1237"/>
                  </a:cubicBezTo>
                  <a:cubicBezTo>
                    <a:pt x="683" y="1232"/>
                    <a:pt x="646" y="1230"/>
                    <a:pt x="611" y="1230"/>
                  </a:cubicBezTo>
                  <a:cubicBezTo>
                    <a:pt x="105" y="1230"/>
                    <a:pt x="1" y="1667"/>
                    <a:pt x="188" y="2104"/>
                  </a:cubicBezTo>
                  <a:cubicBezTo>
                    <a:pt x="488" y="2771"/>
                    <a:pt x="1155" y="3172"/>
                    <a:pt x="1722" y="3572"/>
                  </a:cubicBezTo>
                  <a:cubicBezTo>
                    <a:pt x="1982" y="3632"/>
                    <a:pt x="2567" y="3680"/>
                    <a:pt x="3086" y="3680"/>
                  </a:cubicBezTo>
                  <a:cubicBezTo>
                    <a:pt x="3433" y="3680"/>
                    <a:pt x="3750" y="3659"/>
                    <a:pt x="3924" y="3605"/>
                  </a:cubicBezTo>
                  <a:cubicBezTo>
                    <a:pt x="4691" y="2771"/>
                    <a:pt x="5125" y="2571"/>
                    <a:pt x="5325" y="2104"/>
                  </a:cubicBezTo>
                  <a:cubicBezTo>
                    <a:pt x="5558" y="1604"/>
                    <a:pt x="5492" y="970"/>
                    <a:pt x="4858" y="937"/>
                  </a:cubicBezTo>
                  <a:cubicBezTo>
                    <a:pt x="4843" y="936"/>
                    <a:pt x="4827" y="935"/>
                    <a:pt x="4812" y="935"/>
                  </a:cubicBezTo>
                  <a:cubicBezTo>
                    <a:pt x="4259" y="935"/>
                    <a:pt x="3682" y="1513"/>
                    <a:pt x="3390" y="1871"/>
                  </a:cubicBezTo>
                  <a:cubicBezTo>
                    <a:pt x="3390" y="1382"/>
                    <a:pt x="3422" y="0"/>
                    <a:pt x="2645" y="0"/>
                  </a:cubicBezTo>
                  <a:close/>
                </a:path>
              </a:pathLst>
            </a:custGeom>
            <a:solidFill>
              <a:schemeClr val="accent3"/>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68" name="Google Shape;8068;p35"/>
            <p:cNvSpPr/>
            <p:nvPr/>
          </p:nvSpPr>
          <p:spPr>
            <a:xfrm>
              <a:off x="3241886" y="1663339"/>
              <a:ext cx="198671" cy="128574"/>
            </a:xfrm>
            <a:custGeom>
              <a:avLst/>
              <a:gdLst/>
              <a:ahLst/>
              <a:cxnLst/>
              <a:rect l="l" t="t" r="r" b="b"/>
              <a:pathLst>
                <a:path w="5558" h="3683" extrusionOk="0">
                  <a:moveTo>
                    <a:pt x="2665" y="1"/>
                  </a:moveTo>
                  <a:cubicBezTo>
                    <a:pt x="2641" y="1"/>
                    <a:pt x="2615" y="2"/>
                    <a:pt x="2589" y="6"/>
                  </a:cubicBezTo>
                  <a:cubicBezTo>
                    <a:pt x="1688" y="139"/>
                    <a:pt x="1955" y="1507"/>
                    <a:pt x="1922" y="2074"/>
                  </a:cubicBezTo>
                  <a:cubicBezTo>
                    <a:pt x="1588" y="1740"/>
                    <a:pt x="1155" y="1273"/>
                    <a:pt x="688" y="1240"/>
                  </a:cubicBezTo>
                  <a:cubicBezTo>
                    <a:pt x="649" y="1235"/>
                    <a:pt x="612" y="1233"/>
                    <a:pt x="577" y="1233"/>
                  </a:cubicBezTo>
                  <a:cubicBezTo>
                    <a:pt x="104" y="1233"/>
                    <a:pt x="1" y="1641"/>
                    <a:pt x="187" y="2107"/>
                  </a:cubicBezTo>
                  <a:cubicBezTo>
                    <a:pt x="454" y="2774"/>
                    <a:pt x="1155" y="3174"/>
                    <a:pt x="1688" y="3575"/>
                  </a:cubicBezTo>
                  <a:cubicBezTo>
                    <a:pt x="1949" y="3635"/>
                    <a:pt x="2533" y="3683"/>
                    <a:pt x="3053" y="3683"/>
                  </a:cubicBezTo>
                  <a:cubicBezTo>
                    <a:pt x="3399" y="3683"/>
                    <a:pt x="3716" y="3662"/>
                    <a:pt x="3890" y="3608"/>
                  </a:cubicBezTo>
                  <a:cubicBezTo>
                    <a:pt x="4690" y="2774"/>
                    <a:pt x="5091" y="2541"/>
                    <a:pt x="5324" y="2107"/>
                  </a:cubicBezTo>
                  <a:cubicBezTo>
                    <a:pt x="5558" y="1573"/>
                    <a:pt x="5491" y="973"/>
                    <a:pt x="4824" y="940"/>
                  </a:cubicBezTo>
                  <a:cubicBezTo>
                    <a:pt x="4809" y="939"/>
                    <a:pt x="4794" y="938"/>
                    <a:pt x="4778" y="938"/>
                  </a:cubicBezTo>
                  <a:cubicBezTo>
                    <a:pt x="4227" y="938"/>
                    <a:pt x="3681" y="1516"/>
                    <a:pt x="3356" y="1874"/>
                  </a:cubicBezTo>
                  <a:cubicBezTo>
                    <a:pt x="3356" y="1390"/>
                    <a:pt x="3387" y="1"/>
                    <a:pt x="2665" y="1"/>
                  </a:cubicBezTo>
                  <a:close/>
                </a:path>
              </a:pathLst>
            </a:custGeom>
            <a:solidFill>
              <a:schemeClr val="accent3"/>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69" name="Google Shape;8069;p35"/>
            <p:cNvSpPr/>
            <p:nvPr/>
          </p:nvSpPr>
          <p:spPr>
            <a:xfrm>
              <a:off x="1643211" y="1882221"/>
              <a:ext cx="309301" cy="199825"/>
            </a:xfrm>
            <a:custGeom>
              <a:avLst/>
              <a:gdLst/>
              <a:ahLst/>
              <a:cxnLst/>
              <a:rect l="l" t="t" r="r" b="b"/>
              <a:pathLst>
                <a:path w="8653" h="5724" extrusionOk="0">
                  <a:moveTo>
                    <a:pt x="4155" y="1"/>
                  </a:moveTo>
                  <a:cubicBezTo>
                    <a:pt x="4121" y="1"/>
                    <a:pt x="4085" y="3"/>
                    <a:pt x="4049" y="7"/>
                  </a:cubicBezTo>
                  <a:cubicBezTo>
                    <a:pt x="2648" y="207"/>
                    <a:pt x="3048" y="2308"/>
                    <a:pt x="3015" y="3209"/>
                  </a:cubicBezTo>
                  <a:cubicBezTo>
                    <a:pt x="2514" y="2709"/>
                    <a:pt x="1847" y="1975"/>
                    <a:pt x="1113" y="1908"/>
                  </a:cubicBezTo>
                  <a:cubicBezTo>
                    <a:pt x="1053" y="1902"/>
                    <a:pt x="996" y="1899"/>
                    <a:pt x="942" y="1899"/>
                  </a:cubicBezTo>
                  <a:cubicBezTo>
                    <a:pt x="156" y="1899"/>
                    <a:pt x="1" y="2558"/>
                    <a:pt x="313" y="3276"/>
                  </a:cubicBezTo>
                  <a:cubicBezTo>
                    <a:pt x="746" y="4310"/>
                    <a:pt x="1780" y="4910"/>
                    <a:pt x="2648" y="5577"/>
                  </a:cubicBezTo>
                  <a:cubicBezTo>
                    <a:pt x="3063" y="5656"/>
                    <a:pt x="3948" y="5724"/>
                    <a:pt x="4745" y="5724"/>
                  </a:cubicBezTo>
                  <a:cubicBezTo>
                    <a:pt x="5292" y="5724"/>
                    <a:pt x="5798" y="5692"/>
                    <a:pt x="6084" y="5611"/>
                  </a:cubicBezTo>
                  <a:cubicBezTo>
                    <a:pt x="7284" y="4310"/>
                    <a:pt x="7952" y="3976"/>
                    <a:pt x="8285" y="3276"/>
                  </a:cubicBezTo>
                  <a:cubicBezTo>
                    <a:pt x="8652" y="2475"/>
                    <a:pt x="8552" y="1508"/>
                    <a:pt x="7551" y="1474"/>
                  </a:cubicBezTo>
                  <a:cubicBezTo>
                    <a:pt x="7519" y="1472"/>
                    <a:pt x="7488" y="1471"/>
                    <a:pt x="7456" y="1471"/>
                  </a:cubicBezTo>
                  <a:cubicBezTo>
                    <a:pt x="6588" y="1471"/>
                    <a:pt x="5732" y="2330"/>
                    <a:pt x="5250" y="2909"/>
                  </a:cubicBezTo>
                  <a:cubicBezTo>
                    <a:pt x="5250" y="2131"/>
                    <a:pt x="5313" y="1"/>
                    <a:pt x="4155" y="1"/>
                  </a:cubicBezTo>
                  <a:close/>
                </a:path>
              </a:pathLst>
            </a:custGeom>
            <a:solidFill>
              <a:schemeClr val="accent3"/>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70" name="Google Shape;8070;p35"/>
            <p:cNvSpPr/>
            <p:nvPr/>
          </p:nvSpPr>
          <p:spPr>
            <a:xfrm>
              <a:off x="2044739" y="2930377"/>
              <a:ext cx="154561" cy="100157"/>
            </a:xfrm>
            <a:custGeom>
              <a:avLst/>
              <a:gdLst/>
              <a:ahLst/>
              <a:cxnLst/>
              <a:rect l="l" t="t" r="r" b="b"/>
              <a:pathLst>
                <a:path w="4324" h="2869" extrusionOk="0">
                  <a:moveTo>
                    <a:pt x="2072" y="0"/>
                  </a:moveTo>
                  <a:cubicBezTo>
                    <a:pt x="2056" y="0"/>
                    <a:pt x="2039" y="1"/>
                    <a:pt x="2022" y="3"/>
                  </a:cubicBezTo>
                  <a:cubicBezTo>
                    <a:pt x="1322" y="103"/>
                    <a:pt x="1522" y="1171"/>
                    <a:pt x="1489" y="1604"/>
                  </a:cubicBezTo>
                  <a:cubicBezTo>
                    <a:pt x="1222" y="1371"/>
                    <a:pt x="922" y="1004"/>
                    <a:pt x="521" y="971"/>
                  </a:cubicBezTo>
                  <a:cubicBezTo>
                    <a:pt x="487" y="965"/>
                    <a:pt x="454" y="963"/>
                    <a:pt x="423" y="963"/>
                  </a:cubicBezTo>
                  <a:cubicBezTo>
                    <a:pt x="73" y="963"/>
                    <a:pt x="1" y="1300"/>
                    <a:pt x="154" y="1638"/>
                  </a:cubicBezTo>
                  <a:cubicBezTo>
                    <a:pt x="354" y="2171"/>
                    <a:pt x="888" y="2472"/>
                    <a:pt x="1322" y="2805"/>
                  </a:cubicBezTo>
                  <a:cubicBezTo>
                    <a:pt x="1505" y="2842"/>
                    <a:pt x="1899" y="2868"/>
                    <a:pt x="2272" y="2868"/>
                  </a:cubicBezTo>
                  <a:cubicBezTo>
                    <a:pt x="2579" y="2868"/>
                    <a:pt x="2872" y="2850"/>
                    <a:pt x="3023" y="2805"/>
                  </a:cubicBezTo>
                  <a:cubicBezTo>
                    <a:pt x="3623" y="2171"/>
                    <a:pt x="3957" y="2005"/>
                    <a:pt x="4124" y="1638"/>
                  </a:cubicBezTo>
                  <a:cubicBezTo>
                    <a:pt x="4324" y="1237"/>
                    <a:pt x="4257" y="770"/>
                    <a:pt x="3757" y="737"/>
                  </a:cubicBezTo>
                  <a:cubicBezTo>
                    <a:pt x="3742" y="736"/>
                    <a:pt x="3727" y="735"/>
                    <a:pt x="3712" y="735"/>
                  </a:cubicBezTo>
                  <a:cubicBezTo>
                    <a:pt x="3292" y="735"/>
                    <a:pt x="2848" y="1181"/>
                    <a:pt x="2623" y="1471"/>
                  </a:cubicBezTo>
                  <a:cubicBezTo>
                    <a:pt x="2623" y="1082"/>
                    <a:pt x="2623" y="0"/>
                    <a:pt x="2072" y="0"/>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71" name="Google Shape;8071;p35"/>
            <p:cNvSpPr/>
            <p:nvPr/>
          </p:nvSpPr>
          <p:spPr>
            <a:xfrm>
              <a:off x="1679779" y="3445081"/>
              <a:ext cx="153489" cy="100157"/>
            </a:xfrm>
            <a:custGeom>
              <a:avLst/>
              <a:gdLst/>
              <a:ahLst/>
              <a:cxnLst/>
              <a:rect l="l" t="t" r="r" b="b"/>
              <a:pathLst>
                <a:path w="4294" h="2869" extrusionOk="0">
                  <a:moveTo>
                    <a:pt x="2044" y="0"/>
                  </a:moveTo>
                  <a:cubicBezTo>
                    <a:pt x="2027" y="0"/>
                    <a:pt x="2010" y="1"/>
                    <a:pt x="1992" y="3"/>
                  </a:cubicBezTo>
                  <a:cubicBezTo>
                    <a:pt x="1291" y="103"/>
                    <a:pt x="1491" y="1171"/>
                    <a:pt x="1458" y="1604"/>
                  </a:cubicBezTo>
                  <a:cubicBezTo>
                    <a:pt x="1224" y="1371"/>
                    <a:pt x="891" y="1004"/>
                    <a:pt x="524" y="970"/>
                  </a:cubicBezTo>
                  <a:cubicBezTo>
                    <a:pt x="489" y="965"/>
                    <a:pt x="457" y="963"/>
                    <a:pt x="426" y="963"/>
                  </a:cubicBezTo>
                  <a:cubicBezTo>
                    <a:pt x="76" y="963"/>
                    <a:pt x="1" y="1300"/>
                    <a:pt x="124" y="1638"/>
                  </a:cubicBezTo>
                  <a:cubicBezTo>
                    <a:pt x="357" y="2171"/>
                    <a:pt x="891" y="2472"/>
                    <a:pt x="1291" y="2805"/>
                  </a:cubicBezTo>
                  <a:cubicBezTo>
                    <a:pt x="1492" y="2842"/>
                    <a:pt x="1895" y="2868"/>
                    <a:pt x="2272" y="2868"/>
                  </a:cubicBezTo>
                  <a:cubicBezTo>
                    <a:pt x="2582" y="2868"/>
                    <a:pt x="2875" y="2850"/>
                    <a:pt x="3026" y="2805"/>
                  </a:cubicBezTo>
                  <a:cubicBezTo>
                    <a:pt x="3626" y="2171"/>
                    <a:pt x="3960" y="2005"/>
                    <a:pt x="4127" y="1638"/>
                  </a:cubicBezTo>
                  <a:cubicBezTo>
                    <a:pt x="4293" y="1237"/>
                    <a:pt x="4260" y="770"/>
                    <a:pt x="3760" y="737"/>
                  </a:cubicBezTo>
                  <a:cubicBezTo>
                    <a:pt x="3744" y="736"/>
                    <a:pt x="3728" y="735"/>
                    <a:pt x="3712" y="735"/>
                  </a:cubicBezTo>
                  <a:cubicBezTo>
                    <a:pt x="3263" y="735"/>
                    <a:pt x="2850" y="1181"/>
                    <a:pt x="2592" y="1471"/>
                  </a:cubicBezTo>
                  <a:cubicBezTo>
                    <a:pt x="2592" y="1082"/>
                    <a:pt x="2624" y="0"/>
                    <a:pt x="2044" y="0"/>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72" name="Google Shape;8072;p35"/>
            <p:cNvSpPr/>
            <p:nvPr/>
          </p:nvSpPr>
          <p:spPr>
            <a:xfrm>
              <a:off x="3018907" y="3724531"/>
              <a:ext cx="154561" cy="100087"/>
            </a:xfrm>
            <a:custGeom>
              <a:avLst/>
              <a:gdLst/>
              <a:ahLst/>
              <a:cxnLst/>
              <a:rect l="l" t="t" r="r" b="b"/>
              <a:pathLst>
                <a:path w="4324" h="2867" extrusionOk="0">
                  <a:moveTo>
                    <a:pt x="2076" y="1"/>
                  </a:moveTo>
                  <a:cubicBezTo>
                    <a:pt x="2059" y="1"/>
                    <a:pt x="2041" y="2"/>
                    <a:pt x="2022" y="4"/>
                  </a:cubicBezTo>
                  <a:cubicBezTo>
                    <a:pt x="1322" y="104"/>
                    <a:pt x="1522" y="1171"/>
                    <a:pt x="1488" y="1605"/>
                  </a:cubicBezTo>
                  <a:cubicBezTo>
                    <a:pt x="1255" y="1371"/>
                    <a:pt x="921" y="971"/>
                    <a:pt x="554" y="971"/>
                  </a:cubicBezTo>
                  <a:cubicBezTo>
                    <a:pt x="517" y="966"/>
                    <a:pt x="482" y="963"/>
                    <a:pt x="449" y="963"/>
                  </a:cubicBezTo>
                  <a:cubicBezTo>
                    <a:pt x="73" y="963"/>
                    <a:pt x="1" y="1301"/>
                    <a:pt x="154" y="1638"/>
                  </a:cubicBezTo>
                  <a:cubicBezTo>
                    <a:pt x="388" y="2172"/>
                    <a:pt x="888" y="2472"/>
                    <a:pt x="1322" y="2772"/>
                  </a:cubicBezTo>
                  <a:cubicBezTo>
                    <a:pt x="1535" y="2831"/>
                    <a:pt x="1962" y="2866"/>
                    <a:pt x="2355" y="2866"/>
                  </a:cubicBezTo>
                  <a:cubicBezTo>
                    <a:pt x="2638" y="2866"/>
                    <a:pt x="2903" y="2848"/>
                    <a:pt x="3056" y="2806"/>
                  </a:cubicBezTo>
                  <a:cubicBezTo>
                    <a:pt x="3657" y="2172"/>
                    <a:pt x="3957" y="1972"/>
                    <a:pt x="4157" y="1638"/>
                  </a:cubicBezTo>
                  <a:cubicBezTo>
                    <a:pt x="4324" y="1238"/>
                    <a:pt x="4257" y="771"/>
                    <a:pt x="3757" y="738"/>
                  </a:cubicBezTo>
                  <a:cubicBezTo>
                    <a:pt x="3742" y="737"/>
                    <a:pt x="3727" y="736"/>
                    <a:pt x="3712" y="736"/>
                  </a:cubicBezTo>
                  <a:cubicBezTo>
                    <a:pt x="3291" y="736"/>
                    <a:pt x="2848" y="1182"/>
                    <a:pt x="2623" y="1472"/>
                  </a:cubicBezTo>
                  <a:cubicBezTo>
                    <a:pt x="2623" y="1051"/>
                    <a:pt x="2654" y="1"/>
                    <a:pt x="2076" y="1"/>
                  </a:cubicBezTo>
                  <a:close/>
                </a:path>
              </a:pathLst>
            </a:custGeom>
            <a:solidFill>
              <a:schemeClr val="accent3"/>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73" name="Google Shape;8073;p35"/>
            <p:cNvSpPr/>
            <p:nvPr/>
          </p:nvSpPr>
          <p:spPr>
            <a:xfrm>
              <a:off x="2897480" y="3462396"/>
              <a:ext cx="243817" cy="157444"/>
            </a:xfrm>
            <a:custGeom>
              <a:avLst/>
              <a:gdLst/>
              <a:ahLst/>
              <a:cxnLst/>
              <a:rect l="l" t="t" r="r" b="b"/>
              <a:pathLst>
                <a:path w="6821" h="4510" extrusionOk="0">
                  <a:moveTo>
                    <a:pt x="3287" y="0"/>
                  </a:moveTo>
                  <a:cubicBezTo>
                    <a:pt x="3254" y="0"/>
                    <a:pt x="3220" y="3"/>
                    <a:pt x="3184" y="7"/>
                  </a:cubicBezTo>
                  <a:cubicBezTo>
                    <a:pt x="2083" y="174"/>
                    <a:pt x="2384" y="1809"/>
                    <a:pt x="2350" y="2543"/>
                  </a:cubicBezTo>
                  <a:cubicBezTo>
                    <a:pt x="1950" y="2142"/>
                    <a:pt x="1450" y="1542"/>
                    <a:pt x="849" y="1509"/>
                  </a:cubicBezTo>
                  <a:cubicBezTo>
                    <a:pt x="795" y="1501"/>
                    <a:pt x="743" y="1497"/>
                    <a:pt x="695" y="1497"/>
                  </a:cubicBezTo>
                  <a:cubicBezTo>
                    <a:pt x="125" y="1497"/>
                    <a:pt x="0" y="2022"/>
                    <a:pt x="215" y="2576"/>
                  </a:cubicBezTo>
                  <a:cubicBezTo>
                    <a:pt x="582" y="3410"/>
                    <a:pt x="1416" y="3877"/>
                    <a:pt x="2083" y="4377"/>
                  </a:cubicBezTo>
                  <a:cubicBezTo>
                    <a:pt x="2393" y="4455"/>
                    <a:pt x="3072" y="4510"/>
                    <a:pt x="3693" y="4510"/>
                  </a:cubicBezTo>
                  <a:cubicBezTo>
                    <a:pt x="4142" y="4510"/>
                    <a:pt x="4561" y="4481"/>
                    <a:pt x="4785" y="4411"/>
                  </a:cubicBezTo>
                  <a:cubicBezTo>
                    <a:pt x="5753" y="3377"/>
                    <a:pt x="6253" y="3110"/>
                    <a:pt x="6520" y="2576"/>
                  </a:cubicBezTo>
                  <a:cubicBezTo>
                    <a:pt x="6820" y="1942"/>
                    <a:pt x="6720" y="1175"/>
                    <a:pt x="5953" y="1142"/>
                  </a:cubicBezTo>
                  <a:cubicBezTo>
                    <a:pt x="5936" y="1141"/>
                    <a:pt x="5919" y="1140"/>
                    <a:pt x="5902" y="1140"/>
                  </a:cubicBezTo>
                  <a:cubicBezTo>
                    <a:pt x="5187" y="1140"/>
                    <a:pt x="4509" y="1820"/>
                    <a:pt x="4118" y="2276"/>
                  </a:cubicBezTo>
                  <a:cubicBezTo>
                    <a:pt x="4118" y="1697"/>
                    <a:pt x="4180" y="0"/>
                    <a:pt x="3287" y="0"/>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74" name="Google Shape;8074;p35"/>
            <p:cNvSpPr/>
            <p:nvPr/>
          </p:nvSpPr>
          <p:spPr>
            <a:xfrm>
              <a:off x="1443788" y="2471527"/>
              <a:ext cx="242816" cy="157339"/>
            </a:xfrm>
            <a:custGeom>
              <a:avLst/>
              <a:gdLst/>
              <a:ahLst/>
              <a:cxnLst/>
              <a:rect l="l" t="t" r="r" b="b"/>
              <a:pathLst>
                <a:path w="6793" h="4507" extrusionOk="0">
                  <a:moveTo>
                    <a:pt x="3236" y="0"/>
                  </a:moveTo>
                  <a:cubicBezTo>
                    <a:pt x="3211" y="0"/>
                    <a:pt x="3184" y="2"/>
                    <a:pt x="3156" y="4"/>
                  </a:cubicBezTo>
                  <a:cubicBezTo>
                    <a:pt x="2056" y="171"/>
                    <a:pt x="2389" y="1839"/>
                    <a:pt x="2356" y="2540"/>
                  </a:cubicBezTo>
                  <a:cubicBezTo>
                    <a:pt x="1956" y="2139"/>
                    <a:pt x="1455" y="1539"/>
                    <a:pt x="855" y="1506"/>
                  </a:cubicBezTo>
                  <a:cubicBezTo>
                    <a:pt x="815" y="1502"/>
                    <a:pt x="777" y="1500"/>
                    <a:pt x="740" y="1500"/>
                  </a:cubicBezTo>
                  <a:cubicBezTo>
                    <a:pt x="137" y="1500"/>
                    <a:pt x="1" y="2007"/>
                    <a:pt x="221" y="2573"/>
                  </a:cubicBezTo>
                  <a:cubicBezTo>
                    <a:pt x="588" y="3407"/>
                    <a:pt x="1389" y="3874"/>
                    <a:pt x="2056" y="4374"/>
                  </a:cubicBezTo>
                  <a:cubicBezTo>
                    <a:pt x="2384" y="4452"/>
                    <a:pt x="3061" y="4507"/>
                    <a:pt x="3682" y="4507"/>
                  </a:cubicBezTo>
                  <a:cubicBezTo>
                    <a:pt x="4132" y="4507"/>
                    <a:pt x="4553" y="4478"/>
                    <a:pt x="4791" y="4408"/>
                  </a:cubicBezTo>
                  <a:cubicBezTo>
                    <a:pt x="5725" y="3407"/>
                    <a:pt x="6259" y="3107"/>
                    <a:pt x="6526" y="2573"/>
                  </a:cubicBezTo>
                  <a:cubicBezTo>
                    <a:pt x="6792" y="1939"/>
                    <a:pt x="6726" y="1205"/>
                    <a:pt x="5925" y="1139"/>
                  </a:cubicBezTo>
                  <a:cubicBezTo>
                    <a:pt x="5910" y="1138"/>
                    <a:pt x="5894" y="1138"/>
                    <a:pt x="5879" y="1138"/>
                  </a:cubicBezTo>
                  <a:cubicBezTo>
                    <a:pt x="5194" y="1138"/>
                    <a:pt x="4515" y="1849"/>
                    <a:pt x="4124" y="2306"/>
                  </a:cubicBezTo>
                  <a:cubicBezTo>
                    <a:pt x="4124" y="1690"/>
                    <a:pt x="4155" y="0"/>
                    <a:pt x="3236" y="0"/>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75" name="Google Shape;8075;p35"/>
            <p:cNvSpPr/>
            <p:nvPr/>
          </p:nvSpPr>
          <p:spPr>
            <a:xfrm>
              <a:off x="3638016" y="2101103"/>
              <a:ext cx="243709" cy="157444"/>
            </a:xfrm>
            <a:custGeom>
              <a:avLst/>
              <a:gdLst/>
              <a:ahLst/>
              <a:cxnLst/>
              <a:rect l="l" t="t" r="r" b="b"/>
              <a:pathLst>
                <a:path w="6818" h="4510" extrusionOk="0">
                  <a:moveTo>
                    <a:pt x="3285" y="1"/>
                  </a:moveTo>
                  <a:cubicBezTo>
                    <a:pt x="3252" y="1"/>
                    <a:pt x="3218" y="3"/>
                    <a:pt x="3182" y="8"/>
                  </a:cubicBezTo>
                  <a:cubicBezTo>
                    <a:pt x="2081" y="175"/>
                    <a:pt x="2415" y="1809"/>
                    <a:pt x="2348" y="2543"/>
                  </a:cubicBezTo>
                  <a:cubicBezTo>
                    <a:pt x="1948" y="2143"/>
                    <a:pt x="1447" y="1542"/>
                    <a:pt x="847" y="1509"/>
                  </a:cubicBezTo>
                  <a:cubicBezTo>
                    <a:pt x="792" y="1501"/>
                    <a:pt x="741" y="1497"/>
                    <a:pt x="693" y="1497"/>
                  </a:cubicBezTo>
                  <a:cubicBezTo>
                    <a:pt x="123" y="1497"/>
                    <a:pt x="0" y="2023"/>
                    <a:pt x="247" y="2576"/>
                  </a:cubicBezTo>
                  <a:cubicBezTo>
                    <a:pt x="580" y="3410"/>
                    <a:pt x="1414" y="3877"/>
                    <a:pt x="2081" y="4378"/>
                  </a:cubicBezTo>
                  <a:cubicBezTo>
                    <a:pt x="2410" y="4455"/>
                    <a:pt x="3086" y="4510"/>
                    <a:pt x="3707" y="4510"/>
                  </a:cubicBezTo>
                  <a:cubicBezTo>
                    <a:pt x="4157" y="4510"/>
                    <a:pt x="4578" y="4481"/>
                    <a:pt x="4816" y="4411"/>
                  </a:cubicBezTo>
                  <a:cubicBezTo>
                    <a:pt x="5750" y="3377"/>
                    <a:pt x="6251" y="3110"/>
                    <a:pt x="6551" y="2576"/>
                  </a:cubicBezTo>
                  <a:cubicBezTo>
                    <a:pt x="6818" y="1943"/>
                    <a:pt x="6718" y="1175"/>
                    <a:pt x="5951" y="1142"/>
                  </a:cubicBezTo>
                  <a:cubicBezTo>
                    <a:pt x="5934" y="1141"/>
                    <a:pt x="5917" y="1141"/>
                    <a:pt x="5900" y="1141"/>
                  </a:cubicBezTo>
                  <a:cubicBezTo>
                    <a:pt x="5185" y="1141"/>
                    <a:pt x="4507" y="1820"/>
                    <a:pt x="4116" y="2276"/>
                  </a:cubicBezTo>
                  <a:cubicBezTo>
                    <a:pt x="4116" y="1697"/>
                    <a:pt x="4178" y="1"/>
                    <a:pt x="3285" y="1"/>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76" name="Google Shape;8076;p35"/>
            <p:cNvSpPr/>
            <p:nvPr/>
          </p:nvSpPr>
          <p:spPr>
            <a:xfrm>
              <a:off x="3145052" y="2506367"/>
              <a:ext cx="153632" cy="99354"/>
            </a:xfrm>
            <a:custGeom>
              <a:avLst/>
              <a:gdLst/>
              <a:ahLst/>
              <a:cxnLst/>
              <a:rect l="l" t="t" r="r" b="b"/>
              <a:pathLst>
                <a:path w="4298" h="2846" extrusionOk="0">
                  <a:moveTo>
                    <a:pt x="2072" y="1"/>
                  </a:moveTo>
                  <a:cubicBezTo>
                    <a:pt x="2048" y="1"/>
                    <a:pt x="2022" y="3"/>
                    <a:pt x="1996" y="7"/>
                  </a:cubicBezTo>
                  <a:cubicBezTo>
                    <a:pt x="1295" y="107"/>
                    <a:pt x="1495" y="1141"/>
                    <a:pt x="1462" y="1608"/>
                  </a:cubicBezTo>
                  <a:cubicBezTo>
                    <a:pt x="1228" y="1341"/>
                    <a:pt x="895" y="975"/>
                    <a:pt x="528" y="941"/>
                  </a:cubicBezTo>
                  <a:cubicBezTo>
                    <a:pt x="508" y="940"/>
                    <a:pt x="488" y="939"/>
                    <a:pt x="470" y="939"/>
                  </a:cubicBezTo>
                  <a:cubicBezTo>
                    <a:pt x="86" y="939"/>
                    <a:pt x="0" y="1260"/>
                    <a:pt x="128" y="1642"/>
                  </a:cubicBezTo>
                  <a:cubicBezTo>
                    <a:pt x="361" y="2142"/>
                    <a:pt x="895" y="2442"/>
                    <a:pt x="1295" y="2776"/>
                  </a:cubicBezTo>
                  <a:cubicBezTo>
                    <a:pt x="1522" y="2817"/>
                    <a:pt x="2004" y="2846"/>
                    <a:pt x="2417" y="2846"/>
                  </a:cubicBezTo>
                  <a:cubicBezTo>
                    <a:pt x="2673" y="2846"/>
                    <a:pt x="2902" y="2835"/>
                    <a:pt x="3030" y="2809"/>
                  </a:cubicBezTo>
                  <a:cubicBezTo>
                    <a:pt x="3630" y="2142"/>
                    <a:pt x="3964" y="1975"/>
                    <a:pt x="4130" y="1642"/>
                  </a:cubicBezTo>
                  <a:cubicBezTo>
                    <a:pt x="4297" y="1208"/>
                    <a:pt x="4264" y="741"/>
                    <a:pt x="3764" y="741"/>
                  </a:cubicBezTo>
                  <a:cubicBezTo>
                    <a:pt x="3746" y="740"/>
                    <a:pt x="3729" y="739"/>
                    <a:pt x="3712" y="739"/>
                  </a:cubicBezTo>
                  <a:cubicBezTo>
                    <a:pt x="3265" y="739"/>
                    <a:pt x="2853" y="1152"/>
                    <a:pt x="2596" y="1442"/>
                  </a:cubicBezTo>
                  <a:cubicBezTo>
                    <a:pt x="2596" y="1058"/>
                    <a:pt x="2627" y="1"/>
                    <a:pt x="2072" y="1"/>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77" name="Google Shape;8077;p35"/>
            <p:cNvSpPr/>
            <p:nvPr/>
          </p:nvSpPr>
          <p:spPr>
            <a:xfrm>
              <a:off x="2764936" y="1861380"/>
              <a:ext cx="154561" cy="100157"/>
            </a:xfrm>
            <a:custGeom>
              <a:avLst/>
              <a:gdLst/>
              <a:ahLst/>
              <a:cxnLst/>
              <a:rect l="l" t="t" r="r" b="b"/>
              <a:pathLst>
                <a:path w="4324" h="2869" extrusionOk="0">
                  <a:moveTo>
                    <a:pt x="2075" y="0"/>
                  </a:moveTo>
                  <a:cubicBezTo>
                    <a:pt x="2058" y="0"/>
                    <a:pt x="2040" y="1"/>
                    <a:pt x="2022" y="3"/>
                  </a:cubicBezTo>
                  <a:cubicBezTo>
                    <a:pt x="1322" y="103"/>
                    <a:pt x="1522" y="1171"/>
                    <a:pt x="1488" y="1604"/>
                  </a:cubicBezTo>
                  <a:cubicBezTo>
                    <a:pt x="1255" y="1371"/>
                    <a:pt x="921" y="1004"/>
                    <a:pt x="554" y="971"/>
                  </a:cubicBezTo>
                  <a:cubicBezTo>
                    <a:pt x="517" y="965"/>
                    <a:pt x="482" y="963"/>
                    <a:pt x="449" y="963"/>
                  </a:cubicBezTo>
                  <a:cubicBezTo>
                    <a:pt x="73" y="963"/>
                    <a:pt x="1" y="1300"/>
                    <a:pt x="154" y="1638"/>
                  </a:cubicBezTo>
                  <a:cubicBezTo>
                    <a:pt x="388" y="2172"/>
                    <a:pt x="921" y="2472"/>
                    <a:pt x="1322" y="2805"/>
                  </a:cubicBezTo>
                  <a:cubicBezTo>
                    <a:pt x="1523" y="2842"/>
                    <a:pt x="1925" y="2868"/>
                    <a:pt x="2302" y="2868"/>
                  </a:cubicBezTo>
                  <a:cubicBezTo>
                    <a:pt x="2612" y="2868"/>
                    <a:pt x="2906" y="2850"/>
                    <a:pt x="3056" y="2805"/>
                  </a:cubicBezTo>
                  <a:cubicBezTo>
                    <a:pt x="3657" y="2172"/>
                    <a:pt x="3990" y="2005"/>
                    <a:pt x="4157" y="1638"/>
                  </a:cubicBezTo>
                  <a:cubicBezTo>
                    <a:pt x="4324" y="1237"/>
                    <a:pt x="4290" y="770"/>
                    <a:pt x="3790" y="737"/>
                  </a:cubicBezTo>
                  <a:cubicBezTo>
                    <a:pt x="3774" y="736"/>
                    <a:pt x="3758" y="735"/>
                    <a:pt x="3742" y="735"/>
                  </a:cubicBezTo>
                  <a:cubicBezTo>
                    <a:pt x="3294" y="735"/>
                    <a:pt x="2880" y="1181"/>
                    <a:pt x="2622" y="1471"/>
                  </a:cubicBezTo>
                  <a:cubicBezTo>
                    <a:pt x="2622" y="1082"/>
                    <a:pt x="2654" y="0"/>
                    <a:pt x="2075" y="0"/>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78" name="Google Shape;8078;p35"/>
            <p:cNvSpPr/>
            <p:nvPr/>
          </p:nvSpPr>
          <p:spPr>
            <a:xfrm>
              <a:off x="2019395" y="2303264"/>
              <a:ext cx="545361" cy="140024"/>
            </a:xfrm>
            <a:custGeom>
              <a:avLst/>
              <a:gdLst/>
              <a:ahLst/>
              <a:cxnLst/>
              <a:rect l="l" t="t" r="r" b="b"/>
              <a:pathLst>
                <a:path w="15257" h="4011" extrusionOk="0">
                  <a:moveTo>
                    <a:pt x="5577" y="0"/>
                  </a:moveTo>
                  <a:cubicBezTo>
                    <a:pt x="5365" y="0"/>
                    <a:pt x="5151" y="134"/>
                    <a:pt x="5066" y="388"/>
                  </a:cubicBezTo>
                  <a:cubicBezTo>
                    <a:pt x="4766" y="1189"/>
                    <a:pt x="4433" y="2156"/>
                    <a:pt x="3732" y="2690"/>
                  </a:cubicBezTo>
                  <a:cubicBezTo>
                    <a:pt x="3474" y="2891"/>
                    <a:pt x="3217" y="2976"/>
                    <a:pt x="2970" y="2976"/>
                  </a:cubicBezTo>
                  <a:cubicBezTo>
                    <a:pt x="2195" y="2976"/>
                    <a:pt x="1509" y="2146"/>
                    <a:pt x="1130" y="1489"/>
                  </a:cubicBezTo>
                  <a:cubicBezTo>
                    <a:pt x="1026" y="1301"/>
                    <a:pt x="867" y="1225"/>
                    <a:pt x="707" y="1225"/>
                  </a:cubicBezTo>
                  <a:cubicBezTo>
                    <a:pt x="355" y="1225"/>
                    <a:pt x="0" y="1599"/>
                    <a:pt x="230" y="1989"/>
                  </a:cubicBezTo>
                  <a:cubicBezTo>
                    <a:pt x="802" y="3030"/>
                    <a:pt x="1801" y="4011"/>
                    <a:pt x="2974" y="4011"/>
                  </a:cubicBezTo>
                  <a:cubicBezTo>
                    <a:pt x="3304" y="4011"/>
                    <a:pt x="3647" y="3933"/>
                    <a:pt x="3999" y="3757"/>
                  </a:cubicBezTo>
                  <a:cubicBezTo>
                    <a:pt x="4742" y="3364"/>
                    <a:pt x="5213" y="2641"/>
                    <a:pt x="5571" y="1871"/>
                  </a:cubicBezTo>
                  <a:lnTo>
                    <a:pt x="5571" y="1871"/>
                  </a:lnTo>
                  <a:cubicBezTo>
                    <a:pt x="6115" y="2904"/>
                    <a:pt x="6950" y="3790"/>
                    <a:pt x="8202" y="3790"/>
                  </a:cubicBezTo>
                  <a:cubicBezTo>
                    <a:pt x="9359" y="3790"/>
                    <a:pt x="10098" y="2954"/>
                    <a:pt x="10574" y="1992"/>
                  </a:cubicBezTo>
                  <a:lnTo>
                    <a:pt x="10574" y="1992"/>
                  </a:lnTo>
                  <a:cubicBezTo>
                    <a:pt x="11085" y="2754"/>
                    <a:pt x="11867" y="3367"/>
                    <a:pt x="12738" y="3590"/>
                  </a:cubicBezTo>
                  <a:cubicBezTo>
                    <a:pt x="12918" y="3632"/>
                    <a:pt x="13101" y="3655"/>
                    <a:pt x="13283" y="3655"/>
                  </a:cubicBezTo>
                  <a:cubicBezTo>
                    <a:pt x="13676" y="3655"/>
                    <a:pt x="14064" y="3551"/>
                    <a:pt x="14406" y="3323"/>
                  </a:cubicBezTo>
                  <a:cubicBezTo>
                    <a:pt x="15007" y="2856"/>
                    <a:pt x="15174" y="2089"/>
                    <a:pt x="15240" y="1389"/>
                  </a:cubicBezTo>
                  <a:cubicBezTo>
                    <a:pt x="15257" y="1043"/>
                    <a:pt x="15013" y="876"/>
                    <a:pt x="14754" y="876"/>
                  </a:cubicBezTo>
                  <a:cubicBezTo>
                    <a:pt x="14488" y="876"/>
                    <a:pt x="14207" y="1051"/>
                    <a:pt x="14173" y="1389"/>
                  </a:cubicBezTo>
                  <a:cubicBezTo>
                    <a:pt x="14146" y="2078"/>
                    <a:pt x="13846" y="2599"/>
                    <a:pt x="13271" y="2599"/>
                  </a:cubicBezTo>
                  <a:cubicBezTo>
                    <a:pt x="13123" y="2599"/>
                    <a:pt x="12956" y="2565"/>
                    <a:pt x="12772" y="2489"/>
                  </a:cubicBezTo>
                  <a:cubicBezTo>
                    <a:pt x="11938" y="2156"/>
                    <a:pt x="11237" y="1389"/>
                    <a:pt x="11037" y="521"/>
                  </a:cubicBezTo>
                  <a:cubicBezTo>
                    <a:pt x="10972" y="276"/>
                    <a:pt x="10761" y="159"/>
                    <a:pt x="10548" y="159"/>
                  </a:cubicBezTo>
                  <a:cubicBezTo>
                    <a:pt x="10328" y="159"/>
                    <a:pt x="10104" y="284"/>
                    <a:pt x="10037" y="521"/>
                  </a:cubicBezTo>
                  <a:cubicBezTo>
                    <a:pt x="9770" y="1355"/>
                    <a:pt x="9303" y="2756"/>
                    <a:pt x="8202" y="2756"/>
                  </a:cubicBezTo>
                  <a:cubicBezTo>
                    <a:pt x="6968" y="2756"/>
                    <a:pt x="6367" y="1355"/>
                    <a:pt x="6067" y="388"/>
                  </a:cubicBezTo>
                  <a:cubicBezTo>
                    <a:pt x="5985" y="125"/>
                    <a:pt x="5782" y="0"/>
                    <a:pt x="5577" y="0"/>
                  </a:cubicBezTo>
                  <a:close/>
                </a:path>
              </a:pathLst>
            </a:custGeom>
            <a:solidFill>
              <a:schemeClr val="l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79" name="Google Shape;8079;p35"/>
            <p:cNvSpPr/>
            <p:nvPr/>
          </p:nvSpPr>
          <p:spPr>
            <a:xfrm>
              <a:off x="2270971" y="1537909"/>
              <a:ext cx="545397" cy="139151"/>
            </a:xfrm>
            <a:custGeom>
              <a:avLst/>
              <a:gdLst/>
              <a:ahLst/>
              <a:cxnLst/>
              <a:rect l="l" t="t" r="r" b="b"/>
              <a:pathLst>
                <a:path w="15258" h="3986" extrusionOk="0">
                  <a:moveTo>
                    <a:pt x="5578" y="0"/>
                  </a:moveTo>
                  <a:cubicBezTo>
                    <a:pt x="5366" y="0"/>
                    <a:pt x="5152" y="125"/>
                    <a:pt x="5067" y="363"/>
                  </a:cubicBezTo>
                  <a:cubicBezTo>
                    <a:pt x="4766" y="1163"/>
                    <a:pt x="4433" y="2131"/>
                    <a:pt x="3732" y="2665"/>
                  </a:cubicBezTo>
                  <a:cubicBezTo>
                    <a:pt x="3474" y="2866"/>
                    <a:pt x="3218" y="2951"/>
                    <a:pt x="2970" y="2951"/>
                  </a:cubicBezTo>
                  <a:cubicBezTo>
                    <a:pt x="2196" y="2951"/>
                    <a:pt x="1510" y="2121"/>
                    <a:pt x="1131" y="1464"/>
                  </a:cubicBezTo>
                  <a:cubicBezTo>
                    <a:pt x="1027" y="1276"/>
                    <a:pt x="867" y="1199"/>
                    <a:pt x="708" y="1199"/>
                  </a:cubicBezTo>
                  <a:cubicBezTo>
                    <a:pt x="355" y="1199"/>
                    <a:pt x="0" y="1574"/>
                    <a:pt x="230" y="1964"/>
                  </a:cubicBezTo>
                  <a:cubicBezTo>
                    <a:pt x="803" y="3005"/>
                    <a:pt x="1802" y="3986"/>
                    <a:pt x="2974" y="3986"/>
                  </a:cubicBezTo>
                  <a:cubicBezTo>
                    <a:pt x="3304" y="3986"/>
                    <a:pt x="3648" y="3908"/>
                    <a:pt x="3999" y="3732"/>
                  </a:cubicBezTo>
                  <a:cubicBezTo>
                    <a:pt x="4744" y="3360"/>
                    <a:pt x="5215" y="2629"/>
                    <a:pt x="5574" y="1849"/>
                  </a:cubicBezTo>
                  <a:lnTo>
                    <a:pt x="5574" y="1849"/>
                  </a:lnTo>
                  <a:cubicBezTo>
                    <a:pt x="6117" y="2881"/>
                    <a:pt x="6951" y="3765"/>
                    <a:pt x="8202" y="3765"/>
                  </a:cubicBezTo>
                  <a:cubicBezTo>
                    <a:pt x="9360" y="3765"/>
                    <a:pt x="10099" y="2929"/>
                    <a:pt x="10574" y="1967"/>
                  </a:cubicBezTo>
                  <a:lnTo>
                    <a:pt x="10574" y="1967"/>
                  </a:lnTo>
                  <a:cubicBezTo>
                    <a:pt x="11085" y="2729"/>
                    <a:pt x="11867" y="3342"/>
                    <a:pt x="12739" y="3565"/>
                  </a:cubicBezTo>
                  <a:cubicBezTo>
                    <a:pt x="12918" y="3607"/>
                    <a:pt x="13101" y="3630"/>
                    <a:pt x="13283" y="3630"/>
                  </a:cubicBezTo>
                  <a:cubicBezTo>
                    <a:pt x="13676" y="3630"/>
                    <a:pt x="14065" y="3526"/>
                    <a:pt x="14407" y="3298"/>
                  </a:cubicBezTo>
                  <a:cubicBezTo>
                    <a:pt x="15007" y="2831"/>
                    <a:pt x="15174" y="2064"/>
                    <a:pt x="15241" y="1364"/>
                  </a:cubicBezTo>
                  <a:cubicBezTo>
                    <a:pt x="15257" y="1030"/>
                    <a:pt x="15007" y="863"/>
                    <a:pt x="14744" y="863"/>
                  </a:cubicBezTo>
                  <a:cubicBezTo>
                    <a:pt x="14482" y="863"/>
                    <a:pt x="14207" y="1030"/>
                    <a:pt x="14173" y="1364"/>
                  </a:cubicBezTo>
                  <a:cubicBezTo>
                    <a:pt x="14147" y="2053"/>
                    <a:pt x="13846" y="2574"/>
                    <a:pt x="13271" y="2574"/>
                  </a:cubicBezTo>
                  <a:cubicBezTo>
                    <a:pt x="13123" y="2574"/>
                    <a:pt x="12957" y="2540"/>
                    <a:pt x="12772" y="2464"/>
                  </a:cubicBezTo>
                  <a:cubicBezTo>
                    <a:pt x="11938" y="2164"/>
                    <a:pt x="11238" y="1364"/>
                    <a:pt x="11038" y="496"/>
                  </a:cubicBezTo>
                  <a:cubicBezTo>
                    <a:pt x="10972" y="250"/>
                    <a:pt x="10762" y="133"/>
                    <a:pt x="10548" y="133"/>
                  </a:cubicBezTo>
                  <a:cubicBezTo>
                    <a:pt x="10328" y="133"/>
                    <a:pt x="10105" y="259"/>
                    <a:pt x="10037" y="496"/>
                  </a:cubicBezTo>
                  <a:cubicBezTo>
                    <a:pt x="9770" y="1364"/>
                    <a:pt x="9303" y="2731"/>
                    <a:pt x="8202" y="2731"/>
                  </a:cubicBezTo>
                  <a:cubicBezTo>
                    <a:pt x="6968" y="2731"/>
                    <a:pt x="6368" y="1330"/>
                    <a:pt x="6067" y="363"/>
                  </a:cubicBezTo>
                  <a:cubicBezTo>
                    <a:pt x="5985" y="117"/>
                    <a:pt x="5783" y="0"/>
                    <a:pt x="5578" y="0"/>
                  </a:cubicBezTo>
                  <a:close/>
                </a:path>
              </a:pathLst>
            </a:custGeom>
            <a:solidFill>
              <a:schemeClr val="l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80" name="Google Shape;8080;p35"/>
            <p:cNvSpPr/>
            <p:nvPr/>
          </p:nvSpPr>
          <p:spPr>
            <a:xfrm>
              <a:off x="2492735" y="2978342"/>
              <a:ext cx="545397" cy="139745"/>
            </a:xfrm>
            <a:custGeom>
              <a:avLst/>
              <a:gdLst/>
              <a:ahLst/>
              <a:cxnLst/>
              <a:rect l="l" t="t" r="r" b="b"/>
              <a:pathLst>
                <a:path w="15258" h="4003" extrusionOk="0">
                  <a:moveTo>
                    <a:pt x="5603" y="1"/>
                  </a:moveTo>
                  <a:cubicBezTo>
                    <a:pt x="5392" y="1"/>
                    <a:pt x="5169" y="126"/>
                    <a:pt x="5067" y="364"/>
                  </a:cubicBezTo>
                  <a:cubicBezTo>
                    <a:pt x="4767" y="1164"/>
                    <a:pt x="4467" y="2165"/>
                    <a:pt x="3766" y="2699"/>
                  </a:cubicBezTo>
                  <a:cubicBezTo>
                    <a:pt x="3511" y="2890"/>
                    <a:pt x="3256" y="2971"/>
                    <a:pt x="3009" y="2971"/>
                  </a:cubicBezTo>
                  <a:cubicBezTo>
                    <a:pt x="2221" y="2971"/>
                    <a:pt x="1512" y="2150"/>
                    <a:pt x="1131" y="1465"/>
                  </a:cubicBezTo>
                  <a:cubicBezTo>
                    <a:pt x="1028" y="1278"/>
                    <a:pt x="870" y="1201"/>
                    <a:pt x="711" y="1201"/>
                  </a:cubicBezTo>
                  <a:cubicBezTo>
                    <a:pt x="358" y="1201"/>
                    <a:pt x="0" y="1584"/>
                    <a:pt x="230" y="1998"/>
                  </a:cubicBezTo>
                  <a:cubicBezTo>
                    <a:pt x="834" y="3021"/>
                    <a:pt x="1849" y="4003"/>
                    <a:pt x="3018" y="4003"/>
                  </a:cubicBezTo>
                  <a:cubicBezTo>
                    <a:pt x="3336" y="4003"/>
                    <a:pt x="3665" y="3930"/>
                    <a:pt x="4000" y="3766"/>
                  </a:cubicBezTo>
                  <a:cubicBezTo>
                    <a:pt x="4755" y="3378"/>
                    <a:pt x="5231" y="2654"/>
                    <a:pt x="5582" y="1884"/>
                  </a:cubicBezTo>
                  <a:lnTo>
                    <a:pt x="5582" y="1884"/>
                  </a:lnTo>
                  <a:cubicBezTo>
                    <a:pt x="6120" y="2906"/>
                    <a:pt x="6944" y="3767"/>
                    <a:pt x="8185" y="3767"/>
                  </a:cubicBezTo>
                  <a:cubicBezTo>
                    <a:pt x="8202" y="3767"/>
                    <a:pt x="8219" y="3767"/>
                    <a:pt x="8236" y="3766"/>
                  </a:cubicBezTo>
                  <a:cubicBezTo>
                    <a:pt x="9397" y="3766"/>
                    <a:pt x="10121" y="2941"/>
                    <a:pt x="10586" y="1985"/>
                  </a:cubicBezTo>
                  <a:lnTo>
                    <a:pt x="10586" y="1985"/>
                  </a:lnTo>
                  <a:cubicBezTo>
                    <a:pt x="11105" y="2751"/>
                    <a:pt x="11884" y="3364"/>
                    <a:pt x="12739" y="3566"/>
                  </a:cubicBezTo>
                  <a:cubicBezTo>
                    <a:pt x="12933" y="3612"/>
                    <a:pt x="13135" y="3638"/>
                    <a:pt x="13335" y="3638"/>
                  </a:cubicBezTo>
                  <a:cubicBezTo>
                    <a:pt x="13720" y="3638"/>
                    <a:pt x="14100" y="3541"/>
                    <a:pt x="14407" y="3299"/>
                  </a:cubicBezTo>
                  <a:cubicBezTo>
                    <a:pt x="15008" y="2866"/>
                    <a:pt x="15208" y="2098"/>
                    <a:pt x="15241" y="1364"/>
                  </a:cubicBezTo>
                  <a:cubicBezTo>
                    <a:pt x="15258" y="1031"/>
                    <a:pt x="15008" y="864"/>
                    <a:pt x="14749" y="864"/>
                  </a:cubicBezTo>
                  <a:cubicBezTo>
                    <a:pt x="14491" y="864"/>
                    <a:pt x="14224" y="1031"/>
                    <a:pt x="14207" y="1364"/>
                  </a:cubicBezTo>
                  <a:cubicBezTo>
                    <a:pt x="14153" y="2087"/>
                    <a:pt x="13864" y="2595"/>
                    <a:pt x="13268" y="2595"/>
                  </a:cubicBezTo>
                  <a:cubicBezTo>
                    <a:pt x="13122" y="2595"/>
                    <a:pt x="12957" y="2565"/>
                    <a:pt x="12773" y="2499"/>
                  </a:cubicBezTo>
                  <a:cubicBezTo>
                    <a:pt x="11939" y="2165"/>
                    <a:pt x="11272" y="1398"/>
                    <a:pt x="11038" y="531"/>
                  </a:cubicBezTo>
                  <a:cubicBezTo>
                    <a:pt x="10989" y="268"/>
                    <a:pt x="10778" y="143"/>
                    <a:pt x="10561" y="143"/>
                  </a:cubicBezTo>
                  <a:cubicBezTo>
                    <a:pt x="10337" y="143"/>
                    <a:pt x="10105" y="276"/>
                    <a:pt x="10037" y="531"/>
                  </a:cubicBezTo>
                  <a:cubicBezTo>
                    <a:pt x="9804" y="1364"/>
                    <a:pt x="9303" y="2732"/>
                    <a:pt x="8236" y="2732"/>
                  </a:cubicBezTo>
                  <a:cubicBezTo>
                    <a:pt x="8222" y="2733"/>
                    <a:pt x="8207" y="2733"/>
                    <a:pt x="8193" y="2733"/>
                  </a:cubicBezTo>
                  <a:cubicBezTo>
                    <a:pt x="6988" y="2733"/>
                    <a:pt x="6398" y="1353"/>
                    <a:pt x="6068" y="364"/>
                  </a:cubicBezTo>
                  <a:cubicBezTo>
                    <a:pt x="6002" y="118"/>
                    <a:pt x="5808" y="1"/>
                    <a:pt x="5603" y="1"/>
                  </a:cubicBezTo>
                  <a:close/>
                </a:path>
              </a:pathLst>
            </a:custGeom>
            <a:solidFill>
              <a:schemeClr val="l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81" name="Google Shape;8081;p35"/>
            <p:cNvSpPr/>
            <p:nvPr/>
          </p:nvSpPr>
          <p:spPr>
            <a:xfrm>
              <a:off x="2027724" y="3535287"/>
              <a:ext cx="387655" cy="140303"/>
            </a:xfrm>
            <a:custGeom>
              <a:avLst/>
              <a:gdLst/>
              <a:ahLst/>
              <a:cxnLst/>
              <a:rect l="l" t="t" r="r" b="b"/>
              <a:pathLst>
                <a:path w="10845" h="4019" extrusionOk="0">
                  <a:moveTo>
                    <a:pt x="5577" y="0"/>
                  </a:moveTo>
                  <a:cubicBezTo>
                    <a:pt x="5365" y="0"/>
                    <a:pt x="5152" y="134"/>
                    <a:pt x="5067" y="388"/>
                  </a:cubicBezTo>
                  <a:cubicBezTo>
                    <a:pt x="4767" y="1222"/>
                    <a:pt x="4433" y="2323"/>
                    <a:pt x="3599" y="2790"/>
                  </a:cubicBezTo>
                  <a:cubicBezTo>
                    <a:pt x="3382" y="2912"/>
                    <a:pt x="3170" y="2965"/>
                    <a:pt x="2966" y="2965"/>
                  </a:cubicBezTo>
                  <a:cubicBezTo>
                    <a:pt x="2171" y="2965"/>
                    <a:pt x="1503" y="2153"/>
                    <a:pt x="1131" y="1489"/>
                  </a:cubicBezTo>
                  <a:cubicBezTo>
                    <a:pt x="1027" y="1301"/>
                    <a:pt x="867" y="1224"/>
                    <a:pt x="708" y="1224"/>
                  </a:cubicBezTo>
                  <a:cubicBezTo>
                    <a:pt x="355" y="1224"/>
                    <a:pt x="1" y="1599"/>
                    <a:pt x="230" y="1989"/>
                  </a:cubicBezTo>
                  <a:cubicBezTo>
                    <a:pt x="787" y="2992"/>
                    <a:pt x="1810" y="4018"/>
                    <a:pt x="3006" y="4018"/>
                  </a:cubicBezTo>
                  <a:cubicBezTo>
                    <a:pt x="3242" y="4018"/>
                    <a:pt x="3485" y="3978"/>
                    <a:pt x="3733" y="3890"/>
                  </a:cubicBezTo>
                  <a:cubicBezTo>
                    <a:pt x="4632" y="3531"/>
                    <a:pt x="5168" y="2746"/>
                    <a:pt x="5565" y="1895"/>
                  </a:cubicBezTo>
                  <a:lnTo>
                    <a:pt x="5565" y="1895"/>
                  </a:lnTo>
                  <a:cubicBezTo>
                    <a:pt x="5972" y="2694"/>
                    <a:pt x="6558" y="3390"/>
                    <a:pt x="7469" y="3657"/>
                  </a:cubicBezTo>
                  <a:cubicBezTo>
                    <a:pt x="7709" y="3735"/>
                    <a:pt x="7942" y="3771"/>
                    <a:pt x="8166" y="3771"/>
                  </a:cubicBezTo>
                  <a:cubicBezTo>
                    <a:pt x="9278" y="3771"/>
                    <a:pt x="10166" y="2883"/>
                    <a:pt x="10637" y="1856"/>
                  </a:cubicBezTo>
                  <a:cubicBezTo>
                    <a:pt x="10845" y="1441"/>
                    <a:pt x="10480" y="1059"/>
                    <a:pt x="10135" y="1059"/>
                  </a:cubicBezTo>
                  <a:cubicBezTo>
                    <a:pt x="9981" y="1059"/>
                    <a:pt x="9830" y="1136"/>
                    <a:pt x="9737" y="1322"/>
                  </a:cubicBezTo>
                  <a:cubicBezTo>
                    <a:pt x="9436" y="2006"/>
                    <a:pt x="8910" y="2735"/>
                    <a:pt x="8160" y="2735"/>
                  </a:cubicBezTo>
                  <a:cubicBezTo>
                    <a:pt x="7996" y="2735"/>
                    <a:pt x="7821" y="2701"/>
                    <a:pt x="7635" y="2623"/>
                  </a:cubicBezTo>
                  <a:cubicBezTo>
                    <a:pt x="6735" y="2256"/>
                    <a:pt x="6334" y="1222"/>
                    <a:pt x="6068" y="388"/>
                  </a:cubicBezTo>
                  <a:cubicBezTo>
                    <a:pt x="5986" y="125"/>
                    <a:pt x="5782" y="0"/>
                    <a:pt x="5577" y="0"/>
                  </a:cubicBezTo>
                  <a:close/>
                </a:path>
              </a:pathLst>
            </a:custGeom>
            <a:solidFill>
              <a:schemeClr val="l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82" name="Google Shape;8082;p35"/>
            <p:cNvSpPr/>
            <p:nvPr/>
          </p:nvSpPr>
          <p:spPr>
            <a:xfrm>
              <a:off x="3412034" y="2978342"/>
              <a:ext cx="388048" cy="139535"/>
            </a:xfrm>
            <a:custGeom>
              <a:avLst/>
              <a:gdLst/>
              <a:ahLst/>
              <a:cxnLst/>
              <a:rect l="l" t="t" r="r" b="b"/>
              <a:pathLst>
                <a:path w="10856" h="3997" extrusionOk="0">
                  <a:moveTo>
                    <a:pt x="5579" y="1"/>
                  </a:moveTo>
                  <a:cubicBezTo>
                    <a:pt x="5367" y="1"/>
                    <a:pt x="5152" y="126"/>
                    <a:pt x="5067" y="364"/>
                  </a:cubicBezTo>
                  <a:cubicBezTo>
                    <a:pt x="4767" y="1198"/>
                    <a:pt x="4434" y="2298"/>
                    <a:pt x="3600" y="2799"/>
                  </a:cubicBezTo>
                  <a:cubicBezTo>
                    <a:pt x="3391" y="2910"/>
                    <a:pt x="3188" y="2958"/>
                    <a:pt x="2992" y="2958"/>
                  </a:cubicBezTo>
                  <a:cubicBezTo>
                    <a:pt x="2185" y="2958"/>
                    <a:pt x="1507" y="2136"/>
                    <a:pt x="1131" y="1465"/>
                  </a:cubicBezTo>
                  <a:cubicBezTo>
                    <a:pt x="1028" y="1278"/>
                    <a:pt x="870" y="1201"/>
                    <a:pt x="711" y="1201"/>
                  </a:cubicBezTo>
                  <a:cubicBezTo>
                    <a:pt x="358" y="1201"/>
                    <a:pt x="1" y="1584"/>
                    <a:pt x="231" y="1998"/>
                  </a:cubicBezTo>
                  <a:cubicBezTo>
                    <a:pt x="814" y="2997"/>
                    <a:pt x="1812" y="3997"/>
                    <a:pt x="2996" y="3997"/>
                  </a:cubicBezTo>
                  <a:cubicBezTo>
                    <a:pt x="3235" y="3997"/>
                    <a:pt x="3481" y="3956"/>
                    <a:pt x="3733" y="3866"/>
                  </a:cubicBezTo>
                  <a:cubicBezTo>
                    <a:pt x="4651" y="3530"/>
                    <a:pt x="5193" y="2759"/>
                    <a:pt x="5582" y="1904"/>
                  </a:cubicBezTo>
                  <a:lnTo>
                    <a:pt x="5582" y="1904"/>
                  </a:lnTo>
                  <a:cubicBezTo>
                    <a:pt x="5996" y="2699"/>
                    <a:pt x="6587" y="3379"/>
                    <a:pt x="7469" y="3666"/>
                  </a:cubicBezTo>
                  <a:cubicBezTo>
                    <a:pt x="7710" y="3743"/>
                    <a:pt x="7943" y="3778"/>
                    <a:pt x="8167" y="3778"/>
                  </a:cubicBezTo>
                  <a:cubicBezTo>
                    <a:pt x="9304" y="3778"/>
                    <a:pt x="10198" y="2863"/>
                    <a:pt x="10671" y="1831"/>
                  </a:cubicBezTo>
                  <a:cubicBezTo>
                    <a:pt x="10856" y="1417"/>
                    <a:pt x="10484" y="1035"/>
                    <a:pt x="10148" y="1035"/>
                  </a:cubicBezTo>
                  <a:cubicBezTo>
                    <a:pt x="9997" y="1035"/>
                    <a:pt x="9854" y="1112"/>
                    <a:pt x="9771" y="1298"/>
                  </a:cubicBezTo>
                  <a:cubicBezTo>
                    <a:pt x="9442" y="1982"/>
                    <a:pt x="8912" y="2711"/>
                    <a:pt x="8161" y="2711"/>
                  </a:cubicBezTo>
                  <a:cubicBezTo>
                    <a:pt x="7996" y="2711"/>
                    <a:pt x="7822" y="2677"/>
                    <a:pt x="7636" y="2599"/>
                  </a:cubicBezTo>
                  <a:cubicBezTo>
                    <a:pt x="6735" y="2232"/>
                    <a:pt x="6335" y="1198"/>
                    <a:pt x="6068" y="364"/>
                  </a:cubicBezTo>
                  <a:cubicBezTo>
                    <a:pt x="5986" y="118"/>
                    <a:pt x="5783" y="1"/>
                    <a:pt x="5579" y="1"/>
                  </a:cubicBezTo>
                  <a:close/>
                </a:path>
              </a:pathLst>
            </a:custGeom>
            <a:solidFill>
              <a:schemeClr val="l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83" name="Google Shape;8083;p35"/>
            <p:cNvSpPr/>
            <p:nvPr/>
          </p:nvSpPr>
          <p:spPr>
            <a:xfrm>
              <a:off x="1562570" y="2154413"/>
              <a:ext cx="113312" cy="101344"/>
            </a:xfrm>
            <a:custGeom>
              <a:avLst/>
              <a:gdLst/>
              <a:ahLst/>
              <a:cxnLst/>
              <a:rect l="l" t="t" r="r" b="b"/>
              <a:pathLst>
                <a:path w="3170" h="2903" extrusionOk="0">
                  <a:moveTo>
                    <a:pt x="2597" y="1"/>
                  </a:moveTo>
                  <a:cubicBezTo>
                    <a:pt x="2373" y="1"/>
                    <a:pt x="2157" y="130"/>
                    <a:pt x="2102" y="351"/>
                  </a:cubicBezTo>
                  <a:cubicBezTo>
                    <a:pt x="2068" y="451"/>
                    <a:pt x="2035" y="518"/>
                    <a:pt x="2035" y="585"/>
                  </a:cubicBezTo>
                  <a:cubicBezTo>
                    <a:pt x="2008" y="639"/>
                    <a:pt x="1958" y="716"/>
                    <a:pt x="1941" y="779"/>
                  </a:cubicBezTo>
                  <a:lnTo>
                    <a:pt x="1941" y="779"/>
                  </a:lnTo>
                  <a:cubicBezTo>
                    <a:pt x="1939" y="781"/>
                    <a:pt x="1937" y="783"/>
                    <a:pt x="1935" y="785"/>
                  </a:cubicBezTo>
                  <a:lnTo>
                    <a:pt x="1902" y="851"/>
                  </a:lnTo>
                  <a:cubicBezTo>
                    <a:pt x="1902" y="885"/>
                    <a:pt x="1902" y="918"/>
                    <a:pt x="1868" y="952"/>
                  </a:cubicBezTo>
                  <a:cubicBezTo>
                    <a:pt x="1835" y="1018"/>
                    <a:pt x="1802" y="1118"/>
                    <a:pt x="1768" y="1185"/>
                  </a:cubicBezTo>
                  <a:cubicBezTo>
                    <a:pt x="1739" y="1243"/>
                    <a:pt x="1710" y="1300"/>
                    <a:pt x="1681" y="1357"/>
                  </a:cubicBezTo>
                  <a:lnTo>
                    <a:pt x="1681" y="1357"/>
                  </a:lnTo>
                  <a:cubicBezTo>
                    <a:pt x="1447" y="1046"/>
                    <a:pt x="1204" y="742"/>
                    <a:pt x="1034" y="384"/>
                  </a:cubicBezTo>
                  <a:cubicBezTo>
                    <a:pt x="946" y="231"/>
                    <a:pt x="757" y="135"/>
                    <a:pt x="572" y="135"/>
                  </a:cubicBezTo>
                  <a:cubicBezTo>
                    <a:pt x="476" y="135"/>
                    <a:pt x="380" y="161"/>
                    <a:pt x="300" y="218"/>
                  </a:cubicBezTo>
                  <a:cubicBezTo>
                    <a:pt x="67" y="351"/>
                    <a:pt x="0" y="651"/>
                    <a:pt x="134" y="918"/>
                  </a:cubicBezTo>
                  <a:cubicBezTo>
                    <a:pt x="434" y="1552"/>
                    <a:pt x="968" y="2019"/>
                    <a:pt x="1268" y="2653"/>
                  </a:cubicBezTo>
                  <a:cubicBezTo>
                    <a:pt x="1351" y="2820"/>
                    <a:pt x="1535" y="2903"/>
                    <a:pt x="1718" y="2903"/>
                  </a:cubicBezTo>
                  <a:cubicBezTo>
                    <a:pt x="1902" y="2903"/>
                    <a:pt x="2085" y="2820"/>
                    <a:pt x="2168" y="2653"/>
                  </a:cubicBezTo>
                  <a:cubicBezTo>
                    <a:pt x="2502" y="1986"/>
                    <a:pt x="2902" y="1352"/>
                    <a:pt x="3102" y="651"/>
                  </a:cubicBezTo>
                  <a:cubicBezTo>
                    <a:pt x="3169" y="384"/>
                    <a:pt x="3002" y="51"/>
                    <a:pt x="2736" y="18"/>
                  </a:cubicBezTo>
                  <a:cubicBezTo>
                    <a:pt x="2690" y="6"/>
                    <a:pt x="2643" y="1"/>
                    <a:pt x="2597" y="1"/>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84" name="Google Shape;8084;p35"/>
            <p:cNvSpPr/>
            <p:nvPr/>
          </p:nvSpPr>
          <p:spPr>
            <a:xfrm>
              <a:off x="1787909" y="2617870"/>
              <a:ext cx="113312" cy="101379"/>
            </a:xfrm>
            <a:custGeom>
              <a:avLst/>
              <a:gdLst/>
              <a:ahLst/>
              <a:cxnLst/>
              <a:rect l="l" t="t" r="r" b="b"/>
              <a:pathLst>
                <a:path w="3170" h="2904" extrusionOk="0">
                  <a:moveTo>
                    <a:pt x="2597" y="1"/>
                  </a:moveTo>
                  <a:cubicBezTo>
                    <a:pt x="2373" y="1"/>
                    <a:pt x="2158" y="130"/>
                    <a:pt x="2102" y="351"/>
                  </a:cubicBezTo>
                  <a:cubicBezTo>
                    <a:pt x="2102" y="451"/>
                    <a:pt x="2069" y="518"/>
                    <a:pt x="2036" y="585"/>
                  </a:cubicBezTo>
                  <a:cubicBezTo>
                    <a:pt x="2002" y="685"/>
                    <a:pt x="1969" y="752"/>
                    <a:pt x="1935" y="818"/>
                  </a:cubicBezTo>
                  <a:cubicBezTo>
                    <a:pt x="1955" y="779"/>
                    <a:pt x="1963" y="763"/>
                    <a:pt x="1966" y="763"/>
                  </a:cubicBezTo>
                  <a:cubicBezTo>
                    <a:pt x="1969" y="763"/>
                    <a:pt x="1969" y="771"/>
                    <a:pt x="1969" y="785"/>
                  </a:cubicBezTo>
                  <a:lnTo>
                    <a:pt x="1935" y="852"/>
                  </a:lnTo>
                  <a:cubicBezTo>
                    <a:pt x="1935" y="885"/>
                    <a:pt x="1902" y="918"/>
                    <a:pt x="1902" y="952"/>
                  </a:cubicBezTo>
                  <a:cubicBezTo>
                    <a:pt x="1869" y="1052"/>
                    <a:pt x="1802" y="1118"/>
                    <a:pt x="1769" y="1185"/>
                  </a:cubicBezTo>
                  <a:cubicBezTo>
                    <a:pt x="1742" y="1239"/>
                    <a:pt x="1715" y="1292"/>
                    <a:pt x="1688" y="1344"/>
                  </a:cubicBezTo>
                  <a:lnTo>
                    <a:pt x="1688" y="1344"/>
                  </a:lnTo>
                  <a:cubicBezTo>
                    <a:pt x="1457" y="1038"/>
                    <a:pt x="1220" y="737"/>
                    <a:pt x="1035" y="385"/>
                  </a:cubicBezTo>
                  <a:cubicBezTo>
                    <a:pt x="947" y="231"/>
                    <a:pt x="772" y="135"/>
                    <a:pt x="597" y="135"/>
                  </a:cubicBezTo>
                  <a:cubicBezTo>
                    <a:pt x="506" y="135"/>
                    <a:pt x="414" y="161"/>
                    <a:pt x="334" y="218"/>
                  </a:cubicBezTo>
                  <a:cubicBezTo>
                    <a:pt x="67" y="385"/>
                    <a:pt x="1" y="651"/>
                    <a:pt x="134" y="918"/>
                  </a:cubicBezTo>
                  <a:cubicBezTo>
                    <a:pt x="468" y="1552"/>
                    <a:pt x="968" y="2019"/>
                    <a:pt x="1302" y="2653"/>
                  </a:cubicBezTo>
                  <a:cubicBezTo>
                    <a:pt x="1385" y="2820"/>
                    <a:pt x="1569" y="2903"/>
                    <a:pt x="1752" y="2903"/>
                  </a:cubicBezTo>
                  <a:cubicBezTo>
                    <a:pt x="1935" y="2903"/>
                    <a:pt x="2119" y="2820"/>
                    <a:pt x="2202" y="2653"/>
                  </a:cubicBezTo>
                  <a:cubicBezTo>
                    <a:pt x="2536" y="1986"/>
                    <a:pt x="2936" y="1352"/>
                    <a:pt x="3103" y="651"/>
                  </a:cubicBezTo>
                  <a:cubicBezTo>
                    <a:pt x="3170" y="385"/>
                    <a:pt x="3036" y="84"/>
                    <a:pt x="2736" y="18"/>
                  </a:cubicBezTo>
                  <a:cubicBezTo>
                    <a:pt x="2690" y="6"/>
                    <a:pt x="2643" y="1"/>
                    <a:pt x="2597" y="1"/>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85" name="Google Shape;8085;p35"/>
            <p:cNvSpPr/>
            <p:nvPr/>
          </p:nvSpPr>
          <p:spPr>
            <a:xfrm>
              <a:off x="3043464" y="1808984"/>
              <a:ext cx="113312" cy="102112"/>
            </a:xfrm>
            <a:custGeom>
              <a:avLst/>
              <a:gdLst/>
              <a:ahLst/>
              <a:cxnLst/>
              <a:rect l="l" t="t" r="r" b="b"/>
              <a:pathLst>
                <a:path w="3170" h="2925" extrusionOk="0">
                  <a:moveTo>
                    <a:pt x="2655" y="0"/>
                  </a:moveTo>
                  <a:cubicBezTo>
                    <a:pt x="2411" y="0"/>
                    <a:pt x="2162" y="132"/>
                    <a:pt x="2102" y="372"/>
                  </a:cubicBezTo>
                  <a:cubicBezTo>
                    <a:pt x="2102" y="472"/>
                    <a:pt x="2069" y="539"/>
                    <a:pt x="2036" y="606"/>
                  </a:cubicBezTo>
                  <a:cubicBezTo>
                    <a:pt x="2002" y="673"/>
                    <a:pt x="1969" y="773"/>
                    <a:pt x="1936" y="839"/>
                  </a:cubicBezTo>
                  <a:cubicBezTo>
                    <a:pt x="1955" y="800"/>
                    <a:pt x="1963" y="784"/>
                    <a:pt x="1967" y="784"/>
                  </a:cubicBezTo>
                  <a:cubicBezTo>
                    <a:pt x="1969" y="784"/>
                    <a:pt x="1969" y="792"/>
                    <a:pt x="1969" y="806"/>
                  </a:cubicBezTo>
                  <a:lnTo>
                    <a:pt x="1936" y="873"/>
                  </a:lnTo>
                  <a:cubicBezTo>
                    <a:pt x="1936" y="906"/>
                    <a:pt x="1902" y="939"/>
                    <a:pt x="1902" y="973"/>
                  </a:cubicBezTo>
                  <a:cubicBezTo>
                    <a:pt x="1869" y="1039"/>
                    <a:pt x="1802" y="1140"/>
                    <a:pt x="1769" y="1206"/>
                  </a:cubicBezTo>
                  <a:cubicBezTo>
                    <a:pt x="1741" y="1257"/>
                    <a:pt x="1713" y="1308"/>
                    <a:pt x="1685" y="1360"/>
                  </a:cubicBezTo>
                  <a:lnTo>
                    <a:pt x="1685" y="1360"/>
                  </a:lnTo>
                  <a:cubicBezTo>
                    <a:pt x="1455" y="1056"/>
                    <a:pt x="1219" y="756"/>
                    <a:pt x="1035" y="406"/>
                  </a:cubicBezTo>
                  <a:cubicBezTo>
                    <a:pt x="942" y="244"/>
                    <a:pt x="753" y="146"/>
                    <a:pt x="568" y="146"/>
                  </a:cubicBezTo>
                  <a:cubicBezTo>
                    <a:pt x="487" y="146"/>
                    <a:pt x="406" y="165"/>
                    <a:pt x="334" y="206"/>
                  </a:cubicBezTo>
                  <a:cubicBezTo>
                    <a:pt x="68" y="372"/>
                    <a:pt x="1" y="673"/>
                    <a:pt x="134" y="939"/>
                  </a:cubicBezTo>
                  <a:cubicBezTo>
                    <a:pt x="468" y="1540"/>
                    <a:pt x="968" y="2040"/>
                    <a:pt x="1302" y="2674"/>
                  </a:cubicBezTo>
                  <a:cubicBezTo>
                    <a:pt x="1385" y="2841"/>
                    <a:pt x="1569" y="2924"/>
                    <a:pt x="1752" y="2924"/>
                  </a:cubicBezTo>
                  <a:cubicBezTo>
                    <a:pt x="1936" y="2924"/>
                    <a:pt x="2119" y="2841"/>
                    <a:pt x="2202" y="2674"/>
                  </a:cubicBezTo>
                  <a:cubicBezTo>
                    <a:pt x="2536" y="2007"/>
                    <a:pt x="2936" y="1373"/>
                    <a:pt x="3103" y="673"/>
                  </a:cubicBezTo>
                  <a:cubicBezTo>
                    <a:pt x="3170" y="406"/>
                    <a:pt x="3036" y="72"/>
                    <a:pt x="2736" y="5"/>
                  </a:cubicBezTo>
                  <a:cubicBezTo>
                    <a:pt x="2709" y="2"/>
                    <a:pt x="2682" y="0"/>
                    <a:pt x="2655" y="0"/>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86" name="Google Shape;8086;p35"/>
            <p:cNvSpPr/>
            <p:nvPr/>
          </p:nvSpPr>
          <p:spPr>
            <a:xfrm>
              <a:off x="3482273" y="1912630"/>
              <a:ext cx="113312" cy="102077"/>
            </a:xfrm>
            <a:custGeom>
              <a:avLst/>
              <a:gdLst/>
              <a:ahLst/>
              <a:cxnLst/>
              <a:rect l="l" t="t" r="r" b="b"/>
              <a:pathLst>
                <a:path w="3170" h="2924" extrusionOk="0">
                  <a:moveTo>
                    <a:pt x="2654" y="0"/>
                  </a:moveTo>
                  <a:cubicBezTo>
                    <a:pt x="2410" y="0"/>
                    <a:pt x="2162" y="132"/>
                    <a:pt x="2102" y="372"/>
                  </a:cubicBezTo>
                  <a:cubicBezTo>
                    <a:pt x="2068" y="472"/>
                    <a:pt x="2035" y="539"/>
                    <a:pt x="2035" y="606"/>
                  </a:cubicBezTo>
                  <a:cubicBezTo>
                    <a:pt x="2008" y="660"/>
                    <a:pt x="1958" y="737"/>
                    <a:pt x="1941" y="800"/>
                  </a:cubicBezTo>
                  <a:lnTo>
                    <a:pt x="1941" y="800"/>
                  </a:lnTo>
                  <a:cubicBezTo>
                    <a:pt x="1939" y="802"/>
                    <a:pt x="1937" y="804"/>
                    <a:pt x="1935" y="806"/>
                  </a:cubicBezTo>
                  <a:lnTo>
                    <a:pt x="1935" y="873"/>
                  </a:lnTo>
                  <a:cubicBezTo>
                    <a:pt x="1902" y="906"/>
                    <a:pt x="1902" y="939"/>
                    <a:pt x="1868" y="973"/>
                  </a:cubicBezTo>
                  <a:cubicBezTo>
                    <a:pt x="1835" y="1039"/>
                    <a:pt x="1802" y="1139"/>
                    <a:pt x="1768" y="1206"/>
                  </a:cubicBezTo>
                  <a:cubicBezTo>
                    <a:pt x="1738" y="1261"/>
                    <a:pt x="1707" y="1316"/>
                    <a:pt x="1677" y="1373"/>
                  </a:cubicBezTo>
                  <a:lnTo>
                    <a:pt x="1677" y="1373"/>
                  </a:lnTo>
                  <a:cubicBezTo>
                    <a:pt x="1444" y="1064"/>
                    <a:pt x="1203" y="761"/>
                    <a:pt x="1034" y="406"/>
                  </a:cubicBezTo>
                  <a:cubicBezTo>
                    <a:pt x="942" y="243"/>
                    <a:pt x="737" y="146"/>
                    <a:pt x="542" y="146"/>
                  </a:cubicBezTo>
                  <a:cubicBezTo>
                    <a:pt x="456" y="146"/>
                    <a:pt x="372" y="165"/>
                    <a:pt x="300" y="205"/>
                  </a:cubicBezTo>
                  <a:cubicBezTo>
                    <a:pt x="67" y="372"/>
                    <a:pt x="0" y="672"/>
                    <a:pt x="134" y="939"/>
                  </a:cubicBezTo>
                  <a:cubicBezTo>
                    <a:pt x="434" y="1540"/>
                    <a:pt x="968" y="2040"/>
                    <a:pt x="1268" y="2674"/>
                  </a:cubicBezTo>
                  <a:cubicBezTo>
                    <a:pt x="1368" y="2841"/>
                    <a:pt x="1551" y="2924"/>
                    <a:pt x="1731" y="2924"/>
                  </a:cubicBezTo>
                  <a:cubicBezTo>
                    <a:pt x="1910" y="2924"/>
                    <a:pt x="2085" y="2841"/>
                    <a:pt x="2168" y="2674"/>
                  </a:cubicBezTo>
                  <a:cubicBezTo>
                    <a:pt x="2502" y="2007"/>
                    <a:pt x="2902" y="1373"/>
                    <a:pt x="3102" y="672"/>
                  </a:cubicBezTo>
                  <a:cubicBezTo>
                    <a:pt x="3169" y="406"/>
                    <a:pt x="3002" y="72"/>
                    <a:pt x="2736" y="5"/>
                  </a:cubicBezTo>
                  <a:cubicBezTo>
                    <a:pt x="2709" y="2"/>
                    <a:pt x="2681" y="0"/>
                    <a:pt x="2654" y="0"/>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87" name="Google Shape;8087;p35"/>
            <p:cNvSpPr/>
            <p:nvPr/>
          </p:nvSpPr>
          <p:spPr>
            <a:xfrm>
              <a:off x="3466760" y="2374587"/>
              <a:ext cx="113312" cy="102147"/>
            </a:xfrm>
            <a:custGeom>
              <a:avLst/>
              <a:gdLst/>
              <a:ahLst/>
              <a:cxnLst/>
              <a:rect l="l" t="t" r="r" b="b"/>
              <a:pathLst>
                <a:path w="3170" h="2926" extrusionOk="0">
                  <a:moveTo>
                    <a:pt x="2615" y="0"/>
                  </a:moveTo>
                  <a:cubicBezTo>
                    <a:pt x="2385" y="0"/>
                    <a:pt x="2159" y="155"/>
                    <a:pt x="2102" y="382"/>
                  </a:cubicBezTo>
                  <a:cubicBezTo>
                    <a:pt x="2069" y="449"/>
                    <a:pt x="2035" y="549"/>
                    <a:pt x="2035" y="615"/>
                  </a:cubicBezTo>
                  <a:cubicBezTo>
                    <a:pt x="2010" y="666"/>
                    <a:pt x="1965" y="737"/>
                    <a:pt x="1945" y="797"/>
                  </a:cubicBezTo>
                  <a:lnTo>
                    <a:pt x="1945" y="797"/>
                  </a:lnTo>
                  <a:cubicBezTo>
                    <a:pt x="1942" y="802"/>
                    <a:pt x="1939" y="808"/>
                    <a:pt x="1935" y="816"/>
                  </a:cubicBezTo>
                  <a:lnTo>
                    <a:pt x="1902" y="882"/>
                  </a:lnTo>
                  <a:cubicBezTo>
                    <a:pt x="1902" y="916"/>
                    <a:pt x="1902" y="949"/>
                    <a:pt x="1869" y="982"/>
                  </a:cubicBezTo>
                  <a:cubicBezTo>
                    <a:pt x="1835" y="1049"/>
                    <a:pt x="1802" y="1149"/>
                    <a:pt x="1769" y="1216"/>
                  </a:cubicBezTo>
                  <a:cubicBezTo>
                    <a:pt x="1739" y="1269"/>
                    <a:pt x="1710" y="1322"/>
                    <a:pt x="1680" y="1375"/>
                  </a:cubicBezTo>
                  <a:lnTo>
                    <a:pt x="1680" y="1375"/>
                  </a:lnTo>
                  <a:cubicBezTo>
                    <a:pt x="1446" y="1059"/>
                    <a:pt x="1204" y="753"/>
                    <a:pt x="1035" y="415"/>
                  </a:cubicBezTo>
                  <a:cubicBezTo>
                    <a:pt x="942" y="253"/>
                    <a:pt x="737" y="155"/>
                    <a:pt x="542" y="155"/>
                  </a:cubicBezTo>
                  <a:cubicBezTo>
                    <a:pt x="456" y="155"/>
                    <a:pt x="372" y="174"/>
                    <a:pt x="301" y="215"/>
                  </a:cubicBezTo>
                  <a:cubicBezTo>
                    <a:pt x="67" y="382"/>
                    <a:pt x="1" y="682"/>
                    <a:pt x="134" y="949"/>
                  </a:cubicBezTo>
                  <a:cubicBezTo>
                    <a:pt x="434" y="1549"/>
                    <a:pt x="968" y="2050"/>
                    <a:pt x="1268" y="2650"/>
                  </a:cubicBezTo>
                  <a:cubicBezTo>
                    <a:pt x="1352" y="2834"/>
                    <a:pt x="1535" y="2925"/>
                    <a:pt x="1719" y="2925"/>
                  </a:cubicBezTo>
                  <a:cubicBezTo>
                    <a:pt x="1902" y="2925"/>
                    <a:pt x="2085" y="2834"/>
                    <a:pt x="2169" y="2650"/>
                  </a:cubicBezTo>
                  <a:cubicBezTo>
                    <a:pt x="2502" y="2016"/>
                    <a:pt x="2903" y="1383"/>
                    <a:pt x="3103" y="649"/>
                  </a:cubicBezTo>
                  <a:cubicBezTo>
                    <a:pt x="3170" y="415"/>
                    <a:pt x="3003" y="82"/>
                    <a:pt x="2736" y="15"/>
                  </a:cubicBezTo>
                  <a:cubicBezTo>
                    <a:pt x="2696" y="5"/>
                    <a:pt x="2656" y="0"/>
                    <a:pt x="2615" y="0"/>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88" name="Google Shape;8088;p35"/>
            <p:cNvSpPr/>
            <p:nvPr/>
          </p:nvSpPr>
          <p:spPr>
            <a:xfrm>
              <a:off x="1735470" y="3119030"/>
              <a:ext cx="113276" cy="102112"/>
            </a:xfrm>
            <a:custGeom>
              <a:avLst/>
              <a:gdLst/>
              <a:ahLst/>
              <a:cxnLst/>
              <a:rect l="l" t="t" r="r" b="b"/>
              <a:pathLst>
                <a:path w="3169" h="2925" extrusionOk="0">
                  <a:moveTo>
                    <a:pt x="2654" y="0"/>
                  </a:moveTo>
                  <a:cubicBezTo>
                    <a:pt x="2410" y="0"/>
                    <a:pt x="2162" y="132"/>
                    <a:pt x="2102" y="372"/>
                  </a:cubicBezTo>
                  <a:cubicBezTo>
                    <a:pt x="2068" y="439"/>
                    <a:pt x="2068" y="539"/>
                    <a:pt x="2035" y="606"/>
                  </a:cubicBezTo>
                  <a:cubicBezTo>
                    <a:pt x="2001" y="672"/>
                    <a:pt x="1968" y="773"/>
                    <a:pt x="1935" y="839"/>
                  </a:cubicBezTo>
                  <a:cubicBezTo>
                    <a:pt x="1954" y="800"/>
                    <a:pt x="1962" y="784"/>
                    <a:pt x="1966" y="784"/>
                  </a:cubicBezTo>
                  <a:cubicBezTo>
                    <a:pt x="1968" y="784"/>
                    <a:pt x="1968" y="792"/>
                    <a:pt x="1968" y="806"/>
                  </a:cubicBezTo>
                  <a:lnTo>
                    <a:pt x="1935" y="873"/>
                  </a:lnTo>
                  <a:cubicBezTo>
                    <a:pt x="1901" y="906"/>
                    <a:pt x="1901" y="939"/>
                    <a:pt x="1901" y="973"/>
                  </a:cubicBezTo>
                  <a:cubicBezTo>
                    <a:pt x="1835" y="1039"/>
                    <a:pt x="1801" y="1139"/>
                    <a:pt x="1768" y="1206"/>
                  </a:cubicBezTo>
                  <a:cubicBezTo>
                    <a:pt x="1740" y="1257"/>
                    <a:pt x="1711" y="1309"/>
                    <a:pt x="1683" y="1362"/>
                  </a:cubicBezTo>
                  <a:lnTo>
                    <a:pt x="1683" y="1362"/>
                  </a:lnTo>
                  <a:cubicBezTo>
                    <a:pt x="1444" y="1047"/>
                    <a:pt x="1202" y="742"/>
                    <a:pt x="1034" y="406"/>
                  </a:cubicBezTo>
                  <a:cubicBezTo>
                    <a:pt x="941" y="243"/>
                    <a:pt x="736" y="146"/>
                    <a:pt x="553" y="146"/>
                  </a:cubicBezTo>
                  <a:cubicBezTo>
                    <a:pt x="472" y="146"/>
                    <a:pt x="395" y="165"/>
                    <a:pt x="334" y="205"/>
                  </a:cubicBezTo>
                  <a:cubicBezTo>
                    <a:pt x="67" y="372"/>
                    <a:pt x="0" y="672"/>
                    <a:pt x="133" y="939"/>
                  </a:cubicBezTo>
                  <a:cubicBezTo>
                    <a:pt x="467" y="1540"/>
                    <a:pt x="967" y="2040"/>
                    <a:pt x="1301" y="2674"/>
                  </a:cubicBezTo>
                  <a:cubicBezTo>
                    <a:pt x="1384" y="2841"/>
                    <a:pt x="1559" y="2924"/>
                    <a:pt x="1739" y="2924"/>
                  </a:cubicBezTo>
                  <a:cubicBezTo>
                    <a:pt x="1918" y="2924"/>
                    <a:pt x="2102" y="2841"/>
                    <a:pt x="2202" y="2674"/>
                  </a:cubicBezTo>
                  <a:cubicBezTo>
                    <a:pt x="2502" y="2007"/>
                    <a:pt x="2935" y="1373"/>
                    <a:pt x="3102" y="672"/>
                  </a:cubicBezTo>
                  <a:cubicBezTo>
                    <a:pt x="3169" y="406"/>
                    <a:pt x="3036" y="72"/>
                    <a:pt x="2735" y="5"/>
                  </a:cubicBezTo>
                  <a:cubicBezTo>
                    <a:pt x="2708" y="2"/>
                    <a:pt x="2681" y="0"/>
                    <a:pt x="2654" y="0"/>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89" name="Google Shape;8089;p35"/>
            <p:cNvSpPr/>
            <p:nvPr/>
          </p:nvSpPr>
          <p:spPr>
            <a:xfrm>
              <a:off x="1728285" y="2210370"/>
              <a:ext cx="115707" cy="85948"/>
            </a:xfrm>
            <a:custGeom>
              <a:avLst/>
              <a:gdLst/>
              <a:ahLst/>
              <a:cxnLst/>
              <a:rect l="l" t="t" r="r" b="b"/>
              <a:pathLst>
                <a:path w="3237" h="2462" extrusionOk="0">
                  <a:moveTo>
                    <a:pt x="1572" y="1"/>
                  </a:moveTo>
                  <a:cubicBezTo>
                    <a:pt x="1493" y="1"/>
                    <a:pt x="1416" y="35"/>
                    <a:pt x="1369" y="114"/>
                  </a:cubicBezTo>
                  <a:cubicBezTo>
                    <a:pt x="1202" y="480"/>
                    <a:pt x="1235" y="814"/>
                    <a:pt x="1302" y="1148"/>
                  </a:cubicBezTo>
                  <a:cubicBezTo>
                    <a:pt x="1002" y="914"/>
                    <a:pt x="668" y="714"/>
                    <a:pt x="301" y="681"/>
                  </a:cubicBezTo>
                  <a:cubicBezTo>
                    <a:pt x="68" y="681"/>
                    <a:pt x="1" y="914"/>
                    <a:pt x="68" y="1081"/>
                  </a:cubicBezTo>
                  <a:cubicBezTo>
                    <a:pt x="401" y="1715"/>
                    <a:pt x="1035" y="2148"/>
                    <a:pt x="1669" y="2449"/>
                  </a:cubicBezTo>
                  <a:cubicBezTo>
                    <a:pt x="1705" y="2457"/>
                    <a:pt x="1738" y="2462"/>
                    <a:pt x="1769" y="2462"/>
                  </a:cubicBezTo>
                  <a:cubicBezTo>
                    <a:pt x="1853" y="2462"/>
                    <a:pt x="1920" y="2431"/>
                    <a:pt x="1969" y="2382"/>
                  </a:cubicBezTo>
                  <a:cubicBezTo>
                    <a:pt x="2002" y="2382"/>
                    <a:pt x="2036" y="2348"/>
                    <a:pt x="2036" y="2315"/>
                  </a:cubicBezTo>
                  <a:cubicBezTo>
                    <a:pt x="2503" y="1881"/>
                    <a:pt x="3203" y="1314"/>
                    <a:pt x="3237" y="614"/>
                  </a:cubicBezTo>
                  <a:cubicBezTo>
                    <a:pt x="3237" y="469"/>
                    <a:pt x="3110" y="374"/>
                    <a:pt x="2967" y="374"/>
                  </a:cubicBezTo>
                  <a:cubicBezTo>
                    <a:pt x="2946" y="374"/>
                    <a:pt x="2925" y="376"/>
                    <a:pt x="2903" y="380"/>
                  </a:cubicBezTo>
                  <a:cubicBezTo>
                    <a:pt x="2536" y="480"/>
                    <a:pt x="2269" y="714"/>
                    <a:pt x="2102" y="1014"/>
                  </a:cubicBezTo>
                  <a:cubicBezTo>
                    <a:pt x="2069" y="714"/>
                    <a:pt x="2002" y="414"/>
                    <a:pt x="1802" y="114"/>
                  </a:cubicBezTo>
                  <a:cubicBezTo>
                    <a:pt x="1749" y="43"/>
                    <a:pt x="1659" y="1"/>
                    <a:pt x="1572" y="1"/>
                  </a:cubicBezTo>
                  <a:close/>
                </a:path>
              </a:pathLst>
            </a:custGeom>
            <a:solidFill>
              <a:schemeClr val="accent6"/>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90" name="Google Shape;8090;p35"/>
            <p:cNvSpPr/>
            <p:nvPr/>
          </p:nvSpPr>
          <p:spPr>
            <a:xfrm>
              <a:off x="1464949" y="3165247"/>
              <a:ext cx="115528" cy="86472"/>
            </a:xfrm>
            <a:custGeom>
              <a:avLst/>
              <a:gdLst/>
              <a:ahLst/>
              <a:cxnLst/>
              <a:rect l="l" t="t" r="r" b="b"/>
              <a:pathLst>
                <a:path w="3232" h="2477" extrusionOk="0">
                  <a:moveTo>
                    <a:pt x="1582" y="1"/>
                  </a:moveTo>
                  <a:cubicBezTo>
                    <a:pt x="1495" y="1"/>
                    <a:pt x="1411" y="35"/>
                    <a:pt x="1364" y="113"/>
                  </a:cubicBezTo>
                  <a:cubicBezTo>
                    <a:pt x="1197" y="480"/>
                    <a:pt x="1230" y="814"/>
                    <a:pt x="1297" y="1181"/>
                  </a:cubicBezTo>
                  <a:cubicBezTo>
                    <a:pt x="997" y="914"/>
                    <a:pt x="696" y="714"/>
                    <a:pt x="296" y="714"/>
                  </a:cubicBezTo>
                  <a:cubicBezTo>
                    <a:pt x="283" y="712"/>
                    <a:pt x="271" y="711"/>
                    <a:pt x="258" y="711"/>
                  </a:cubicBezTo>
                  <a:cubicBezTo>
                    <a:pt x="84" y="711"/>
                    <a:pt x="0" y="925"/>
                    <a:pt x="63" y="1081"/>
                  </a:cubicBezTo>
                  <a:cubicBezTo>
                    <a:pt x="396" y="1715"/>
                    <a:pt x="1030" y="2148"/>
                    <a:pt x="1664" y="2448"/>
                  </a:cubicBezTo>
                  <a:cubicBezTo>
                    <a:pt x="1703" y="2468"/>
                    <a:pt x="1739" y="2476"/>
                    <a:pt x="1772" y="2476"/>
                  </a:cubicBezTo>
                  <a:cubicBezTo>
                    <a:pt x="1853" y="2476"/>
                    <a:pt x="1917" y="2429"/>
                    <a:pt x="1964" y="2382"/>
                  </a:cubicBezTo>
                  <a:cubicBezTo>
                    <a:pt x="1997" y="2382"/>
                    <a:pt x="2031" y="2348"/>
                    <a:pt x="2031" y="2348"/>
                  </a:cubicBezTo>
                  <a:cubicBezTo>
                    <a:pt x="2531" y="1881"/>
                    <a:pt x="3198" y="1314"/>
                    <a:pt x="3232" y="614"/>
                  </a:cubicBezTo>
                  <a:cubicBezTo>
                    <a:pt x="3232" y="469"/>
                    <a:pt x="3105" y="374"/>
                    <a:pt x="2962" y="374"/>
                  </a:cubicBezTo>
                  <a:cubicBezTo>
                    <a:pt x="2941" y="374"/>
                    <a:pt x="2920" y="376"/>
                    <a:pt x="2898" y="380"/>
                  </a:cubicBezTo>
                  <a:cubicBezTo>
                    <a:pt x="2531" y="480"/>
                    <a:pt x="2298" y="714"/>
                    <a:pt x="2097" y="1047"/>
                  </a:cubicBezTo>
                  <a:cubicBezTo>
                    <a:pt x="2064" y="714"/>
                    <a:pt x="1997" y="414"/>
                    <a:pt x="1831" y="113"/>
                  </a:cubicBezTo>
                  <a:cubicBezTo>
                    <a:pt x="1778" y="43"/>
                    <a:pt x="1679" y="1"/>
                    <a:pt x="1582" y="1"/>
                  </a:cubicBezTo>
                  <a:close/>
                </a:path>
              </a:pathLst>
            </a:custGeom>
            <a:solidFill>
              <a:schemeClr val="accent6"/>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91" name="Google Shape;8091;p35"/>
            <p:cNvSpPr/>
            <p:nvPr/>
          </p:nvSpPr>
          <p:spPr>
            <a:xfrm>
              <a:off x="3341580" y="3575154"/>
              <a:ext cx="115671" cy="85948"/>
            </a:xfrm>
            <a:custGeom>
              <a:avLst/>
              <a:gdLst/>
              <a:ahLst/>
              <a:cxnLst/>
              <a:rect l="l" t="t" r="r" b="b"/>
              <a:pathLst>
                <a:path w="3236" h="2462" extrusionOk="0">
                  <a:moveTo>
                    <a:pt x="1591" y="0"/>
                  </a:moveTo>
                  <a:cubicBezTo>
                    <a:pt x="1509" y="0"/>
                    <a:pt x="1433" y="34"/>
                    <a:pt x="1401" y="113"/>
                  </a:cubicBezTo>
                  <a:cubicBezTo>
                    <a:pt x="1201" y="480"/>
                    <a:pt x="1234" y="814"/>
                    <a:pt x="1334" y="1147"/>
                  </a:cubicBezTo>
                  <a:cubicBezTo>
                    <a:pt x="1034" y="914"/>
                    <a:pt x="701" y="714"/>
                    <a:pt x="300" y="680"/>
                  </a:cubicBezTo>
                  <a:cubicBezTo>
                    <a:pt x="100" y="680"/>
                    <a:pt x="0" y="914"/>
                    <a:pt x="100" y="1081"/>
                  </a:cubicBezTo>
                  <a:cubicBezTo>
                    <a:pt x="400" y="1714"/>
                    <a:pt x="1034" y="2148"/>
                    <a:pt x="1668" y="2448"/>
                  </a:cubicBezTo>
                  <a:cubicBezTo>
                    <a:pt x="1704" y="2457"/>
                    <a:pt x="1737" y="2461"/>
                    <a:pt x="1769" y="2461"/>
                  </a:cubicBezTo>
                  <a:cubicBezTo>
                    <a:pt x="1855" y="2461"/>
                    <a:pt x="1928" y="2430"/>
                    <a:pt x="2002" y="2381"/>
                  </a:cubicBezTo>
                  <a:cubicBezTo>
                    <a:pt x="2002" y="2381"/>
                    <a:pt x="2035" y="2348"/>
                    <a:pt x="2068" y="2315"/>
                  </a:cubicBezTo>
                  <a:cubicBezTo>
                    <a:pt x="2535" y="1881"/>
                    <a:pt x="3202" y="1314"/>
                    <a:pt x="3236" y="614"/>
                  </a:cubicBezTo>
                  <a:cubicBezTo>
                    <a:pt x="3236" y="477"/>
                    <a:pt x="3124" y="362"/>
                    <a:pt x="3010" y="362"/>
                  </a:cubicBezTo>
                  <a:cubicBezTo>
                    <a:pt x="2985" y="362"/>
                    <a:pt x="2960" y="368"/>
                    <a:pt x="2936" y="380"/>
                  </a:cubicBezTo>
                  <a:cubicBezTo>
                    <a:pt x="2535" y="480"/>
                    <a:pt x="2302" y="714"/>
                    <a:pt x="2102" y="1014"/>
                  </a:cubicBezTo>
                  <a:cubicBezTo>
                    <a:pt x="2068" y="714"/>
                    <a:pt x="2035" y="413"/>
                    <a:pt x="1835" y="113"/>
                  </a:cubicBezTo>
                  <a:cubicBezTo>
                    <a:pt x="1782" y="43"/>
                    <a:pt x="1683" y="0"/>
                    <a:pt x="1591" y="0"/>
                  </a:cubicBezTo>
                  <a:close/>
                </a:path>
              </a:pathLst>
            </a:custGeom>
            <a:solidFill>
              <a:schemeClr val="accent6"/>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92" name="Google Shape;8092;p35"/>
            <p:cNvSpPr/>
            <p:nvPr/>
          </p:nvSpPr>
          <p:spPr>
            <a:xfrm>
              <a:off x="3590760" y="2535551"/>
              <a:ext cx="115707" cy="86472"/>
            </a:xfrm>
            <a:custGeom>
              <a:avLst/>
              <a:gdLst/>
              <a:ahLst/>
              <a:cxnLst/>
              <a:rect l="l" t="t" r="r" b="b"/>
              <a:pathLst>
                <a:path w="3237" h="2477" extrusionOk="0">
                  <a:moveTo>
                    <a:pt x="1594" y="1"/>
                  </a:moveTo>
                  <a:cubicBezTo>
                    <a:pt x="1511" y="1"/>
                    <a:pt x="1434" y="43"/>
                    <a:pt x="1402" y="139"/>
                  </a:cubicBezTo>
                  <a:cubicBezTo>
                    <a:pt x="1202" y="505"/>
                    <a:pt x="1235" y="839"/>
                    <a:pt x="1335" y="1173"/>
                  </a:cubicBezTo>
                  <a:cubicBezTo>
                    <a:pt x="1035" y="906"/>
                    <a:pt x="701" y="739"/>
                    <a:pt x="301" y="706"/>
                  </a:cubicBezTo>
                  <a:cubicBezTo>
                    <a:pt x="101" y="706"/>
                    <a:pt x="1" y="939"/>
                    <a:pt x="101" y="1106"/>
                  </a:cubicBezTo>
                  <a:cubicBezTo>
                    <a:pt x="401" y="1740"/>
                    <a:pt x="1035" y="2173"/>
                    <a:pt x="1702" y="2440"/>
                  </a:cubicBezTo>
                  <a:cubicBezTo>
                    <a:pt x="1740" y="2466"/>
                    <a:pt x="1778" y="2477"/>
                    <a:pt x="1817" y="2477"/>
                  </a:cubicBezTo>
                  <a:cubicBezTo>
                    <a:pt x="1879" y="2477"/>
                    <a:pt x="1940" y="2448"/>
                    <a:pt x="2002" y="2407"/>
                  </a:cubicBezTo>
                  <a:cubicBezTo>
                    <a:pt x="2002" y="2373"/>
                    <a:pt x="2036" y="2373"/>
                    <a:pt x="2069" y="2340"/>
                  </a:cubicBezTo>
                  <a:cubicBezTo>
                    <a:pt x="2536" y="1873"/>
                    <a:pt x="3203" y="1339"/>
                    <a:pt x="3236" y="606"/>
                  </a:cubicBezTo>
                  <a:cubicBezTo>
                    <a:pt x="3236" y="486"/>
                    <a:pt x="3103" y="367"/>
                    <a:pt x="2979" y="367"/>
                  </a:cubicBezTo>
                  <a:cubicBezTo>
                    <a:pt x="2965" y="367"/>
                    <a:pt x="2950" y="369"/>
                    <a:pt x="2936" y="372"/>
                  </a:cubicBezTo>
                  <a:cubicBezTo>
                    <a:pt x="2536" y="472"/>
                    <a:pt x="2302" y="739"/>
                    <a:pt x="2102" y="1039"/>
                  </a:cubicBezTo>
                  <a:cubicBezTo>
                    <a:pt x="2069" y="739"/>
                    <a:pt x="2036" y="405"/>
                    <a:pt x="1835" y="139"/>
                  </a:cubicBezTo>
                  <a:cubicBezTo>
                    <a:pt x="1783" y="51"/>
                    <a:pt x="1685" y="1"/>
                    <a:pt x="1594" y="1"/>
                  </a:cubicBezTo>
                  <a:close/>
                </a:path>
              </a:pathLst>
            </a:custGeom>
            <a:solidFill>
              <a:schemeClr val="accent6"/>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93" name="Google Shape;8093;p35"/>
            <p:cNvSpPr/>
            <p:nvPr/>
          </p:nvSpPr>
          <p:spPr>
            <a:xfrm>
              <a:off x="3060407" y="1657230"/>
              <a:ext cx="115456" cy="86716"/>
            </a:xfrm>
            <a:custGeom>
              <a:avLst/>
              <a:gdLst/>
              <a:ahLst/>
              <a:cxnLst/>
              <a:rect l="l" t="t" r="r" b="b"/>
              <a:pathLst>
                <a:path w="3230" h="2484" extrusionOk="0">
                  <a:moveTo>
                    <a:pt x="1585" y="1"/>
                  </a:moveTo>
                  <a:cubicBezTo>
                    <a:pt x="1503" y="1"/>
                    <a:pt x="1426" y="35"/>
                    <a:pt x="1395" y="114"/>
                  </a:cubicBezTo>
                  <a:cubicBezTo>
                    <a:pt x="1195" y="481"/>
                    <a:pt x="1228" y="814"/>
                    <a:pt x="1328" y="1181"/>
                  </a:cubicBezTo>
                  <a:cubicBezTo>
                    <a:pt x="1028" y="914"/>
                    <a:pt x="694" y="714"/>
                    <a:pt x="294" y="714"/>
                  </a:cubicBezTo>
                  <a:cubicBezTo>
                    <a:pt x="281" y="712"/>
                    <a:pt x="268" y="711"/>
                    <a:pt x="256" y="711"/>
                  </a:cubicBezTo>
                  <a:cubicBezTo>
                    <a:pt x="82" y="711"/>
                    <a:pt x="0" y="925"/>
                    <a:pt x="94" y="1081"/>
                  </a:cubicBezTo>
                  <a:cubicBezTo>
                    <a:pt x="394" y="1748"/>
                    <a:pt x="1028" y="2149"/>
                    <a:pt x="1695" y="2449"/>
                  </a:cubicBezTo>
                  <a:cubicBezTo>
                    <a:pt x="1731" y="2472"/>
                    <a:pt x="1766" y="2484"/>
                    <a:pt x="1801" y="2484"/>
                  </a:cubicBezTo>
                  <a:cubicBezTo>
                    <a:pt x="1866" y="2484"/>
                    <a:pt x="1931" y="2447"/>
                    <a:pt x="1995" y="2382"/>
                  </a:cubicBezTo>
                  <a:cubicBezTo>
                    <a:pt x="1995" y="2382"/>
                    <a:pt x="2029" y="2349"/>
                    <a:pt x="2062" y="2349"/>
                  </a:cubicBezTo>
                  <a:cubicBezTo>
                    <a:pt x="2529" y="1882"/>
                    <a:pt x="3196" y="1348"/>
                    <a:pt x="3229" y="614"/>
                  </a:cubicBezTo>
                  <a:cubicBezTo>
                    <a:pt x="3229" y="469"/>
                    <a:pt x="3103" y="374"/>
                    <a:pt x="2982" y="374"/>
                  </a:cubicBezTo>
                  <a:cubicBezTo>
                    <a:pt x="2964" y="374"/>
                    <a:pt x="2947" y="376"/>
                    <a:pt x="2929" y="381"/>
                  </a:cubicBezTo>
                  <a:cubicBezTo>
                    <a:pt x="2529" y="481"/>
                    <a:pt x="2295" y="748"/>
                    <a:pt x="2095" y="1048"/>
                  </a:cubicBezTo>
                  <a:cubicBezTo>
                    <a:pt x="2062" y="714"/>
                    <a:pt x="2029" y="414"/>
                    <a:pt x="1828" y="114"/>
                  </a:cubicBezTo>
                  <a:cubicBezTo>
                    <a:pt x="1776" y="43"/>
                    <a:pt x="1676" y="1"/>
                    <a:pt x="1585" y="1"/>
                  </a:cubicBezTo>
                  <a:close/>
                </a:path>
              </a:pathLst>
            </a:custGeom>
            <a:solidFill>
              <a:schemeClr val="accent6"/>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94" name="Google Shape;8094;p35"/>
            <p:cNvSpPr/>
            <p:nvPr/>
          </p:nvSpPr>
          <p:spPr>
            <a:xfrm>
              <a:off x="2701273" y="4056415"/>
              <a:ext cx="698743" cy="531854"/>
            </a:xfrm>
            <a:custGeom>
              <a:avLst/>
              <a:gdLst/>
              <a:ahLst/>
              <a:cxnLst/>
              <a:rect l="l" t="t" r="r" b="b"/>
              <a:pathLst>
                <a:path w="19548" h="15235" extrusionOk="0">
                  <a:moveTo>
                    <a:pt x="18971" y="1"/>
                  </a:moveTo>
                  <a:cubicBezTo>
                    <a:pt x="18953" y="1"/>
                    <a:pt x="18934" y="2"/>
                    <a:pt x="18914" y="4"/>
                  </a:cubicBezTo>
                  <a:cubicBezTo>
                    <a:pt x="15578" y="437"/>
                    <a:pt x="12076" y="371"/>
                    <a:pt x="8907" y="1671"/>
                  </a:cubicBezTo>
                  <a:cubicBezTo>
                    <a:pt x="7272" y="2339"/>
                    <a:pt x="5871" y="3339"/>
                    <a:pt x="4737" y="4707"/>
                  </a:cubicBezTo>
                  <a:cubicBezTo>
                    <a:pt x="3503" y="6141"/>
                    <a:pt x="2736" y="7809"/>
                    <a:pt x="2068" y="9577"/>
                  </a:cubicBezTo>
                  <a:cubicBezTo>
                    <a:pt x="1401" y="11245"/>
                    <a:pt x="0" y="12946"/>
                    <a:pt x="401" y="14848"/>
                  </a:cubicBezTo>
                  <a:cubicBezTo>
                    <a:pt x="454" y="15117"/>
                    <a:pt x="650" y="15234"/>
                    <a:pt x="855" y="15234"/>
                  </a:cubicBezTo>
                  <a:cubicBezTo>
                    <a:pt x="1157" y="15234"/>
                    <a:pt x="1481" y="14979"/>
                    <a:pt x="1401" y="14581"/>
                  </a:cubicBezTo>
                  <a:cubicBezTo>
                    <a:pt x="1101" y="13113"/>
                    <a:pt x="2335" y="11612"/>
                    <a:pt x="2902" y="10311"/>
                  </a:cubicBezTo>
                  <a:cubicBezTo>
                    <a:pt x="3570" y="8677"/>
                    <a:pt x="4170" y="7042"/>
                    <a:pt x="5271" y="5641"/>
                  </a:cubicBezTo>
                  <a:cubicBezTo>
                    <a:pt x="6305" y="4373"/>
                    <a:pt x="7572" y="3373"/>
                    <a:pt x="9040" y="2739"/>
                  </a:cubicBezTo>
                  <a:cubicBezTo>
                    <a:pt x="10441" y="2105"/>
                    <a:pt x="12009" y="1805"/>
                    <a:pt x="13510" y="1605"/>
                  </a:cubicBezTo>
                  <a:cubicBezTo>
                    <a:pt x="15311" y="1371"/>
                    <a:pt x="17113" y="1271"/>
                    <a:pt x="18914" y="1071"/>
                  </a:cubicBezTo>
                  <a:cubicBezTo>
                    <a:pt x="19528" y="974"/>
                    <a:pt x="19547" y="1"/>
                    <a:pt x="18971" y="1"/>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95" name="Google Shape;8095;p35"/>
            <p:cNvSpPr/>
            <p:nvPr/>
          </p:nvSpPr>
          <p:spPr>
            <a:xfrm>
              <a:off x="2183788" y="4119391"/>
              <a:ext cx="529419" cy="491463"/>
            </a:xfrm>
            <a:custGeom>
              <a:avLst/>
              <a:gdLst/>
              <a:ahLst/>
              <a:cxnLst/>
              <a:rect l="l" t="t" r="r" b="b"/>
              <a:pathLst>
                <a:path w="14811" h="14078" extrusionOk="0">
                  <a:moveTo>
                    <a:pt x="701" y="1"/>
                  </a:moveTo>
                  <a:cubicBezTo>
                    <a:pt x="0" y="1"/>
                    <a:pt x="0" y="1068"/>
                    <a:pt x="701" y="1068"/>
                  </a:cubicBezTo>
                  <a:cubicBezTo>
                    <a:pt x="3269" y="1068"/>
                    <a:pt x="5938" y="1302"/>
                    <a:pt x="8273" y="2469"/>
                  </a:cubicBezTo>
                  <a:cubicBezTo>
                    <a:pt x="10741" y="3704"/>
                    <a:pt x="12809" y="5939"/>
                    <a:pt x="13410" y="8674"/>
                  </a:cubicBezTo>
                  <a:cubicBezTo>
                    <a:pt x="13777" y="10275"/>
                    <a:pt x="13710" y="11943"/>
                    <a:pt x="13710" y="13577"/>
                  </a:cubicBezTo>
                  <a:cubicBezTo>
                    <a:pt x="13710" y="13911"/>
                    <a:pt x="13969" y="14078"/>
                    <a:pt x="14227" y="14078"/>
                  </a:cubicBezTo>
                  <a:cubicBezTo>
                    <a:pt x="14486" y="14078"/>
                    <a:pt x="14744" y="13911"/>
                    <a:pt x="14744" y="13577"/>
                  </a:cubicBezTo>
                  <a:cubicBezTo>
                    <a:pt x="14744" y="12010"/>
                    <a:pt x="14811" y="10442"/>
                    <a:pt x="14511" y="8874"/>
                  </a:cubicBezTo>
                  <a:cubicBezTo>
                    <a:pt x="14244" y="7306"/>
                    <a:pt x="13577" y="5905"/>
                    <a:pt x="12609" y="4671"/>
                  </a:cubicBezTo>
                  <a:cubicBezTo>
                    <a:pt x="10841" y="2436"/>
                    <a:pt x="8340" y="1068"/>
                    <a:pt x="5571" y="468"/>
                  </a:cubicBezTo>
                  <a:cubicBezTo>
                    <a:pt x="3970" y="134"/>
                    <a:pt x="2335" y="1"/>
                    <a:pt x="701" y="1"/>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96" name="Google Shape;8096;p35"/>
            <p:cNvSpPr/>
            <p:nvPr/>
          </p:nvSpPr>
          <p:spPr>
            <a:xfrm>
              <a:off x="2654161" y="4454312"/>
              <a:ext cx="717331" cy="350880"/>
            </a:xfrm>
            <a:custGeom>
              <a:avLst/>
              <a:gdLst/>
              <a:ahLst/>
              <a:cxnLst/>
              <a:rect l="l" t="t" r="r" b="b"/>
              <a:pathLst>
                <a:path w="20068" h="10051" extrusionOk="0">
                  <a:moveTo>
                    <a:pt x="14849" y="1"/>
                  </a:moveTo>
                  <a:cubicBezTo>
                    <a:pt x="13445" y="1"/>
                    <a:pt x="12053" y="147"/>
                    <a:pt x="10692" y="548"/>
                  </a:cubicBezTo>
                  <a:cubicBezTo>
                    <a:pt x="7856" y="1381"/>
                    <a:pt x="5188" y="3149"/>
                    <a:pt x="3120" y="5218"/>
                  </a:cubicBezTo>
                  <a:cubicBezTo>
                    <a:pt x="1919" y="6385"/>
                    <a:pt x="885" y="7719"/>
                    <a:pt x="184" y="9254"/>
                  </a:cubicBezTo>
                  <a:cubicBezTo>
                    <a:pt x="0" y="9668"/>
                    <a:pt x="372" y="10051"/>
                    <a:pt x="708" y="10051"/>
                  </a:cubicBezTo>
                  <a:cubicBezTo>
                    <a:pt x="859" y="10051"/>
                    <a:pt x="1002" y="9974"/>
                    <a:pt x="1085" y="9787"/>
                  </a:cubicBezTo>
                  <a:cubicBezTo>
                    <a:pt x="2586" y="6552"/>
                    <a:pt x="5521" y="4117"/>
                    <a:pt x="8624" y="2516"/>
                  </a:cubicBezTo>
                  <a:cubicBezTo>
                    <a:pt x="10690" y="1430"/>
                    <a:pt x="12875" y="1063"/>
                    <a:pt x="15103" y="1063"/>
                  </a:cubicBezTo>
                  <a:cubicBezTo>
                    <a:pt x="16435" y="1063"/>
                    <a:pt x="17783" y="1194"/>
                    <a:pt x="19131" y="1381"/>
                  </a:cubicBezTo>
                  <a:cubicBezTo>
                    <a:pt x="19162" y="1386"/>
                    <a:pt x="19192" y="1388"/>
                    <a:pt x="19221" y="1388"/>
                  </a:cubicBezTo>
                  <a:cubicBezTo>
                    <a:pt x="19824" y="1388"/>
                    <a:pt x="20068" y="444"/>
                    <a:pt x="19431" y="381"/>
                  </a:cubicBezTo>
                  <a:cubicBezTo>
                    <a:pt x="17905" y="173"/>
                    <a:pt x="16370" y="1"/>
                    <a:pt x="14849" y="1"/>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97" name="Google Shape;8097;p35"/>
            <p:cNvSpPr/>
            <p:nvPr/>
          </p:nvSpPr>
          <p:spPr>
            <a:xfrm>
              <a:off x="2171849" y="4540958"/>
              <a:ext cx="468402" cy="351230"/>
            </a:xfrm>
            <a:custGeom>
              <a:avLst/>
              <a:gdLst/>
              <a:ahLst/>
              <a:cxnLst/>
              <a:rect l="l" t="t" r="r" b="b"/>
              <a:pathLst>
                <a:path w="13104" h="10061" extrusionOk="0">
                  <a:moveTo>
                    <a:pt x="668" y="34"/>
                  </a:moveTo>
                  <a:cubicBezTo>
                    <a:pt x="1" y="34"/>
                    <a:pt x="1" y="1068"/>
                    <a:pt x="668" y="1068"/>
                  </a:cubicBezTo>
                  <a:cubicBezTo>
                    <a:pt x="3437" y="1134"/>
                    <a:pt x="6439" y="1001"/>
                    <a:pt x="8874" y="2569"/>
                  </a:cubicBezTo>
                  <a:cubicBezTo>
                    <a:pt x="10075" y="3303"/>
                    <a:pt x="11209" y="4437"/>
                    <a:pt x="11609" y="5838"/>
                  </a:cubicBezTo>
                  <a:cubicBezTo>
                    <a:pt x="11943" y="7072"/>
                    <a:pt x="11876" y="8406"/>
                    <a:pt x="12043" y="9674"/>
                  </a:cubicBezTo>
                  <a:cubicBezTo>
                    <a:pt x="12083" y="9943"/>
                    <a:pt x="12270" y="10060"/>
                    <a:pt x="12473" y="10060"/>
                  </a:cubicBezTo>
                  <a:cubicBezTo>
                    <a:pt x="12771" y="10060"/>
                    <a:pt x="13103" y="9805"/>
                    <a:pt x="13043" y="9407"/>
                  </a:cubicBezTo>
                  <a:cubicBezTo>
                    <a:pt x="12843" y="8039"/>
                    <a:pt x="12977" y="6572"/>
                    <a:pt x="12510" y="5237"/>
                  </a:cubicBezTo>
                  <a:cubicBezTo>
                    <a:pt x="11976" y="3770"/>
                    <a:pt x="10808" y="2602"/>
                    <a:pt x="9541" y="1735"/>
                  </a:cubicBezTo>
                  <a:cubicBezTo>
                    <a:pt x="6939" y="0"/>
                    <a:pt x="3670" y="100"/>
                    <a:pt x="668" y="34"/>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98" name="Google Shape;8098;p35"/>
            <p:cNvSpPr/>
            <p:nvPr/>
          </p:nvSpPr>
          <p:spPr>
            <a:xfrm>
              <a:off x="2272008" y="4077186"/>
              <a:ext cx="130005" cy="139116"/>
            </a:xfrm>
            <a:custGeom>
              <a:avLst/>
              <a:gdLst/>
              <a:ahLst/>
              <a:cxnLst/>
              <a:rect l="l" t="t" r="r" b="b"/>
              <a:pathLst>
                <a:path w="3637" h="3985" extrusionOk="0">
                  <a:moveTo>
                    <a:pt x="2171" y="0"/>
                  </a:moveTo>
                  <a:cubicBezTo>
                    <a:pt x="2090" y="0"/>
                    <a:pt x="2009" y="23"/>
                    <a:pt x="1935" y="76"/>
                  </a:cubicBezTo>
                  <a:cubicBezTo>
                    <a:pt x="1702" y="209"/>
                    <a:pt x="1569" y="543"/>
                    <a:pt x="1735" y="776"/>
                  </a:cubicBezTo>
                  <a:cubicBezTo>
                    <a:pt x="2036" y="1202"/>
                    <a:pt x="2205" y="1685"/>
                    <a:pt x="2426" y="2139"/>
                  </a:cubicBezTo>
                  <a:lnTo>
                    <a:pt x="2426" y="2139"/>
                  </a:lnTo>
                  <a:cubicBezTo>
                    <a:pt x="2156" y="2270"/>
                    <a:pt x="1896" y="2414"/>
                    <a:pt x="1635" y="2544"/>
                  </a:cubicBezTo>
                  <a:cubicBezTo>
                    <a:pt x="1535" y="2611"/>
                    <a:pt x="1468" y="2644"/>
                    <a:pt x="1368" y="2678"/>
                  </a:cubicBezTo>
                  <a:cubicBezTo>
                    <a:pt x="1344" y="2678"/>
                    <a:pt x="1249" y="2731"/>
                    <a:pt x="1238" y="2747"/>
                  </a:cubicBezTo>
                  <a:lnTo>
                    <a:pt x="1238" y="2747"/>
                  </a:lnTo>
                  <a:cubicBezTo>
                    <a:pt x="1191" y="2754"/>
                    <a:pt x="1163" y="2778"/>
                    <a:pt x="1135" y="2778"/>
                  </a:cubicBezTo>
                  <a:cubicBezTo>
                    <a:pt x="901" y="2878"/>
                    <a:pt x="701" y="2911"/>
                    <a:pt x="468" y="2978"/>
                  </a:cubicBezTo>
                  <a:cubicBezTo>
                    <a:pt x="201" y="3011"/>
                    <a:pt x="1" y="3345"/>
                    <a:pt x="101" y="3612"/>
                  </a:cubicBezTo>
                  <a:cubicBezTo>
                    <a:pt x="189" y="3875"/>
                    <a:pt x="380" y="3985"/>
                    <a:pt x="628" y="3985"/>
                  </a:cubicBezTo>
                  <a:cubicBezTo>
                    <a:pt x="663" y="3985"/>
                    <a:pt x="698" y="3983"/>
                    <a:pt x="735" y="3979"/>
                  </a:cubicBezTo>
                  <a:cubicBezTo>
                    <a:pt x="1702" y="3812"/>
                    <a:pt x="2503" y="3211"/>
                    <a:pt x="3370" y="2844"/>
                  </a:cubicBezTo>
                  <a:cubicBezTo>
                    <a:pt x="3537" y="2778"/>
                    <a:pt x="3637" y="2544"/>
                    <a:pt x="3637" y="2377"/>
                  </a:cubicBezTo>
                  <a:cubicBezTo>
                    <a:pt x="3637" y="2277"/>
                    <a:pt x="3637" y="2144"/>
                    <a:pt x="3570" y="2044"/>
                  </a:cubicBezTo>
                  <a:cubicBezTo>
                    <a:pt x="3537" y="1977"/>
                    <a:pt x="3470" y="1877"/>
                    <a:pt x="3403" y="1777"/>
                  </a:cubicBezTo>
                  <a:cubicBezTo>
                    <a:pt x="3336" y="1610"/>
                    <a:pt x="3236" y="1443"/>
                    <a:pt x="3170" y="1277"/>
                  </a:cubicBezTo>
                  <a:cubicBezTo>
                    <a:pt x="3003" y="910"/>
                    <a:pt x="2836" y="576"/>
                    <a:pt x="2636" y="243"/>
                  </a:cubicBezTo>
                  <a:cubicBezTo>
                    <a:pt x="2522" y="106"/>
                    <a:pt x="2346" y="0"/>
                    <a:pt x="2171" y="0"/>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099" name="Google Shape;8099;p35"/>
            <p:cNvSpPr/>
            <p:nvPr/>
          </p:nvSpPr>
          <p:spPr>
            <a:xfrm>
              <a:off x="2380531" y="4107208"/>
              <a:ext cx="149057" cy="146727"/>
            </a:xfrm>
            <a:custGeom>
              <a:avLst/>
              <a:gdLst/>
              <a:ahLst/>
              <a:cxnLst/>
              <a:rect l="l" t="t" r="r" b="b"/>
              <a:pathLst>
                <a:path w="4170" h="4203" extrusionOk="0">
                  <a:moveTo>
                    <a:pt x="2824" y="0"/>
                  </a:moveTo>
                  <a:cubicBezTo>
                    <a:pt x="2736" y="0"/>
                    <a:pt x="2649" y="26"/>
                    <a:pt x="2569" y="83"/>
                  </a:cubicBezTo>
                  <a:cubicBezTo>
                    <a:pt x="2335" y="216"/>
                    <a:pt x="2202" y="550"/>
                    <a:pt x="2369" y="784"/>
                  </a:cubicBezTo>
                  <a:cubicBezTo>
                    <a:pt x="2435" y="850"/>
                    <a:pt x="2469" y="950"/>
                    <a:pt x="2502" y="1050"/>
                  </a:cubicBezTo>
                  <a:cubicBezTo>
                    <a:pt x="2535" y="1084"/>
                    <a:pt x="2569" y="1117"/>
                    <a:pt x="2569" y="1184"/>
                  </a:cubicBezTo>
                  <a:cubicBezTo>
                    <a:pt x="2585" y="1216"/>
                    <a:pt x="2591" y="1227"/>
                    <a:pt x="2593" y="1227"/>
                  </a:cubicBezTo>
                  <a:cubicBezTo>
                    <a:pt x="2596" y="1227"/>
                    <a:pt x="2575" y="1174"/>
                    <a:pt x="2578" y="1174"/>
                  </a:cubicBezTo>
                  <a:lnTo>
                    <a:pt x="2578" y="1174"/>
                  </a:lnTo>
                  <a:cubicBezTo>
                    <a:pt x="2580" y="1174"/>
                    <a:pt x="2586" y="1185"/>
                    <a:pt x="2602" y="1217"/>
                  </a:cubicBezTo>
                  <a:cubicBezTo>
                    <a:pt x="2669" y="1417"/>
                    <a:pt x="2736" y="1617"/>
                    <a:pt x="2802" y="1818"/>
                  </a:cubicBezTo>
                  <a:cubicBezTo>
                    <a:pt x="2864" y="2045"/>
                    <a:pt x="2926" y="2285"/>
                    <a:pt x="2988" y="2522"/>
                  </a:cubicBezTo>
                  <a:lnTo>
                    <a:pt x="2988" y="2522"/>
                  </a:lnTo>
                  <a:cubicBezTo>
                    <a:pt x="2883" y="2565"/>
                    <a:pt x="2782" y="2592"/>
                    <a:pt x="2702" y="2618"/>
                  </a:cubicBezTo>
                  <a:cubicBezTo>
                    <a:pt x="2435" y="2718"/>
                    <a:pt x="2202" y="2785"/>
                    <a:pt x="1968" y="2852"/>
                  </a:cubicBezTo>
                  <a:cubicBezTo>
                    <a:pt x="1468" y="2985"/>
                    <a:pt x="968" y="3085"/>
                    <a:pt x="434" y="3185"/>
                  </a:cubicBezTo>
                  <a:cubicBezTo>
                    <a:pt x="167" y="3252"/>
                    <a:pt x="0" y="3586"/>
                    <a:pt x="100" y="3819"/>
                  </a:cubicBezTo>
                  <a:cubicBezTo>
                    <a:pt x="156" y="4069"/>
                    <a:pt x="349" y="4203"/>
                    <a:pt x="586" y="4203"/>
                  </a:cubicBezTo>
                  <a:cubicBezTo>
                    <a:pt x="634" y="4203"/>
                    <a:pt x="683" y="4197"/>
                    <a:pt x="734" y="4186"/>
                  </a:cubicBezTo>
                  <a:cubicBezTo>
                    <a:pt x="1802" y="3952"/>
                    <a:pt x="2869" y="3719"/>
                    <a:pt x="3870" y="3285"/>
                  </a:cubicBezTo>
                  <a:cubicBezTo>
                    <a:pt x="4070" y="3185"/>
                    <a:pt x="4170" y="2885"/>
                    <a:pt x="4103" y="2685"/>
                  </a:cubicBezTo>
                  <a:cubicBezTo>
                    <a:pt x="3870" y="1884"/>
                    <a:pt x="3736" y="984"/>
                    <a:pt x="3269" y="250"/>
                  </a:cubicBezTo>
                  <a:cubicBezTo>
                    <a:pt x="3159" y="96"/>
                    <a:pt x="2992" y="0"/>
                    <a:pt x="2824" y="0"/>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00" name="Google Shape;8100;p35"/>
            <p:cNvSpPr/>
            <p:nvPr/>
          </p:nvSpPr>
          <p:spPr>
            <a:xfrm>
              <a:off x="2220749" y="4484474"/>
              <a:ext cx="127610" cy="151754"/>
            </a:xfrm>
            <a:custGeom>
              <a:avLst/>
              <a:gdLst/>
              <a:ahLst/>
              <a:cxnLst/>
              <a:rect l="l" t="t" r="r" b="b"/>
              <a:pathLst>
                <a:path w="3570" h="4347" extrusionOk="0">
                  <a:moveTo>
                    <a:pt x="1020" y="1"/>
                  </a:moveTo>
                  <a:cubicBezTo>
                    <a:pt x="844" y="1"/>
                    <a:pt x="655" y="97"/>
                    <a:pt x="567" y="251"/>
                  </a:cubicBezTo>
                  <a:cubicBezTo>
                    <a:pt x="434" y="517"/>
                    <a:pt x="534" y="818"/>
                    <a:pt x="768" y="951"/>
                  </a:cubicBezTo>
                  <a:cubicBezTo>
                    <a:pt x="1135" y="1218"/>
                    <a:pt x="1368" y="1385"/>
                    <a:pt x="1702" y="1685"/>
                  </a:cubicBezTo>
                  <a:cubicBezTo>
                    <a:pt x="1880" y="1845"/>
                    <a:pt x="2048" y="2005"/>
                    <a:pt x="2207" y="2171"/>
                  </a:cubicBezTo>
                  <a:lnTo>
                    <a:pt x="2207" y="2171"/>
                  </a:lnTo>
                  <a:cubicBezTo>
                    <a:pt x="2171" y="2198"/>
                    <a:pt x="2136" y="2225"/>
                    <a:pt x="2102" y="2252"/>
                  </a:cubicBezTo>
                  <a:cubicBezTo>
                    <a:pt x="1902" y="2385"/>
                    <a:pt x="1702" y="2519"/>
                    <a:pt x="1501" y="2619"/>
                  </a:cubicBezTo>
                  <a:cubicBezTo>
                    <a:pt x="1135" y="2886"/>
                    <a:pt x="734" y="3119"/>
                    <a:pt x="334" y="3386"/>
                  </a:cubicBezTo>
                  <a:cubicBezTo>
                    <a:pt x="100" y="3520"/>
                    <a:pt x="0" y="3853"/>
                    <a:pt x="134" y="4087"/>
                  </a:cubicBezTo>
                  <a:cubicBezTo>
                    <a:pt x="250" y="4249"/>
                    <a:pt x="430" y="4347"/>
                    <a:pt x="618" y="4347"/>
                  </a:cubicBezTo>
                  <a:cubicBezTo>
                    <a:pt x="701" y="4347"/>
                    <a:pt x="786" y="4328"/>
                    <a:pt x="868" y="4287"/>
                  </a:cubicBezTo>
                  <a:cubicBezTo>
                    <a:pt x="1702" y="3753"/>
                    <a:pt x="2536" y="3253"/>
                    <a:pt x="3336" y="2619"/>
                  </a:cubicBezTo>
                  <a:cubicBezTo>
                    <a:pt x="3570" y="2419"/>
                    <a:pt x="3503" y="2085"/>
                    <a:pt x="3336" y="1885"/>
                  </a:cubicBezTo>
                  <a:cubicBezTo>
                    <a:pt x="2769" y="1151"/>
                    <a:pt x="2035" y="584"/>
                    <a:pt x="1268" y="84"/>
                  </a:cubicBezTo>
                  <a:cubicBezTo>
                    <a:pt x="1200" y="27"/>
                    <a:pt x="1112" y="1"/>
                    <a:pt x="1020" y="1"/>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01" name="Google Shape;8101;p35"/>
            <p:cNvSpPr/>
            <p:nvPr/>
          </p:nvSpPr>
          <p:spPr>
            <a:xfrm>
              <a:off x="2316117" y="4489431"/>
              <a:ext cx="138369" cy="171548"/>
            </a:xfrm>
            <a:custGeom>
              <a:avLst/>
              <a:gdLst/>
              <a:ahLst/>
              <a:cxnLst/>
              <a:rect l="l" t="t" r="r" b="b"/>
              <a:pathLst>
                <a:path w="3871" h="4914" extrusionOk="0">
                  <a:moveTo>
                    <a:pt x="1862" y="0"/>
                  </a:moveTo>
                  <a:cubicBezTo>
                    <a:pt x="1505" y="0"/>
                    <a:pt x="1136" y="380"/>
                    <a:pt x="1369" y="776"/>
                  </a:cubicBezTo>
                  <a:cubicBezTo>
                    <a:pt x="1723" y="1358"/>
                    <a:pt x="2001" y="2036"/>
                    <a:pt x="2420" y="2577"/>
                  </a:cubicBezTo>
                  <a:lnTo>
                    <a:pt x="2420" y="2577"/>
                  </a:lnTo>
                  <a:cubicBezTo>
                    <a:pt x="1731" y="3026"/>
                    <a:pt x="1075" y="3548"/>
                    <a:pt x="335" y="3945"/>
                  </a:cubicBezTo>
                  <a:cubicBezTo>
                    <a:pt x="68" y="4078"/>
                    <a:pt x="1" y="4445"/>
                    <a:pt x="134" y="4679"/>
                  </a:cubicBezTo>
                  <a:cubicBezTo>
                    <a:pt x="244" y="4832"/>
                    <a:pt x="411" y="4913"/>
                    <a:pt x="589" y="4913"/>
                  </a:cubicBezTo>
                  <a:cubicBezTo>
                    <a:pt x="681" y="4913"/>
                    <a:pt x="777" y="4891"/>
                    <a:pt x="868" y="4845"/>
                  </a:cubicBezTo>
                  <a:cubicBezTo>
                    <a:pt x="1769" y="4345"/>
                    <a:pt x="2569" y="3644"/>
                    <a:pt x="3503" y="3144"/>
                  </a:cubicBezTo>
                  <a:cubicBezTo>
                    <a:pt x="3804" y="2977"/>
                    <a:pt x="3870" y="2510"/>
                    <a:pt x="3637" y="2310"/>
                  </a:cubicBezTo>
                  <a:cubicBezTo>
                    <a:pt x="2970" y="1810"/>
                    <a:pt x="2703" y="976"/>
                    <a:pt x="2269" y="242"/>
                  </a:cubicBezTo>
                  <a:cubicBezTo>
                    <a:pt x="2169" y="71"/>
                    <a:pt x="2016" y="0"/>
                    <a:pt x="1862" y="0"/>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02" name="Google Shape;8102;p35"/>
            <p:cNvSpPr/>
            <p:nvPr/>
          </p:nvSpPr>
          <p:spPr>
            <a:xfrm>
              <a:off x="3025591" y="4411653"/>
              <a:ext cx="127610" cy="141525"/>
            </a:xfrm>
            <a:custGeom>
              <a:avLst/>
              <a:gdLst/>
              <a:ahLst/>
              <a:cxnLst/>
              <a:rect l="l" t="t" r="r" b="b"/>
              <a:pathLst>
                <a:path w="3570" h="4054" extrusionOk="0">
                  <a:moveTo>
                    <a:pt x="2189" y="0"/>
                  </a:moveTo>
                  <a:cubicBezTo>
                    <a:pt x="2012" y="0"/>
                    <a:pt x="1845" y="82"/>
                    <a:pt x="1735" y="235"/>
                  </a:cubicBezTo>
                  <a:cubicBezTo>
                    <a:pt x="1668" y="402"/>
                    <a:pt x="1535" y="569"/>
                    <a:pt x="1435" y="735"/>
                  </a:cubicBezTo>
                  <a:cubicBezTo>
                    <a:pt x="1435" y="735"/>
                    <a:pt x="1401" y="735"/>
                    <a:pt x="1401" y="769"/>
                  </a:cubicBezTo>
                  <a:cubicBezTo>
                    <a:pt x="1368" y="802"/>
                    <a:pt x="1368" y="836"/>
                    <a:pt x="1335" y="869"/>
                  </a:cubicBezTo>
                  <a:cubicBezTo>
                    <a:pt x="1268" y="936"/>
                    <a:pt x="1201" y="1002"/>
                    <a:pt x="1135" y="1069"/>
                  </a:cubicBezTo>
                  <a:cubicBezTo>
                    <a:pt x="868" y="1369"/>
                    <a:pt x="601" y="1603"/>
                    <a:pt x="301" y="1870"/>
                  </a:cubicBezTo>
                  <a:cubicBezTo>
                    <a:pt x="0" y="2136"/>
                    <a:pt x="201" y="2637"/>
                    <a:pt x="534" y="2737"/>
                  </a:cubicBezTo>
                  <a:cubicBezTo>
                    <a:pt x="601" y="2770"/>
                    <a:pt x="668" y="2770"/>
                    <a:pt x="701" y="2804"/>
                  </a:cubicBezTo>
                  <a:cubicBezTo>
                    <a:pt x="734" y="2804"/>
                    <a:pt x="768" y="2804"/>
                    <a:pt x="801" y="2837"/>
                  </a:cubicBezTo>
                  <a:cubicBezTo>
                    <a:pt x="768" y="2820"/>
                    <a:pt x="751" y="2812"/>
                    <a:pt x="747" y="2812"/>
                  </a:cubicBezTo>
                  <a:cubicBezTo>
                    <a:pt x="743" y="2812"/>
                    <a:pt x="751" y="2820"/>
                    <a:pt x="768" y="2837"/>
                  </a:cubicBezTo>
                  <a:cubicBezTo>
                    <a:pt x="901" y="2870"/>
                    <a:pt x="1001" y="2937"/>
                    <a:pt x="1101" y="2970"/>
                  </a:cubicBezTo>
                  <a:cubicBezTo>
                    <a:pt x="1268" y="3070"/>
                    <a:pt x="1468" y="3171"/>
                    <a:pt x="1635" y="3304"/>
                  </a:cubicBezTo>
                  <a:cubicBezTo>
                    <a:pt x="2002" y="3504"/>
                    <a:pt x="2369" y="3771"/>
                    <a:pt x="2736" y="3971"/>
                  </a:cubicBezTo>
                  <a:cubicBezTo>
                    <a:pt x="2816" y="4028"/>
                    <a:pt x="2907" y="4054"/>
                    <a:pt x="2998" y="4054"/>
                  </a:cubicBezTo>
                  <a:cubicBezTo>
                    <a:pt x="3174" y="4054"/>
                    <a:pt x="3348" y="3958"/>
                    <a:pt x="3436" y="3804"/>
                  </a:cubicBezTo>
                  <a:cubicBezTo>
                    <a:pt x="3570" y="3537"/>
                    <a:pt x="3503" y="3237"/>
                    <a:pt x="3236" y="3070"/>
                  </a:cubicBezTo>
                  <a:cubicBezTo>
                    <a:pt x="2683" y="2748"/>
                    <a:pt x="2163" y="2378"/>
                    <a:pt x="1608" y="2081"/>
                  </a:cubicBezTo>
                  <a:lnTo>
                    <a:pt x="1608" y="2081"/>
                  </a:lnTo>
                  <a:cubicBezTo>
                    <a:pt x="2007" y="1684"/>
                    <a:pt x="2361" y="1250"/>
                    <a:pt x="2636" y="769"/>
                  </a:cubicBezTo>
                  <a:cubicBezTo>
                    <a:pt x="2769" y="535"/>
                    <a:pt x="2702" y="202"/>
                    <a:pt x="2469" y="68"/>
                  </a:cubicBezTo>
                  <a:cubicBezTo>
                    <a:pt x="2377" y="23"/>
                    <a:pt x="2282" y="0"/>
                    <a:pt x="2189" y="0"/>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03" name="Google Shape;8103;p35"/>
            <p:cNvSpPr/>
            <p:nvPr/>
          </p:nvSpPr>
          <p:spPr>
            <a:xfrm>
              <a:off x="3162710" y="4411374"/>
              <a:ext cx="116886" cy="139081"/>
            </a:xfrm>
            <a:custGeom>
              <a:avLst/>
              <a:gdLst/>
              <a:ahLst/>
              <a:cxnLst/>
              <a:rect l="l" t="t" r="r" b="b"/>
              <a:pathLst>
                <a:path w="3270" h="3984" extrusionOk="0">
                  <a:moveTo>
                    <a:pt x="2311" y="1"/>
                  </a:moveTo>
                  <a:cubicBezTo>
                    <a:pt x="2227" y="1"/>
                    <a:pt x="2143" y="23"/>
                    <a:pt x="2069" y="76"/>
                  </a:cubicBezTo>
                  <a:cubicBezTo>
                    <a:pt x="1468" y="510"/>
                    <a:pt x="834" y="877"/>
                    <a:pt x="267" y="1311"/>
                  </a:cubicBezTo>
                  <a:cubicBezTo>
                    <a:pt x="101" y="1411"/>
                    <a:pt x="1" y="1544"/>
                    <a:pt x="1" y="1744"/>
                  </a:cubicBezTo>
                  <a:cubicBezTo>
                    <a:pt x="1" y="1944"/>
                    <a:pt x="101" y="2078"/>
                    <a:pt x="267" y="2211"/>
                  </a:cubicBezTo>
                  <a:cubicBezTo>
                    <a:pt x="468" y="2311"/>
                    <a:pt x="634" y="2445"/>
                    <a:pt x="834" y="2578"/>
                  </a:cubicBezTo>
                  <a:lnTo>
                    <a:pt x="901" y="2645"/>
                  </a:lnTo>
                  <a:lnTo>
                    <a:pt x="1001" y="2745"/>
                  </a:lnTo>
                  <a:cubicBezTo>
                    <a:pt x="1101" y="2812"/>
                    <a:pt x="1201" y="2878"/>
                    <a:pt x="1268" y="2978"/>
                  </a:cubicBezTo>
                  <a:cubicBezTo>
                    <a:pt x="1635" y="3245"/>
                    <a:pt x="1969" y="3545"/>
                    <a:pt x="2302" y="3846"/>
                  </a:cubicBezTo>
                  <a:cubicBezTo>
                    <a:pt x="2424" y="3933"/>
                    <a:pt x="2564" y="3984"/>
                    <a:pt x="2704" y="3984"/>
                  </a:cubicBezTo>
                  <a:cubicBezTo>
                    <a:pt x="2831" y="3984"/>
                    <a:pt x="2958" y="3941"/>
                    <a:pt x="3069" y="3846"/>
                  </a:cubicBezTo>
                  <a:cubicBezTo>
                    <a:pt x="3236" y="3646"/>
                    <a:pt x="3270" y="3279"/>
                    <a:pt x="3069" y="3112"/>
                  </a:cubicBezTo>
                  <a:cubicBezTo>
                    <a:pt x="2512" y="2676"/>
                    <a:pt x="1990" y="2187"/>
                    <a:pt x="1439" y="1760"/>
                  </a:cubicBezTo>
                  <a:lnTo>
                    <a:pt x="1439" y="1760"/>
                  </a:lnTo>
                  <a:cubicBezTo>
                    <a:pt x="1823" y="1503"/>
                    <a:pt x="2220" y="1253"/>
                    <a:pt x="2602" y="977"/>
                  </a:cubicBezTo>
                  <a:cubicBezTo>
                    <a:pt x="2803" y="810"/>
                    <a:pt x="2936" y="510"/>
                    <a:pt x="2769" y="243"/>
                  </a:cubicBezTo>
                  <a:cubicBezTo>
                    <a:pt x="2678" y="106"/>
                    <a:pt x="2493" y="1"/>
                    <a:pt x="2311" y="1"/>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04" name="Google Shape;8104;p35"/>
            <p:cNvSpPr/>
            <p:nvPr/>
          </p:nvSpPr>
          <p:spPr>
            <a:xfrm>
              <a:off x="3002928" y="4039309"/>
              <a:ext cx="140728" cy="144458"/>
            </a:xfrm>
            <a:custGeom>
              <a:avLst/>
              <a:gdLst/>
              <a:ahLst/>
              <a:cxnLst/>
              <a:rect l="l" t="t" r="r" b="b"/>
              <a:pathLst>
                <a:path w="3937" h="4138" extrusionOk="0">
                  <a:moveTo>
                    <a:pt x="2054" y="0"/>
                  </a:moveTo>
                  <a:cubicBezTo>
                    <a:pt x="1868" y="0"/>
                    <a:pt x="1694" y="98"/>
                    <a:pt x="1602" y="260"/>
                  </a:cubicBezTo>
                  <a:cubicBezTo>
                    <a:pt x="1168" y="994"/>
                    <a:pt x="568" y="1528"/>
                    <a:pt x="167" y="2262"/>
                  </a:cubicBezTo>
                  <a:cubicBezTo>
                    <a:pt x="1" y="2528"/>
                    <a:pt x="101" y="2862"/>
                    <a:pt x="334" y="2995"/>
                  </a:cubicBezTo>
                  <a:cubicBezTo>
                    <a:pt x="801" y="3262"/>
                    <a:pt x="1302" y="3396"/>
                    <a:pt x="1802" y="3529"/>
                  </a:cubicBezTo>
                  <a:cubicBezTo>
                    <a:pt x="2035" y="3596"/>
                    <a:pt x="2302" y="3663"/>
                    <a:pt x="2502" y="3763"/>
                  </a:cubicBezTo>
                  <a:cubicBezTo>
                    <a:pt x="2525" y="3763"/>
                    <a:pt x="2591" y="3792"/>
                    <a:pt x="2604" y="3792"/>
                  </a:cubicBezTo>
                  <a:cubicBezTo>
                    <a:pt x="2610" y="3792"/>
                    <a:pt x="2603" y="3785"/>
                    <a:pt x="2569" y="3763"/>
                  </a:cubicBezTo>
                  <a:lnTo>
                    <a:pt x="2569" y="3763"/>
                  </a:lnTo>
                  <a:cubicBezTo>
                    <a:pt x="2636" y="3796"/>
                    <a:pt x="2703" y="3829"/>
                    <a:pt x="2736" y="3863"/>
                  </a:cubicBezTo>
                  <a:cubicBezTo>
                    <a:pt x="2869" y="3929"/>
                    <a:pt x="2969" y="3996"/>
                    <a:pt x="3070" y="4063"/>
                  </a:cubicBezTo>
                  <a:cubicBezTo>
                    <a:pt x="3142" y="4115"/>
                    <a:pt x="3227" y="4137"/>
                    <a:pt x="3314" y="4137"/>
                  </a:cubicBezTo>
                  <a:cubicBezTo>
                    <a:pt x="3508" y="4137"/>
                    <a:pt x="3711" y="4024"/>
                    <a:pt x="3803" y="3863"/>
                  </a:cubicBezTo>
                  <a:cubicBezTo>
                    <a:pt x="3937" y="3596"/>
                    <a:pt x="3837" y="3329"/>
                    <a:pt x="3603" y="3162"/>
                  </a:cubicBezTo>
                  <a:cubicBezTo>
                    <a:pt x="3170" y="2862"/>
                    <a:pt x="2669" y="2695"/>
                    <a:pt x="2169" y="2562"/>
                  </a:cubicBezTo>
                  <a:cubicBezTo>
                    <a:pt x="1935" y="2495"/>
                    <a:pt x="1702" y="2428"/>
                    <a:pt x="1468" y="2362"/>
                  </a:cubicBezTo>
                  <a:cubicBezTo>
                    <a:pt x="1434" y="2350"/>
                    <a:pt x="1395" y="2334"/>
                    <a:pt x="1355" y="2318"/>
                  </a:cubicBezTo>
                  <a:lnTo>
                    <a:pt x="1355" y="2318"/>
                  </a:lnTo>
                  <a:cubicBezTo>
                    <a:pt x="1359" y="2310"/>
                    <a:pt x="1364" y="2302"/>
                    <a:pt x="1368" y="2295"/>
                  </a:cubicBezTo>
                  <a:cubicBezTo>
                    <a:pt x="1535" y="2095"/>
                    <a:pt x="1568" y="2061"/>
                    <a:pt x="1702" y="1861"/>
                  </a:cubicBezTo>
                  <a:cubicBezTo>
                    <a:pt x="1969" y="1528"/>
                    <a:pt x="2269" y="1161"/>
                    <a:pt x="2502" y="794"/>
                  </a:cubicBezTo>
                  <a:cubicBezTo>
                    <a:pt x="2636" y="560"/>
                    <a:pt x="2569" y="193"/>
                    <a:pt x="2302" y="60"/>
                  </a:cubicBezTo>
                  <a:cubicBezTo>
                    <a:pt x="2221" y="19"/>
                    <a:pt x="2136" y="0"/>
                    <a:pt x="2054" y="0"/>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05" name="Google Shape;8105;p35"/>
            <p:cNvSpPr/>
            <p:nvPr/>
          </p:nvSpPr>
          <p:spPr>
            <a:xfrm>
              <a:off x="3149592" y="4016793"/>
              <a:ext cx="126430" cy="133635"/>
            </a:xfrm>
            <a:custGeom>
              <a:avLst/>
              <a:gdLst/>
              <a:ahLst/>
              <a:cxnLst/>
              <a:rect l="l" t="t" r="r" b="b"/>
              <a:pathLst>
                <a:path w="3537" h="3828" extrusionOk="0">
                  <a:moveTo>
                    <a:pt x="2530" y="0"/>
                  </a:moveTo>
                  <a:cubicBezTo>
                    <a:pt x="2398" y="0"/>
                    <a:pt x="2264" y="42"/>
                    <a:pt x="2169" y="138"/>
                  </a:cubicBezTo>
                  <a:cubicBezTo>
                    <a:pt x="1602" y="838"/>
                    <a:pt x="835" y="1305"/>
                    <a:pt x="234" y="1939"/>
                  </a:cubicBezTo>
                  <a:cubicBezTo>
                    <a:pt x="34" y="2173"/>
                    <a:pt x="1" y="2640"/>
                    <a:pt x="334" y="2773"/>
                  </a:cubicBezTo>
                  <a:cubicBezTo>
                    <a:pt x="734" y="2940"/>
                    <a:pt x="1168" y="3140"/>
                    <a:pt x="1602" y="3307"/>
                  </a:cubicBezTo>
                  <a:cubicBezTo>
                    <a:pt x="1802" y="3374"/>
                    <a:pt x="1969" y="3474"/>
                    <a:pt x="2169" y="3540"/>
                  </a:cubicBezTo>
                  <a:cubicBezTo>
                    <a:pt x="2215" y="3559"/>
                    <a:pt x="2230" y="3564"/>
                    <a:pt x="2232" y="3564"/>
                  </a:cubicBezTo>
                  <a:cubicBezTo>
                    <a:pt x="2235" y="3564"/>
                    <a:pt x="2202" y="3550"/>
                    <a:pt x="2205" y="3550"/>
                  </a:cubicBezTo>
                  <a:lnTo>
                    <a:pt x="2205" y="3550"/>
                  </a:lnTo>
                  <a:cubicBezTo>
                    <a:pt x="2207" y="3550"/>
                    <a:pt x="2223" y="3555"/>
                    <a:pt x="2269" y="3574"/>
                  </a:cubicBezTo>
                  <a:cubicBezTo>
                    <a:pt x="2302" y="3607"/>
                    <a:pt x="2369" y="3607"/>
                    <a:pt x="2402" y="3640"/>
                  </a:cubicBezTo>
                  <a:cubicBezTo>
                    <a:pt x="2502" y="3707"/>
                    <a:pt x="2602" y="3740"/>
                    <a:pt x="2703" y="3774"/>
                  </a:cubicBezTo>
                  <a:cubicBezTo>
                    <a:pt x="2795" y="3808"/>
                    <a:pt x="2891" y="3827"/>
                    <a:pt x="2984" y="3827"/>
                  </a:cubicBezTo>
                  <a:cubicBezTo>
                    <a:pt x="3161" y="3827"/>
                    <a:pt x="3327" y="3760"/>
                    <a:pt x="3436" y="3607"/>
                  </a:cubicBezTo>
                  <a:cubicBezTo>
                    <a:pt x="3536" y="3374"/>
                    <a:pt x="3503" y="3007"/>
                    <a:pt x="3236" y="2873"/>
                  </a:cubicBezTo>
                  <a:cubicBezTo>
                    <a:pt x="2803" y="2706"/>
                    <a:pt x="2402" y="2506"/>
                    <a:pt x="1969" y="2339"/>
                  </a:cubicBezTo>
                  <a:cubicBezTo>
                    <a:pt x="1814" y="2288"/>
                    <a:pt x="1660" y="2217"/>
                    <a:pt x="1521" y="2156"/>
                  </a:cubicBezTo>
                  <a:lnTo>
                    <a:pt x="1521" y="2156"/>
                  </a:lnTo>
                  <a:cubicBezTo>
                    <a:pt x="1995" y="1750"/>
                    <a:pt x="2499" y="1370"/>
                    <a:pt x="2903" y="872"/>
                  </a:cubicBezTo>
                  <a:cubicBezTo>
                    <a:pt x="3069" y="672"/>
                    <a:pt x="3136" y="338"/>
                    <a:pt x="2903" y="138"/>
                  </a:cubicBezTo>
                  <a:cubicBezTo>
                    <a:pt x="2816" y="51"/>
                    <a:pt x="2674" y="0"/>
                    <a:pt x="2530" y="0"/>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06" name="Google Shape;8106;p35"/>
            <p:cNvSpPr/>
            <p:nvPr/>
          </p:nvSpPr>
          <p:spPr>
            <a:xfrm>
              <a:off x="1940541" y="2257393"/>
              <a:ext cx="708287" cy="471669"/>
            </a:xfrm>
            <a:custGeom>
              <a:avLst/>
              <a:gdLst/>
              <a:ahLst/>
              <a:cxnLst/>
              <a:rect l="l" t="t" r="r" b="b"/>
              <a:pathLst>
                <a:path w="19815" h="13511" extrusionOk="0">
                  <a:moveTo>
                    <a:pt x="0" y="1"/>
                  </a:moveTo>
                  <a:lnTo>
                    <a:pt x="0" y="101"/>
                  </a:lnTo>
                  <a:cubicBezTo>
                    <a:pt x="2202" y="3803"/>
                    <a:pt x="6605" y="6605"/>
                    <a:pt x="10308" y="8607"/>
                  </a:cubicBezTo>
                  <a:cubicBezTo>
                    <a:pt x="13268" y="10186"/>
                    <a:pt x="16618" y="12348"/>
                    <a:pt x="19685" y="13272"/>
                  </a:cubicBezTo>
                  <a:lnTo>
                    <a:pt x="19685" y="13272"/>
                  </a:lnTo>
                  <a:cubicBezTo>
                    <a:pt x="17697" y="9641"/>
                    <a:pt x="15028" y="5864"/>
                    <a:pt x="11208" y="4004"/>
                  </a:cubicBezTo>
                  <a:cubicBezTo>
                    <a:pt x="7706" y="2302"/>
                    <a:pt x="3403" y="1902"/>
                    <a:pt x="0" y="1"/>
                  </a:cubicBezTo>
                  <a:close/>
                  <a:moveTo>
                    <a:pt x="19685" y="13272"/>
                  </a:moveTo>
                  <a:cubicBezTo>
                    <a:pt x="19728" y="13351"/>
                    <a:pt x="19772" y="13431"/>
                    <a:pt x="19815" y="13510"/>
                  </a:cubicBezTo>
                  <a:lnTo>
                    <a:pt x="19815" y="13310"/>
                  </a:lnTo>
                  <a:cubicBezTo>
                    <a:pt x="19771" y="13298"/>
                    <a:pt x="19728" y="13285"/>
                    <a:pt x="19685" y="13272"/>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07" name="Google Shape;8107;p35"/>
            <p:cNvSpPr/>
            <p:nvPr/>
          </p:nvSpPr>
          <p:spPr>
            <a:xfrm>
              <a:off x="1982256" y="2336446"/>
              <a:ext cx="51330" cy="64095"/>
            </a:xfrm>
            <a:custGeom>
              <a:avLst/>
              <a:gdLst/>
              <a:ahLst/>
              <a:cxnLst/>
              <a:rect l="l" t="t" r="r" b="b"/>
              <a:pathLst>
                <a:path w="1436" h="1836" extrusionOk="0">
                  <a:moveTo>
                    <a:pt x="318" y="655"/>
                  </a:moveTo>
                  <a:cubicBezTo>
                    <a:pt x="300" y="683"/>
                    <a:pt x="294" y="715"/>
                    <a:pt x="268" y="768"/>
                  </a:cubicBezTo>
                  <a:cubicBezTo>
                    <a:pt x="287" y="730"/>
                    <a:pt x="303" y="693"/>
                    <a:pt x="318" y="655"/>
                  </a:cubicBezTo>
                  <a:close/>
                  <a:moveTo>
                    <a:pt x="1068" y="1"/>
                  </a:moveTo>
                  <a:cubicBezTo>
                    <a:pt x="935" y="1"/>
                    <a:pt x="768" y="1"/>
                    <a:pt x="668" y="67"/>
                  </a:cubicBezTo>
                  <a:cubicBezTo>
                    <a:pt x="535" y="134"/>
                    <a:pt x="468" y="234"/>
                    <a:pt x="435" y="367"/>
                  </a:cubicBezTo>
                  <a:cubicBezTo>
                    <a:pt x="387" y="463"/>
                    <a:pt x="356" y="559"/>
                    <a:pt x="318" y="655"/>
                  </a:cubicBezTo>
                  <a:lnTo>
                    <a:pt x="318" y="655"/>
                  </a:lnTo>
                  <a:cubicBezTo>
                    <a:pt x="322" y="648"/>
                    <a:pt x="328" y="641"/>
                    <a:pt x="335" y="634"/>
                  </a:cubicBezTo>
                  <a:lnTo>
                    <a:pt x="335" y="634"/>
                  </a:lnTo>
                  <a:cubicBezTo>
                    <a:pt x="301" y="768"/>
                    <a:pt x="234" y="868"/>
                    <a:pt x="134" y="968"/>
                  </a:cubicBezTo>
                  <a:cubicBezTo>
                    <a:pt x="167" y="935"/>
                    <a:pt x="201" y="902"/>
                    <a:pt x="234" y="869"/>
                  </a:cubicBezTo>
                  <a:lnTo>
                    <a:pt x="234" y="869"/>
                  </a:lnTo>
                  <a:cubicBezTo>
                    <a:pt x="201" y="902"/>
                    <a:pt x="168" y="935"/>
                    <a:pt x="168" y="968"/>
                  </a:cubicBezTo>
                  <a:cubicBezTo>
                    <a:pt x="68" y="1035"/>
                    <a:pt x="1" y="1201"/>
                    <a:pt x="1" y="1335"/>
                  </a:cubicBezTo>
                  <a:cubicBezTo>
                    <a:pt x="1" y="1435"/>
                    <a:pt x="68" y="1602"/>
                    <a:pt x="168" y="1702"/>
                  </a:cubicBezTo>
                  <a:cubicBezTo>
                    <a:pt x="268" y="1768"/>
                    <a:pt x="368" y="1835"/>
                    <a:pt x="535" y="1835"/>
                  </a:cubicBezTo>
                  <a:cubicBezTo>
                    <a:pt x="668" y="1835"/>
                    <a:pt x="802" y="1802"/>
                    <a:pt x="902" y="1668"/>
                  </a:cubicBezTo>
                  <a:cubicBezTo>
                    <a:pt x="1168" y="1402"/>
                    <a:pt x="1302" y="1035"/>
                    <a:pt x="1435" y="668"/>
                  </a:cubicBezTo>
                  <a:cubicBezTo>
                    <a:pt x="1435" y="568"/>
                    <a:pt x="1435" y="501"/>
                    <a:pt x="1435" y="434"/>
                  </a:cubicBezTo>
                  <a:cubicBezTo>
                    <a:pt x="1435" y="367"/>
                    <a:pt x="1402" y="301"/>
                    <a:pt x="1369" y="267"/>
                  </a:cubicBezTo>
                  <a:cubicBezTo>
                    <a:pt x="1302" y="134"/>
                    <a:pt x="1168" y="34"/>
                    <a:pt x="1068" y="1"/>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08" name="Google Shape;8108;p35"/>
            <p:cNvSpPr/>
            <p:nvPr/>
          </p:nvSpPr>
          <p:spPr>
            <a:xfrm>
              <a:off x="2060967" y="2287538"/>
              <a:ext cx="47720" cy="60604"/>
            </a:xfrm>
            <a:custGeom>
              <a:avLst/>
              <a:gdLst/>
              <a:ahLst/>
              <a:cxnLst/>
              <a:rect l="l" t="t" r="r" b="b"/>
              <a:pathLst>
                <a:path w="1335" h="1736" extrusionOk="0">
                  <a:moveTo>
                    <a:pt x="208" y="794"/>
                  </a:moveTo>
                  <a:cubicBezTo>
                    <a:pt x="186" y="819"/>
                    <a:pt x="167" y="843"/>
                    <a:pt x="167" y="868"/>
                  </a:cubicBezTo>
                  <a:cubicBezTo>
                    <a:pt x="178" y="846"/>
                    <a:pt x="193" y="821"/>
                    <a:pt x="208" y="794"/>
                  </a:cubicBezTo>
                  <a:close/>
                  <a:moveTo>
                    <a:pt x="834" y="1"/>
                  </a:moveTo>
                  <a:cubicBezTo>
                    <a:pt x="701" y="1"/>
                    <a:pt x="534" y="34"/>
                    <a:pt x="468" y="167"/>
                  </a:cubicBezTo>
                  <a:cubicBezTo>
                    <a:pt x="367" y="267"/>
                    <a:pt x="301" y="367"/>
                    <a:pt x="301" y="501"/>
                  </a:cubicBezTo>
                  <a:cubicBezTo>
                    <a:pt x="301" y="491"/>
                    <a:pt x="301" y="480"/>
                    <a:pt x="301" y="468"/>
                  </a:cubicBezTo>
                  <a:cubicBezTo>
                    <a:pt x="301" y="568"/>
                    <a:pt x="267" y="668"/>
                    <a:pt x="234" y="734"/>
                  </a:cubicBezTo>
                  <a:cubicBezTo>
                    <a:pt x="267" y="701"/>
                    <a:pt x="267" y="668"/>
                    <a:pt x="301" y="634"/>
                  </a:cubicBezTo>
                  <a:lnTo>
                    <a:pt x="301" y="634"/>
                  </a:lnTo>
                  <a:cubicBezTo>
                    <a:pt x="278" y="679"/>
                    <a:pt x="241" y="739"/>
                    <a:pt x="208" y="794"/>
                  </a:cubicBezTo>
                  <a:lnTo>
                    <a:pt x="208" y="794"/>
                  </a:lnTo>
                  <a:cubicBezTo>
                    <a:pt x="217" y="785"/>
                    <a:pt x="225" y="776"/>
                    <a:pt x="234" y="768"/>
                  </a:cubicBezTo>
                  <a:lnTo>
                    <a:pt x="234" y="768"/>
                  </a:lnTo>
                  <a:cubicBezTo>
                    <a:pt x="201" y="801"/>
                    <a:pt x="201" y="834"/>
                    <a:pt x="167" y="868"/>
                  </a:cubicBezTo>
                  <a:cubicBezTo>
                    <a:pt x="67" y="935"/>
                    <a:pt x="1" y="1101"/>
                    <a:pt x="1" y="1235"/>
                  </a:cubicBezTo>
                  <a:cubicBezTo>
                    <a:pt x="1" y="1301"/>
                    <a:pt x="1" y="1368"/>
                    <a:pt x="34" y="1435"/>
                  </a:cubicBezTo>
                  <a:cubicBezTo>
                    <a:pt x="67" y="1468"/>
                    <a:pt x="101" y="1535"/>
                    <a:pt x="167" y="1602"/>
                  </a:cubicBezTo>
                  <a:cubicBezTo>
                    <a:pt x="267" y="1668"/>
                    <a:pt x="401" y="1735"/>
                    <a:pt x="534" y="1735"/>
                  </a:cubicBezTo>
                  <a:cubicBezTo>
                    <a:pt x="668" y="1735"/>
                    <a:pt x="801" y="1702"/>
                    <a:pt x="901" y="1602"/>
                  </a:cubicBezTo>
                  <a:cubicBezTo>
                    <a:pt x="968" y="1502"/>
                    <a:pt x="1035" y="1402"/>
                    <a:pt x="1101" y="1335"/>
                  </a:cubicBezTo>
                  <a:cubicBezTo>
                    <a:pt x="1168" y="1235"/>
                    <a:pt x="1201" y="1101"/>
                    <a:pt x="1235" y="1001"/>
                  </a:cubicBezTo>
                  <a:cubicBezTo>
                    <a:pt x="1268" y="935"/>
                    <a:pt x="1301" y="901"/>
                    <a:pt x="1301" y="834"/>
                  </a:cubicBezTo>
                  <a:cubicBezTo>
                    <a:pt x="1335" y="734"/>
                    <a:pt x="1335" y="634"/>
                    <a:pt x="1335" y="534"/>
                  </a:cubicBezTo>
                  <a:cubicBezTo>
                    <a:pt x="1335" y="401"/>
                    <a:pt x="1268" y="234"/>
                    <a:pt x="1201" y="167"/>
                  </a:cubicBezTo>
                  <a:cubicBezTo>
                    <a:pt x="1135" y="101"/>
                    <a:pt x="1068" y="67"/>
                    <a:pt x="1035" y="34"/>
                  </a:cubicBezTo>
                  <a:cubicBezTo>
                    <a:pt x="968" y="1"/>
                    <a:pt x="901" y="1"/>
                    <a:pt x="834" y="1"/>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09" name="Google Shape;8109;p35"/>
            <p:cNvSpPr/>
            <p:nvPr/>
          </p:nvSpPr>
          <p:spPr>
            <a:xfrm>
              <a:off x="2045454" y="2385354"/>
              <a:ext cx="59658" cy="67167"/>
            </a:xfrm>
            <a:custGeom>
              <a:avLst/>
              <a:gdLst/>
              <a:ahLst/>
              <a:cxnLst/>
              <a:rect l="l" t="t" r="r" b="b"/>
              <a:pathLst>
                <a:path w="1669" h="1924" extrusionOk="0">
                  <a:moveTo>
                    <a:pt x="1073" y="1503"/>
                  </a:moveTo>
                  <a:cubicBezTo>
                    <a:pt x="1063" y="1529"/>
                    <a:pt x="1054" y="1549"/>
                    <a:pt x="1035" y="1568"/>
                  </a:cubicBezTo>
                  <a:cubicBezTo>
                    <a:pt x="1048" y="1547"/>
                    <a:pt x="1060" y="1525"/>
                    <a:pt x="1073" y="1503"/>
                  </a:cubicBezTo>
                  <a:close/>
                  <a:moveTo>
                    <a:pt x="1168" y="1"/>
                  </a:moveTo>
                  <a:cubicBezTo>
                    <a:pt x="1002" y="1"/>
                    <a:pt x="868" y="34"/>
                    <a:pt x="801" y="134"/>
                  </a:cubicBezTo>
                  <a:cubicBezTo>
                    <a:pt x="468" y="468"/>
                    <a:pt x="201" y="834"/>
                    <a:pt x="68" y="1268"/>
                  </a:cubicBezTo>
                  <a:cubicBezTo>
                    <a:pt x="1" y="1402"/>
                    <a:pt x="34" y="1568"/>
                    <a:pt x="101" y="1668"/>
                  </a:cubicBezTo>
                  <a:cubicBezTo>
                    <a:pt x="168" y="1802"/>
                    <a:pt x="301" y="1902"/>
                    <a:pt x="435" y="1902"/>
                  </a:cubicBezTo>
                  <a:cubicBezTo>
                    <a:pt x="490" y="1916"/>
                    <a:pt x="545" y="1924"/>
                    <a:pt x="600" y="1924"/>
                  </a:cubicBezTo>
                  <a:cubicBezTo>
                    <a:pt x="679" y="1924"/>
                    <a:pt x="757" y="1908"/>
                    <a:pt x="835" y="1869"/>
                  </a:cubicBezTo>
                  <a:cubicBezTo>
                    <a:pt x="935" y="1802"/>
                    <a:pt x="1002" y="1702"/>
                    <a:pt x="1068" y="1568"/>
                  </a:cubicBezTo>
                  <a:cubicBezTo>
                    <a:pt x="1068" y="1541"/>
                    <a:pt x="1091" y="1491"/>
                    <a:pt x="1099" y="1456"/>
                  </a:cubicBezTo>
                  <a:lnTo>
                    <a:pt x="1099" y="1456"/>
                  </a:lnTo>
                  <a:cubicBezTo>
                    <a:pt x="1169" y="1328"/>
                    <a:pt x="1232" y="1205"/>
                    <a:pt x="1335" y="1101"/>
                  </a:cubicBezTo>
                  <a:cubicBezTo>
                    <a:pt x="1302" y="1101"/>
                    <a:pt x="1268" y="1168"/>
                    <a:pt x="1235" y="1201"/>
                  </a:cubicBezTo>
                  <a:cubicBezTo>
                    <a:pt x="1335" y="1068"/>
                    <a:pt x="1435" y="968"/>
                    <a:pt x="1535" y="868"/>
                  </a:cubicBezTo>
                  <a:cubicBezTo>
                    <a:pt x="1602" y="801"/>
                    <a:pt x="1669" y="634"/>
                    <a:pt x="1669" y="501"/>
                  </a:cubicBezTo>
                  <a:cubicBezTo>
                    <a:pt x="1669" y="401"/>
                    <a:pt x="1602" y="234"/>
                    <a:pt x="1535" y="134"/>
                  </a:cubicBezTo>
                  <a:cubicBezTo>
                    <a:pt x="1435" y="67"/>
                    <a:pt x="1302" y="1"/>
                    <a:pt x="1168" y="1"/>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10" name="Google Shape;8110;p35"/>
            <p:cNvSpPr/>
            <p:nvPr/>
          </p:nvSpPr>
          <p:spPr>
            <a:xfrm>
              <a:off x="2128919" y="2357287"/>
              <a:ext cx="47755" cy="61162"/>
            </a:xfrm>
            <a:custGeom>
              <a:avLst/>
              <a:gdLst/>
              <a:ahLst/>
              <a:cxnLst/>
              <a:rect l="l" t="t" r="r" b="b"/>
              <a:pathLst>
                <a:path w="1336" h="1752" extrusionOk="0">
                  <a:moveTo>
                    <a:pt x="1235" y="838"/>
                  </a:moveTo>
                  <a:cubicBezTo>
                    <a:pt x="1235" y="856"/>
                    <a:pt x="1226" y="873"/>
                    <a:pt x="1217" y="891"/>
                  </a:cubicBezTo>
                  <a:lnTo>
                    <a:pt x="1217" y="891"/>
                  </a:lnTo>
                  <a:cubicBezTo>
                    <a:pt x="1223" y="873"/>
                    <a:pt x="1229" y="855"/>
                    <a:pt x="1235" y="838"/>
                  </a:cubicBezTo>
                  <a:close/>
                  <a:moveTo>
                    <a:pt x="134" y="805"/>
                  </a:moveTo>
                  <a:lnTo>
                    <a:pt x="134" y="805"/>
                  </a:lnTo>
                  <a:cubicBezTo>
                    <a:pt x="134" y="838"/>
                    <a:pt x="102" y="870"/>
                    <a:pt x="101" y="903"/>
                  </a:cubicBezTo>
                  <a:lnTo>
                    <a:pt x="101" y="903"/>
                  </a:lnTo>
                  <a:cubicBezTo>
                    <a:pt x="120" y="863"/>
                    <a:pt x="134" y="827"/>
                    <a:pt x="134" y="805"/>
                  </a:cubicBezTo>
                  <a:close/>
                  <a:moveTo>
                    <a:pt x="854" y="1"/>
                  </a:moveTo>
                  <a:cubicBezTo>
                    <a:pt x="803" y="1"/>
                    <a:pt x="752" y="12"/>
                    <a:pt x="701" y="37"/>
                  </a:cubicBezTo>
                  <a:cubicBezTo>
                    <a:pt x="568" y="71"/>
                    <a:pt x="435" y="137"/>
                    <a:pt x="368" y="271"/>
                  </a:cubicBezTo>
                  <a:cubicBezTo>
                    <a:pt x="268" y="471"/>
                    <a:pt x="201" y="704"/>
                    <a:pt x="101" y="905"/>
                  </a:cubicBezTo>
                  <a:cubicBezTo>
                    <a:pt x="101" y="904"/>
                    <a:pt x="101" y="904"/>
                    <a:pt x="101" y="903"/>
                  </a:cubicBezTo>
                  <a:lnTo>
                    <a:pt x="101" y="903"/>
                  </a:lnTo>
                  <a:cubicBezTo>
                    <a:pt x="91" y="925"/>
                    <a:pt x="79" y="948"/>
                    <a:pt x="68" y="971"/>
                  </a:cubicBezTo>
                  <a:cubicBezTo>
                    <a:pt x="34" y="1005"/>
                    <a:pt x="1" y="1071"/>
                    <a:pt x="1" y="1138"/>
                  </a:cubicBezTo>
                  <a:cubicBezTo>
                    <a:pt x="1" y="1205"/>
                    <a:pt x="1" y="1272"/>
                    <a:pt x="34" y="1372"/>
                  </a:cubicBezTo>
                  <a:cubicBezTo>
                    <a:pt x="34" y="1438"/>
                    <a:pt x="68" y="1472"/>
                    <a:pt x="101" y="1538"/>
                  </a:cubicBezTo>
                  <a:cubicBezTo>
                    <a:pt x="134" y="1605"/>
                    <a:pt x="201" y="1638"/>
                    <a:pt x="268" y="1672"/>
                  </a:cubicBezTo>
                  <a:cubicBezTo>
                    <a:pt x="341" y="1721"/>
                    <a:pt x="450" y="1752"/>
                    <a:pt x="556" y="1752"/>
                  </a:cubicBezTo>
                  <a:cubicBezTo>
                    <a:pt x="594" y="1752"/>
                    <a:pt x="632" y="1747"/>
                    <a:pt x="668" y="1739"/>
                  </a:cubicBezTo>
                  <a:cubicBezTo>
                    <a:pt x="768" y="1672"/>
                    <a:pt x="902" y="1605"/>
                    <a:pt x="968" y="1472"/>
                  </a:cubicBezTo>
                  <a:cubicBezTo>
                    <a:pt x="1053" y="1302"/>
                    <a:pt x="1138" y="1109"/>
                    <a:pt x="1202" y="932"/>
                  </a:cubicBezTo>
                  <a:lnTo>
                    <a:pt x="1202" y="932"/>
                  </a:lnTo>
                  <a:cubicBezTo>
                    <a:pt x="1202" y="934"/>
                    <a:pt x="1202" y="936"/>
                    <a:pt x="1202" y="938"/>
                  </a:cubicBezTo>
                  <a:cubicBezTo>
                    <a:pt x="1235" y="905"/>
                    <a:pt x="1235" y="838"/>
                    <a:pt x="1268" y="805"/>
                  </a:cubicBezTo>
                  <a:cubicBezTo>
                    <a:pt x="1302" y="738"/>
                    <a:pt x="1335" y="671"/>
                    <a:pt x="1335" y="604"/>
                  </a:cubicBezTo>
                  <a:cubicBezTo>
                    <a:pt x="1335" y="538"/>
                    <a:pt x="1335" y="471"/>
                    <a:pt x="1335" y="404"/>
                  </a:cubicBezTo>
                  <a:cubicBezTo>
                    <a:pt x="1302" y="338"/>
                    <a:pt x="1268" y="271"/>
                    <a:pt x="1235" y="204"/>
                  </a:cubicBezTo>
                  <a:cubicBezTo>
                    <a:pt x="1202" y="137"/>
                    <a:pt x="1135" y="104"/>
                    <a:pt x="1102" y="71"/>
                  </a:cubicBezTo>
                  <a:cubicBezTo>
                    <a:pt x="1019" y="29"/>
                    <a:pt x="937" y="1"/>
                    <a:pt x="854" y="1"/>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11" name="Google Shape;8111;p35"/>
            <p:cNvSpPr/>
            <p:nvPr/>
          </p:nvSpPr>
          <p:spPr>
            <a:xfrm>
              <a:off x="2189757" y="2410264"/>
              <a:ext cx="53689" cy="67586"/>
            </a:xfrm>
            <a:custGeom>
              <a:avLst/>
              <a:gdLst/>
              <a:ahLst/>
              <a:cxnLst/>
              <a:rect l="l" t="t" r="r" b="b"/>
              <a:pathLst>
                <a:path w="1502" h="1936" extrusionOk="0">
                  <a:moveTo>
                    <a:pt x="438" y="438"/>
                  </a:moveTo>
                  <a:lnTo>
                    <a:pt x="438" y="438"/>
                  </a:lnTo>
                  <a:cubicBezTo>
                    <a:pt x="417" y="471"/>
                    <a:pt x="401" y="511"/>
                    <a:pt x="401" y="534"/>
                  </a:cubicBezTo>
                  <a:cubicBezTo>
                    <a:pt x="420" y="495"/>
                    <a:pt x="428" y="468"/>
                    <a:pt x="438" y="438"/>
                  </a:cubicBezTo>
                  <a:close/>
                  <a:moveTo>
                    <a:pt x="1101" y="1"/>
                  </a:moveTo>
                  <a:cubicBezTo>
                    <a:pt x="968" y="1"/>
                    <a:pt x="801" y="1"/>
                    <a:pt x="701" y="67"/>
                  </a:cubicBezTo>
                  <a:cubicBezTo>
                    <a:pt x="568" y="134"/>
                    <a:pt x="501" y="234"/>
                    <a:pt x="467" y="368"/>
                  </a:cubicBezTo>
                  <a:cubicBezTo>
                    <a:pt x="454" y="395"/>
                    <a:pt x="446" y="417"/>
                    <a:pt x="438" y="438"/>
                  </a:cubicBezTo>
                  <a:lnTo>
                    <a:pt x="438" y="438"/>
                  </a:lnTo>
                  <a:cubicBezTo>
                    <a:pt x="448" y="424"/>
                    <a:pt x="458" y="411"/>
                    <a:pt x="467" y="401"/>
                  </a:cubicBezTo>
                  <a:lnTo>
                    <a:pt x="467" y="401"/>
                  </a:lnTo>
                  <a:cubicBezTo>
                    <a:pt x="334" y="701"/>
                    <a:pt x="167" y="968"/>
                    <a:pt x="67" y="1268"/>
                  </a:cubicBezTo>
                  <a:cubicBezTo>
                    <a:pt x="0" y="1402"/>
                    <a:pt x="34" y="1569"/>
                    <a:pt x="101" y="1669"/>
                  </a:cubicBezTo>
                  <a:cubicBezTo>
                    <a:pt x="167" y="1802"/>
                    <a:pt x="301" y="1902"/>
                    <a:pt x="434" y="1935"/>
                  </a:cubicBezTo>
                  <a:cubicBezTo>
                    <a:pt x="568" y="1935"/>
                    <a:pt x="701" y="1935"/>
                    <a:pt x="834" y="1869"/>
                  </a:cubicBezTo>
                  <a:cubicBezTo>
                    <a:pt x="934" y="1802"/>
                    <a:pt x="1035" y="1702"/>
                    <a:pt x="1068" y="1569"/>
                  </a:cubicBezTo>
                  <a:cubicBezTo>
                    <a:pt x="1068" y="1552"/>
                    <a:pt x="1070" y="1537"/>
                    <a:pt x="1073" y="1523"/>
                  </a:cubicBezTo>
                  <a:lnTo>
                    <a:pt x="1073" y="1523"/>
                  </a:lnTo>
                  <a:cubicBezTo>
                    <a:pt x="1206" y="1228"/>
                    <a:pt x="1369" y="964"/>
                    <a:pt x="1468" y="668"/>
                  </a:cubicBezTo>
                  <a:cubicBezTo>
                    <a:pt x="1502" y="534"/>
                    <a:pt x="1468" y="368"/>
                    <a:pt x="1401" y="268"/>
                  </a:cubicBezTo>
                  <a:cubicBezTo>
                    <a:pt x="1335" y="134"/>
                    <a:pt x="1201" y="34"/>
                    <a:pt x="1101" y="1"/>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12" name="Google Shape;8112;p35"/>
            <p:cNvSpPr/>
            <p:nvPr/>
          </p:nvSpPr>
          <p:spPr>
            <a:xfrm>
              <a:off x="2256530" y="2335834"/>
              <a:ext cx="53689" cy="74254"/>
            </a:xfrm>
            <a:custGeom>
              <a:avLst/>
              <a:gdLst/>
              <a:ahLst/>
              <a:cxnLst/>
              <a:rect l="l" t="t" r="r" b="b"/>
              <a:pathLst>
                <a:path w="1502" h="2127" extrusionOk="0">
                  <a:moveTo>
                    <a:pt x="267" y="1023"/>
                  </a:moveTo>
                  <a:lnTo>
                    <a:pt x="267" y="1023"/>
                  </a:lnTo>
                  <a:cubicBezTo>
                    <a:pt x="255" y="1041"/>
                    <a:pt x="244" y="1059"/>
                    <a:pt x="233" y="1077"/>
                  </a:cubicBezTo>
                  <a:lnTo>
                    <a:pt x="233" y="1077"/>
                  </a:lnTo>
                  <a:cubicBezTo>
                    <a:pt x="242" y="1056"/>
                    <a:pt x="250" y="1040"/>
                    <a:pt x="267" y="1023"/>
                  </a:cubicBezTo>
                  <a:close/>
                  <a:moveTo>
                    <a:pt x="925" y="0"/>
                  </a:moveTo>
                  <a:cubicBezTo>
                    <a:pt x="841" y="0"/>
                    <a:pt x="759" y="16"/>
                    <a:pt x="701" y="55"/>
                  </a:cubicBezTo>
                  <a:cubicBezTo>
                    <a:pt x="601" y="122"/>
                    <a:pt x="500" y="222"/>
                    <a:pt x="467" y="356"/>
                  </a:cubicBezTo>
                  <a:cubicBezTo>
                    <a:pt x="405" y="603"/>
                    <a:pt x="315" y="850"/>
                    <a:pt x="222" y="1098"/>
                  </a:cubicBezTo>
                  <a:lnTo>
                    <a:pt x="222" y="1098"/>
                  </a:lnTo>
                  <a:cubicBezTo>
                    <a:pt x="181" y="1173"/>
                    <a:pt x="150" y="1248"/>
                    <a:pt x="100" y="1323"/>
                  </a:cubicBezTo>
                  <a:cubicBezTo>
                    <a:pt x="33" y="1456"/>
                    <a:pt x="0" y="1590"/>
                    <a:pt x="67" y="1723"/>
                  </a:cubicBezTo>
                  <a:cubicBezTo>
                    <a:pt x="100" y="1857"/>
                    <a:pt x="167" y="1990"/>
                    <a:pt x="300" y="2057"/>
                  </a:cubicBezTo>
                  <a:cubicBezTo>
                    <a:pt x="362" y="2098"/>
                    <a:pt x="450" y="2127"/>
                    <a:pt x="539" y="2127"/>
                  </a:cubicBezTo>
                  <a:cubicBezTo>
                    <a:pt x="594" y="2127"/>
                    <a:pt x="650" y="2116"/>
                    <a:pt x="701" y="2090"/>
                  </a:cubicBezTo>
                  <a:cubicBezTo>
                    <a:pt x="801" y="2057"/>
                    <a:pt x="934" y="1990"/>
                    <a:pt x="1001" y="1857"/>
                  </a:cubicBezTo>
                  <a:cubicBezTo>
                    <a:pt x="1201" y="1490"/>
                    <a:pt x="1334" y="1056"/>
                    <a:pt x="1468" y="656"/>
                  </a:cubicBezTo>
                  <a:cubicBezTo>
                    <a:pt x="1501" y="522"/>
                    <a:pt x="1468" y="356"/>
                    <a:pt x="1401" y="256"/>
                  </a:cubicBezTo>
                  <a:cubicBezTo>
                    <a:pt x="1334" y="122"/>
                    <a:pt x="1201" y="22"/>
                    <a:pt x="1101" y="22"/>
                  </a:cubicBezTo>
                  <a:cubicBezTo>
                    <a:pt x="1046" y="8"/>
                    <a:pt x="985" y="0"/>
                    <a:pt x="925" y="0"/>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13" name="Google Shape;8113;p35"/>
            <p:cNvSpPr/>
            <p:nvPr/>
          </p:nvSpPr>
          <p:spPr>
            <a:xfrm>
              <a:off x="2204056" y="2464580"/>
              <a:ext cx="59658" cy="75126"/>
            </a:xfrm>
            <a:custGeom>
              <a:avLst/>
              <a:gdLst/>
              <a:ahLst/>
              <a:cxnLst/>
              <a:rect l="l" t="t" r="r" b="b"/>
              <a:pathLst>
                <a:path w="1669" h="2152" extrusionOk="0">
                  <a:moveTo>
                    <a:pt x="1154" y="0"/>
                  </a:moveTo>
                  <a:cubicBezTo>
                    <a:pt x="1103" y="0"/>
                    <a:pt x="1052" y="11"/>
                    <a:pt x="1001" y="37"/>
                  </a:cubicBezTo>
                  <a:cubicBezTo>
                    <a:pt x="868" y="70"/>
                    <a:pt x="734" y="137"/>
                    <a:pt x="668" y="270"/>
                  </a:cubicBezTo>
                  <a:cubicBezTo>
                    <a:pt x="501" y="637"/>
                    <a:pt x="267" y="971"/>
                    <a:pt x="67" y="1371"/>
                  </a:cubicBezTo>
                  <a:cubicBezTo>
                    <a:pt x="0" y="1471"/>
                    <a:pt x="0" y="1604"/>
                    <a:pt x="34" y="1771"/>
                  </a:cubicBezTo>
                  <a:cubicBezTo>
                    <a:pt x="67" y="1871"/>
                    <a:pt x="134" y="2005"/>
                    <a:pt x="267" y="2071"/>
                  </a:cubicBezTo>
                  <a:cubicBezTo>
                    <a:pt x="341" y="2120"/>
                    <a:pt x="450" y="2151"/>
                    <a:pt x="555" y="2151"/>
                  </a:cubicBezTo>
                  <a:cubicBezTo>
                    <a:pt x="594" y="2151"/>
                    <a:pt x="632" y="2147"/>
                    <a:pt x="668" y="2138"/>
                  </a:cubicBezTo>
                  <a:cubicBezTo>
                    <a:pt x="801" y="2071"/>
                    <a:pt x="901" y="2005"/>
                    <a:pt x="968" y="1871"/>
                  </a:cubicBezTo>
                  <a:cubicBezTo>
                    <a:pt x="1168" y="1504"/>
                    <a:pt x="1401" y="1171"/>
                    <a:pt x="1568" y="771"/>
                  </a:cubicBezTo>
                  <a:cubicBezTo>
                    <a:pt x="1635" y="670"/>
                    <a:pt x="1668" y="537"/>
                    <a:pt x="1635" y="404"/>
                  </a:cubicBezTo>
                  <a:cubicBezTo>
                    <a:pt x="1602" y="270"/>
                    <a:pt x="1501" y="137"/>
                    <a:pt x="1401" y="70"/>
                  </a:cubicBezTo>
                  <a:cubicBezTo>
                    <a:pt x="1319" y="29"/>
                    <a:pt x="1236" y="0"/>
                    <a:pt x="1154" y="0"/>
                  </a:cubicBezTo>
                  <a:close/>
                </a:path>
              </a:pathLst>
            </a:custGeom>
            <a:solidFill>
              <a:srgbClr val="333D0C"/>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14" name="Google Shape;8114;p35"/>
            <p:cNvSpPr/>
            <p:nvPr/>
          </p:nvSpPr>
          <p:spPr>
            <a:xfrm>
              <a:off x="2288701" y="2433231"/>
              <a:ext cx="50114" cy="70693"/>
            </a:xfrm>
            <a:custGeom>
              <a:avLst/>
              <a:gdLst/>
              <a:ahLst/>
              <a:cxnLst/>
              <a:rect l="l" t="t" r="r" b="b"/>
              <a:pathLst>
                <a:path w="1402" h="2025" extrusionOk="0">
                  <a:moveTo>
                    <a:pt x="1001" y="1"/>
                  </a:moveTo>
                  <a:cubicBezTo>
                    <a:pt x="868" y="1"/>
                    <a:pt x="701" y="1"/>
                    <a:pt x="601" y="67"/>
                  </a:cubicBezTo>
                  <a:cubicBezTo>
                    <a:pt x="468" y="134"/>
                    <a:pt x="401" y="234"/>
                    <a:pt x="368" y="368"/>
                  </a:cubicBezTo>
                  <a:cubicBezTo>
                    <a:pt x="268" y="701"/>
                    <a:pt x="168" y="1068"/>
                    <a:pt x="67" y="1368"/>
                  </a:cubicBezTo>
                  <a:cubicBezTo>
                    <a:pt x="1" y="1502"/>
                    <a:pt x="34" y="1669"/>
                    <a:pt x="101" y="1769"/>
                  </a:cubicBezTo>
                  <a:cubicBezTo>
                    <a:pt x="168" y="1902"/>
                    <a:pt x="301" y="2002"/>
                    <a:pt x="434" y="2002"/>
                  </a:cubicBezTo>
                  <a:cubicBezTo>
                    <a:pt x="490" y="2016"/>
                    <a:pt x="545" y="2024"/>
                    <a:pt x="600" y="2024"/>
                  </a:cubicBezTo>
                  <a:cubicBezTo>
                    <a:pt x="678" y="2024"/>
                    <a:pt x="757" y="2008"/>
                    <a:pt x="835" y="1969"/>
                  </a:cubicBezTo>
                  <a:cubicBezTo>
                    <a:pt x="935" y="1902"/>
                    <a:pt x="1035" y="1769"/>
                    <a:pt x="1068" y="1635"/>
                  </a:cubicBezTo>
                  <a:cubicBezTo>
                    <a:pt x="1168" y="1335"/>
                    <a:pt x="1268" y="968"/>
                    <a:pt x="1368" y="668"/>
                  </a:cubicBezTo>
                  <a:cubicBezTo>
                    <a:pt x="1402" y="534"/>
                    <a:pt x="1368" y="368"/>
                    <a:pt x="1302" y="268"/>
                  </a:cubicBezTo>
                  <a:cubicBezTo>
                    <a:pt x="1235" y="134"/>
                    <a:pt x="1135" y="34"/>
                    <a:pt x="1001" y="1"/>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15" name="Google Shape;8115;p35"/>
            <p:cNvSpPr/>
            <p:nvPr/>
          </p:nvSpPr>
          <p:spPr>
            <a:xfrm>
              <a:off x="2314938" y="2530594"/>
              <a:ext cx="52509" cy="85495"/>
            </a:xfrm>
            <a:custGeom>
              <a:avLst/>
              <a:gdLst/>
              <a:ahLst/>
              <a:cxnLst/>
              <a:rect l="l" t="t" r="r" b="b"/>
              <a:pathLst>
                <a:path w="1469" h="2449" extrusionOk="0">
                  <a:moveTo>
                    <a:pt x="1329" y="897"/>
                  </a:moveTo>
                  <a:cubicBezTo>
                    <a:pt x="1323" y="916"/>
                    <a:pt x="1315" y="935"/>
                    <a:pt x="1302" y="948"/>
                  </a:cubicBezTo>
                  <a:cubicBezTo>
                    <a:pt x="1311" y="929"/>
                    <a:pt x="1321" y="912"/>
                    <a:pt x="1329" y="897"/>
                  </a:cubicBezTo>
                  <a:close/>
                  <a:moveTo>
                    <a:pt x="908" y="1"/>
                  </a:moveTo>
                  <a:cubicBezTo>
                    <a:pt x="873" y="1"/>
                    <a:pt x="837" y="5"/>
                    <a:pt x="801" y="14"/>
                  </a:cubicBezTo>
                  <a:cubicBezTo>
                    <a:pt x="668" y="80"/>
                    <a:pt x="534" y="147"/>
                    <a:pt x="468" y="281"/>
                  </a:cubicBezTo>
                  <a:cubicBezTo>
                    <a:pt x="234" y="748"/>
                    <a:pt x="134" y="1281"/>
                    <a:pt x="34" y="1815"/>
                  </a:cubicBezTo>
                  <a:cubicBezTo>
                    <a:pt x="1" y="1948"/>
                    <a:pt x="1" y="2082"/>
                    <a:pt x="67" y="2182"/>
                  </a:cubicBezTo>
                  <a:cubicBezTo>
                    <a:pt x="134" y="2315"/>
                    <a:pt x="267" y="2415"/>
                    <a:pt x="401" y="2449"/>
                  </a:cubicBezTo>
                  <a:cubicBezTo>
                    <a:pt x="534" y="2449"/>
                    <a:pt x="668" y="2449"/>
                    <a:pt x="801" y="2382"/>
                  </a:cubicBezTo>
                  <a:cubicBezTo>
                    <a:pt x="901" y="2315"/>
                    <a:pt x="1001" y="2215"/>
                    <a:pt x="1035" y="2082"/>
                  </a:cubicBezTo>
                  <a:cubicBezTo>
                    <a:pt x="1099" y="1665"/>
                    <a:pt x="1194" y="1247"/>
                    <a:pt x="1350" y="860"/>
                  </a:cubicBezTo>
                  <a:lnTo>
                    <a:pt x="1350" y="860"/>
                  </a:lnTo>
                  <a:cubicBezTo>
                    <a:pt x="1354" y="851"/>
                    <a:pt x="1357" y="843"/>
                    <a:pt x="1360" y="834"/>
                  </a:cubicBezTo>
                  <a:lnTo>
                    <a:pt x="1360" y="834"/>
                  </a:lnTo>
                  <a:cubicBezTo>
                    <a:pt x="1363" y="828"/>
                    <a:pt x="1365" y="821"/>
                    <a:pt x="1368" y="814"/>
                  </a:cubicBezTo>
                  <a:lnTo>
                    <a:pt x="1368" y="814"/>
                  </a:lnTo>
                  <a:cubicBezTo>
                    <a:pt x="1367" y="816"/>
                    <a:pt x="1366" y="817"/>
                    <a:pt x="1364" y="819"/>
                  </a:cubicBezTo>
                  <a:lnTo>
                    <a:pt x="1364" y="819"/>
                  </a:lnTo>
                  <a:cubicBezTo>
                    <a:pt x="1367" y="807"/>
                    <a:pt x="1368" y="795"/>
                    <a:pt x="1368" y="781"/>
                  </a:cubicBezTo>
                  <a:cubicBezTo>
                    <a:pt x="1435" y="681"/>
                    <a:pt x="1468" y="514"/>
                    <a:pt x="1435" y="381"/>
                  </a:cubicBezTo>
                  <a:cubicBezTo>
                    <a:pt x="1402" y="281"/>
                    <a:pt x="1302" y="147"/>
                    <a:pt x="1201" y="80"/>
                  </a:cubicBezTo>
                  <a:cubicBezTo>
                    <a:pt x="1104" y="32"/>
                    <a:pt x="1006" y="1"/>
                    <a:pt x="908" y="1"/>
                  </a:cubicBezTo>
                  <a:close/>
                </a:path>
              </a:pathLst>
            </a:custGeom>
            <a:solidFill>
              <a:srgbClr val="333D0C"/>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16" name="Google Shape;8116;p35"/>
            <p:cNvSpPr/>
            <p:nvPr/>
          </p:nvSpPr>
          <p:spPr>
            <a:xfrm>
              <a:off x="2378136" y="2411832"/>
              <a:ext cx="57263" cy="82004"/>
            </a:xfrm>
            <a:custGeom>
              <a:avLst/>
              <a:gdLst/>
              <a:ahLst/>
              <a:cxnLst/>
              <a:rect l="l" t="t" r="r" b="b"/>
              <a:pathLst>
                <a:path w="1602" h="2349" extrusionOk="0">
                  <a:moveTo>
                    <a:pt x="1468" y="881"/>
                  </a:moveTo>
                  <a:cubicBezTo>
                    <a:pt x="1460" y="897"/>
                    <a:pt x="1454" y="912"/>
                    <a:pt x="1449" y="924"/>
                  </a:cubicBezTo>
                  <a:lnTo>
                    <a:pt x="1449" y="924"/>
                  </a:lnTo>
                  <a:cubicBezTo>
                    <a:pt x="1455" y="910"/>
                    <a:pt x="1462" y="895"/>
                    <a:pt x="1468" y="881"/>
                  </a:cubicBezTo>
                  <a:close/>
                  <a:moveTo>
                    <a:pt x="1449" y="924"/>
                  </a:moveTo>
                  <a:lnTo>
                    <a:pt x="1449" y="924"/>
                  </a:lnTo>
                  <a:cubicBezTo>
                    <a:pt x="1439" y="946"/>
                    <a:pt x="1430" y="968"/>
                    <a:pt x="1420" y="990"/>
                  </a:cubicBezTo>
                  <a:lnTo>
                    <a:pt x="1420" y="990"/>
                  </a:lnTo>
                  <a:cubicBezTo>
                    <a:pt x="1431" y="972"/>
                    <a:pt x="1438" y="952"/>
                    <a:pt x="1449" y="924"/>
                  </a:cubicBezTo>
                  <a:close/>
                  <a:moveTo>
                    <a:pt x="1042" y="0"/>
                  </a:moveTo>
                  <a:cubicBezTo>
                    <a:pt x="1006" y="0"/>
                    <a:pt x="970" y="4"/>
                    <a:pt x="935" y="13"/>
                  </a:cubicBezTo>
                  <a:cubicBezTo>
                    <a:pt x="801" y="80"/>
                    <a:pt x="668" y="147"/>
                    <a:pt x="601" y="280"/>
                  </a:cubicBezTo>
                  <a:cubicBezTo>
                    <a:pt x="367" y="714"/>
                    <a:pt x="234" y="1214"/>
                    <a:pt x="67" y="1681"/>
                  </a:cubicBezTo>
                  <a:cubicBezTo>
                    <a:pt x="1" y="1815"/>
                    <a:pt x="67" y="1981"/>
                    <a:pt x="101" y="2081"/>
                  </a:cubicBezTo>
                  <a:cubicBezTo>
                    <a:pt x="167" y="2215"/>
                    <a:pt x="301" y="2315"/>
                    <a:pt x="434" y="2348"/>
                  </a:cubicBezTo>
                  <a:cubicBezTo>
                    <a:pt x="568" y="2348"/>
                    <a:pt x="701" y="2348"/>
                    <a:pt x="834" y="2282"/>
                  </a:cubicBezTo>
                  <a:cubicBezTo>
                    <a:pt x="868" y="2248"/>
                    <a:pt x="901" y="2215"/>
                    <a:pt x="935" y="2181"/>
                  </a:cubicBezTo>
                  <a:cubicBezTo>
                    <a:pt x="1001" y="2115"/>
                    <a:pt x="1035" y="2048"/>
                    <a:pt x="1068" y="1981"/>
                  </a:cubicBezTo>
                  <a:cubicBezTo>
                    <a:pt x="1188" y="1651"/>
                    <a:pt x="1281" y="1321"/>
                    <a:pt x="1420" y="990"/>
                  </a:cubicBezTo>
                  <a:lnTo>
                    <a:pt x="1420" y="990"/>
                  </a:lnTo>
                  <a:cubicBezTo>
                    <a:pt x="1415" y="998"/>
                    <a:pt x="1409" y="1006"/>
                    <a:pt x="1402" y="1014"/>
                  </a:cubicBezTo>
                  <a:cubicBezTo>
                    <a:pt x="1435" y="947"/>
                    <a:pt x="1468" y="881"/>
                    <a:pt x="1502" y="780"/>
                  </a:cubicBezTo>
                  <a:cubicBezTo>
                    <a:pt x="1568" y="680"/>
                    <a:pt x="1602" y="514"/>
                    <a:pt x="1568" y="380"/>
                  </a:cubicBezTo>
                  <a:cubicBezTo>
                    <a:pt x="1535" y="280"/>
                    <a:pt x="1435" y="147"/>
                    <a:pt x="1335" y="80"/>
                  </a:cubicBezTo>
                  <a:cubicBezTo>
                    <a:pt x="1237" y="31"/>
                    <a:pt x="1139" y="0"/>
                    <a:pt x="1042" y="0"/>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17" name="Google Shape;8117;p35"/>
            <p:cNvSpPr/>
            <p:nvPr/>
          </p:nvSpPr>
          <p:spPr>
            <a:xfrm>
              <a:off x="2415096" y="2520959"/>
              <a:ext cx="52509" cy="67656"/>
            </a:xfrm>
            <a:custGeom>
              <a:avLst/>
              <a:gdLst/>
              <a:ahLst/>
              <a:cxnLst/>
              <a:rect l="l" t="t" r="r" b="b"/>
              <a:pathLst>
                <a:path w="1469" h="1938" extrusionOk="0">
                  <a:moveTo>
                    <a:pt x="892" y="1"/>
                  </a:moveTo>
                  <a:cubicBezTo>
                    <a:pt x="808" y="1"/>
                    <a:pt x="726" y="17"/>
                    <a:pt x="668" y="56"/>
                  </a:cubicBezTo>
                  <a:cubicBezTo>
                    <a:pt x="534" y="123"/>
                    <a:pt x="468" y="223"/>
                    <a:pt x="434" y="356"/>
                  </a:cubicBezTo>
                  <a:cubicBezTo>
                    <a:pt x="368" y="523"/>
                    <a:pt x="334" y="690"/>
                    <a:pt x="267" y="823"/>
                  </a:cubicBezTo>
                  <a:cubicBezTo>
                    <a:pt x="267" y="790"/>
                    <a:pt x="301" y="757"/>
                    <a:pt x="301" y="690"/>
                  </a:cubicBezTo>
                  <a:lnTo>
                    <a:pt x="301" y="690"/>
                  </a:lnTo>
                  <a:cubicBezTo>
                    <a:pt x="234" y="857"/>
                    <a:pt x="167" y="1024"/>
                    <a:pt x="67" y="1157"/>
                  </a:cubicBezTo>
                  <a:cubicBezTo>
                    <a:pt x="1" y="1257"/>
                    <a:pt x="1" y="1424"/>
                    <a:pt x="34" y="1557"/>
                  </a:cubicBezTo>
                  <a:cubicBezTo>
                    <a:pt x="67" y="1657"/>
                    <a:pt x="167" y="1791"/>
                    <a:pt x="267" y="1857"/>
                  </a:cubicBezTo>
                  <a:cubicBezTo>
                    <a:pt x="365" y="1906"/>
                    <a:pt x="463" y="1937"/>
                    <a:pt x="561" y="1937"/>
                  </a:cubicBezTo>
                  <a:cubicBezTo>
                    <a:pt x="596" y="1937"/>
                    <a:pt x="632" y="1933"/>
                    <a:pt x="668" y="1924"/>
                  </a:cubicBezTo>
                  <a:cubicBezTo>
                    <a:pt x="801" y="1857"/>
                    <a:pt x="901" y="1791"/>
                    <a:pt x="968" y="1691"/>
                  </a:cubicBezTo>
                  <a:cubicBezTo>
                    <a:pt x="1201" y="1357"/>
                    <a:pt x="1302" y="990"/>
                    <a:pt x="1435" y="657"/>
                  </a:cubicBezTo>
                  <a:cubicBezTo>
                    <a:pt x="1468" y="523"/>
                    <a:pt x="1435" y="356"/>
                    <a:pt x="1368" y="256"/>
                  </a:cubicBezTo>
                  <a:cubicBezTo>
                    <a:pt x="1302" y="156"/>
                    <a:pt x="1201" y="23"/>
                    <a:pt x="1068" y="23"/>
                  </a:cubicBezTo>
                  <a:cubicBezTo>
                    <a:pt x="1013" y="9"/>
                    <a:pt x="952" y="1"/>
                    <a:pt x="892" y="1"/>
                  </a:cubicBezTo>
                  <a:close/>
                </a:path>
              </a:pathLst>
            </a:custGeom>
            <a:solidFill>
              <a:srgbClr val="333D0C"/>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18" name="Google Shape;8118;p35"/>
            <p:cNvSpPr/>
            <p:nvPr/>
          </p:nvSpPr>
          <p:spPr>
            <a:xfrm>
              <a:off x="2465176" y="2601320"/>
              <a:ext cx="52509" cy="74149"/>
            </a:xfrm>
            <a:custGeom>
              <a:avLst/>
              <a:gdLst/>
              <a:ahLst/>
              <a:cxnLst/>
              <a:rect l="l" t="t" r="r" b="b"/>
              <a:pathLst>
                <a:path w="1469" h="2124" extrusionOk="0">
                  <a:moveTo>
                    <a:pt x="892" y="1"/>
                  </a:moveTo>
                  <a:cubicBezTo>
                    <a:pt x="808" y="1"/>
                    <a:pt x="726" y="17"/>
                    <a:pt x="668" y="56"/>
                  </a:cubicBezTo>
                  <a:cubicBezTo>
                    <a:pt x="568" y="123"/>
                    <a:pt x="468" y="256"/>
                    <a:pt x="434" y="389"/>
                  </a:cubicBezTo>
                  <a:cubicBezTo>
                    <a:pt x="401" y="523"/>
                    <a:pt x="334" y="690"/>
                    <a:pt x="267" y="823"/>
                  </a:cubicBezTo>
                  <a:cubicBezTo>
                    <a:pt x="269" y="822"/>
                    <a:pt x="270" y="821"/>
                    <a:pt x="271" y="820"/>
                  </a:cubicBezTo>
                  <a:lnTo>
                    <a:pt x="271" y="820"/>
                  </a:lnTo>
                  <a:cubicBezTo>
                    <a:pt x="169" y="1035"/>
                    <a:pt x="90" y="1240"/>
                    <a:pt x="34" y="1490"/>
                  </a:cubicBezTo>
                  <a:cubicBezTo>
                    <a:pt x="1" y="1590"/>
                    <a:pt x="1" y="1757"/>
                    <a:pt x="101" y="1857"/>
                  </a:cubicBezTo>
                  <a:cubicBezTo>
                    <a:pt x="134" y="1991"/>
                    <a:pt x="267" y="2091"/>
                    <a:pt x="401" y="2124"/>
                  </a:cubicBezTo>
                  <a:cubicBezTo>
                    <a:pt x="534" y="2124"/>
                    <a:pt x="668" y="2124"/>
                    <a:pt x="801" y="2057"/>
                  </a:cubicBezTo>
                  <a:cubicBezTo>
                    <a:pt x="901" y="1991"/>
                    <a:pt x="1001" y="1890"/>
                    <a:pt x="1035" y="1757"/>
                  </a:cubicBezTo>
                  <a:cubicBezTo>
                    <a:pt x="1068" y="1590"/>
                    <a:pt x="1135" y="1423"/>
                    <a:pt x="1201" y="1290"/>
                  </a:cubicBezTo>
                  <a:lnTo>
                    <a:pt x="1201" y="1290"/>
                  </a:lnTo>
                  <a:cubicBezTo>
                    <a:pt x="1168" y="1323"/>
                    <a:pt x="1168" y="1357"/>
                    <a:pt x="1135" y="1423"/>
                  </a:cubicBezTo>
                  <a:cubicBezTo>
                    <a:pt x="1235" y="1157"/>
                    <a:pt x="1368" y="923"/>
                    <a:pt x="1435" y="656"/>
                  </a:cubicBezTo>
                  <a:cubicBezTo>
                    <a:pt x="1468" y="523"/>
                    <a:pt x="1435" y="356"/>
                    <a:pt x="1368" y="256"/>
                  </a:cubicBezTo>
                  <a:cubicBezTo>
                    <a:pt x="1302" y="123"/>
                    <a:pt x="1201" y="22"/>
                    <a:pt x="1068" y="22"/>
                  </a:cubicBezTo>
                  <a:cubicBezTo>
                    <a:pt x="1013" y="9"/>
                    <a:pt x="952" y="1"/>
                    <a:pt x="892" y="1"/>
                  </a:cubicBezTo>
                  <a:close/>
                </a:path>
              </a:pathLst>
            </a:custGeom>
            <a:solidFill>
              <a:srgbClr val="333D0C"/>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19" name="Google Shape;8119;p35"/>
            <p:cNvSpPr/>
            <p:nvPr/>
          </p:nvSpPr>
          <p:spPr>
            <a:xfrm>
              <a:off x="2508106" y="2527557"/>
              <a:ext cx="47720" cy="68040"/>
            </a:xfrm>
            <a:custGeom>
              <a:avLst/>
              <a:gdLst/>
              <a:ahLst/>
              <a:cxnLst/>
              <a:rect l="l" t="t" r="r" b="b"/>
              <a:pathLst>
                <a:path w="1335" h="1949" extrusionOk="0">
                  <a:moveTo>
                    <a:pt x="267" y="835"/>
                  </a:moveTo>
                  <a:lnTo>
                    <a:pt x="267" y="835"/>
                  </a:lnTo>
                  <a:cubicBezTo>
                    <a:pt x="257" y="855"/>
                    <a:pt x="247" y="875"/>
                    <a:pt x="236" y="894"/>
                  </a:cubicBezTo>
                  <a:lnTo>
                    <a:pt x="236" y="894"/>
                  </a:lnTo>
                  <a:cubicBezTo>
                    <a:pt x="244" y="872"/>
                    <a:pt x="252" y="850"/>
                    <a:pt x="267" y="835"/>
                  </a:cubicBezTo>
                  <a:close/>
                  <a:moveTo>
                    <a:pt x="834" y="1"/>
                  </a:moveTo>
                  <a:cubicBezTo>
                    <a:pt x="701" y="1"/>
                    <a:pt x="534" y="67"/>
                    <a:pt x="467" y="167"/>
                  </a:cubicBezTo>
                  <a:cubicBezTo>
                    <a:pt x="367" y="267"/>
                    <a:pt x="301" y="368"/>
                    <a:pt x="301" y="534"/>
                  </a:cubicBezTo>
                  <a:cubicBezTo>
                    <a:pt x="301" y="543"/>
                    <a:pt x="301" y="555"/>
                    <a:pt x="301" y="568"/>
                  </a:cubicBezTo>
                  <a:cubicBezTo>
                    <a:pt x="301" y="683"/>
                    <a:pt x="276" y="797"/>
                    <a:pt x="227" y="912"/>
                  </a:cubicBezTo>
                  <a:lnTo>
                    <a:pt x="227" y="912"/>
                  </a:lnTo>
                  <a:cubicBezTo>
                    <a:pt x="173" y="1009"/>
                    <a:pt x="120" y="1088"/>
                    <a:pt x="67" y="1168"/>
                  </a:cubicBezTo>
                  <a:cubicBezTo>
                    <a:pt x="0" y="1268"/>
                    <a:pt x="0" y="1435"/>
                    <a:pt x="34" y="1568"/>
                  </a:cubicBezTo>
                  <a:cubicBezTo>
                    <a:pt x="67" y="1668"/>
                    <a:pt x="134" y="1802"/>
                    <a:pt x="267" y="1869"/>
                  </a:cubicBezTo>
                  <a:cubicBezTo>
                    <a:pt x="341" y="1917"/>
                    <a:pt x="450" y="1948"/>
                    <a:pt x="555" y="1948"/>
                  </a:cubicBezTo>
                  <a:cubicBezTo>
                    <a:pt x="594" y="1948"/>
                    <a:pt x="632" y="1944"/>
                    <a:pt x="668" y="1935"/>
                  </a:cubicBezTo>
                  <a:cubicBezTo>
                    <a:pt x="801" y="1902"/>
                    <a:pt x="901" y="1802"/>
                    <a:pt x="968" y="1702"/>
                  </a:cubicBezTo>
                  <a:cubicBezTo>
                    <a:pt x="1201" y="1335"/>
                    <a:pt x="1335" y="935"/>
                    <a:pt x="1335" y="534"/>
                  </a:cubicBezTo>
                  <a:cubicBezTo>
                    <a:pt x="1335" y="401"/>
                    <a:pt x="1301" y="267"/>
                    <a:pt x="1201" y="167"/>
                  </a:cubicBezTo>
                  <a:cubicBezTo>
                    <a:pt x="1101" y="67"/>
                    <a:pt x="968" y="1"/>
                    <a:pt x="834" y="1"/>
                  </a:cubicBezTo>
                  <a:close/>
                </a:path>
              </a:pathLst>
            </a:custGeom>
            <a:solidFill>
              <a:srgbClr val="333D0C"/>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20" name="Google Shape;8120;p35"/>
            <p:cNvSpPr/>
            <p:nvPr/>
          </p:nvSpPr>
          <p:spPr>
            <a:xfrm>
              <a:off x="2657164" y="1918527"/>
              <a:ext cx="243245" cy="807049"/>
            </a:xfrm>
            <a:custGeom>
              <a:avLst/>
              <a:gdLst/>
              <a:ahLst/>
              <a:cxnLst/>
              <a:rect l="l" t="t" r="r" b="b"/>
              <a:pathLst>
                <a:path w="6805" h="23118" extrusionOk="0">
                  <a:moveTo>
                    <a:pt x="6505" y="1"/>
                  </a:moveTo>
                  <a:lnTo>
                    <a:pt x="6438" y="34"/>
                  </a:lnTo>
                  <a:cubicBezTo>
                    <a:pt x="3603" y="3303"/>
                    <a:pt x="2368" y="8373"/>
                    <a:pt x="1635" y="12543"/>
                  </a:cubicBezTo>
                  <a:cubicBezTo>
                    <a:pt x="1076" y="15830"/>
                    <a:pt x="96" y="19700"/>
                    <a:pt x="195" y="22908"/>
                  </a:cubicBezTo>
                  <a:lnTo>
                    <a:pt x="195" y="22908"/>
                  </a:lnTo>
                  <a:cubicBezTo>
                    <a:pt x="3028" y="19844"/>
                    <a:pt x="5750" y="16116"/>
                    <a:pt x="6305" y="11909"/>
                  </a:cubicBezTo>
                  <a:cubicBezTo>
                    <a:pt x="6805" y="8040"/>
                    <a:pt x="5804" y="3837"/>
                    <a:pt x="6505" y="1"/>
                  </a:cubicBezTo>
                  <a:close/>
                  <a:moveTo>
                    <a:pt x="195" y="22908"/>
                  </a:moveTo>
                  <a:cubicBezTo>
                    <a:pt x="130" y="22978"/>
                    <a:pt x="65" y="23048"/>
                    <a:pt x="0" y="23117"/>
                  </a:cubicBezTo>
                  <a:lnTo>
                    <a:pt x="200" y="23051"/>
                  </a:lnTo>
                  <a:cubicBezTo>
                    <a:pt x="198" y="23003"/>
                    <a:pt x="197" y="22955"/>
                    <a:pt x="195" y="22908"/>
                  </a:cubicBezTo>
                  <a:close/>
                </a:path>
              </a:pathLst>
            </a:custGeom>
            <a:solidFill>
              <a:schemeClr val="accent5"/>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21" name="Google Shape;8121;p35"/>
            <p:cNvSpPr/>
            <p:nvPr/>
          </p:nvSpPr>
          <p:spPr>
            <a:xfrm>
              <a:off x="2776374" y="1994106"/>
              <a:ext cx="70382" cy="40915"/>
            </a:xfrm>
            <a:custGeom>
              <a:avLst/>
              <a:gdLst/>
              <a:ahLst/>
              <a:cxnLst/>
              <a:rect l="l" t="t" r="r" b="b"/>
              <a:pathLst>
                <a:path w="1969" h="1172" extrusionOk="0">
                  <a:moveTo>
                    <a:pt x="837" y="90"/>
                  </a:moveTo>
                  <a:lnTo>
                    <a:pt x="837" y="90"/>
                  </a:lnTo>
                  <a:cubicBezTo>
                    <a:pt x="847" y="94"/>
                    <a:pt x="857" y="98"/>
                    <a:pt x="868" y="104"/>
                  </a:cubicBezTo>
                  <a:cubicBezTo>
                    <a:pt x="853" y="104"/>
                    <a:pt x="845" y="97"/>
                    <a:pt x="837" y="90"/>
                  </a:cubicBezTo>
                  <a:close/>
                  <a:moveTo>
                    <a:pt x="554" y="1"/>
                  </a:moveTo>
                  <a:cubicBezTo>
                    <a:pt x="503" y="1"/>
                    <a:pt x="452" y="12"/>
                    <a:pt x="401" y="37"/>
                  </a:cubicBezTo>
                  <a:cubicBezTo>
                    <a:pt x="301" y="71"/>
                    <a:pt x="168" y="137"/>
                    <a:pt x="101" y="271"/>
                  </a:cubicBezTo>
                  <a:cubicBezTo>
                    <a:pt x="34" y="371"/>
                    <a:pt x="1" y="538"/>
                    <a:pt x="34" y="671"/>
                  </a:cubicBezTo>
                  <a:cubicBezTo>
                    <a:pt x="101" y="805"/>
                    <a:pt x="168" y="905"/>
                    <a:pt x="268" y="971"/>
                  </a:cubicBezTo>
                  <a:cubicBezTo>
                    <a:pt x="368" y="1038"/>
                    <a:pt x="501" y="1071"/>
                    <a:pt x="601" y="1105"/>
                  </a:cubicBezTo>
                  <a:cubicBezTo>
                    <a:pt x="701" y="1138"/>
                    <a:pt x="835" y="1138"/>
                    <a:pt x="935" y="1172"/>
                  </a:cubicBezTo>
                  <a:lnTo>
                    <a:pt x="1435" y="1172"/>
                  </a:lnTo>
                  <a:cubicBezTo>
                    <a:pt x="1569" y="1172"/>
                    <a:pt x="1702" y="1105"/>
                    <a:pt x="1802" y="1005"/>
                  </a:cubicBezTo>
                  <a:cubicBezTo>
                    <a:pt x="1902" y="938"/>
                    <a:pt x="1969" y="771"/>
                    <a:pt x="1969" y="638"/>
                  </a:cubicBezTo>
                  <a:cubicBezTo>
                    <a:pt x="1936" y="504"/>
                    <a:pt x="1902" y="371"/>
                    <a:pt x="1802" y="271"/>
                  </a:cubicBezTo>
                  <a:cubicBezTo>
                    <a:pt x="1702" y="204"/>
                    <a:pt x="1569" y="137"/>
                    <a:pt x="1435" y="137"/>
                  </a:cubicBezTo>
                  <a:cubicBezTo>
                    <a:pt x="1280" y="137"/>
                    <a:pt x="1095" y="137"/>
                    <a:pt x="936" y="110"/>
                  </a:cubicBezTo>
                  <a:lnTo>
                    <a:pt x="936" y="110"/>
                  </a:lnTo>
                  <a:cubicBezTo>
                    <a:pt x="941" y="112"/>
                    <a:pt x="946" y="113"/>
                    <a:pt x="951" y="115"/>
                  </a:cubicBezTo>
                  <a:lnTo>
                    <a:pt x="951" y="115"/>
                  </a:lnTo>
                  <a:cubicBezTo>
                    <a:pt x="936" y="112"/>
                    <a:pt x="921" y="108"/>
                    <a:pt x="905" y="105"/>
                  </a:cubicBezTo>
                  <a:lnTo>
                    <a:pt x="905" y="105"/>
                  </a:lnTo>
                  <a:cubicBezTo>
                    <a:pt x="915" y="107"/>
                    <a:pt x="925" y="109"/>
                    <a:pt x="936" y="110"/>
                  </a:cubicBezTo>
                  <a:lnTo>
                    <a:pt x="936" y="110"/>
                  </a:lnTo>
                  <a:cubicBezTo>
                    <a:pt x="923" y="107"/>
                    <a:pt x="911" y="104"/>
                    <a:pt x="902" y="104"/>
                  </a:cubicBezTo>
                  <a:lnTo>
                    <a:pt x="902" y="104"/>
                  </a:lnTo>
                  <a:cubicBezTo>
                    <a:pt x="903" y="104"/>
                    <a:pt x="904" y="105"/>
                    <a:pt x="905" y="105"/>
                  </a:cubicBezTo>
                  <a:lnTo>
                    <a:pt x="905" y="105"/>
                  </a:lnTo>
                  <a:cubicBezTo>
                    <a:pt x="904" y="105"/>
                    <a:pt x="903" y="104"/>
                    <a:pt x="901" y="104"/>
                  </a:cubicBezTo>
                  <a:cubicBezTo>
                    <a:pt x="902" y="104"/>
                    <a:pt x="902" y="104"/>
                    <a:pt x="902" y="104"/>
                  </a:cubicBezTo>
                  <a:lnTo>
                    <a:pt x="902" y="104"/>
                  </a:lnTo>
                  <a:cubicBezTo>
                    <a:pt x="879" y="99"/>
                    <a:pt x="855" y="93"/>
                    <a:pt x="832" y="85"/>
                  </a:cubicBezTo>
                  <a:lnTo>
                    <a:pt x="832" y="85"/>
                  </a:lnTo>
                  <a:cubicBezTo>
                    <a:pt x="824" y="77"/>
                    <a:pt x="816" y="71"/>
                    <a:pt x="801" y="71"/>
                  </a:cubicBezTo>
                  <a:cubicBezTo>
                    <a:pt x="784" y="62"/>
                    <a:pt x="766" y="54"/>
                    <a:pt x="749" y="46"/>
                  </a:cubicBezTo>
                  <a:lnTo>
                    <a:pt x="749" y="46"/>
                  </a:lnTo>
                  <a:cubicBezTo>
                    <a:pt x="744" y="43"/>
                    <a:pt x="739" y="40"/>
                    <a:pt x="735" y="37"/>
                  </a:cubicBezTo>
                  <a:lnTo>
                    <a:pt x="735" y="37"/>
                  </a:lnTo>
                  <a:cubicBezTo>
                    <a:pt x="737" y="39"/>
                    <a:pt x="739" y="41"/>
                    <a:pt x="740" y="43"/>
                  </a:cubicBezTo>
                  <a:lnTo>
                    <a:pt x="740" y="43"/>
                  </a:lnTo>
                  <a:cubicBezTo>
                    <a:pt x="678" y="17"/>
                    <a:pt x="616" y="1"/>
                    <a:pt x="554" y="1"/>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22" name="Google Shape;8122;p35"/>
            <p:cNvSpPr/>
            <p:nvPr/>
          </p:nvSpPr>
          <p:spPr>
            <a:xfrm>
              <a:off x="2852691" y="2050415"/>
              <a:ext cx="65628" cy="40216"/>
            </a:xfrm>
            <a:custGeom>
              <a:avLst/>
              <a:gdLst/>
              <a:ahLst/>
              <a:cxnLst/>
              <a:rect l="l" t="t" r="r" b="b"/>
              <a:pathLst>
                <a:path w="1836" h="1152" extrusionOk="0">
                  <a:moveTo>
                    <a:pt x="735" y="26"/>
                  </a:moveTo>
                  <a:cubicBezTo>
                    <a:pt x="740" y="30"/>
                    <a:pt x="745" y="35"/>
                    <a:pt x="750" y="39"/>
                  </a:cubicBezTo>
                  <a:lnTo>
                    <a:pt x="750" y="39"/>
                  </a:lnTo>
                  <a:cubicBezTo>
                    <a:pt x="750" y="39"/>
                    <a:pt x="751" y="39"/>
                    <a:pt x="751" y="39"/>
                  </a:cubicBezTo>
                  <a:lnTo>
                    <a:pt x="751" y="39"/>
                  </a:lnTo>
                  <a:cubicBezTo>
                    <a:pt x="746" y="36"/>
                    <a:pt x="740" y="31"/>
                    <a:pt x="735" y="26"/>
                  </a:cubicBezTo>
                  <a:close/>
                  <a:moveTo>
                    <a:pt x="751" y="39"/>
                  </a:moveTo>
                  <a:lnTo>
                    <a:pt x="751" y="39"/>
                  </a:lnTo>
                  <a:cubicBezTo>
                    <a:pt x="768" y="52"/>
                    <a:pt x="785" y="58"/>
                    <a:pt x="802" y="68"/>
                  </a:cubicBezTo>
                  <a:lnTo>
                    <a:pt x="802" y="68"/>
                  </a:lnTo>
                  <a:cubicBezTo>
                    <a:pt x="802" y="65"/>
                    <a:pt x="801" y="62"/>
                    <a:pt x="801" y="59"/>
                  </a:cubicBezTo>
                  <a:cubicBezTo>
                    <a:pt x="784" y="50"/>
                    <a:pt x="768" y="44"/>
                    <a:pt x="751" y="39"/>
                  </a:cubicBezTo>
                  <a:close/>
                  <a:moveTo>
                    <a:pt x="872" y="92"/>
                  </a:moveTo>
                  <a:lnTo>
                    <a:pt x="872" y="92"/>
                  </a:lnTo>
                  <a:cubicBezTo>
                    <a:pt x="879" y="94"/>
                    <a:pt x="887" y="96"/>
                    <a:pt x="894" y="98"/>
                  </a:cubicBezTo>
                  <a:lnTo>
                    <a:pt x="894" y="98"/>
                  </a:lnTo>
                  <a:cubicBezTo>
                    <a:pt x="887" y="95"/>
                    <a:pt x="879" y="93"/>
                    <a:pt x="872" y="92"/>
                  </a:cubicBezTo>
                  <a:close/>
                  <a:moveTo>
                    <a:pt x="501" y="0"/>
                  </a:moveTo>
                  <a:cubicBezTo>
                    <a:pt x="468" y="0"/>
                    <a:pt x="434" y="9"/>
                    <a:pt x="401" y="26"/>
                  </a:cubicBezTo>
                  <a:cubicBezTo>
                    <a:pt x="268" y="59"/>
                    <a:pt x="134" y="159"/>
                    <a:pt x="101" y="259"/>
                  </a:cubicBezTo>
                  <a:cubicBezTo>
                    <a:pt x="34" y="392"/>
                    <a:pt x="1" y="526"/>
                    <a:pt x="34" y="659"/>
                  </a:cubicBezTo>
                  <a:cubicBezTo>
                    <a:pt x="67" y="793"/>
                    <a:pt x="134" y="926"/>
                    <a:pt x="268" y="960"/>
                  </a:cubicBezTo>
                  <a:cubicBezTo>
                    <a:pt x="368" y="1026"/>
                    <a:pt x="468" y="1060"/>
                    <a:pt x="601" y="1093"/>
                  </a:cubicBezTo>
                  <a:cubicBezTo>
                    <a:pt x="701" y="1126"/>
                    <a:pt x="801" y="1126"/>
                    <a:pt x="935" y="1126"/>
                  </a:cubicBezTo>
                  <a:cubicBezTo>
                    <a:pt x="968" y="1143"/>
                    <a:pt x="1001" y="1151"/>
                    <a:pt x="1035" y="1151"/>
                  </a:cubicBezTo>
                  <a:cubicBezTo>
                    <a:pt x="1068" y="1151"/>
                    <a:pt x="1101" y="1143"/>
                    <a:pt x="1135" y="1126"/>
                  </a:cubicBezTo>
                  <a:cubicBezTo>
                    <a:pt x="1235" y="1126"/>
                    <a:pt x="1335" y="1126"/>
                    <a:pt x="1435" y="1093"/>
                  </a:cubicBezTo>
                  <a:cubicBezTo>
                    <a:pt x="1568" y="1026"/>
                    <a:pt x="1669" y="960"/>
                    <a:pt x="1735" y="859"/>
                  </a:cubicBezTo>
                  <a:cubicBezTo>
                    <a:pt x="1769" y="793"/>
                    <a:pt x="1802" y="726"/>
                    <a:pt x="1802" y="659"/>
                  </a:cubicBezTo>
                  <a:cubicBezTo>
                    <a:pt x="1835" y="593"/>
                    <a:pt x="1802" y="526"/>
                    <a:pt x="1802" y="459"/>
                  </a:cubicBezTo>
                  <a:cubicBezTo>
                    <a:pt x="1769" y="326"/>
                    <a:pt x="1669" y="192"/>
                    <a:pt x="1568" y="126"/>
                  </a:cubicBezTo>
                  <a:cubicBezTo>
                    <a:pt x="1486" y="84"/>
                    <a:pt x="1404" y="56"/>
                    <a:pt x="1321" y="56"/>
                  </a:cubicBezTo>
                  <a:cubicBezTo>
                    <a:pt x="1270" y="56"/>
                    <a:pt x="1219" y="67"/>
                    <a:pt x="1168" y="92"/>
                  </a:cubicBezTo>
                  <a:cubicBezTo>
                    <a:pt x="1135" y="103"/>
                    <a:pt x="1101" y="111"/>
                    <a:pt x="1068" y="115"/>
                  </a:cubicBezTo>
                  <a:lnTo>
                    <a:pt x="1068" y="115"/>
                  </a:lnTo>
                  <a:cubicBezTo>
                    <a:pt x="1099" y="105"/>
                    <a:pt x="1127" y="92"/>
                    <a:pt x="1168" y="92"/>
                  </a:cubicBezTo>
                  <a:cubicBezTo>
                    <a:pt x="1108" y="92"/>
                    <a:pt x="1075" y="92"/>
                    <a:pt x="1019" y="117"/>
                  </a:cubicBezTo>
                  <a:lnTo>
                    <a:pt x="1019" y="117"/>
                  </a:lnTo>
                  <a:cubicBezTo>
                    <a:pt x="1019" y="117"/>
                    <a:pt x="1018" y="117"/>
                    <a:pt x="1018" y="117"/>
                  </a:cubicBezTo>
                  <a:cubicBezTo>
                    <a:pt x="999" y="117"/>
                    <a:pt x="980" y="116"/>
                    <a:pt x="961" y="114"/>
                  </a:cubicBezTo>
                  <a:lnTo>
                    <a:pt x="961" y="114"/>
                  </a:lnTo>
                  <a:cubicBezTo>
                    <a:pt x="938" y="108"/>
                    <a:pt x="916" y="103"/>
                    <a:pt x="894" y="98"/>
                  </a:cubicBezTo>
                  <a:lnTo>
                    <a:pt x="894" y="98"/>
                  </a:lnTo>
                  <a:cubicBezTo>
                    <a:pt x="900" y="100"/>
                    <a:pt x="906" y="102"/>
                    <a:pt x="912" y="105"/>
                  </a:cubicBezTo>
                  <a:lnTo>
                    <a:pt x="912" y="105"/>
                  </a:lnTo>
                  <a:cubicBezTo>
                    <a:pt x="897" y="101"/>
                    <a:pt x="883" y="97"/>
                    <a:pt x="868" y="92"/>
                  </a:cubicBezTo>
                  <a:cubicBezTo>
                    <a:pt x="869" y="92"/>
                    <a:pt x="871" y="92"/>
                    <a:pt x="872" y="92"/>
                  </a:cubicBezTo>
                  <a:lnTo>
                    <a:pt x="872" y="92"/>
                  </a:lnTo>
                  <a:cubicBezTo>
                    <a:pt x="851" y="87"/>
                    <a:pt x="831" y="81"/>
                    <a:pt x="812" y="74"/>
                  </a:cubicBezTo>
                  <a:lnTo>
                    <a:pt x="812" y="74"/>
                  </a:lnTo>
                  <a:cubicBezTo>
                    <a:pt x="820" y="79"/>
                    <a:pt x="827" y="85"/>
                    <a:pt x="835" y="92"/>
                  </a:cubicBezTo>
                  <a:cubicBezTo>
                    <a:pt x="835" y="92"/>
                    <a:pt x="809" y="92"/>
                    <a:pt x="803" y="70"/>
                  </a:cubicBezTo>
                  <a:lnTo>
                    <a:pt x="803" y="70"/>
                  </a:lnTo>
                  <a:cubicBezTo>
                    <a:pt x="806" y="72"/>
                    <a:pt x="809" y="73"/>
                    <a:pt x="812" y="74"/>
                  </a:cubicBezTo>
                  <a:lnTo>
                    <a:pt x="812" y="74"/>
                  </a:lnTo>
                  <a:cubicBezTo>
                    <a:pt x="809" y="72"/>
                    <a:pt x="806" y="70"/>
                    <a:pt x="802" y="68"/>
                  </a:cubicBezTo>
                  <a:lnTo>
                    <a:pt x="802" y="68"/>
                  </a:lnTo>
                  <a:cubicBezTo>
                    <a:pt x="802" y="69"/>
                    <a:pt x="803" y="70"/>
                    <a:pt x="803" y="70"/>
                  </a:cubicBezTo>
                  <a:lnTo>
                    <a:pt x="803" y="70"/>
                  </a:lnTo>
                  <a:cubicBezTo>
                    <a:pt x="784" y="62"/>
                    <a:pt x="766" y="52"/>
                    <a:pt x="750" y="39"/>
                  </a:cubicBezTo>
                  <a:lnTo>
                    <a:pt x="750" y="39"/>
                  </a:lnTo>
                  <a:cubicBezTo>
                    <a:pt x="700" y="26"/>
                    <a:pt x="651" y="26"/>
                    <a:pt x="601" y="26"/>
                  </a:cubicBezTo>
                  <a:cubicBezTo>
                    <a:pt x="568" y="9"/>
                    <a:pt x="534" y="0"/>
                    <a:pt x="501" y="0"/>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23" name="Google Shape;8123;p35"/>
            <p:cNvSpPr/>
            <p:nvPr/>
          </p:nvSpPr>
          <p:spPr>
            <a:xfrm>
              <a:off x="2746563" y="2071081"/>
              <a:ext cx="76351" cy="45907"/>
            </a:xfrm>
            <a:custGeom>
              <a:avLst/>
              <a:gdLst/>
              <a:ahLst/>
              <a:cxnLst/>
              <a:rect l="l" t="t" r="r" b="b"/>
              <a:pathLst>
                <a:path w="2136" h="1315" extrusionOk="0">
                  <a:moveTo>
                    <a:pt x="535" y="1"/>
                  </a:moveTo>
                  <a:cubicBezTo>
                    <a:pt x="401" y="1"/>
                    <a:pt x="268" y="34"/>
                    <a:pt x="168" y="134"/>
                  </a:cubicBezTo>
                  <a:cubicBezTo>
                    <a:pt x="68" y="234"/>
                    <a:pt x="1" y="368"/>
                    <a:pt x="1" y="501"/>
                  </a:cubicBezTo>
                  <a:cubicBezTo>
                    <a:pt x="34" y="801"/>
                    <a:pt x="234" y="1035"/>
                    <a:pt x="535" y="1035"/>
                  </a:cubicBezTo>
                  <a:lnTo>
                    <a:pt x="635" y="1035"/>
                  </a:lnTo>
                  <a:cubicBezTo>
                    <a:pt x="835" y="1068"/>
                    <a:pt x="1035" y="1135"/>
                    <a:pt x="1235" y="1201"/>
                  </a:cubicBezTo>
                  <a:lnTo>
                    <a:pt x="1235" y="1201"/>
                  </a:lnTo>
                  <a:cubicBezTo>
                    <a:pt x="1257" y="1213"/>
                    <a:pt x="1280" y="1224"/>
                    <a:pt x="1302" y="1235"/>
                  </a:cubicBezTo>
                  <a:cubicBezTo>
                    <a:pt x="1400" y="1284"/>
                    <a:pt x="1497" y="1315"/>
                    <a:pt x="1595" y="1315"/>
                  </a:cubicBezTo>
                  <a:cubicBezTo>
                    <a:pt x="1631" y="1315"/>
                    <a:pt x="1666" y="1310"/>
                    <a:pt x="1702" y="1302"/>
                  </a:cubicBezTo>
                  <a:cubicBezTo>
                    <a:pt x="1836" y="1268"/>
                    <a:pt x="1969" y="1168"/>
                    <a:pt x="2036" y="1068"/>
                  </a:cubicBezTo>
                  <a:cubicBezTo>
                    <a:pt x="2102" y="935"/>
                    <a:pt x="2136" y="801"/>
                    <a:pt x="2069" y="668"/>
                  </a:cubicBezTo>
                  <a:cubicBezTo>
                    <a:pt x="2036" y="534"/>
                    <a:pt x="1969" y="401"/>
                    <a:pt x="1836" y="334"/>
                  </a:cubicBezTo>
                  <a:cubicBezTo>
                    <a:pt x="1435" y="134"/>
                    <a:pt x="1002" y="1"/>
                    <a:pt x="535" y="1"/>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24" name="Google Shape;8124;p35"/>
            <p:cNvSpPr/>
            <p:nvPr/>
          </p:nvSpPr>
          <p:spPr>
            <a:xfrm>
              <a:off x="2806186" y="2135419"/>
              <a:ext cx="65628" cy="39344"/>
            </a:xfrm>
            <a:custGeom>
              <a:avLst/>
              <a:gdLst/>
              <a:ahLst/>
              <a:cxnLst/>
              <a:rect l="l" t="t" r="r" b="b"/>
              <a:pathLst>
                <a:path w="1836" h="1127" extrusionOk="0">
                  <a:moveTo>
                    <a:pt x="568" y="1"/>
                  </a:moveTo>
                  <a:cubicBezTo>
                    <a:pt x="534" y="1"/>
                    <a:pt x="501" y="9"/>
                    <a:pt x="468" y="26"/>
                  </a:cubicBezTo>
                  <a:cubicBezTo>
                    <a:pt x="401" y="26"/>
                    <a:pt x="334" y="59"/>
                    <a:pt x="268" y="92"/>
                  </a:cubicBezTo>
                  <a:cubicBezTo>
                    <a:pt x="168" y="159"/>
                    <a:pt x="67" y="259"/>
                    <a:pt x="34" y="393"/>
                  </a:cubicBezTo>
                  <a:cubicBezTo>
                    <a:pt x="1" y="526"/>
                    <a:pt x="1" y="693"/>
                    <a:pt x="101" y="793"/>
                  </a:cubicBezTo>
                  <a:cubicBezTo>
                    <a:pt x="134" y="826"/>
                    <a:pt x="134" y="860"/>
                    <a:pt x="168" y="893"/>
                  </a:cubicBezTo>
                  <a:cubicBezTo>
                    <a:pt x="234" y="960"/>
                    <a:pt x="334" y="993"/>
                    <a:pt x="401" y="1026"/>
                  </a:cubicBezTo>
                  <a:cubicBezTo>
                    <a:pt x="568" y="1060"/>
                    <a:pt x="735" y="1060"/>
                    <a:pt x="901" y="1093"/>
                  </a:cubicBezTo>
                  <a:cubicBezTo>
                    <a:pt x="1002" y="1093"/>
                    <a:pt x="1102" y="1093"/>
                    <a:pt x="1203" y="1107"/>
                  </a:cubicBezTo>
                  <a:lnTo>
                    <a:pt x="1203" y="1107"/>
                  </a:lnTo>
                  <a:cubicBezTo>
                    <a:pt x="1223" y="1114"/>
                    <a:pt x="1244" y="1118"/>
                    <a:pt x="1265" y="1118"/>
                  </a:cubicBezTo>
                  <a:lnTo>
                    <a:pt x="1265" y="1118"/>
                  </a:lnTo>
                  <a:cubicBezTo>
                    <a:pt x="1277" y="1121"/>
                    <a:pt x="1289" y="1123"/>
                    <a:pt x="1302" y="1126"/>
                  </a:cubicBezTo>
                  <a:cubicBezTo>
                    <a:pt x="1295" y="1123"/>
                    <a:pt x="1289" y="1120"/>
                    <a:pt x="1283" y="1117"/>
                  </a:cubicBezTo>
                  <a:lnTo>
                    <a:pt x="1283" y="1117"/>
                  </a:lnTo>
                  <a:cubicBezTo>
                    <a:pt x="1311" y="1115"/>
                    <a:pt x="1340" y="1107"/>
                    <a:pt x="1368" y="1093"/>
                  </a:cubicBezTo>
                  <a:cubicBezTo>
                    <a:pt x="1435" y="1093"/>
                    <a:pt x="1502" y="1060"/>
                    <a:pt x="1569" y="1026"/>
                  </a:cubicBezTo>
                  <a:cubicBezTo>
                    <a:pt x="1669" y="993"/>
                    <a:pt x="1769" y="860"/>
                    <a:pt x="1802" y="726"/>
                  </a:cubicBezTo>
                  <a:cubicBezTo>
                    <a:pt x="1835" y="593"/>
                    <a:pt x="1835" y="426"/>
                    <a:pt x="1769" y="326"/>
                  </a:cubicBezTo>
                  <a:cubicBezTo>
                    <a:pt x="1735" y="292"/>
                    <a:pt x="1702" y="259"/>
                    <a:pt x="1669" y="226"/>
                  </a:cubicBezTo>
                  <a:cubicBezTo>
                    <a:pt x="1602" y="159"/>
                    <a:pt x="1535" y="126"/>
                    <a:pt x="1435" y="92"/>
                  </a:cubicBezTo>
                  <a:cubicBezTo>
                    <a:pt x="1268" y="59"/>
                    <a:pt x="1102" y="59"/>
                    <a:pt x="935" y="26"/>
                  </a:cubicBezTo>
                  <a:lnTo>
                    <a:pt x="668" y="26"/>
                  </a:lnTo>
                  <a:cubicBezTo>
                    <a:pt x="635" y="9"/>
                    <a:pt x="601" y="1"/>
                    <a:pt x="568" y="1"/>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25" name="Google Shape;8125;p35"/>
            <p:cNvSpPr/>
            <p:nvPr/>
          </p:nvSpPr>
          <p:spPr>
            <a:xfrm>
              <a:off x="2777590" y="2193369"/>
              <a:ext cx="72741" cy="39623"/>
            </a:xfrm>
            <a:custGeom>
              <a:avLst/>
              <a:gdLst/>
              <a:ahLst/>
              <a:cxnLst/>
              <a:rect l="l" t="t" r="r" b="b"/>
              <a:pathLst>
                <a:path w="2035" h="1135" extrusionOk="0">
                  <a:moveTo>
                    <a:pt x="534" y="0"/>
                  </a:moveTo>
                  <a:cubicBezTo>
                    <a:pt x="400" y="0"/>
                    <a:pt x="234" y="67"/>
                    <a:pt x="167" y="134"/>
                  </a:cubicBezTo>
                  <a:cubicBezTo>
                    <a:pt x="67" y="234"/>
                    <a:pt x="0" y="400"/>
                    <a:pt x="0" y="500"/>
                  </a:cubicBezTo>
                  <a:cubicBezTo>
                    <a:pt x="0" y="634"/>
                    <a:pt x="67" y="801"/>
                    <a:pt x="167" y="867"/>
                  </a:cubicBezTo>
                  <a:cubicBezTo>
                    <a:pt x="267" y="967"/>
                    <a:pt x="367" y="1034"/>
                    <a:pt x="534" y="1034"/>
                  </a:cubicBezTo>
                  <a:cubicBezTo>
                    <a:pt x="667" y="1034"/>
                    <a:pt x="767" y="1068"/>
                    <a:pt x="901" y="1068"/>
                  </a:cubicBezTo>
                  <a:lnTo>
                    <a:pt x="767" y="1068"/>
                  </a:lnTo>
                  <a:cubicBezTo>
                    <a:pt x="1001" y="1101"/>
                    <a:pt x="1268" y="1134"/>
                    <a:pt x="1501" y="1134"/>
                  </a:cubicBezTo>
                  <a:cubicBezTo>
                    <a:pt x="1635" y="1134"/>
                    <a:pt x="1768" y="1068"/>
                    <a:pt x="1868" y="967"/>
                  </a:cubicBezTo>
                  <a:cubicBezTo>
                    <a:pt x="1968" y="901"/>
                    <a:pt x="2035" y="734"/>
                    <a:pt x="2035" y="601"/>
                  </a:cubicBezTo>
                  <a:cubicBezTo>
                    <a:pt x="2035" y="467"/>
                    <a:pt x="1968" y="334"/>
                    <a:pt x="1868" y="234"/>
                  </a:cubicBezTo>
                  <a:cubicBezTo>
                    <a:pt x="1768" y="134"/>
                    <a:pt x="1635" y="100"/>
                    <a:pt x="1501" y="100"/>
                  </a:cubicBezTo>
                  <a:cubicBezTo>
                    <a:pt x="1368" y="100"/>
                    <a:pt x="1234" y="67"/>
                    <a:pt x="1134" y="67"/>
                  </a:cubicBezTo>
                  <a:lnTo>
                    <a:pt x="1268" y="67"/>
                  </a:lnTo>
                  <a:cubicBezTo>
                    <a:pt x="1001" y="33"/>
                    <a:pt x="767" y="0"/>
                    <a:pt x="534" y="0"/>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26" name="Google Shape;8126;p35"/>
            <p:cNvSpPr/>
            <p:nvPr/>
          </p:nvSpPr>
          <p:spPr>
            <a:xfrm>
              <a:off x="2847937" y="2255089"/>
              <a:ext cx="79926" cy="38436"/>
            </a:xfrm>
            <a:custGeom>
              <a:avLst/>
              <a:gdLst/>
              <a:ahLst/>
              <a:cxnLst/>
              <a:rect l="l" t="t" r="r" b="b"/>
              <a:pathLst>
                <a:path w="2236" h="1101" extrusionOk="0">
                  <a:moveTo>
                    <a:pt x="467" y="0"/>
                  </a:moveTo>
                  <a:cubicBezTo>
                    <a:pt x="367" y="0"/>
                    <a:pt x="334" y="33"/>
                    <a:pt x="267" y="67"/>
                  </a:cubicBezTo>
                  <a:cubicBezTo>
                    <a:pt x="167" y="133"/>
                    <a:pt x="34" y="267"/>
                    <a:pt x="34" y="367"/>
                  </a:cubicBezTo>
                  <a:cubicBezTo>
                    <a:pt x="0" y="500"/>
                    <a:pt x="0" y="667"/>
                    <a:pt x="67" y="767"/>
                  </a:cubicBezTo>
                  <a:cubicBezTo>
                    <a:pt x="134" y="901"/>
                    <a:pt x="267" y="1001"/>
                    <a:pt x="401" y="1034"/>
                  </a:cubicBezTo>
                  <a:cubicBezTo>
                    <a:pt x="634" y="1034"/>
                    <a:pt x="868" y="1067"/>
                    <a:pt x="1101" y="1101"/>
                  </a:cubicBezTo>
                  <a:cubicBezTo>
                    <a:pt x="1301" y="1101"/>
                    <a:pt x="1501" y="1067"/>
                    <a:pt x="1701" y="1067"/>
                  </a:cubicBezTo>
                  <a:cubicBezTo>
                    <a:pt x="1835" y="1067"/>
                    <a:pt x="1968" y="1001"/>
                    <a:pt x="2068" y="901"/>
                  </a:cubicBezTo>
                  <a:cubicBezTo>
                    <a:pt x="2168" y="801"/>
                    <a:pt x="2235" y="667"/>
                    <a:pt x="2235" y="534"/>
                  </a:cubicBezTo>
                  <a:cubicBezTo>
                    <a:pt x="2202" y="400"/>
                    <a:pt x="2168" y="267"/>
                    <a:pt x="2068" y="167"/>
                  </a:cubicBezTo>
                  <a:cubicBezTo>
                    <a:pt x="1968" y="100"/>
                    <a:pt x="1835" y="33"/>
                    <a:pt x="1701" y="33"/>
                  </a:cubicBezTo>
                  <a:cubicBezTo>
                    <a:pt x="1550" y="47"/>
                    <a:pt x="1392" y="55"/>
                    <a:pt x="1233" y="55"/>
                  </a:cubicBezTo>
                  <a:cubicBezTo>
                    <a:pt x="1050" y="55"/>
                    <a:pt x="865" y="44"/>
                    <a:pt x="687" y="19"/>
                  </a:cubicBezTo>
                  <a:lnTo>
                    <a:pt x="687" y="19"/>
                  </a:lnTo>
                  <a:cubicBezTo>
                    <a:pt x="678" y="10"/>
                    <a:pt x="667" y="0"/>
                    <a:pt x="667" y="0"/>
                  </a:cubicBezTo>
                  <a:lnTo>
                    <a:pt x="567" y="0"/>
                  </a:lnTo>
                  <a:cubicBezTo>
                    <a:pt x="595" y="0"/>
                    <a:pt x="644" y="0"/>
                    <a:pt x="680" y="18"/>
                  </a:cubicBezTo>
                  <a:lnTo>
                    <a:pt x="680" y="18"/>
                  </a:lnTo>
                  <a:cubicBezTo>
                    <a:pt x="642" y="13"/>
                    <a:pt x="604" y="7"/>
                    <a:pt x="567" y="0"/>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27" name="Google Shape;8127;p35"/>
            <p:cNvSpPr/>
            <p:nvPr/>
          </p:nvSpPr>
          <p:spPr>
            <a:xfrm>
              <a:off x="2704848" y="2246047"/>
              <a:ext cx="82321" cy="44510"/>
            </a:xfrm>
            <a:custGeom>
              <a:avLst/>
              <a:gdLst/>
              <a:ahLst/>
              <a:cxnLst/>
              <a:rect l="l" t="t" r="r" b="b"/>
              <a:pathLst>
                <a:path w="2303" h="1275" extrusionOk="0">
                  <a:moveTo>
                    <a:pt x="567" y="1"/>
                  </a:moveTo>
                  <a:cubicBezTo>
                    <a:pt x="534" y="1"/>
                    <a:pt x="501" y="9"/>
                    <a:pt x="467" y="26"/>
                  </a:cubicBezTo>
                  <a:cubicBezTo>
                    <a:pt x="401" y="26"/>
                    <a:pt x="334" y="59"/>
                    <a:pt x="267" y="92"/>
                  </a:cubicBezTo>
                  <a:cubicBezTo>
                    <a:pt x="167" y="159"/>
                    <a:pt x="67" y="259"/>
                    <a:pt x="34" y="392"/>
                  </a:cubicBezTo>
                  <a:cubicBezTo>
                    <a:pt x="0" y="526"/>
                    <a:pt x="0" y="693"/>
                    <a:pt x="100" y="793"/>
                  </a:cubicBezTo>
                  <a:cubicBezTo>
                    <a:pt x="167" y="893"/>
                    <a:pt x="267" y="1026"/>
                    <a:pt x="401" y="1026"/>
                  </a:cubicBezTo>
                  <a:cubicBezTo>
                    <a:pt x="801" y="1093"/>
                    <a:pt x="1235" y="1193"/>
                    <a:pt x="1635" y="1260"/>
                  </a:cubicBezTo>
                  <a:cubicBezTo>
                    <a:pt x="1679" y="1260"/>
                    <a:pt x="1724" y="1275"/>
                    <a:pt x="1768" y="1275"/>
                  </a:cubicBezTo>
                  <a:cubicBezTo>
                    <a:pt x="1791" y="1275"/>
                    <a:pt x="1813" y="1271"/>
                    <a:pt x="1835" y="1260"/>
                  </a:cubicBezTo>
                  <a:cubicBezTo>
                    <a:pt x="1902" y="1260"/>
                    <a:pt x="1968" y="1226"/>
                    <a:pt x="2035" y="1193"/>
                  </a:cubicBezTo>
                  <a:cubicBezTo>
                    <a:pt x="2135" y="1126"/>
                    <a:pt x="2235" y="1026"/>
                    <a:pt x="2269" y="893"/>
                  </a:cubicBezTo>
                  <a:cubicBezTo>
                    <a:pt x="2302" y="759"/>
                    <a:pt x="2302" y="593"/>
                    <a:pt x="2235" y="493"/>
                  </a:cubicBezTo>
                  <a:cubicBezTo>
                    <a:pt x="2169" y="392"/>
                    <a:pt x="2035" y="259"/>
                    <a:pt x="1902" y="259"/>
                  </a:cubicBezTo>
                  <a:cubicBezTo>
                    <a:pt x="1501" y="192"/>
                    <a:pt x="1101" y="92"/>
                    <a:pt x="668" y="26"/>
                  </a:cubicBezTo>
                  <a:cubicBezTo>
                    <a:pt x="634" y="9"/>
                    <a:pt x="601" y="1"/>
                    <a:pt x="567" y="1"/>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28" name="Google Shape;8128;p35"/>
            <p:cNvSpPr/>
            <p:nvPr/>
          </p:nvSpPr>
          <p:spPr>
            <a:xfrm>
              <a:off x="2766830" y="2313283"/>
              <a:ext cx="73992" cy="38471"/>
            </a:xfrm>
            <a:custGeom>
              <a:avLst/>
              <a:gdLst/>
              <a:ahLst/>
              <a:cxnLst/>
              <a:rect l="l" t="t" r="r" b="b"/>
              <a:pathLst>
                <a:path w="2070" h="1102" extrusionOk="0">
                  <a:moveTo>
                    <a:pt x="1569" y="1"/>
                  </a:moveTo>
                  <a:cubicBezTo>
                    <a:pt x="1202" y="1"/>
                    <a:pt x="868" y="34"/>
                    <a:pt x="501" y="34"/>
                  </a:cubicBezTo>
                  <a:cubicBezTo>
                    <a:pt x="368" y="34"/>
                    <a:pt x="234" y="101"/>
                    <a:pt x="134" y="201"/>
                  </a:cubicBezTo>
                  <a:cubicBezTo>
                    <a:pt x="68" y="301"/>
                    <a:pt x="1" y="435"/>
                    <a:pt x="1" y="568"/>
                  </a:cubicBezTo>
                  <a:cubicBezTo>
                    <a:pt x="1" y="701"/>
                    <a:pt x="34" y="835"/>
                    <a:pt x="134" y="935"/>
                  </a:cubicBezTo>
                  <a:cubicBezTo>
                    <a:pt x="234" y="1035"/>
                    <a:pt x="368" y="1102"/>
                    <a:pt x="501" y="1102"/>
                  </a:cubicBezTo>
                  <a:cubicBezTo>
                    <a:pt x="868" y="1102"/>
                    <a:pt x="1202" y="1068"/>
                    <a:pt x="1569" y="1068"/>
                  </a:cubicBezTo>
                  <a:cubicBezTo>
                    <a:pt x="1702" y="1068"/>
                    <a:pt x="1836" y="1002"/>
                    <a:pt x="1936" y="902"/>
                  </a:cubicBezTo>
                  <a:cubicBezTo>
                    <a:pt x="2002" y="801"/>
                    <a:pt x="2069" y="668"/>
                    <a:pt x="2069" y="535"/>
                  </a:cubicBezTo>
                  <a:cubicBezTo>
                    <a:pt x="2069" y="401"/>
                    <a:pt x="2036" y="268"/>
                    <a:pt x="1936" y="168"/>
                  </a:cubicBezTo>
                  <a:cubicBezTo>
                    <a:pt x="1836" y="68"/>
                    <a:pt x="1702" y="1"/>
                    <a:pt x="1569" y="1"/>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29" name="Google Shape;8129;p35"/>
            <p:cNvSpPr/>
            <p:nvPr/>
          </p:nvSpPr>
          <p:spPr>
            <a:xfrm>
              <a:off x="2665492" y="2370360"/>
              <a:ext cx="89470" cy="39867"/>
            </a:xfrm>
            <a:custGeom>
              <a:avLst/>
              <a:gdLst/>
              <a:ahLst/>
              <a:cxnLst/>
              <a:rect l="l" t="t" r="r" b="b"/>
              <a:pathLst>
                <a:path w="2503" h="1142" extrusionOk="0">
                  <a:moveTo>
                    <a:pt x="1960" y="1067"/>
                  </a:moveTo>
                  <a:lnTo>
                    <a:pt x="1960" y="1067"/>
                  </a:lnTo>
                  <a:cubicBezTo>
                    <a:pt x="1921" y="1068"/>
                    <a:pt x="1879" y="1068"/>
                    <a:pt x="1835" y="1068"/>
                  </a:cubicBezTo>
                  <a:lnTo>
                    <a:pt x="1969" y="1068"/>
                  </a:lnTo>
                  <a:cubicBezTo>
                    <a:pt x="1966" y="1067"/>
                    <a:pt x="1963" y="1067"/>
                    <a:pt x="1960" y="1067"/>
                  </a:cubicBezTo>
                  <a:close/>
                  <a:moveTo>
                    <a:pt x="1302" y="0"/>
                  </a:moveTo>
                  <a:cubicBezTo>
                    <a:pt x="1035" y="34"/>
                    <a:pt x="801" y="67"/>
                    <a:pt x="534" y="100"/>
                  </a:cubicBezTo>
                  <a:cubicBezTo>
                    <a:pt x="401" y="100"/>
                    <a:pt x="267" y="134"/>
                    <a:pt x="167" y="267"/>
                  </a:cubicBezTo>
                  <a:cubicBezTo>
                    <a:pt x="67" y="334"/>
                    <a:pt x="1" y="501"/>
                    <a:pt x="1" y="634"/>
                  </a:cubicBezTo>
                  <a:cubicBezTo>
                    <a:pt x="1" y="768"/>
                    <a:pt x="67" y="901"/>
                    <a:pt x="167" y="1001"/>
                  </a:cubicBezTo>
                  <a:cubicBezTo>
                    <a:pt x="254" y="1059"/>
                    <a:pt x="365" y="1141"/>
                    <a:pt x="480" y="1141"/>
                  </a:cubicBezTo>
                  <a:cubicBezTo>
                    <a:pt x="498" y="1141"/>
                    <a:pt x="516" y="1139"/>
                    <a:pt x="534" y="1135"/>
                  </a:cubicBezTo>
                  <a:cubicBezTo>
                    <a:pt x="865" y="1087"/>
                    <a:pt x="1211" y="1040"/>
                    <a:pt x="1551" y="1040"/>
                  </a:cubicBezTo>
                  <a:cubicBezTo>
                    <a:pt x="1689" y="1040"/>
                    <a:pt x="1826" y="1048"/>
                    <a:pt x="1960" y="1067"/>
                  </a:cubicBezTo>
                  <a:lnTo>
                    <a:pt x="1960" y="1067"/>
                  </a:lnTo>
                  <a:cubicBezTo>
                    <a:pt x="2070" y="1063"/>
                    <a:pt x="2162" y="1050"/>
                    <a:pt x="2236" y="1001"/>
                  </a:cubicBezTo>
                  <a:cubicBezTo>
                    <a:pt x="2369" y="934"/>
                    <a:pt x="2469" y="801"/>
                    <a:pt x="2502" y="701"/>
                  </a:cubicBezTo>
                  <a:cubicBezTo>
                    <a:pt x="2502" y="567"/>
                    <a:pt x="2502" y="401"/>
                    <a:pt x="2436" y="301"/>
                  </a:cubicBezTo>
                  <a:cubicBezTo>
                    <a:pt x="2369" y="167"/>
                    <a:pt x="2269" y="67"/>
                    <a:pt x="2135" y="34"/>
                  </a:cubicBezTo>
                  <a:cubicBezTo>
                    <a:pt x="1835" y="0"/>
                    <a:pt x="1568" y="0"/>
                    <a:pt x="1302" y="0"/>
                  </a:cubicBezTo>
                  <a:close/>
                </a:path>
              </a:pathLst>
            </a:custGeom>
            <a:solidFill>
              <a:schemeClr val="accent4"/>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30" name="Google Shape;8130;p35"/>
            <p:cNvSpPr/>
            <p:nvPr/>
          </p:nvSpPr>
          <p:spPr>
            <a:xfrm>
              <a:off x="2805006" y="2394726"/>
              <a:ext cx="88254" cy="38541"/>
            </a:xfrm>
            <a:custGeom>
              <a:avLst/>
              <a:gdLst/>
              <a:ahLst/>
              <a:cxnLst/>
              <a:rect l="l" t="t" r="r" b="b"/>
              <a:pathLst>
                <a:path w="2469" h="1104" extrusionOk="0">
                  <a:moveTo>
                    <a:pt x="1802" y="1070"/>
                  </a:moveTo>
                  <a:cubicBezTo>
                    <a:pt x="1803" y="1071"/>
                    <a:pt x="1804" y="1071"/>
                    <a:pt x="1805" y="1071"/>
                  </a:cubicBezTo>
                  <a:lnTo>
                    <a:pt x="1805" y="1071"/>
                  </a:lnTo>
                  <a:cubicBezTo>
                    <a:pt x="1791" y="1070"/>
                    <a:pt x="1778" y="1070"/>
                    <a:pt x="1768" y="1070"/>
                  </a:cubicBezTo>
                  <a:close/>
                  <a:moveTo>
                    <a:pt x="488" y="0"/>
                  </a:moveTo>
                  <a:cubicBezTo>
                    <a:pt x="238" y="0"/>
                    <a:pt x="0" y="252"/>
                    <a:pt x="0" y="503"/>
                  </a:cubicBezTo>
                  <a:cubicBezTo>
                    <a:pt x="34" y="803"/>
                    <a:pt x="234" y="1004"/>
                    <a:pt x="534" y="1037"/>
                  </a:cubicBezTo>
                  <a:cubicBezTo>
                    <a:pt x="1001" y="1070"/>
                    <a:pt x="1435" y="1037"/>
                    <a:pt x="1902" y="1104"/>
                  </a:cubicBezTo>
                  <a:cubicBezTo>
                    <a:pt x="1894" y="1095"/>
                    <a:pt x="1883" y="1089"/>
                    <a:pt x="1872" y="1085"/>
                  </a:cubicBezTo>
                  <a:lnTo>
                    <a:pt x="1872" y="1085"/>
                  </a:lnTo>
                  <a:cubicBezTo>
                    <a:pt x="1904" y="1090"/>
                    <a:pt x="1936" y="1092"/>
                    <a:pt x="1968" y="1092"/>
                  </a:cubicBezTo>
                  <a:cubicBezTo>
                    <a:pt x="2046" y="1092"/>
                    <a:pt x="2124" y="1076"/>
                    <a:pt x="2202" y="1037"/>
                  </a:cubicBezTo>
                  <a:cubicBezTo>
                    <a:pt x="2302" y="970"/>
                    <a:pt x="2402" y="837"/>
                    <a:pt x="2435" y="703"/>
                  </a:cubicBezTo>
                  <a:cubicBezTo>
                    <a:pt x="2469" y="570"/>
                    <a:pt x="2435" y="437"/>
                    <a:pt x="2369" y="303"/>
                  </a:cubicBezTo>
                  <a:cubicBezTo>
                    <a:pt x="2302" y="203"/>
                    <a:pt x="2202" y="103"/>
                    <a:pt x="2069" y="70"/>
                  </a:cubicBezTo>
                  <a:cubicBezTo>
                    <a:pt x="1802" y="36"/>
                    <a:pt x="1535" y="3"/>
                    <a:pt x="1268" y="3"/>
                  </a:cubicBezTo>
                  <a:lnTo>
                    <a:pt x="534" y="3"/>
                  </a:lnTo>
                  <a:cubicBezTo>
                    <a:pt x="519" y="1"/>
                    <a:pt x="504" y="0"/>
                    <a:pt x="488" y="0"/>
                  </a:cubicBezTo>
                  <a:close/>
                </a:path>
              </a:pathLst>
            </a:custGeom>
            <a:solidFill>
              <a:srgbClr val="333D0C"/>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31" name="Google Shape;8131;p35"/>
            <p:cNvSpPr/>
            <p:nvPr/>
          </p:nvSpPr>
          <p:spPr>
            <a:xfrm>
              <a:off x="2725116" y="2457249"/>
              <a:ext cx="72777" cy="40077"/>
            </a:xfrm>
            <a:custGeom>
              <a:avLst/>
              <a:gdLst/>
              <a:ahLst/>
              <a:cxnLst/>
              <a:rect l="l" t="t" r="r" b="b"/>
              <a:pathLst>
                <a:path w="2036" h="1148" extrusionOk="0">
                  <a:moveTo>
                    <a:pt x="555" y="0"/>
                  </a:moveTo>
                  <a:cubicBezTo>
                    <a:pt x="450" y="0"/>
                    <a:pt x="341" y="31"/>
                    <a:pt x="267" y="80"/>
                  </a:cubicBezTo>
                  <a:cubicBezTo>
                    <a:pt x="134" y="147"/>
                    <a:pt x="34" y="280"/>
                    <a:pt x="34" y="380"/>
                  </a:cubicBezTo>
                  <a:cubicBezTo>
                    <a:pt x="0" y="514"/>
                    <a:pt x="0" y="680"/>
                    <a:pt x="67" y="780"/>
                  </a:cubicBezTo>
                  <a:cubicBezTo>
                    <a:pt x="134" y="914"/>
                    <a:pt x="267" y="1014"/>
                    <a:pt x="401" y="1047"/>
                  </a:cubicBezTo>
                  <a:cubicBezTo>
                    <a:pt x="768" y="1114"/>
                    <a:pt x="1135" y="1147"/>
                    <a:pt x="1502" y="1147"/>
                  </a:cubicBezTo>
                  <a:cubicBezTo>
                    <a:pt x="1635" y="1147"/>
                    <a:pt x="1768" y="1081"/>
                    <a:pt x="1868" y="981"/>
                  </a:cubicBezTo>
                  <a:cubicBezTo>
                    <a:pt x="1969" y="880"/>
                    <a:pt x="2035" y="747"/>
                    <a:pt x="2035" y="614"/>
                  </a:cubicBezTo>
                  <a:cubicBezTo>
                    <a:pt x="2035" y="480"/>
                    <a:pt x="1969" y="347"/>
                    <a:pt x="1868" y="247"/>
                  </a:cubicBezTo>
                  <a:cubicBezTo>
                    <a:pt x="1768" y="147"/>
                    <a:pt x="1635" y="113"/>
                    <a:pt x="1502" y="113"/>
                  </a:cubicBezTo>
                  <a:cubicBezTo>
                    <a:pt x="1268" y="113"/>
                    <a:pt x="1035" y="113"/>
                    <a:pt x="834" y="80"/>
                  </a:cubicBezTo>
                  <a:lnTo>
                    <a:pt x="968" y="80"/>
                  </a:lnTo>
                  <a:cubicBezTo>
                    <a:pt x="868" y="80"/>
                    <a:pt x="768" y="47"/>
                    <a:pt x="668" y="13"/>
                  </a:cubicBezTo>
                  <a:cubicBezTo>
                    <a:pt x="632" y="4"/>
                    <a:pt x="594" y="0"/>
                    <a:pt x="555" y="0"/>
                  </a:cubicBezTo>
                  <a:close/>
                </a:path>
              </a:pathLst>
            </a:custGeom>
            <a:solidFill>
              <a:srgbClr val="333D0C"/>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32" name="Google Shape;8132;p35"/>
            <p:cNvSpPr/>
            <p:nvPr/>
          </p:nvSpPr>
          <p:spPr>
            <a:xfrm>
              <a:off x="2655948" y="2531885"/>
              <a:ext cx="79926" cy="37633"/>
            </a:xfrm>
            <a:custGeom>
              <a:avLst/>
              <a:gdLst/>
              <a:ahLst/>
              <a:cxnLst/>
              <a:rect l="l" t="t" r="r" b="b"/>
              <a:pathLst>
                <a:path w="2236" h="1078" extrusionOk="0">
                  <a:moveTo>
                    <a:pt x="784" y="0"/>
                  </a:moveTo>
                  <a:cubicBezTo>
                    <a:pt x="702" y="0"/>
                    <a:pt x="619" y="3"/>
                    <a:pt x="534" y="10"/>
                  </a:cubicBezTo>
                  <a:cubicBezTo>
                    <a:pt x="401" y="10"/>
                    <a:pt x="268" y="43"/>
                    <a:pt x="168" y="143"/>
                  </a:cubicBezTo>
                  <a:cubicBezTo>
                    <a:pt x="67" y="244"/>
                    <a:pt x="1" y="377"/>
                    <a:pt x="1" y="510"/>
                  </a:cubicBezTo>
                  <a:cubicBezTo>
                    <a:pt x="1" y="644"/>
                    <a:pt x="67" y="777"/>
                    <a:pt x="168" y="877"/>
                  </a:cubicBezTo>
                  <a:cubicBezTo>
                    <a:pt x="268" y="977"/>
                    <a:pt x="401" y="1044"/>
                    <a:pt x="534" y="1044"/>
                  </a:cubicBezTo>
                  <a:cubicBezTo>
                    <a:pt x="615" y="1037"/>
                    <a:pt x="693" y="1035"/>
                    <a:pt x="771" y="1035"/>
                  </a:cubicBezTo>
                  <a:cubicBezTo>
                    <a:pt x="1083" y="1035"/>
                    <a:pt x="1382" y="1077"/>
                    <a:pt x="1702" y="1077"/>
                  </a:cubicBezTo>
                  <a:cubicBezTo>
                    <a:pt x="1835" y="1044"/>
                    <a:pt x="1969" y="1011"/>
                    <a:pt x="2069" y="911"/>
                  </a:cubicBezTo>
                  <a:cubicBezTo>
                    <a:pt x="2169" y="811"/>
                    <a:pt x="2236" y="677"/>
                    <a:pt x="2236" y="544"/>
                  </a:cubicBezTo>
                  <a:cubicBezTo>
                    <a:pt x="2202" y="410"/>
                    <a:pt x="2169" y="277"/>
                    <a:pt x="2069" y="177"/>
                  </a:cubicBezTo>
                  <a:cubicBezTo>
                    <a:pt x="1969" y="77"/>
                    <a:pt x="1835" y="10"/>
                    <a:pt x="1702" y="10"/>
                  </a:cubicBezTo>
                  <a:cubicBezTo>
                    <a:pt x="1617" y="17"/>
                    <a:pt x="1534" y="20"/>
                    <a:pt x="1452" y="20"/>
                  </a:cubicBezTo>
                  <a:cubicBezTo>
                    <a:pt x="1227" y="20"/>
                    <a:pt x="1009" y="0"/>
                    <a:pt x="784" y="0"/>
                  </a:cubicBezTo>
                  <a:close/>
                </a:path>
              </a:pathLst>
            </a:custGeom>
            <a:solidFill>
              <a:srgbClr val="333D0C"/>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33" name="Google Shape;8133;p35"/>
            <p:cNvSpPr/>
            <p:nvPr/>
          </p:nvSpPr>
          <p:spPr>
            <a:xfrm>
              <a:off x="2747778" y="2545744"/>
              <a:ext cx="72777" cy="38925"/>
            </a:xfrm>
            <a:custGeom>
              <a:avLst/>
              <a:gdLst/>
              <a:ahLst/>
              <a:cxnLst/>
              <a:rect l="l" t="t" r="r" b="b"/>
              <a:pathLst>
                <a:path w="2036" h="1115" extrusionOk="0">
                  <a:moveTo>
                    <a:pt x="555" y="0"/>
                  </a:moveTo>
                  <a:cubicBezTo>
                    <a:pt x="449" y="0"/>
                    <a:pt x="340" y="31"/>
                    <a:pt x="267" y="80"/>
                  </a:cubicBezTo>
                  <a:cubicBezTo>
                    <a:pt x="167" y="147"/>
                    <a:pt x="34" y="280"/>
                    <a:pt x="34" y="380"/>
                  </a:cubicBezTo>
                  <a:cubicBezTo>
                    <a:pt x="0" y="514"/>
                    <a:pt x="0" y="680"/>
                    <a:pt x="67" y="781"/>
                  </a:cubicBezTo>
                  <a:cubicBezTo>
                    <a:pt x="167" y="914"/>
                    <a:pt x="267" y="981"/>
                    <a:pt x="401" y="1014"/>
                  </a:cubicBezTo>
                  <a:cubicBezTo>
                    <a:pt x="601" y="1081"/>
                    <a:pt x="809" y="1114"/>
                    <a:pt x="1013" y="1114"/>
                  </a:cubicBezTo>
                  <a:cubicBezTo>
                    <a:pt x="1218" y="1114"/>
                    <a:pt x="1418" y="1081"/>
                    <a:pt x="1601" y="1014"/>
                  </a:cubicBezTo>
                  <a:cubicBezTo>
                    <a:pt x="1735" y="981"/>
                    <a:pt x="1868" y="914"/>
                    <a:pt x="1935" y="781"/>
                  </a:cubicBezTo>
                  <a:cubicBezTo>
                    <a:pt x="2002" y="680"/>
                    <a:pt x="2035" y="514"/>
                    <a:pt x="1968" y="380"/>
                  </a:cubicBezTo>
                  <a:cubicBezTo>
                    <a:pt x="1935" y="280"/>
                    <a:pt x="1868" y="147"/>
                    <a:pt x="1735" y="80"/>
                  </a:cubicBezTo>
                  <a:cubicBezTo>
                    <a:pt x="1637" y="31"/>
                    <a:pt x="1539" y="0"/>
                    <a:pt x="1442" y="0"/>
                  </a:cubicBezTo>
                  <a:cubicBezTo>
                    <a:pt x="1406" y="0"/>
                    <a:pt x="1370" y="4"/>
                    <a:pt x="1335" y="13"/>
                  </a:cubicBezTo>
                  <a:cubicBezTo>
                    <a:pt x="1243" y="44"/>
                    <a:pt x="1179" y="74"/>
                    <a:pt x="1092" y="79"/>
                  </a:cubicBezTo>
                  <a:lnTo>
                    <a:pt x="1092" y="79"/>
                  </a:lnTo>
                  <a:cubicBezTo>
                    <a:pt x="995" y="78"/>
                    <a:pt x="898" y="71"/>
                    <a:pt x="801" y="47"/>
                  </a:cubicBezTo>
                  <a:lnTo>
                    <a:pt x="801" y="47"/>
                  </a:lnTo>
                  <a:cubicBezTo>
                    <a:pt x="812" y="58"/>
                    <a:pt x="823" y="65"/>
                    <a:pt x="835" y="70"/>
                  </a:cubicBezTo>
                  <a:lnTo>
                    <a:pt x="835" y="70"/>
                  </a:lnTo>
                  <a:cubicBezTo>
                    <a:pt x="771" y="58"/>
                    <a:pt x="712" y="36"/>
                    <a:pt x="667" y="13"/>
                  </a:cubicBezTo>
                  <a:cubicBezTo>
                    <a:pt x="632" y="4"/>
                    <a:pt x="594" y="0"/>
                    <a:pt x="555" y="0"/>
                  </a:cubicBezTo>
                  <a:close/>
                </a:path>
              </a:pathLst>
            </a:custGeom>
            <a:solidFill>
              <a:srgbClr val="333D0C"/>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34" name="Google Shape;8134;p35"/>
            <p:cNvSpPr/>
            <p:nvPr/>
          </p:nvSpPr>
          <p:spPr>
            <a:xfrm>
              <a:off x="2338780" y="1873110"/>
              <a:ext cx="418574" cy="874600"/>
            </a:xfrm>
            <a:custGeom>
              <a:avLst/>
              <a:gdLst/>
              <a:ahLst/>
              <a:cxnLst/>
              <a:rect l="l" t="t" r="r" b="b"/>
              <a:pathLst>
                <a:path w="11710" h="25053" extrusionOk="0">
                  <a:moveTo>
                    <a:pt x="2336" y="1"/>
                  </a:moveTo>
                  <a:cubicBezTo>
                    <a:pt x="901" y="4537"/>
                    <a:pt x="1" y="10575"/>
                    <a:pt x="1068" y="15278"/>
                  </a:cubicBezTo>
                  <a:cubicBezTo>
                    <a:pt x="1869" y="19014"/>
                    <a:pt x="5104" y="23418"/>
                    <a:pt x="8807" y="25052"/>
                  </a:cubicBezTo>
                  <a:lnTo>
                    <a:pt x="9341" y="24919"/>
                  </a:lnTo>
                  <a:cubicBezTo>
                    <a:pt x="11676" y="22517"/>
                    <a:pt x="11709" y="18047"/>
                    <a:pt x="11209" y="14845"/>
                  </a:cubicBezTo>
                  <a:cubicBezTo>
                    <a:pt x="10341" y="8774"/>
                    <a:pt x="6505" y="4204"/>
                    <a:pt x="2336" y="1"/>
                  </a:cubicBezTo>
                  <a:close/>
                </a:path>
              </a:pathLst>
            </a:custGeom>
            <a:solidFill>
              <a:schemeClr val="accent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35" name="Google Shape;8135;p35"/>
            <p:cNvSpPr/>
            <p:nvPr/>
          </p:nvSpPr>
          <p:spPr>
            <a:xfrm>
              <a:off x="2442763" y="2006708"/>
              <a:ext cx="256149" cy="780413"/>
            </a:xfrm>
            <a:custGeom>
              <a:avLst/>
              <a:gdLst/>
              <a:ahLst/>
              <a:cxnLst/>
              <a:rect l="l" t="t" r="r" b="b"/>
              <a:pathLst>
                <a:path w="7166" h="22355" extrusionOk="0">
                  <a:moveTo>
                    <a:pt x="643" y="0"/>
                  </a:moveTo>
                  <a:cubicBezTo>
                    <a:pt x="341" y="0"/>
                    <a:pt x="0" y="261"/>
                    <a:pt x="61" y="644"/>
                  </a:cubicBezTo>
                  <a:cubicBezTo>
                    <a:pt x="327" y="2412"/>
                    <a:pt x="1095" y="4046"/>
                    <a:pt x="1428" y="5781"/>
                  </a:cubicBezTo>
                  <a:cubicBezTo>
                    <a:pt x="1828" y="7682"/>
                    <a:pt x="2095" y="9617"/>
                    <a:pt x="2562" y="11518"/>
                  </a:cubicBezTo>
                  <a:cubicBezTo>
                    <a:pt x="2963" y="13319"/>
                    <a:pt x="3563" y="15087"/>
                    <a:pt x="4230" y="16822"/>
                  </a:cubicBezTo>
                  <a:cubicBezTo>
                    <a:pt x="4897" y="18523"/>
                    <a:pt x="5598" y="20224"/>
                    <a:pt x="6065" y="21992"/>
                  </a:cubicBezTo>
                  <a:cubicBezTo>
                    <a:pt x="6131" y="22245"/>
                    <a:pt x="6331" y="22355"/>
                    <a:pt x="6536" y="22355"/>
                  </a:cubicBezTo>
                  <a:cubicBezTo>
                    <a:pt x="6844" y="22355"/>
                    <a:pt x="7166" y="22106"/>
                    <a:pt x="7066" y="21725"/>
                  </a:cubicBezTo>
                  <a:cubicBezTo>
                    <a:pt x="6599" y="19924"/>
                    <a:pt x="5898" y="18256"/>
                    <a:pt x="5231" y="16555"/>
                  </a:cubicBezTo>
                  <a:cubicBezTo>
                    <a:pt x="4564" y="14821"/>
                    <a:pt x="3963" y="13053"/>
                    <a:pt x="3563" y="11251"/>
                  </a:cubicBezTo>
                  <a:cubicBezTo>
                    <a:pt x="3096" y="9350"/>
                    <a:pt x="2829" y="7415"/>
                    <a:pt x="2429" y="5481"/>
                  </a:cubicBezTo>
                  <a:cubicBezTo>
                    <a:pt x="2095" y="3746"/>
                    <a:pt x="1328" y="2145"/>
                    <a:pt x="1061" y="377"/>
                  </a:cubicBezTo>
                  <a:cubicBezTo>
                    <a:pt x="1022" y="112"/>
                    <a:pt x="841" y="0"/>
                    <a:pt x="643" y="0"/>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36" name="Google Shape;8136;p35"/>
            <p:cNvSpPr/>
            <p:nvPr/>
          </p:nvSpPr>
          <p:spPr>
            <a:xfrm>
              <a:off x="2401978" y="2101313"/>
              <a:ext cx="188448" cy="129935"/>
            </a:xfrm>
            <a:custGeom>
              <a:avLst/>
              <a:gdLst/>
              <a:ahLst/>
              <a:cxnLst/>
              <a:rect l="l" t="t" r="r" b="b"/>
              <a:pathLst>
                <a:path w="5272" h="3722" extrusionOk="0">
                  <a:moveTo>
                    <a:pt x="3670" y="3204"/>
                  </a:moveTo>
                  <a:cubicBezTo>
                    <a:pt x="3661" y="3223"/>
                    <a:pt x="3651" y="3239"/>
                    <a:pt x="3643" y="3254"/>
                  </a:cubicBezTo>
                  <a:lnTo>
                    <a:pt x="3643" y="3254"/>
                  </a:lnTo>
                  <a:cubicBezTo>
                    <a:pt x="3646" y="3250"/>
                    <a:pt x="3655" y="3235"/>
                    <a:pt x="3670" y="3204"/>
                  </a:cubicBezTo>
                  <a:close/>
                  <a:moveTo>
                    <a:pt x="4698" y="1"/>
                  </a:moveTo>
                  <a:cubicBezTo>
                    <a:pt x="4513" y="1"/>
                    <a:pt x="4325" y="82"/>
                    <a:pt x="4237" y="235"/>
                  </a:cubicBezTo>
                  <a:cubicBezTo>
                    <a:pt x="3901" y="1012"/>
                    <a:pt x="3283" y="1668"/>
                    <a:pt x="2883" y="2406"/>
                  </a:cubicBezTo>
                  <a:lnTo>
                    <a:pt x="2883" y="2406"/>
                  </a:lnTo>
                  <a:cubicBezTo>
                    <a:pt x="2223" y="1971"/>
                    <a:pt x="1506" y="1629"/>
                    <a:pt x="868" y="1169"/>
                  </a:cubicBezTo>
                  <a:cubicBezTo>
                    <a:pt x="794" y="1117"/>
                    <a:pt x="707" y="1094"/>
                    <a:pt x="618" y="1094"/>
                  </a:cubicBezTo>
                  <a:cubicBezTo>
                    <a:pt x="425" y="1094"/>
                    <a:pt x="225" y="1199"/>
                    <a:pt x="134" y="1336"/>
                  </a:cubicBezTo>
                  <a:cubicBezTo>
                    <a:pt x="1" y="1603"/>
                    <a:pt x="101" y="1903"/>
                    <a:pt x="334" y="2070"/>
                  </a:cubicBezTo>
                  <a:cubicBezTo>
                    <a:pt x="1101" y="2637"/>
                    <a:pt x="2002" y="2971"/>
                    <a:pt x="2736" y="3571"/>
                  </a:cubicBezTo>
                  <a:cubicBezTo>
                    <a:pt x="2851" y="3673"/>
                    <a:pt x="2986" y="3722"/>
                    <a:pt x="3116" y="3722"/>
                  </a:cubicBezTo>
                  <a:cubicBezTo>
                    <a:pt x="3325" y="3722"/>
                    <a:pt x="3521" y="3597"/>
                    <a:pt x="3603" y="3371"/>
                  </a:cubicBezTo>
                  <a:cubicBezTo>
                    <a:pt x="3603" y="3323"/>
                    <a:pt x="3621" y="3292"/>
                    <a:pt x="3643" y="3254"/>
                  </a:cubicBezTo>
                  <a:lnTo>
                    <a:pt x="3643" y="3254"/>
                  </a:lnTo>
                  <a:cubicBezTo>
                    <a:pt x="3642" y="3255"/>
                    <a:pt x="3641" y="3255"/>
                    <a:pt x="3641" y="3255"/>
                  </a:cubicBezTo>
                  <a:cubicBezTo>
                    <a:pt x="3635" y="3255"/>
                    <a:pt x="3670" y="3162"/>
                    <a:pt x="3670" y="3137"/>
                  </a:cubicBezTo>
                  <a:cubicBezTo>
                    <a:pt x="3737" y="3037"/>
                    <a:pt x="3803" y="2904"/>
                    <a:pt x="3870" y="2804"/>
                  </a:cubicBezTo>
                  <a:cubicBezTo>
                    <a:pt x="4004" y="2570"/>
                    <a:pt x="4170" y="2337"/>
                    <a:pt x="4337" y="2103"/>
                  </a:cubicBezTo>
                  <a:cubicBezTo>
                    <a:pt x="4604" y="1670"/>
                    <a:pt x="4938" y="1236"/>
                    <a:pt x="5138" y="769"/>
                  </a:cubicBezTo>
                  <a:cubicBezTo>
                    <a:pt x="5271" y="502"/>
                    <a:pt x="5238" y="202"/>
                    <a:pt x="4971" y="69"/>
                  </a:cubicBezTo>
                  <a:cubicBezTo>
                    <a:pt x="4891" y="23"/>
                    <a:pt x="4795" y="1"/>
                    <a:pt x="4698"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37" name="Google Shape;8137;p35"/>
            <p:cNvSpPr/>
            <p:nvPr/>
          </p:nvSpPr>
          <p:spPr>
            <a:xfrm>
              <a:off x="2401978" y="2220144"/>
              <a:ext cx="224193" cy="151300"/>
            </a:xfrm>
            <a:custGeom>
              <a:avLst/>
              <a:gdLst/>
              <a:ahLst/>
              <a:cxnLst/>
              <a:rect l="l" t="t" r="r" b="b"/>
              <a:pathLst>
                <a:path w="6272" h="4334" extrusionOk="0">
                  <a:moveTo>
                    <a:pt x="5708" y="0"/>
                  </a:moveTo>
                  <a:cubicBezTo>
                    <a:pt x="5523" y="0"/>
                    <a:pt x="5338" y="89"/>
                    <a:pt x="5271" y="267"/>
                  </a:cubicBezTo>
                  <a:cubicBezTo>
                    <a:pt x="4825" y="1185"/>
                    <a:pt x="4132" y="1980"/>
                    <a:pt x="3694" y="2894"/>
                  </a:cubicBezTo>
                  <a:lnTo>
                    <a:pt x="3694" y="2894"/>
                  </a:lnTo>
                  <a:cubicBezTo>
                    <a:pt x="3379" y="2636"/>
                    <a:pt x="3030" y="2425"/>
                    <a:pt x="2669" y="2235"/>
                  </a:cubicBezTo>
                  <a:cubicBezTo>
                    <a:pt x="2035" y="1968"/>
                    <a:pt x="1402" y="1735"/>
                    <a:pt x="868" y="1368"/>
                  </a:cubicBezTo>
                  <a:cubicBezTo>
                    <a:pt x="796" y="1316"/>
                    <a:pt x="711" y="1293"/>
                    <a:pt x="623" y="1293"/>
                  </a:cubicBezTo>
                  <a:cubicBezTo>
                    <a:pt x="430" y="1293"/>
                    <a:pt x="226" y="1407"/>
                    <a:pt x="134" y="1568"/>
                  </a:cubicBezTo>
                  <a:cubicBezTo>
                    <a:pt x="1" y="1802"/>
                    <a:pt x="101" y="2102"/>
                    <a:pt x="334" y="2269"/>
                  </a:cubicBezTo>
                  <a:cubicBezTo>
                    <a:pt x="835" y="2602"/>
                    <a:pt x="1435" y="2836"/>
                    <a:pt x="2002" y="3103"/>
                  </a:cubicBezTo>
                  <a:cubicBezTo>
                    <a:pt x="2536" y="3336"/>
                    <a:pt x="3103" y="3603"/>
                    <a:pt x="3470" y="4070"/>
                  </a:cubicBezTo>
                  <a:cubicBezTo>
                    <a:pt x="3580" y="4242"/>
                    <a:pt x="3763" y="4334"/>
                    <a:pt x="3940" y="4334"/>
                  </a:cubicBezTo>
                  <a:cubicBezTo>
                    <a:pt x="4141" y="4334"/>
                    <a:pt x="4333" y="4217"/>
                    <a:pt x="4404" y="3970"/>
                  </a:cubicBezTo>
                  <a:cubicBezTo>
                    <a:pt x="4704" y="2769"/>
                    <a:pt x="5638" y="1868"/>
                    <a:pt x="6172" y="768"/>
                  </a:cubicBezTo>
                  <a:cubicBezTo>
                    <a:pt x="6272" y="534"/>
                    <a:pt x="6238" y="200"/>
                    <a:pt x="5972" y="67"/>
                  </a:cubicBezTo>
                  <a:cubicBezTo>
                    <a:pt x="5894" y="23"/>
                    <a:pt x="5801" y="0"/>
                    <a:pt x="5708" y="0"/>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38" name="Google Shape;8138;p35"/>
            <p:cNvSpPr/>
            <p:nvPr/>
          </p:nvSpPr>
          <p:spPr>
            <a:xfrm>
              <a:off x="2441333" y="2366938"/>
              <a:ext cx="232021" cy="144353"/>
            </a:xfrm>
            <a:custGeom>
              <a:avLst/>
              <a:gdLst/>
              <a:ahLst/>
              <a:cxnLst/>
              <a:rect l="l" t="t" r="r" b="b"/>
              <a:pathLst>
                <a:path w="6491" h="4135" extrusionOk="0">
                  <a:moveTo>
                    <a:pt x="5782" y="1"/>
                  </a:moveTo>
                  <a:cubicBezTo>
                    <a:pt x="5618" y="1"/>
                    <a:pt x="5452" y="78"/>
                    <a:pt x="5338" y="265"/>
                  </a:cubicBezTo>
                  <a:cubicBezTo>
                    <a:pt x="4821" y="1155"/>
                    <a:pt x="4181" y="1971"/>
                    <a:pt x="3672" y="2903"/>
                  </a:cubicBezTo>
                  <a:lnTo>
                    <a:pt x="3672" y="2903"/>
                  </a:lnTo>
                  <a:cubicBezTo>
                    <a:pt x="2723" y="2413"/>
                    <a:pt x="1747" y="1962"/>
                    <a:pt x="868" y="1366"/>
                  </a:cubicBezTo>
                  <a:cubicBezTo>
                    <a:pt x="795" y="1314"/>
                    <a:pt x="710" y="1291"/>
                    <a:pt x="623" y="1291"/>
                  </a:cubicBezTo>
                  <a:cubicBezTo>
                    <a:pt x="429" y="1291"/>
                    <a:pt x="226" y="1405"/>
                    <a:pt x="134" y="1566"/>
                  </a:cubicBezTo>
                  <a:cubicBezTo>
                    <a:pt x="0" y="1800"/>
                    <a:pt x="101" y="2100"/>
                    <a:pt x="334" y="2267"/>
                  </a:cubicBezTo>
                  <a:cubicBezTo>
                    <a:pt x="1368" y="3000"/>
                    <a:pt x="2536" y="3467"/>
                    <a:pt x="3636" y="4068"/>
                  </a:cubicBezTo>
                  <a:cubicBezTo>
                    <a:pt x="3714" y="4112"/>
                    <a:pt x="3807" y="4135"/>
                    <a:pt x="3900" y="4135"/>
                  </a:cubicBezTo>
                  <a:cubicBezTo>
                    <a:pt x="4085" y="4135"/>
                    <a:pt x="4270" y="4046"/>
                    <a:pt x="4337" y="3868"/>
                  </a:cubicBezTo>
                  <a:cubicBezTo>
                    <a:pt x="4871" y="2767"/>
                    <a:pt x="5638" y="1833"/>
                    <a:pt x="6238" y="766"/>
                  </a:cubicBezTo>
                  <a:cubicBezTo>
                    <a:pt x="6491" y="375"/>
                    <a:pt x="6143" y="1"/>
                    <a:pt x="5782"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39" name="Google Shape;8139;p35"/>
            <p:cNvSpPr/>
            <p:nvPr/>
          </p:nvSpPr>
          <p:spPr>
            <a:xfrm>
              <a:off x="2067258" y="2242870"/>
              <a:ext cx="1102626" cy="1111534"/>
            </a:xfrm>
            <a:custGeom>
              <a:avLst/>
              <a:gdLst/>
              <a:ahLst/>
              <a:cxnLst/>
              <a:rect l="l" t="t" r="r" b="b"/>
              <a:pathLst>
                <a:path w="30847" h="31840" extrusionOk="0">
                  <a:moveTo>
                    <a:pt x="25630" y="0"/>
                  </a:moveTo>
                  <a:cubicBezTo>
                    <a:pt x="21926" y="0"/>
                    <a:pt x="16870" y="5216"/>
                    <a:pt x="16870" y="13826"/>
                  </a:cubicBezTo>
                  <a:cubicBezTo>
                    <a:pt x="14910" y="10687"/>
                    <a:pt x="8518" y="6216"/>
                    <a:pt x="4252" y="6216"/>
                  </a:cubicBezTo>
                  <a:cubicBezTo>
                    <a:pt x="1765" y="6216"/>
                    <a:pt x="0" y="7736"/>
                    <a:pt x="258" y="11925"/>
                  </a:cubicBezTo>
                  <a:cubicBezTo>
                    <a:pt x="492" y="16895"/>
                    <a:pt x="5729" y="21632"/>
                    <a:pt x="9498" y="24234"/>
                  </a:cubicBezTo>
                  <a:cubicBezTo>
                    <a:pt x="12834" y="26602"/>
                    <a:pt x="17571" y="29971"/>
                    <a:pt x="22074" y="31839"/>
                  </a:cubicBezTo>
                  <a:cubicBezTo>
                    <a:pt x="25376" y="25435"/>
                    <a:pt x="28712" y="18563"/>
                    <a:pt x="30146" y="11458"/>
                  </a:cubicBezTo>
                  <a:cubicBezTo>
                    <a:pt x="30847" y="8122"/>
                    <a:pt x="30847" y="2685"/>
                    <a:pt x="27511" y="550"/>
                  </a:cubicBezTo>
                  <a:cubicBezTo>
                    <a:pt x="26958" y="180"/>
                    <a:pt x="26317" y="0"/>
                    <a:pt x="25630" y="0"/>
                  </a:cubicBezTo>
                  <a:close/>
                </a:path>
              </a:pathLst>
            </a:custGeom>
            <a:solidFill>
              <a:schemeClr val="accent6"/>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40" name="Google Shape;8140;p35"/>
            <p:cNvSpPr/>
            <p:nvPr/>
          </p:nvSpPr>
          <p:spPr>
            <a:xfrm>
              <a:off x="2130836" y="2287793"/>
              <a:ext cx="992067" cy="1003802"/>
            </a:xfrm>
            <a:custGeom>
              <a:avLst/>
              <a:gdLst/>
              <a:ahLst/>
              <a:cxnLst/>
              <a:rect l="l" t="t" r="r" b="b"/>
              <a:pathLst>
                <a:path w="27754" h="28754" extrusionOk="0">
                  <a:moveTo>
                    <a:pt x="23896" y="1043"/>
                  </a:moveTo>
                  <a:cubicBezTo>
                    <a:pt x="24208" y="1043"/>
                    <a:pt x="24521" y="1116"/>
                    <a:pt x="24818" y="1282"/>
                  </a:cubicBezTo>
                  <a:cubicBezTo>
                    <a:pt x="26219" y="2083"/>
                    <a:pt x="26586" y="4251"/>
                    <a:pt x="26686" y="5685"/>
                  </a:cubicBezTo>
                  <a:cubicBezTo>
                    <a:pt x="26819" y="7720"/>
                    <a:pt x="26452" y="9655"/>
                    <a:pt x="25985" y="11590"/>
                  </a:cubicBezTo>
                  <a:cubicBezTo>
                    <a:pt x="24590" y="17169"/>
                    <a:pt x="22155" y="22433"/>
                    <a:pt x="19568" y="27565"/>
                  </a:cubicBezTo>
                  <a:lnTo>
                    <a:pt x="19568" y="27565"/>
                  </a:lnTo>
                  <a:cubicBezTo>
                    <a:pt x="15887" y="25726"/>
                    <a:pt x="12530" y="23330"/>
                    <a:pt x="9173" y="20996"/>
                  </a:cubicBezTo>
                  <a:cubicBezTo>
                    <a:pt x="7405" y="19729"/>
                    <a:pt x="5737" y="18328"/>
                    <a:pt x="4270" y="16693"/>
                  </a:cubicBezTo>
                  <a:cubicBezTo>
                    <a:pt x="2969" y="15259"/>
                    <a:pt x="1768" y="13558"/>
                    <a:pt x="1268" y="11656"/>
                  </a:cubicBezTo>
                  <a:cubicBezTo>
                    <a:pt x="1034" y="10622"/>
                    <a:pt x="967" y="9421"/>
                    <a:pt x="1268" y="8421"/>
                  </a:cubicBezTo>
                  <a:cubicBezTo>
                    <a:pt x="1465" y="7599"/>
                    <a:pt x="1921" y="7328"/>
                    <a:pt x="2765" y="7288"/>
                  </a:cubicBezTo>
                  <a:lnTo>
                    <a:pt x="2765" y="7288"/>
                  </a:lnTo>
                  <a:cubicBezTo>
                    <a:pt x="2790" y="7292"/>
                    <a:pt x="2816" y="7294"/>
                    <a:pt x="2843" y="7294"/>
                  </a:cubicBezTo>
                  <a:cubicBezTo>
                    <a:pt x="2873" y="7294"/>
                    <a:pt x="2904" y="7291"/>
                    <a:pt x="2935" y="7287"/>
                  </a:cubicBezTo>
                  <a:cubicBezTo>
                    <a:pt x="3111" y="7258"/>
                    <a:pt x="3288" y="7245"/>
                    <a:pt x="3467" y="7245"/>
                  </a:cubicBezTo>
                  <a:cubicBezTo>
                    <a:pt x="4338" y="7245"/>
                    <a:pt x="5229" y="7555"/>
                    <a:pt x="6004" y="7887"/>
                  </a:cubicBezTo>
                  <a:cubicBezTo>
                    <a:pt x="7239" y="8454"/>
                    <a:pt x="8406" y="9221"/>
                    <a:pt x="9507" y="10022"/>
                  </a:cubicBezTo>
                  <a:cubicBezTo>
                    <a:pt x="11508" y="11523"/>
                    <a:pt x="13343" y="13257"/>
                    <a:pt x="15077" y="15059"/>
                  </a:cubicBezTo>
                  <a:cubicBezTo>
                    <a:pt x="15444" y="15426"/>
                    <a:pt x="15811" y="15826"/>
                    <a:pt x="16178" y="16226"/>
                  </a:cubicBezTo>
                  <a:cubicBezTo>
                    <a:pt x="16262" y="16322"/>
                    <a:pt x="16390" y="16367"/>
                    <a:pt x="16522" y="16367"/>
                  </a:cubicBezTo>
                  <a:cubicBezTo>
                    <a:pt x="16756" y="16367"/>
                    <a:pt x="17003" y="16227"/>
                    <a:pt x="17046" y="15993"/>
                  </a:cubicBezTo>
                  <a:cubicBezTo>
                    <a:pt x="17246" y="14592"/>
                    <a:pt x="17546" y="13191"/>
                    <a:pt x="17879" y="11790"/>
                  </a:cubicBezTo>
                  <a:cubicBezTo>
                    <a:pt x="18513" y="9221"/>
                    <a:pt x="19214" y="6619"/>
                    <a:pt x="20448" y="4251"/>
                  </a:cubicBezTo>
                  <a:cubicBezTo>
                    <a:pt x="20915" y="3317"/>
                    <a:pt x="21482" y="2350"/>
                    <a:pt x="22316" y="1649"/>
                  </a:cubicBezTo>
                  <a:cubicBezTo>
                    <a:pt x="22767" y="1284"/>
                    <a:pt x="23330" y="1043"/>
                    <a:pt x="23896" y="1043"/>
                  </a:cubicBezTo>
                  <a:close/>
                  <a:moveTo>
                    <a:pt x="23801" y="0"/>
                  </a:moveTo>
                  <a:cubicBezTo>
                    <a:pt x="23461" y="0"/>
                    <a:pt x="23117" y="58"/>
                    <a:pt x="22783" y="181"/>
                  </a:cubicBezTo>
                  <a:cubicBezTo>
                    <a:pt x="21716" y="582"/>
                    <a:pt x="20948" y="1449"/>
                    <a:pt x="20348" y="2383"/>
                  </a:cubicBezTo>
                  <a:cubicBezTo>
                    <a:pt x="18780" y="4651"/>
                    <a:pt x="17946" y="7453"/>
                    <a:pt x="17246" y="10089"/>
                  </a:cubicBezTo>
                  <a:cubicBezTo>
                    <a:pt x="16833" y="11601"/>
                    <a:pt x="16489" y="13159"/>
                    <a:pt x="16212" y="14724"/>
                  </a:cubicBezTo>
                  <a:lnTo>
                    <a:pt x="16212" y="14724"/>
                  </a:lnTo>
                  <a:cubicBezTo>
                    <a:pt x="15354" y="13804"/>
                    <a:pt x="14459" y="12920"/>
                    <a:pt x="13543" y="12057"/>
                  </a:cubicBezTo>
                  <a:cubicBezTo>
                    <a:pt x="11475" y="10155"/>
                    <a:pt x="9173" y="8221"/>
                    <a:pt x="6571" y="7020"/>
                  </a:cubicBezTo>
                  <a:cubicBezTo>
                    <a:pt x="5557" y="6554"/>
                    <a:pt x="4475" y="6200"/>
                    <a:pt x="3381" y="6200"/>
                  </a:cubicBezTo>
                  <a:cubicBezTo>
                    <a:pt x="3144" y="6200"/>
                    <a:pt x="2906" y="6217"/>
                    <a:pt x="2669" y="6252"/>
                  </a:cubicBezTo>
                  <a:cubicBezTo>
                    <a:pt x="2654" y="6255"/>
                    <a:pt x="2640" y="6259"/>
                    <a:pt x="2626" y="6263"/>
                  </a:cubicBezTo>
                  <a:lnTo>
                    <a:pt x="2626" y="6263"/>
                  </a:lnTo>
                  <a:cubicBezTo>
                    <a:pt x="1948" y="6310"/>
                    <a:pt x="1264" y="6465"/>
                    <a:pt x="834" y="6986"/>
                  </a:cubicBezTo>
                  <a:cubicBezTo>
                    <a:pt x="200" y="7687"/>
                    <a:pt x="100" y="8754"/>
                    <a:pt x="67" y="9655"/>
                  </a:cubicBezTo>
                  <a:cubicBezTo>
                    <a:pt x="0" y="11823"/>
                    <a:pt x="801" y="13791"/>
                    <a:pt x="2035" y="15559"/>
                  </a:cubicBezTo>
                  <a:cubicBezTo>
                    <a:pt x="4637" y="19228"/>
                    <a:pt x="8439" y="21797"/>
                    <a:pt x="12075" y="24265"/>
                  </a:cubicBezTo>
                  <a:cubicBezTo>
                    <a:pt x="14477" y="25900"/>
                    <a:pt x="16912" y="27434"/>
                    <a:pt x="19514" y="28702"/>
                  </a:cubicBezTo>
                  <a:cubicBezTo>
                    <a:pt x="19603" y="28735"/>
                    <a:pt x="19699" y="28754"/>
                    <a:pt x="19793" y="28754"/>
                  </a:cubicBezTo>
                  <a:cubicBezTo>
                    <a:pt x="19981" y="28754"/>
                    <a:pt x="20159" y="28680"/>
                    <a:pt x="20248" y="28502"/>
                  </a:cubicBezTo>
                  <a:cubicBezTo>
                    <a:pt x="22750" y="23598"/>
                    <a:pt x="25151" y="18528"/>
                    <a:pt x="26619" y="13191"/>
                  </a:cubicBezTo>
                  <a:cubicBezTo>
                    <a:pt x="27219" y="11023"/>
                    <a:pt x="27753" y="8821"/>
                    <a:pt x="27753" y="6586"/>
                  </a:cubicBezTo>
                  <a:cubicBezTo>
                    <a:pt x="27753" y="4751"/>
                    <a:pt x="27486" y="2683"/>
                    <a:pt x="26285" y="1216"/>
                  </a:cubicBezTo>
                  <a:cubicBezTo>
                    <a:pt x="25671" y="454"/>
                    <a:pt x="24750" y="0"/>
                    <a:pt x="23801" y="0"/>
                  </a:cubicBezTo>
                  <a:close/>
                </a:path>
              </a:pathLst>
            </a:custGeom>
            <a:solidFill>
              <a:schemeClr val="dk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41" name="Google Shape;8141;p35"/>
            <p:cNvSpPr/>
            <p:nvPr/>
          </p:nvSpPr>
          <p:spPr>
            <a:xfrm>
              <a:off x="2236262" y="2399474"/>
              <a:ext cx="770269" cy="744142"/>
            </a:xfrm>
            <a:custGeom>
              <a:avLst/>
              <a:gdLst/>
              <a:ahLst/>
              <a:cxnLst/>
              <a:rect l="l" t="t" r="r" b="b"/>
              <a:pathLst>
                <a:path w="21549" h="21316" extrusionOk="0">
                  <a:moveTo>
                    <a:pt x="20548" y="0"/>
                  </a:moveTo>
                  <a:cubicBezTo>
                    <a:pt x="20214" y="267"/>
                    <a:pt x="18914" y="1468"/>
                    <a:pt x="17446" y="6405"/>
                  </a:cubicBezTo>
                  <a:cubicBezTo>
                    <a:pt x="16445" y="9741"/>
                    <a:pt x="14344" y="17346"/>
                    <a:pt x="14344" y="17346"/>
                  </a:cubicBezTo>
                  <a:cubicBezTo>
                    <a:pt x="14344" y="17346"/>
                    <a:pt x="3187" y="6158"/>
                    <a:pt x="329" y="6158"/>
                  </a:cubicBezTo>
                  <a:cubicBezTo>
                    <a:pt x="271" y="6158"/>
                    <a:pt x="217" y="6162"/>
                    <a:pt x="167" y="6171"/>
                  </a:cubicBezTo>
                  <a:lnTo>
                    <a:pt x="33" y="6171"/>
                  </a:lnTo>
                  <a:cubicBezTo>
                    <a:pt x="0" y="6405"/>
                    <a:pt x="0" y="6738"/>
                    <a:pt x="33" y="7139"/>
                  </a:cubicBezTo>
                  <a:lnTo>
                    <a:pt x="33" y="7205"/>
                  </a:lnTo>
                  <a:cubicBezTo>
                    <a:pt x="133" y="9540"/>
                    <a:pt x="3136" y="13176"/>
                    <a:pt x="7339" y="16045"/>
                  </a:cubicBezTo>
                  <a:lnTo>
                    <a:pt x="7405" y="16078"/>
                  </a:lnTo>
                  <a:cubicBezTo>
                    <a:pt x="9340" y="17479"/>
                    <a:pt x="12309" y="19581"/>
                    <a:pt x="15344" y="21316"/>
                  </a:cubicBezTo>
                  <a:cubicBezTo>
                    <a:pt x="17646" y="16612"/>
                    <a:pt x="19948" y="11308"/>
                    <a:pt x="20982" y="6071"/>
                  </a:cubicBezTo>
                  <a:lnTo>
                    <a:pt x="20982" y="6038"/>
                  </a:lnTo>
                  <a:cubicBezTo>
                    <a:pt x="21549" y="3436"/>
                    <a:pt x="21215" y="834"/>
                    <a:pt x="20548" y="0"/>
                  </a:cubicBezTo>
                  <a:close/>
                </a:path>
              </a:pathLst>
            </a:custGeom>
            <a:solidFill>
              <a:schemeClr val="dk1"/>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42" name="Google Shape;8142;p35"/>
            <p:cNvSpPr/>
            <p:nvPr/>
          </p:nvSpPr>
          <p:spPr>
            <a:xfrm>
              <a:off x="593177" y="1691578"/>
              <a:ext cx="301786" cy="255646"/>
            </a:xfrm>
            <a:custGeom>
              <a:avLst/>
              <a:gdLst/>
              <a:ahLst/>
              <a:cxnLst/>
              <a:rect l="l" t="t" r="r" b="b"/>
              <a:pathLst>
                <a:path w="4937" h="4282" extrusionOk="0">
                  <a:moveTo>
                    <a:pt x="3486" y="1"/>
                  </a:moveTo>
                  <a:cubicBezTo>
                    <a:pt x="3388" y="1"/>
                    <a:pt x="3282" y="18"/>
                    <a:pt x="3169" y="54"/>
                  </a:cubicBezTo>
                  <a:cubicBezTo>
                    <a:pt x="2335" y="288"/>
                    <a:pt x="2602" y="1422"/>
                    <a:pt x="2802" y="2022"/>
                  </a:cubicBezTo>
                  <a:cubicBezTo>
                    <a:pt x="2835" y="2156"/>
                    <a:pt x="2869" y="2289"/>
                    <a:pt x="2902" y="2389"/>
                  </a:cubicBezTo>
                  <a:cubicBezTo>
                    <a:pt x="2769" y="2322"/>
                    <a:pt x="2635" y="2222"/>
                    <a:pt x="2468" y="2122"/>
                  </a:cubicBezTo>
                  <a:cubicBezTo>
                    <a:pt x="2139" y="1937"/>
                    <a:pt x="1618" y="1675"/>
                    <a:pt x="1166" y="1675"/>
                  </a:cubicBezTo>
                  <a:cubicBezTo>
                    <a:pt x="886" y="1675"/>
                    <a:pt x="633" y="1775"/>
                    <a:pt x="467" y="2056"/>
                  </a:cubicBezTo>
                  <a:cubicBezTo>
                    <a:pt x="0" y="2923"/>
                    <a:pt x="901" y="3523"/>
                    <a:pt x="1601" y="3790"/>
                  </a:cubicBezTo>
                  <a:cubicBezTo>
                    <a:pt x="2162" y="4004"/>
                    <a:pt x="3384" y="4281"/>
                    <a:pt x="4072" y="4281"/>
                  </a:cubicBezTo>
                  <a:cubicBezTo>
                    <a:pt x="4244" y="4281"/>
                    <a:pt x="4383" y="4264"/>
                    <a:pt x="4470" y="4224"/>
                  </a:cubicBezTo>
                  <a:cubicBezTo>
                    <a:pt x="4937" y="4024"/>
                    <a:pt x="4737" y="2389"/>
                    <a:pt x="4603" y="1522"/>
                  </a:cubicBezTo>
                  <a:cubicBezTo>
                    <a:pt x="4515" y="877"/>
                    <a:pt x="4196" y="1"/>
                    <a:pt x="3486" y="1"/>
                  </a:cubicBezTo>
                  <a:close/>
                </a:path>
              </a:pathLst>
            </a:custGeom>
            <a:solidFill>
              <a:schemeClr val="accent6"/>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43" name="Google Shape;8143;p35"/>
            <p:cNvSpPr/>
            <p:nvPr/>
          </p:nvSpPr>
          <p:spPr>
            <a:xfrm>
              <a:off x="1500675" y="4204177"/>
              <a:ext cx="301798" cy="200829"/>
            </a:xfrm>
            <a:custGeom>
              <a:avLst/>
              <a:gdLst/>
              <a:ahLst/>
              <a:cxnLst/>
              <a:rect l="l" t="t" r="r" b="b"/>
              <a:pathLst>
                <a:path w="4938" h="4576" extrusionOk="0">
                  <a:moveTo>
                    <a:pt x="1067" y="1"/>
                  </a:moveTo>
                  <a:cubicBezTo>
                    <a:pt x="1035" y="1"/>
                    <a:pt x="1002" y="3"/>
                    <a:pt x="968" y="7"/>
                  </a:cubicBezTo>
                  <a:cubicBezTo>
                    <a:pt x="1" y="107"/>
                    <a:pt x="34" y="1208"/>
                    <a:pt x="201" y="1908"/>
                  </a:cubicBezTo>
                  <a:cubicBezTo>
                    <a:pt x="401" y="2642"/>
                    <a:pt x="1102" y="4310"/>
                    <a:pt x="1535" y="4544"/>
                  </a:cubicBezTo>
                  <a:cubicBezTo>
                    <a:pt x="1576" y="4565"/>
                    <a:pt x="1623" y="4576"/>
                    <a:pt x="1676" y="4576"/>
                  </a:cubicBezTo>
                  <a:cubicBezTo>
                    <a:pt x="2189" y="4576"/>
                    <a:pt x="3229" y="3620"/>
                    <a:pt x="3804" y="3076"/>
                  </a:cubicBezTo>
                  <a:cubicBezTo>
                    <a:pt x="4337" y="2576"/>
                    <a:pt x="4938" y="1642"/>
                    <a:pt x="4171" y="1041"/>
                  </a:cubicBezTo>
                  <a:cubicBezTo>
                    <a:pt x="4023" y="923"/>
                    <a:pt x="3869" y="873"/>
                    <a:pt x="3714" y="873"/>
                  </a:cubicBezTo>
                  <a:cubicBezTo>
                    <a:pt x="3170" y="873"/>
                    <a:pt x="2622" y="1485"/>
                    <a:pt x="2336" y="1875"/>
                  </a:cubicBezTo>
                  <a:cubicBezTo>
                    <a:pt x="2269" y="1975"/>
                    <a:pt x="2169" y="2109"/>
                    <a:pt x="2102" y="2209"/>
                  </a:cubicBezTo>
                  <a:cubicBezTo>
                    <a:pt x="2102" y="2042"/>
                    <a:pt x="2069" y="1842"/>
                    <a:pt x="2069" y="1708"/>
                  </a:cubicBezTo>
                  <a:cubicBezTo>
                    <a:pt x="2005" y="1100"/>
                    <a:pt x="1818" y="1"/>
                    <a:pt x="1067" y="1"/>
                  </a:cubicBezTo>
                  <a:close/>
                </a:path>
              </a:pathLst>
            </a:custGeom>
            <a:solidFill>
              <a:schemeClr val="accent6"/>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8144" name="Google Shape;8144;p35"/>
            <p:cNvSpPr/>
            <p:nvPr/>
          </p:nvSpPr>
          <p:spPr>
            <a:xfrm>
              <a:off x="4099900" y="2065875"/>
              <a:ext cx="198656" cy="132178"/>
            </a:xfrm>
            <a:custGeom>
              <a:avLst/>
              <a:gdLst/>
              <a:ahLst/>
              <a:cxnLst/>
              <a:rect l="l" t="t" r="r" b="b"/>
              <a:pathLst>
                <a:path w="4938" h="4576" extrusionOk="0">
                  <a:moveTo>
                    <a:pt x="1067" y="1"/>
                  </a:moveTo>
                  <a:cubicBezTo>
                    <a:pt x="1035" y="1"/>
                    <a:pt x="1002" y="3"/>
                    <a:pt x="968" y="7"/>
                  </a:cubicBezTo>
                  <a:cubicBezTo>
                    <a:pt x="1" y="107"/>
                    <a:pt x="34" y="1208"/>
                    <a:pt x="201" y="1908"/>
                  </a:cubicBezTo>
                  <a:cubicBezTo>
                    <a:pt x="401" y="2642"/>
                    <a:pt x="1102" y="4310"/>
                    <a:pt x="1535" y="4544"/>
                  </a:cubicBezTo>
                  <a:cubicBezTo>
                    <a:pt x="1576" y="4565"/>
                    <a:pt x="1623" y="4576"/>
                    <a:pt x="1676" y="4576"/>
                  </a:cubicBezTo>
                  <a:cubicBezTo>
                    <a:pt x="2189" y="4576"/>
                    <a:pt x="3229" y="3620"/>
                    <a:pt x="3804" y="3076"/>
                  </a:cubicBezTo>
                  <a:cubicBezTo>
                    <a:pt x="4337" y="2576"/>
                    <a:pt x="4938" y="1642"/>
                    <a:pt x="4171" y="1041"/>
                  </a:cubicBezTo>
                  <a:cubicBezTo>
                    <a:pt x="4023" y="923"/>
                    <a:pt x="3869" y="873"/>
                    <a:pt x="3714" y="873"/>
                  </a:cubicBezTo>
                  <a:cubicBezTo>
                    <a:pt x="3170" y="873"/>
                    <a:pt x="2622" y="1485"/>
                    <a:pt x="2336" y="1875"/>
                  </a:cubicBezTo>
                  <a:cubicBezTo>
                    <a:pt x="2269" y="1975"/>
                    <a:pt x="2169" y="2109"/>
                    <a:pt x="2102" y="2209"/>
                  </a:cubicBezTo>
                  <a:cubicBezTo>
                    <a:pt x="2102" y="2042"/>
                    <a:pt x="2069" y="1842"/>
                    <a:pt x="2069" y="1708"/>
                  </a:cubicBezTo>
                  <a:cubicBezTo>
                    <a:pt x="2005" y="1100"/>
                    <a:pt x="1818" y="1"/>
                    <a:pt x="1067" y="1"/>
                  </a:cubicBezTo>
                  <a:close/>
                </a:path>
              </a:pathLst>
            </a:custGeom>
            <a:solidFill>
              <a:schemeClr val="accent6"/>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grpSp>
      <p:sp>
        <p:nvSpPr>
          <p:cNvPr id="198" name="TextBox 197">
            <a:extLst>
              <a:ext uri="{FF2B5EF4-FFF2-40B4-BE49-F238E27FC236}">
                <a16:creationId xmlns="" xmlns:a16="http://schemas.microsoft.com/office/drawing/2014/main" id="{3D0A4E2D-96CC-DF27-A756-6E016A3BC03E}"/>
              </a:ext>
            </a:extLst>
          </p:cNvPr>
          <p:cNvSpPr txBox="1"/>
          <p:nvPr/>
        </p:nvSpPr>
        <p:spPr>
          <a:xfrm>
            <a:off x="5731408" y="1135376"/>
            <a:ext cx="5954599" cy="646331"/>
          </a:xfrm>
          <a:prstGeom prst="rect">
            <a:avLst/>
          </a:prstGeom>
          <a:noFill/>
        </p:spPr>
        <p:txBody>
          <a:bodyPr wrap="square" rtlCol="0">
            <a:sp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LIÊN HỆ BẢN THÂN</a:t>
            </a:r>
          </a:p>
        </p:txBody>
      </p:sp>
      <p:pic>
        <p:nvPicPr>
          <p:cNvPr id="9" name="Picture 8">
            <a:extLst>
              <a:ext uri="{FF2B5EF4-FFF2-40B4-BE49-F238E27FC236}">
                <a16:creationId xmlns="" xmlns:a16="http://schemas.microsoft.com/office/drawing/2014/main" id="{97DFDFC6-9962-9C70-E972-BCD6759F7507}"/>
              </a:ext>
            </a:extLst>
          </p:cNvPr>
          <p:cNvPicPr>
            <a:picLocks noChangeAspect="1"/>
          </p:cNvPicPr>
          <p:nvPr/>
        </p:nvPicPr>
        <p:blipFill>
          <a:blip r:embed="rId3"/>
          <a:stretch>
            <a:fillRect/>
          </a:stretch>
        </p:blipFill>
        <p:spPr>
          <a:xfrm>
            <a:off x="6529419" y="2230166"/>
            <a:ext cx="4519849" cy="3832366"/>
          </a:xfrm>
          <a:prstGeom prst="rect">
            <a:avLst/>
          </a:prstGeom>
        </p:spPr>
      </p:pic>
    </p:spTree>
    <p:extLst>
      <p:ext uri="{BB962C8B-B14F-4D97-AF65-F5344CB8AC3E}">
        <p14:creationId xmlns:p14="http://schemas.microsoft.com/office/powerpoint/2010/main" val="9230947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Trang Phục Dân Tộc Thiểu Số Hình ảnh PNG | Vector và các tập tin PSD | Tải  về miễn phí trên Pngtre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6250" b="94500" l="10000" r="90000">
                        <a14:foregroundMark x1="32333" y1="6250" x2="39833" y2="14083"/>
                        <a14:foregroundMark x1="40417" y1="90167" x2="54750" y2="92500"/>
                        <a14:foregroundMark x1="54750" y1="92500" x2="77417" y2="91500"/>
                        <a14:foregroundMark x1="21917" y1="90250" x2="68417" y2="93083"/>
                        <a14:foregroundMark x1="19917" y1="90333" x2="28000" y2="93667"/>
                        <a14:foregroundMark x1="28000" y1="93667" x2="45167" y2="94500"/>
                        <a14:foregroundMark x1="45167" y1="94500" x2="69750" y2="93833"/>
                      </a14:backgroundRemoval>
                    </a14:imgEffect>
                  </a14:imgLayer>
                </a14:imgProps>
              </a:ext>
              <a:ext uri="{28A0092B-C50C-407E-A947-70E740481C1C}">
                <a14:useLocalDpi xmlns:a14="http://schemas.microsoft.com/office/drawing/2010/main" val="0"/>
              </a:ext>
            </a:extLst>
          </a:blip>
          <a:stretch>
            <a:fillRect/>
          </a:stretch>
        </p:blipFill>
        <p:spPr bwMode="auto">
          <a:xfrm>
            <a:off x="-903344" y="8716613"/>
            <a:ext cx="2276581" cy="1800182"/>
          </a:xfrm>
          <a:prstGeom prst="rect">
            <a:avLst/>
          </a:prstGeom>
          <a:noFill/>
          <a:extLst>
            <a:ext uri="{909E8E84-426E-40DD-AFC4-6F175D3DCCD1}">
              <a14:hiddenFill xmlns:a14="http://schemas.microsoft.com/office/drawing/2010/main">
                <a:solidFill>
                  <a:srgbClr val="FFFFFF"/>
                </a:solidFill>
              </a14:hiddenFill>
            </a:ext>
          </a:extLst>
        </p:spPr>
      </p:pic>
      <p:pic>
        <p:nvPicPr>
          <p:cNvPr id="11" name="Hình ảnh 4"/>
          <p:cNvPicPr>
            <a:picLocks noChangeAspect="1"/>
          </p:cNvPicPr>
          <p:nvPr/>
        </p:nvPicPr>
        <p:blipFill>
          <a:blip r:embed="rId4"/>
          <a:stretch>
            <a:fillRect/>
          </a:stretch>
        </p:blipFill>
        <p:spPr>
          <a:xfrm>
            <a:off x="349290" y="247089"/>
            <a:ext cx="7271495" cy="3328624"/>
          </a:xfrm>
          <a:prstGeom prst="round2DiagRect">
            <a:avLst>
              <a:gd name="adj1" fmla="val 16667"/>
              <a:gd name="adj2" fmla="val 0"/>
            </a:avLst>
          </a:prstGeom>
          <a:ln w="88900" cap="sq">
            <a:solidFill>
              <a:srgbClr val="FFFF00"/>
            </a:solidFill>
            <a:miter lim="800000"/>
            <a:headEnd/>
            <a:tailEnd/>
          </a:ln>
          <a:effectLst>
            <a:outerShdw blurRad="254000" algn="tl" rotWithShape="0">
              <a:srgbClr val="000000">
                <a:alpha val="43000"/>
              </a:srgbClr>
            </a:outerShdw>
          </a:effectLst>
        </p:spPr>
      </p:pic>
      <p:pic>
        <p:nvPicPr>
          <p:cNvPr id="15" name="Hình ảnh 7"/>
          <p:cNvPicPr>
            <a:picLocks noChangeAspect="1"/>
          </p:cNvPicPr>
          <p:nvPr/>
        </p:nvPicPr>
        <p:blipFill>
          <a:blip r:embed="rId5"/>
          <a:stretch>
            <a:fillRect/>
          </a:stretch>
        </p:blipFill>
        <p:spPr>
          <a:xfrm>
            <a:off x="3162878" y="3739487"/>
            <a:ext cx="8695015" cy="2871424"/>
          </a:xfrm>
          <a:prstGeom prst="round2DiagRect">
            <a:avLst>
              <a:gd name="adj1" fmla="val 16667"/>
              <a:gd name="adj2" fmla="val 0"/>
            </a:avLst>
          </a:prstGeom>
          <a:ln w="88900" cap="sq">
            <a:solidFill>
              <a:srgbClr val="FFFF99"/>
            </a:solidFill>
            <a:miter lim="800000"/>
            <a:headEnd/>
            <a:tailEnd/>
          </a:ln>
          <a:effectLst>
            <a:outerShdw blurRad="254000" algn="tl" rotWithShape="0">
              <a:srgbClr val="000000">
                <a:alpha val="43000"/>
              </a:srgbClr>
            </a:outerShdw>
          </a:effectLst>
        </p:spPr>
      </p:pic>
      <p:sp>
        <p:nvSpPr>
          <p:cNvPr id="16" name="Speech Bubble: Rectangle with Corners Rounded 1"/>
          <p:cNvSpPr/>
          <p:nvPr/>
        </p:nvSpPr>
        <p:spPr>
          <a:xfrm>
            <a:off x="8638359" y="303540"/>
            <a:ext cx="2834640" cy="1706880"/>
          </a:xfrm>
          <a:prstGeom prst="wedgeRoundRectCallout">
            <a:avLst>
              <a:gd name="adj1" fmla="val -82814"/>
              <a:gd name="adj2" fmla="val 132754"/>
              <a:gd name="adj3" fmla="val 16667"/>
            </a:avLst>
          </a:prstGeom>
          <a:solidFill>
            <a:srgbClr val="8064A2">
              <a:lumMod val="20000"/>
              <a:lumOff val="80000"/>
            </a:srgbClr>
          </a:solidFill>
          <a:ln w="28575" cap="flat" cmpd="sng" algn="ctr">
            <a:solidFill>
              <a:srgbClr val="C0504D">
                <a:lumMod val="50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8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Em</a:t>
            </a: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thích</a:t>
            </a: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nhất</a:t>
            </a: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hình</a:t>
            </a: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ảnh</a:t>
            </a: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nào</a:t>
            </a: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trong</a:t>
            </a: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tranh</a:t>
            </a: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p:txBody>
      </p:sp>
      <p:sp>
        <p:nvSpPr>
          <p:cNvPr id="17" name="Speech Bubble: Rectangle with Corners Rounded 11"/>
          <p:cNvSpPr/>
          <p:nvPr/>
        </p:nvSpPr>
        <p:spPr>
          <a:xfrm>
            <a:off x="8638359" y="525698"/>
            <a:ext cx="2957506" cy="1706880"/>
          </a:xfrm>
          <a:prstGeom prst="wedgeRoundRectCallout">
            <a:avLst>
              <a:gd name="adj1" fmla="val -50108"/>
              <a:gd name="adj2" fmla="val 127972"/>
              <a:gd name="adj3" fmla="val 16667"/>
            </a:avLst>
          </a:prstGeom>
          <a:solidFill>
            <a:srgbClr val="F79646">
              <a:lumMod val="20000"/>
              <a:lumOff val="80000"/>
            </a:srgbClr>
          </a:solidFill>
          <a:ln w="28575" cap="flat" cmpd="sng" algn="ctr">
            <a:solidFill>
              <a:srgbClr val="C0504D">
                <a:lumMod val="50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sz="28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Quan</a:t>
            </a: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sát</a:t>
            </a: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tranh</a:t>
            </a: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cho</a:t>
            </a: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biết</a:t>
            </a: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tranh</a:t>
            </a: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vẽ</a:t>
            </a: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cảnh</a:t>
            </a: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ở </a:t>
            </a:r>
            <a:r>
              <a:rPr kumimoji="0" lang="en-US" sz="28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đâu</a:t>
            </a: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r>
              <a:rPr kumimoji="0" lang="en-US" sz="280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en-US" sz="280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endParaRPr kumimoji="0" lang="en-US" sz="280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459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900" decel="100000" fill="hold"/>
                                        <p:tgtEl>
                                          <p:spTgt spid="1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strVal val="#ppt_w+.3"/>
                                          </p:val>
                                        </p:tav>
                                        <p:tav tm="100000">
                                          <p:val>
                                            <p:strVal val="#ppt_w"/>
                                          </p:val>
                                        </p:tav>
                                      </p:tavLst>
                                    </p:anim>
                                    <p:anim calcmode="lin" valueType="num">
                                      <p:cBhvr>
                                        <p:cTn id="34" dur="1000" fill="hold"/>
                                        <p:tgtEl>
                                          <p:spTgt spid="16"/>
                                        </p:tgtEl>
                                        <p:attrNameLst>
                                          <p:attrName>ppt_h</p:attrName>
                                        </p:attrNameLst>
                                      </p:cBhvr>
                                      <p:tavLst>
                                        <p:tav tm="0">
                                          <p:val>
                                            <p:strVal val="#ppt_h"/>
                                          </p:val>
                                        </p:tav>
                                        <p:tav tm="100000">
                                          <p:val>
                                            <p:strVal val="#ppt_h"/>
                                          </p:val>
                                        </p:tav>
                                      </p:tavLst>
                                    </p:anim>
                                    <p:animEffect transition="in" filter="fade">
                                      <p:cBhvr>
                                        <p:cTn id="3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7"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th Kangaroo – Bright Education Consultant and Travel Company">
            <a:extLst>
              <a:ext uri="{FF2B5EF4-FFF2-40B4-BE49-F238E27FC236}">
                <a16:creationId xmlns="" xmlns:a16="http://schemas.microsoft.com/office/drawing/2014/main" id="{DCF6D6CF-5832-61E2-43F4-6F1C26063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562" y="2093844"/>
            <a:ext cx="2630065" cy="32125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ath Kangaroo – Bright Education Consultant and Travel Company">
            <a:extLst>
              <a:ext uri="{FF2B5EF4-FFF2-40B4-BE49-F238E27FC236}">
                <a16:creationId xmlns="" xmlns:a16="http://schemas.microsoft.com/office/drawing/2014/main" id="{C8DB8570-FA2C-B558-B705-9C416C9EA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6059" y="2093844"/>
            <a:ext cx="2630065" cy="32125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ath Kangaroo – Bright Education Consultant and Travel Company">
            <a:extLst>
              <a:ext uri="{FF2B5EF4-FFF2-40B4-BE49-F238E27FC236}">
                <a16:creationId xmlns="" xmlns:a16="http://schemas.microsoft.com/office/drawing/2014/main" id="{14AC9D61-0794-0693-C71D-94282B103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3811" y="2093844"/>
            <a:ext cx="2630065" cy="32125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th Kangaroo – Bright Education Consultant and Travel Company">
            <a:extLst>
              <a:ext uri="{FF2B5EF4-FFF2-40B4-BE49-F238E27FC236}">
                <a16:creationId xmlns="" xmlns:a16="http://schemas.microsoft.com/office/drawing/2014/main" id="{C8F837C1-DAD1-B72A-3D52-A10861101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249" y="2093844"/>
            <a:ext cx="2630065" cy="3212519"/>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7902;p32"/>
          <p:cNvSpPr txBox="1">
            <a:spLocks noGrp="1"/>
          </p:cNvSpPr>
          <p:nvPr>
            <p:ph type="title"/>
          </p:nvPr>
        </p:nvSpPr>
        <p:spPr>
          <a:xfrm>
            <a:off x="3683991" y="1021332"/>
            <a:ext cx="5026056" cy="1072512"/>
          </a:xfrm>
          <a:prstGeom prst="rect">
            <a:avLst/>
          </a:prstGeom>
        </p:spPr>
        <p:txBody>
          <a:bodyPr spcFirstLastPara="1" wrap="square" lIns="121598" tIns="121598" rIns="121598" bIns="121598" anchor="b" anchorCtr="0">
            <a:noAutofit/>
          </a:bodyPr>
          <a:lstStyle/>
          <a:p>
            <a:r>
              <a:rPr lang="en-US" sz="60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a:t>
            </a:r>
            <a:r>
              <a:rPr lang="en-US" sz="6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0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6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0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lại</a:t>
            </a:r>
            <a:endParaRPr sz="6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1142213"/>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7" name="Group 6">
            <a:extLst>
              <a:ext uri="{FF2B5EF4-FFF2-40B4-BE49-F238E27FC236}">
                <a16:creationId xmlns="" xmlns:a16="http://schemas.microsoft.com/office/drawing/2014/main" id="{43BC280A-1B11-C35E-E7E4-2333785429E9}"/>
              </a:ext>
            </a:extLst>
          </p:cNvPr>
          <p:cNvGrpSpPr/>
          <p:nvPr/>
        </p:nvGrpSpPr>
        <p:grpSpPr>
          <a:xfrm>
            <a:off x="239744" y="199650"/>
            <a:ext cx="11712513" cy="5796724"/>
            <a:chOff x="239150" y="199649"/>
            <a:chExt cx="11683537" cy="5796724"/>
          </a:xfrm>
          <a:solidFill>
            <a:srgbClr val="FFFFFF"/>
          </a:solidFill>
        </p:grpSpPr>
        <p:sp>
          <p:nvSpPr>
            <p:cNvPr id="6" name="TextBox 5">
              <a:extLst>
                <a:ext uri="{FF2B5EF4-FFF2-40B4-BE49-F238E27FC236}">
                  <a16:creationId xmlns="" xmlns:a16="http://schemas.microsoft.com/office/drawing/2014/main" id="{0058C64B-71E6-6640-96B2-78519B6845E6}"/>
                </a:ext>
              </a:extLst>
            </p:cNvPr>
            <p:cNvSpPr txBox="1"/>
            <p:nvPr/>
          </p:nvSpPr>
          <p:spPr>
            <a:xfrm>
              <a:off x="239150" y="733394"/>
              <a:ext cx="11683537" cy="5262979"/>
            </a:xfrm>
            <a:prstGeom prst="rect">
              <a:avLst/>
            </a:prstGeom>
            <a:grpFill/>
          </p:spPr>
          <p:txBody>
            <a:bodyPr wrap="square" rtlCol="0">
              <a:spAutoFit/>
            </a:bodyPr>
            <a:lstStyle/>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Làng</a:t>
              </a:r>
              <a:r>
                <a:rPr lang="en-US" sz="26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tôi</a:t>
              </a:r>
              <a:r>
                <a:rPr lang="en-US" sz="2600" b="0" i="0" dirty="0">
                  <a:solidFill>
                    <a:srgbClr val="000000"/>
                  </a:solidFill>
                  <a:effectLst/>
                  <a:latin typeface="Times New Roman" panose="02020603050405020304" pitchFamily="18" charset="0"/>
                  <a:cs typeface="Times New Roman" panose="02020603050405020304" pitchFamily="18" charset="0"/>
                </a:rPr>
                <a:t> ở </a:t>
              </a:r>
              <a:r>
                <a:rPr lang="en-US" sz="2600" b="0" i="0" dirty="0" err="1">
                  <a:solidFill>
                    <a:srgbClr val="000000"/>
                  </a:solidFill>
                  <a:effectLst/>
                  <a:latin typeface="Times New Roman" panose="02020603050405020304" pitchFamily="18" charset="0"/>
                  <a:cs typeface="Times New Roman" panose="02020603050405020304" pitchFamily="18" charset="0"/>
                </a:rPr>
                <a:t>lưng</a:t>
              </a:r>
              <a:r>
                <a:rPr lang="en-US" sz="26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Trường</a:t>
              </a:r>
              <a:r>
                <a:rPr lang="en-US" sz="26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Sơn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giữa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non </a:t>
              </a:r>
              <a:r>
                <a:rPr lang="en-US" sz="2600" dirty="0" err="1">
                  <a:latin typeface="Times New Roman" panose="02020603050405020304" pitchFamily="18" charset="0"/>
                  <a:cs typeface="Times New Roman" panose="02020603050405020304" pitchFamily="18" charset="0"/>
                </a:rPr>
                <a:t>trùng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điệp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vui</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Hôm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mỗi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tàu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cọ</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thêm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chồi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mọc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r>
                <a:rPr lang="en-US" sz="2600" dirty="0">
                  <a:latin typeface="Times New Roman" panose="02020603050405020304" pitchFamily="18" charset="0"/>
                  <a:cs typeface="Times New Roman" panose="02020603050405020304" pitchFamily="18" charset="0"/>
                </a:rPr>
                <a:t> um.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rõ</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róc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hót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líu</a:t>
              </a:r>
              <a:r>
                <a:rPr lang="en-US" sz="2600" dirty="0">
                  <a:latin typeface="Times New Roman" panose="02020603050405020304" pitchFamily="18" charset="0"/>
                  <a:cs typeface="Times New Roman" panose="02020603050405020304" pitchFamily="18" charset="0"/>
                </a:rPr>
                <a:t> lo. </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Mặt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chiếu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luồng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sáng</a:t>
              </a:r>
              <a:r>
                <a:rPr lang="en-US" sz="2600" dirty="0">
                  <a:latin typeface="Times New Roman" panose="02020603050405020304" pitchFamily="18" charset="0"/>
                  <a:cs typeface="Times New Roman" panose="02020603050405020304" pitchFamily="18" charset="0"/>
                </a:rPr>
                <a:t> qua </a:t>
              </a:r>
              <a:r>
                <a:rPr lang="en-US" sz="2600" dirty="0" err="1">
                  <a:latin typeface="Times New Roman" panose="02020603050405020304" pitchFamily="18" charset="0"/>
                  <a:cs typeface="Times New Roman" panose="02020603050405020304" pitchFamily="18" charset="0"/>
                </a:rPr>
                <a:t>kẽ</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vươn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ngọn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thẳng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tắp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xoe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sóc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nhảy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thoắt</a:t>
              </a:r>
              <a:r>
                <a:rPr lang="en-US" sz="2600" dirty="0">
                  <a:latin typeface="Times New Roman" panose="02020603050405020304" pitchFamily="18" charset="0"/>
                  <a:cs typeface="Times New Roman" panose="02020603050405020304" pitchFamily="18" charset="0"/>
                </a:rPr>
                <a:t> qua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nhìn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ngác</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vòm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mắt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bầy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vượn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nghịch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hươu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đẹp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đẫm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sương</a:t>
              </a:r>
              <a:r>
                <a:rPr lang="en-US" sz="2600" dirty="0">
                  <a:latin typeface="Times New Roman" panose="02020603050405020304" pitchFamily="18" charset="0"/>
                  <a:cs typeface="Times New Roman" panose="02020603050405020304" pitchFamily="18" charset="0"/>
                </a:rPr>
                <a:t> long </a:t>
              </a:r>
              <a:r>
                <a:rPr lang="en-US" sz="2600" dirty="0" err="1">
                  <a:latin typeface="Times New Roman" panose="02020603050405020304" pitchFamily="18" charset="0"/>
                  <a:cs typeface="Times New Roman" panose="02020603050405020304" pitchFamily="18" charset="0"/>
                </a:rPr>
                <a:t>lanh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 xmlns:a16="http://schemas.microsoft.com/office/drawing/2014/main" id="{78AA7019-15F0-E0B4-B7B8-5FEC4AF39094}"/>
                </a:ext>
              </a:extLst>
            </p:cNvPr>
            <p:cNvSpPr txBox="1"/>
            <p:nvPr/>
          </p:nvSpPr>
          <p:spPr>
            <a:xfrm>
              <a:off x="3925031" y="199649"/>
              <a:ext cx="4939997" cy="523220"/>
            </a:xfrm>
            <a:prstGeom prst="rect">
              <a:avLst/>
            </a:prstGeom>
            <a:grpFill/>
          </p:spPr>
          <p:txBody>
            <a:bodyPr wrap="square" rtlCol="0">
              <a:spAutoFit/>
            </a:bodyPr>
            <a:lstStyle/>
            <a:p>
              <a:pPr algn="ctr"/>
              <a:r>
                <a:rPr lang="en-US" sz="2800" b="1" dirty="0">
                  <a:solidFill>
                    <a:srgbClr val="008000"/>
                  </a:solidFill>
                  <a:latin typeface="Times New Roman" panose="02020603050405020304" pitchFamily="18" charset="0"/>
                  <a:cs typeface="Times New Roman" panose="02020603050405020304" pitchFamily="18" charset="0"/>
                </a:rPr>
                <a:t>CÁNH RỪNG TRONG NẮNG</a:t>
              </a:r>
              <a:endParaRPr lang="vi-VN" sz="2800" b="1" i="0" dirty="0">
                <a:solidFill>
                  <a:srgbClr val="008000"/>
                </a:solidFill>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98752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7" name="Group 6">
            <a:extLst>
              <a:ext uri="{FF2B5EF4-FFF2-40B4-BE49-F238E27FC236}">
                <a16:creationId xmlns="" xmlns:a16="http://schemas.microsoft.com/office/drawing/2014/main" id="{43BC280A-1B11-C35E-E7E4-2333785429E9}"/>
              </a:ext>
            </a:extLst>
          </p:cNvPr>
          <p:cNvGrpSpPr/>
          <p:nvPr/>
        </p:nvGrpSpPr>
        <p:grpSpPr>
          <a:xfrm>
            <a:off x="239744" y="199649"/>
            <a:ext cx="11712513" cy="4322025"/>
            <a:chOff x="239150" y="199649"/>
            <a:chExt cx="11683537" cy="4322025"/>
          </a:xfrm>
          <a:solidFill>
            <a:srgbClr val="FFFFFF"/>
          </a:solidFill>
        </p:grpSpPr>
        <p:sp>
          <p:nvSpPr>
            <p:cNvPr id="6" name="TextBox 5">
              <a:extLst>
                <a:ext uri="{FF2B5EF4-FFF2-40B4-BE49-F238E27FC236}">
                  <a16:creationId xmlns="" xmlns:a16="http://schemas.microsoft.com/office/drawing/2014/main" id="{0058C64B-71E6-6640-96B2-78519B6845E6}"/>
                </a:ext>
              </a:extLst>
            </p:cNvPr>
            <p:cNvSpPr txBox="1"/>
            <p:nvPr/>
          </p:nvSpPr>
          <p:spPr>
            <a:xfrm>
              <a:off x="239150" y="1105354"/>
              <a:ext cx="11683537" cy="3416320"/>
            </a:xfrm>
            <a:prstGeom prst="rect">
              <a:avLst/>
            </a:prstGeom>
            <a:grpFill/>
          </p:spPr>
          <p:txBody>
            <a:bodyPr wrap="square" rtlCol="0">
              <a:spAutoFit/>
            </a:bodyPr>
            <a:lstStyle/>
            <a:p>
              <a:pPr algn="just"/>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vòm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tiếc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nuối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thuở</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bao</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cảnh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sắc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bầy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vượn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nghịch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hươu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suối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đẫm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sương</a:t>
              </a:r>
              <a:r>
                <a:rPr lang="en-US" sz="3600" dirty="0">
                  <a:latin typeface="Times New Roman" panose="02020603050405020304" pitchFamily="18" charset="0"/>
                  <a:cs typeface="Times New Roman" panose="02020603050405020304" pitchFamily="18" charset="0"/>
                </a:rPr>
                <a:t> long </a:t>
              </a:r>
              <a:r>
                <a:rPr lang="en-US" sz="3600" dirty="0" err="1">
                  <a:latin typeface="Times New Roman" panose="02020603050405020304" pitchFamily="18" charset="0"/>
                  <a:cs typeface="Times New Roman" panose="02020603050405020304" pitchFamily="18" charset="0"/>
                </a:rPr>
                <a:t>lanh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nắng</a:t>
              </a:r>
              <a:r>
                <a:rPr lang="en-US" sz="36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 xmlns:a16="http://schemas.microsoft.com/office/drawing/2014/main" id="{78AA7019-15F0-E0B4-B7B8-5FEC4AF39094}"/>
                </a:ext>
              </a:extLst>
            </p:cNvPr>
            <p:cNvSpPr txBox="1"/>
            <p:nvPr/>
          </p:nvSpPr>
          <p:spPr>
            <a:xfrm>
              <a:off x="2858939" y="199649"/>
              <a:ext cx="6006090" cy="584775"/>
            </a:xfrm>
            <a:prstGeom prst="rect">
              <a:avLst/>
            </a:prstGeom>
            <a:grpFill/>
          </p:spPr>
          <p:txBody>
            <a:bodyPr wrap="square" rtlCol="0">
              <a:spAutoFit/>
            </a:bodyPr>
            <a:lstStyle/>
            <a:p>
              <a:pPr algn="ctr"/>
              <a:r>
                <a:rPr lang="en-US" sz="3200" b="1" dirty="0">
                  <a:solidFill>
                    <a:srgbClr val="008000"/>
                  </a:solidFill>
                  <a:latin typeface="Times New Roman" panose="02020603050405020304" pitchFamily="18" charset="0"/>
                  <a:cs typeface="Times New Roman" panose="02020603050405020304" pitchFamily="18" charset="0"/>
                </a:rPr>
                <a:t>CÁNH RỪNG TRONG NẮNG</a:t>
              </a:r>
              <a:endParaRPr lang="vi-VN" sz="3200" b="1" i="0" dirty="0">
                <a:solidFill>
                  <a:srgbClr val="008000"/>
                </a:solidFill>
                <a:effectLst/>
                <a:latin typeface="Times New Roman" panose="02020603050405020304" pitchFamily="18" charset="0"/>
                <a:cs typeface="Times New Roman" panose="02020603050405020304" pitchFamily="18" charset="0"/>
              </a:endParaRPr>
            </a:p>
          </p:txBody>
        </p:sp>
      </p:grpSp>
      <p:cxnSp>
        <p:nvCxnSpPr>
          <p:cNvPr id="8" name="Straight Connector 7">
            <a:extLst>
              <a:ext uri="{FF2B5EF4-FFF2-40B4-BE49-F238E27FC236}">
                <a16:creationId xmlns="" xmlns:a16="http://schemas.microsoft.com/office/drawing/2014/main" id="{DFEF988E-3F69-4403-8E5C-2FDFFC28E3EF}"/>
              </a:ext>
            </a:extLst>
          </p:cNvPr>
          <p:cNvCxnSpPr>
            <a:cxnSpLocks/>
          </p:cNvCxnSpPr>
          <p:nvPr/>
        </p:nvCxnSpPr>
        <p:spPr>
          <a:xfrm flipH="1">
            <a:off x="4491556" y="2813514"/>
            <a:ext cx="143859" cy="660666"/>
          </a:xfrm>
          <a:prstGeom prst="line">
            <a:avLst/>
          </a:prstGeom>
          <a:noFill/>
          <a:ln w="57150" cap="flat" cmpd="sng" algn="ctr">
            <a:solidFill>
              <a:srgbClr val="FF0000"/>
            </a:solidFill>
            <a:prstDash val="solid"/>
            <a:miter lim="800000"/>
          </a:ln>
          <a:effectLst/>
        </p:spPr>
      </p:cxnSp>
      <p:cxnSp>
        <p:nvCxnSpPr>
          <p:cNvPr id="13" name="Straight Connector 12">
            <a:extLst>
              <a:ext uri="{FF2B5EF4-FFF2-40B4-BE49-F238E27FC236}">
                <a16:creationId xmlns="" xmlns:a16="http://schemas.microsoft.com/office/drawing/2014/main" id="{DFEF988E-3F69-4403-8E5C-2FDFFC28E3EF}"/>
              </a:ext>
            </a:extLst>
          </p:cNvPr>
          <p:cNvCxnSpPr>
            <a:cxnSpLocks/>
          </p:cNvCxnSpPr>
          <p:nvPr/>
        </p:nvCxnSpPr>
        <p:spPr>
          <a:xfrm flipH="1">
            <a:off x="9075700" y="2806053"/>
            <a:ext cx="143859" cy="660666"/>
          </a:xfrm>
          <a:prstGeom prst="line">
            <a:avLst/>
          </a:prstGeom>
          <a:noFill/>
          <a:ln w="57150" cap="flat" cmpd="sng" algn="ctr">
            <a:solidFill>
              <a:srgbClr val="FF0000"/>
            </a:solidFill>
            <a:prstDash val="solid"/>
            <a:miter lim="800000"/>
          </a:ln>
          <a:effectLst/>
        </p:spPr>
      </p:cxnSp>
      <p:cxnSp>
        <p:nvCxnSpPr>
          <p:cNvPr id="14" name="Straight Connector 13">
            <a:extLst>
              <a:ext uri="{FF2B5EF4-FFF2-40B4-BE49-F238E27FC236}">
                <a16:creationId xmlns="" xmlns:a16="http://schemas.microsoft.com/office/drawing/2014/main" id="{DFEF988E-3F69-4403-8E5C-2FDFFC28E3EF}"/>
              </a:ext>
            </a:extLst>
          </p:cNvPr>
          <p:cNvCxnSpPr>
            <a:cxnSpLocks/>
          </p:cNvCxnSpPr>
          <p:nvPr/>
        </p:nvCxnSpPr>
        <p:spPr>
          <a:xfrm flipH="1">
            <a:off x="4707344" y="3275220"/>
            <a:ext cx="143859" cy="660666"/>
          </a:xfrm>
          <a:prstGeom prst="line">
            <a:avLst/>
          </a:prstGeom>
          <a:noFill/>
          <a:ln w="57150" cap="flat" cmpd="sng" algn="ctr">
            <a:solidFill>
              <a:srgbClr val="FF0000"/>
            </a:solidFill>
            <a:prstDash val="solid"/>
            <a:miter lim="800000"/>
          </a:ln>
          <a:effectLst/>
        </p:spPr>
      </p:cxnSp>
      <p:cxnSp>
        <p:nvCxnSpPr>
          <p:cNvPr id="15" name="Straight Connector 14">
            <a:extLst>
              <a:ext uri="{FF2B5EF4-FFF2-40B4-BE49-F238E27FC236}">
                <a16:creationId xmlns="" xmlns:a16="http://schemas.microsoft.com/office/drawing/2014/main" id="{DFEF988E-3F69-4403-8E5C-2FDFFC28E3EF}"/>
              </a:ext>
            </a:extLst>
          </p:cNvPr>
          <p:cNvCxnSpPr>
            <a:cxnSpLocks/>
          </p:cNvCxnSpPr>
          <p:nvPr/>
        </p:nvCxnSpPr>
        <p:spPr>
          <a:xfrm flipH="1">
            <a:off x="1505960" y="3861008"/>
            <a:ext cx="143859" cy="660666"/>
          </a:xfrm>
          <a:prstGeom prst="line">
            <a:avLst/>
          </a:prstGeom>
          <a:noFill/>
          <a:ln w="57150" cap="flat" cmpd="sng" algn="ctr">
            <a:solidFill>
              <a:srgbClr val="FF0000"/>
            </a:solidFill>
            <a:prstDash val="solid"/>
            <a:miter lim="800000"/>
          </a:ln>
          <a:effectLst/>
        </p:spPr>
      </p:cxnSp>
      <p:sp>
        <p:nvSpPr>
          <p:cNvPr id="10" name="Oval 9">
            <a:extLst>
              <a:ext uri="{FF2B5EF4-FFF2-40B4-BE49-F238E27FC236}">
                <a16:creationId xmlns="" xmlns:a16="http://schemas.microsoft.com/office/drawing/2014/main" id="{89721E03-EA07-42C6-98DB-DFD5A65395FD}"/>
              </a:ext>
            </a:extLst>
          </p:cNvPr>
          <p:cNvSpPr/>
          <p:nvPr/>
        </p:nvSpPr>
        <p:spPr>
          <a:xfrm>
            <a:off x="239744" y="1105354"/>
            <a:ext cx="581025" cy="581025"/>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4</a:t>
            </a:r>
          </a:p>
        </p:txBody>
      </p:sp>
      <p:cxnSp>
        <p:nvCxnSpPr>
          <p:cNvPr id="11" name="Straight Connector 10">
            <a:extLst>
              <a:ext uri="{FF2B5EF4-FFF2-40B4-BE49-F238E27FC236}">
                <a16:creationId xmlns="" xmlns:a16="http://schemas.microsoft.com/office/drawing/2014/main" id="{DFEF988E-3F69-4403-8E5C-2FDFFC28E3EF}"/>
              </a:ext>
            </a:extLst>
          </p:cNvPr>
          <p:cNvCxnSpPr>
            <a:cxnSpLocks/>
          </p:cNvCxnSpPr>
          <p:nvPr/>
        </p:nvCxnSpPr>
        <p:spPr>
          <a:xfrm flipH="1">
            <a:off x="5522985" y="3935886"/>
            <a:ext cx="143859" cy="660666"/>
          </a:xfrm>
          <a:prstGeom prst="line">
            <a:avLst/>
          </a:prstGeom>
          <a:noFill/>
          <a:ln w="57150" cap="flat" cmpd="sng" algn="ctr">
            <a:solidFill>
              <a:srgbClr val="FF0000"/>
            </a:solidFill>
            <a:prstDash val="solid"/>
            <a:miter lim="800000"/>
          </a:ln>
          <a:effectLst/>
        </p:spPr>
      </p:cxnSp>
      <p:cxnSp>
        <p:nvCxnSpPr>
          <p:cNvPr id="12" name="Straight Connector 11">
            <a:extLst>
              <a:ext uri="{FF2B5EF4-FFF2-40B4-BE49-F238E27FC236}">
                <a16:creationId xmlns="" xmlns:a16="http://schemas.microsoft.com/office/drawing/2014/main" id="{DFEF988E-3F69-4403-8E5C-2FDFFC28E3EF}"/>
              </a:ext>
            </a:extLst>
          </p:cNvPr>
          <p:cNvCxnSpPr>
            <a:cxnSpLocks/>
          </p:cNvCxnSpPr>
          <p:nvPr/>
        </p:nvCxnSpPr>
        <p:spPr>
          <a:xfrm flipH="1">
            <a:off x="5451056" y="3935886"/>
            <a:ext cx="143859" cy="660666"/>
          </a:xfrm>
          <a:prstGeom prst="line">
            <a:avLst/>
          </a:prstGeom>
          <a:noFill/>
          <a:ln w="57150" cap="flat" cmpd="sng" algn="ctr">
            <a:solidFill>
              <a:srgbClr val="FF0000"/>
            </a:solidFill>
            <a:prstDash val="solid"/>
            <a:miter lim="800000"/>
          </a:ln>
          <a:effectLst/>
        </p:spPr>
      </p:cxnSp>
    </p:spTree>
    <p:extLst>
      <p:ext uri="{BB962C8B-B14F-4D97-AF65-F5344CB8AC3E}">
        <p14:creationId xmlns:p14="http://schemas.microsoft.com/office/powerpoint/2010/main" val="284014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par>
                                <p:cTn id="17" presetID="16" presetClass="entr" presetSubtype="2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897"/>
        <p:cNvGrpSpPr/>
        <p:nvPr/>
      </p:nvGrpSpPr>
      <p:grpSpPr>
        <a:xfrm>
          <a:off x="0" y="0"/>
          <a:ext cx="0" cy="0"/>
          <a:chOff x="0" y="0"/>
          <a:chExt cx="0" cy="0"/>
        </a:xfrm>
      </p:grpSpPr>
      <p:sp>
        <p:nvSpPr>
          <p:cNvPr id="6" name="TextBox 5">
            <a:extLst>
              <a:ext uri="{FF2B5EF4-FFF2-40B4-BE49-F238E27FC236}">
                <a16:creationId xmlns="" xmlns:a16="http://schemas.microsoft.com/office/drawing/2014/main" id="{F3F63A8E-ACD1-5CB5-52D8-A12405333046}"/>
              </a:ext>
            </a:extLst>
          </p:cNvPr>
          <p:cNvSpPr txBox="1"/>
          <p:nvPr/>
        </p:nvSpPr>
        <p:spPr>
          <a:xfrm>
            <a:off x="885594" y="383940"/>
            <a:ext cx="10378544" cy="2369880"/>
          </a:xfrm>
          <a:prstGeom prst="rect">
            <a:avLst/>
          </a:prstGeom>
          <a:noFill/>
        </p:spPr>
        <p:txBody>
          <a:bodyPr wrap="square" rtlCol="0">
            <a:spAutoFit/>
          </a:bodyPr>
          <a:lstStyle/>
          <a:p>
            <a:pPr algn="ctr"/>
            <a:r>
              <a:rPr lang="en-US" sz="5400" b="1" dirty="0">
                <a:solidFill>
                  <a:srgbClr val="002060"/>
                </a:solidFill>
                <a:latin typeface="Times New Roman" panose="02020603050405020304" pitchFamily="18" charset="0"/>
                <a:cs typeface="Times New Roman" panose="02020603050405020304" pitchFamily="18" charset="0"/>
              </a:rPr>
              <a:t>NÓI VÀ NGHE</a:t>
            </a:r>
          </a:p>
          <a:p>
            <a:pPr algn="ctr"/>
            <a:r>
              <a:rPr lang="en-US" sz="5400" b="1" dirty="0" err="1">
                <a:solidFill>
                  <a:srgbClr val="FF0000"/>
                </a:solidFill>
                <a:latin typeface="Times New Roman" panose="02020603050405020304" pitchFamily="18" charset="0"/>
                <a:cs typeface="Times New Roman" panose="02020603050405020304" pitchFamily="18" charset="0"/>
              </a:rPr>
              <a:t>Sự</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tích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loài</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hoa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của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mùa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hạ</a:t>
            </a:r>
            <a:endParaRPr lang="en-US" sz="5400" b="1" dirty="0">
              <a:solidFill>
                <a:srgbClr val="FF0000"/>
              </a:solidFill>
              <a:latin typeface="Times New Roman" panose="02020603050405020304" pitchFamily="18" charset="0"/>
              <a:cs typeface="Times New Roman" panose="02020603050405020304" pitchFamily="18" charset="0"/>
            </a:endParaRPr>
          </a:p>
          <a:p>
            <a:pPr algn="ctr"/>
            <a:r>
              <a:rPr lang="en-US" sz="4000" b="1" dirty="0">
                <a:solidFill>
                  <a:srgbClr val="0070C0"/>
                </a:solidFill>
                <a:latin typeface="Times New Roman" panose="02020603050405020304" pitchFamily="18" charset="0"/>
                <a:cs typeface="Times New Roman" panose="02020603050405020304" pitchFamily="18" charset="0"/>
              </a:rPr>
              <a:t>(Theo </a:t>
            </a:r>
            <a:r>
              <a:rPr lang="en-US" sz="4000" b="1" dirty="0" err="1">
                <a:solidFill>
                  <a:srgbClr val="0070C0"/>
                </a:solidFill>
                <a:latin typeface="Times New Roman" panose="02020603050405020304" pitchFamily="18" charset="0"/>
                <a:cs typeface="Times New Roman" panose="02020603050405020304" pitchFamily="18" charset="0"/>
              </a:rPr>
              <a:t>truyện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cổ</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tích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nước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ngoài</a:t>
            </a:r>
            <a:r>
              <a:rPr lang="en-US" sz="4000" b="1" dirty="0">
                <a:solidFill>
                  <a:srgbClr val="0070C0"/>
                </a:solidFill>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 xmlns:a16="http://schemas.microsoft.com/office/drawing/2014/main" id="{63B206A1-8511-C392-6C1B-625B0BF04302}"/>
              </a:ext>
            </a:extLst>
          </p:cNvPr>
          <p:cNvPicPr>
            <a:picLocks noChangeAspect="1"/>
          </p:cNvPicPr>
          <p:nvPr/>
        </p:nvPicPr>
        <p:blipFill rotWithShape="1">
          <a:blip r:embed="rId3"/>
          <a:srcRect b="10056"/>
          <a:stretch/>
        </p:blipFill>
        <p:spPr>
          <a:xfrm>
            <a:off x="4470239" y="2753820"/>
            <a:ext cx="3255015" cy="3967378"/>
          </a:xfrm>
          <a:prstGeom prst="roundRect">
            <a:avLst/>
          </a:prstGeom>
        </p:spPr>
      </p:pic>
    </p:spTree>
    <p:extLst>
      <p:ext uri="{BB962C8B-B14F-4D97-AF65-F5344CB8AC3E}">
        <p14:creationId xmlns:p14="http://schemas.microsoft.com/office/powerpoint/2010/main" val="1224578662"/>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7"/>
          <p:cNvPicPr>
            <a:picLocks noChangeAspect="1"/>
          </p:cNvPicPr>
          <p:nvPr/>
        </p:nvPicPr>
        <p:blipFill>
          <a:blip r:embed="rId2"/>
          <a:stretch>
            <a:fillRect/>
          </a:stretch>
        </p:blipFill>
        <p:spPr>
          <a:xfrm>
            <a:off x="2072515" y="804434"/>
            <a:ext cx="8250389" cy="5671161"/>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8" name="Picture 4" descr="Trang Phục Dân Tộc Thiểu Số Hình ảnh PNG | Vector và các tập tin PSD | Tải  về miễn phí trên Pngtre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250" b="94500" l="10000" r="90000">
                        <a14:foregroundMark x1="32333" y1="6250" x2="39833" y2="14083"/>
                        <a14:foregroundMark x1="40417" y1="90167" x2="54750" y2="92500"/>
                        <a14:foregroundMark x1="54750" y1="92500" x2="77417" y2="91500"/>
                        <a14:foregroundMark x1="21917" y1="90250" x2="68417" y2="93083"/>
                        <a14:foregroundMark x1="19917" y1="90333" x2="28000" y2="93667"/>
                        <a14:foregroundMark x1="28000" y1="93667" x2="45167" y2="94500"/>
                        <a14:foregroundMark x1="45167" y1="94500" x2="69750" y2="93833"/>
                      </a14:backgroundRemoval>
                    </a14:imgEffect>
                  </a14:imgLayer>
                </a14:imgProps>
              </a:ext>
              <a:ext uri="{28A0092B-C50C-407E-A947-70E740481C1C}">
                <a14:useLocalDpi xmlns:a14="http://schemas.microsoft.com/office/drawing/2010/main" val="0"/>
              </a:ext>
            </a:extLst>
          </a:blip>
          <a:stretch>
            <a:fillRect/>
          </a:stretch>
        </p:blipFill>
        <p:spPr bwMode="auto">
          <a:xfrm>
            <a:off x="410688" y="5166893"/>
            <a:ext cx="2276581" cy="180018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6"/>
          <p:cNvSpPr txBox="1"/>
          <p:nvPr/>
        </p:nvSpPr>
        <p:spPr>
          <a:xfrm>
            <a:off x="1390411" y="81740"/>
            <a:ext cx="3412594" cy="510778"/>
          </a:xfrm>
          <a:prstGeom prst="roundRect">
            <a:avLst/>
          </a:prstGeom>
          <a:solidFill>
            <a:srgbClr val="FFCCCC"/>
          </a:solidFill>
          <a:ln w="28575">
            <a:solidFill>
              <a:srgbClr val="217875"/>
            </a:solidFill>
            <a:prstDash val="sysDash"/>
          </a:ln>
        </p:spPr>
        <p:txBody>
          <a:bodyPr wrap="square">
            <a:spAutoFit/>
          </a:bodyPr>
          <a:lstStyle/>
          <a:p>
            <a:pPr algn="ctr"/>
            <a:r>
              <a:rPr lang="vi-VN" sz="2400" dirty="0" err="1">
                <a:solidFill>
                  <a:srgbClr val="FF0000"/>
                </a:solidFill>
                <a:latin typeface="+mj-lt"/>
                <a:cs typeface="Baloo 2 SemiBold" panose="020B0604020202020204" charset="0"/>
              </a:rPr>
              <a:t>Đoán</a:t>
            </a:r>
            <a:r>
              <a:rPr lang="vi-VN" sz="2400" dirty="0">
                <a:solidFill>
                  <a:srgbClr val="FF0000"/>
                </a:solidFill>
                <a:latin typeface="+mj-lt"/>
                <a:cs typeface="Baloo 2 SemiBold" panose="020B0604020202020204" charset="0"/>
              </a:rPr>
              <a:t> </a:t>
            </a:r>
            <a:r>
              <a:rPr lang="vi-VN" sz="2400" dirty="0" err="1">
                <a:solidFill>
                  <a:srgbClr val="FF0000"/>
                </a:solidFill>
                <a:latin typeface="+mj-lt"/>
                <a:cs typeface="Baloo 2 SemiBold" panose="020B0604020202020204" charset="0"/>
              </a:rPr>
              <a:t>nội</a:t>
            </a:r>
            <a:r>
              <a:rPr lang="vi-VN" sz="2400" dirty="0">
                <a:solidFill>
                  <a:srgbClr val="FF0000"/>
                </a:solidFill>
                <a:latin typeface="+mj-lt"/>
                <a:cs typeface="Baloo 2 SemiBold" panose="020B0604020202020204" charset="0"/>
              </a:rPr>
              <a:t> dung tranh</a:t>
            </a:r>
            <a:endParaRPr lang="en-US" sz="2400" dirty="0">
              <a:solidFill>
                <a:srgbClr val="FF0000"/>
              </a:solidFill>
              <a:latin typeface="+mj-lt"/>
              <a:cs typeface="Baloo 2 SemiBold" panose="020B0604020202020204" charset="0"/>
            </a:endParaRPr>
          </a:p>
        </p:txBody>
      </p:sp>
    </p:spTree>
    <p:extLst>
      <p:ext uri="{BB962C8B-B14F-4D97-AF65-F5344CB8AC3E}">
        <p14:creationId xmlns:p14="http://schemas.microsoft.com/office/powerpoint/2010/main" val="31960945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5891" y="3916800"/>
            <a:ext cx="5193390" cy="1736646"/>
          </a:xfrm>
          <a:prstGeom prst="roundRect">
            <a:avLst/>
          </a:prstGeom>
          <a:solidFill>
            <a:srgbClr val="FFCCCC"/>
          </a:solidFill>
          <a:ln w="28575">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vi-VN" sz="2400" dirty="0">
                <a:solidFill>
                  <a:srgbClr val="000066"/>
                </a:solidFill>
                <a:latin typeface="+mj-lt"/>
                <a:ea typeface="Open Sans" panose="020B0606030504020204" pitchFamily="34" charset="0"/>
                <a:cs typeface="Open Sans" panose="020B0606030504020204" pitchFamily="34" charset="0"/>
              </a:rPr>
              <a:t>Tranh </a:t>
            </a:r>
            <a:r>
              <a:rPr lang="vi-VN" sz="2400" dirty="0">
                <a:solidFill>
                  <a:srgbClr val="000066"/>
                </a:solidFill>
                <a:latin typeface="+mj-lt"/>
                <a:ea typeface="Open Sans" panose="020B0606030504020204" pitchFamily="34" charset="0"/>
                <a:cs typeface="Baloo 2 SemiBold" panose="020B0604020202020204" charset="0"/>
              </a:rPr>
              <a:t>1</a:t>
            </a:r>
            <a:r>
              <a:rPr lang="vi-VN" sz="2400" dirty="0">
                <a:solidFill>
                  <a:srgbClr val="000066"/>
                </a:solidFill>
                <a:latin typeface="+mj-lt"/>
                <a:ea typeface="Open Sans" panose="020B0606030504020204" pitchFamily="34" charset="0"/>
                <a:cs typeface="Open Sans" panose="020B0606030504020204" pitchFamily="34" charset="0"/>
              </a:rPr>
              <a:t>: Cảnh vườn hoa, có nhiều bông hoa nở rực rỡ. Ở </a:t>
            </a:r>
            <a:r>
              <a:rPr lang="vi-VN" sz="2400" dirty="0" err="1">
                <a:solidFill>
                  <a:srgbClr val="000066"/>
                </a:solidFill>
                <a:latin typeface="+mj-lt"/>
                <a:ea typeface="Open Sans" panose="020B0606030504020204" pitchFamily="34" charset="0"/>
                <a:cs typeface="Open Sans" panose="020B0606030504020204" pitchFamily="34" charset="0"/>
              </a:rPr>
              <a:t>góc</a:t>
            </a:r>
            <a:r>
              <a:rPr lang="vi-VN" sz="2400" dirty="0">
                <a:solidFill>
                  <a:srgbClr val="000066"/>
                </a:solidFill>
                <a:latin typeface="+mj-lt"/>
                <a:ea typeface="Open Sans" panose="020B0606030504020204" pitchFamily="34" charset="0"/>
                <a:cs typeface="Open Sans" panose="020B0606030504020204" pitchFamily="34" charset="0"/>
              </a:rPr>
              <a:t>  </a:t>
            </a:r>
            <a:r>
              <a:rPr lang="vi-VN" sz="2400" dirty="0" err="1">
                <a:solidFill>
                  <a:srgbClr val="000066"/>
                </a:solidFill>
                <a:latin typeface="+mj-lt"/>
                <a:ea typeface="Open Sans" panose="020B0606030504020204" pitchFamily="34" charset="0"/>
                <a:cs typeface="Open Sans" panose="020B0606030504020204" pitchFamily="34" charset="0"/>
              </a:rPr>
              <a:t>vườn</a:t>
            </a:r>
            <a:r>
              <a:rPr lang="vi-VN" sz="2400" dirty="0">
                <a:solidFill>
                  <a:srgbClr val="000066"/>
                </a:solidFill>
                <a:latin typeface="+mj-lt"/>
                <a:ea typeface="Open Sans" panose="020B0606030504020204" pitchFamily="34" charset="0"/>
                <a:cs typeface="Open Sans" panose="020B0606030504020204" pitchFamily="34" charset="0"/>
              </a:rPr>
              <a:t> </a:t>
            </a:r>
            <a:r>
              <a:rPr lang="vi-VN" sz="2400" dirty="0" err="1">
                <a:solidFill>
                  <a:srgbClr val="000066"/>
                </a:solidFill>
                <a:latin typeface="+mj-lt"/>
                <a:ea typeface="Open Sans" panose="020B0606030504020204" pitchFamily="34" charset="0"/>
                <a:cs typeface="Open Sans" panose="020B0606030504020204" pitchFamily="34" charset="0"/>
              </a:rPr>
              <a:t>có</a:t>
            </a:r>
            <a:r>
              <a:rPr lang="vi-VN" sz="2400" dirty="0">
                <a:solidFill>
                  <a:srgbClr val="000066"/>
                </a:solidFill>
                <a:latin typeface="+mj-lt"/>
                <a:ea typeface="Open Sans" panose="020B0606030504020204" pitchFamily="34" charset="0"/>
                <a:cs typeface="Open Sans" panose="020B0606030504020204" pitchFamily="34" charset="0"/>
              </a:rPr>
              <a:t> 1 </a:t>
            </a:r>
            <a:r>
              <a:rPr lang="vi-VN" sz="2400" dirty="0">
                <a:solidFill>
                  <a:srgbClr val="000066"/>
                </a:solidFill>
                <a:latin typeface="+mj-lt"/>
                <a:ea typeface="Open Sans" panose="020B0606030504020204" pitchFamily="34" charset="0"/>
                <a:cs typeface="Baloo 2 SemiBold" panose="020B0604020202020204" charset="0"/>
              </a:rPr>
              <a:t>cây xương </a:t>
            </a:r>
            <a:r>
              <a:rPr lang="vi-VN" sz="2400" dirty="0" err="1">
                <a:solidFill>
                  <a:srgbClr val="000066"/>
                </a:solidFill>
                <a:latin typeface="+mj-lt"/>
                <a:ea typeface="Open Sans" panose="020B0606030504020204" pitchFamily="34" charset="0"/>
                <a:cs typeface="Baloo 2 SemiBold" panose="020B0604020202020204" charset="0"/>
              </a:rPr>
              <a:t>rồng</a:t>
            </a:r>
            <a:r>
              <a:rPr lang="vi-VN" sz="2400" dirty="0">
                <a:solidFill>
                  <a:srgbClr val="000066"/>
                </a:solidFill>
                <a:latin typeface="+mj-lt"/>
                <a:ea typeface="Open Sans" panose="020B0606030504020204" pitchFamily="34" charset="0"/>
                <a:cs typeface="Baloo 2 SemiBold" panose="020B0604020202020204" charset="0"/>
              </a:rPr>
              <a:t> </a:t>
            </a:r>
            <a:r>
              <a:rPr lang="vi-VN" sz="2400" dirty="0" err="1">
                <a:solidFill>
                  <a:srgbClr val="000066"/>
                </a:solidFill>
                <a:latin typeface="+mj-lt"/>
                <a:ea typeface="Open Sans" panose="020B0606030504020204" pitchFamily="34" charset="0"/>
                <a:cs typeface="Baloo 2 SemiBold" panose="020B0604020202020204" charset="0"/>
              </a:rPr>
              <a:t>mọc</a:t>
            </a:r>
            <a:r>
              <a:rPr lang="vi-VN" sz="2400" dirty="0">
                <a:solidFill>
                  <a:srgbClr val="000066"/>
                </a:solidFill>
                <a:latin typeface="+mj-lt"/>
                <a:ea typeface="Open Sans" panose="020B0606030504020204" pitchFamily="34" charset="0"/>
                <a:cs typeface="Baloo 2 SemiBold" panose="020B0604020202020204" charset="0"/>
              </a:rPr>
              <a:t> </a:t>
            </a:r>
            <a:r>
              <a:rPr lang="vi-VN" sz="2400" dirty="0" err="1">
                <a:solidFill>
                  <a:srgbClr val="000066"/>
                </a:solidFill>
                <a:latin typeface="+mj-lt"/>
                <a:ea typeface="Open Sans" panose="020B0606030504020204" pitchFamily="34" charset="0"/>
                <a:cs typeface="Baloo 2 SemiBold" panose="020B0604020202020204" charset="0"/>
              </a:rPr>
              <a:t>đầy</a:t>
            </a:r>
            <a:r>
              <a:rPr lang="vi-VN" sz="2400" dirty="0">
                <a:solidFill>
                  <a:srgbClr val="000066"/>
                </a:solidFill>
                <a:latin typeface="+mj-lt"/>
                <a:ea typeface="Open Sans" panose="020B0606030504020204" pitchFamily="34" charset="0"/>
                <a:cs typeface="Baloo 2 SemiBold" panose="020B0604020202020204" charset="0"/>
              </a:rPr>
              <a:t> gai </a:t>
            </a:r>
            <a:r>
              <a:rPr lang="vi-VN" sz="2400" dirty="0" err="1">
                <a:solidFill>
                  <a:srgbClr val="000066"/>
                </a:solidFill>
                <a:latin typeface="+mj-lt"/>
                <a:ea typeface="Open Sans" panose="020B0606030504020204" pitchFamily="34" charset="0"/>
                <a:cs typeface="Baloo 2 SemiBold" panose="020B0604020202020204" charset="0"/>
              </a:rPr>
              <a:t>và</a:t>
            </a:r>
            <a:r>
              <a:rPr lang="vi-VN" sz="2400" dirty="0">
                <a:solidFill>
                  <a:srgbClr val="000066"/>
                </a:solidFill>
                <a:latin typeface="+mj-lt"/>
                <a:ea typeface="Open Sans" panose="020B0606030504020204" pitchFamily="34" charset="0"/>
                <a:cs typeface="Baloo 2 SemiBold" panose="020B0604020202020204" charset="0"/>
              </a:rPr>
              <a:t> không </a:t>
            </a:r>
            <a:r>
              <a:rPr lang="vi-VN" sz="2400" dirty="0" err="1">
                <a:solidFill>
                  <a:srgbClr val="000066"/>
                </a:solidFill>
                <a:latin typeface="+mj-lt"/>
                <a:ea typeface="Open Sans" panose="020B0606030504020204" pitchFamily="34" charset="0"/>
                <a:cs typeface="Baloo 2 SemiBold" panose="020B0604020202020204" charset="0"/>
              </a:rPr>
              <a:t>có</a:t>
            </a:r>
            <a:r>
              <a:rPr lang="vi-VN" sz="2400" dirty="0">
                <a:solidFill>
                  <a:srgbClr val="000066"/>
                </a:solidFill>
                <a:latin typeface="+mj-lt"/>
                <a:ea typeface="Open Sans" panose="020B0606030504020204" pitchFamily="34" charset="0"/>
                <a:cs typeface="Baloo 2 SemiBold" panose="020B0604020202020204" charset="0"/>
              </a:rPr>
              <a:t> hoa. </a:t>
            </a:r>
            <a:r>
              <a:rPr lang="vi-VN" sz="2400" dirty="0" err="1">
                <a:solidFill>
                  <a:srgbClr val="000066"/>
                </a:solidFill>
                <a:latin typeface="+mj-lt"/>
                <a:ea typeface="Open Sans" panose="020B0606030504020204" pitchFamily="34" charset="0"/>
                <a:cs typeface="Baloo 2 SemiBold" panose="020B0604020202020204" charset="0"/>
              </a:rPr>
              <a:t>Chắc</a:t>
            </a:r>
            <a:r>
              <a:rPr lang="vi-VN" sz="2400" dirty="0">
                <a:solidFill>
                  <a:srgbClr val="000066"/>
                </a:solidFill>
                <a:latin typeface="+mj-lt"/>
                <a:ea typeface="Open Sans" panose="020B0606030504020204" pitchFamily="34" charset="0"/>
                <a:cs typeface="Baloo 2 SemiBold" panose="020B0604020202020204" charset="0"/>
              </a:rPr>
              <a:t> </a:t>
            </a:r>
            <a:r>
              <a:rPr lang="vi-VN" sz="2400" dirty="0" err="1">
                <a:solidFill>
                  <a:srgbClr val="000066"/>
                </a:solidFill>
                <a:latin typeface="+mj-lt"/>
                <a:ea typeface="Open Sans" panose="020B0606030504020204" pitchFamily="34" charset="0"/>
                <a:cs typeface="Baloo 2 SemiBold" panose="020B0604020202020204" charset="0"/>
              </a:rPr>
              <a:t>nó</a:t>
            </a:r>
            <a:r>
              <a:rPr lang="vi-VN" sz="2400" dirty="0">
                <a:solidFill>
                  <a:srgbClr val="000066"/>
                </a:solidFill>
                <a:latin typeface="+mj-lt"/>
                <a:ea typeface="Open Sans" panose="020B0606030504020204" pitchFamily="34" charset="0"/>
                <a:cs typeface="Baloo 2 SemiBold" panose="020B0604020202020204" charset="0"/>
              </a:rPr>
              <a:t> </a:t>
            </a:r>
            <a:r>
              <a:rPr lang="vi-VN" sz="2400" dirty="0" err="1">
                <a:solidFill>
                  <a:srgbClr val="000066"/>
                </a:solidFill>
                <a:latin typeface="+mj-lt"/>
                <a:ea typeface="Open Sans" panose="020B0606030504020204" pitchFamily="34" charset="0"/>
                <a:cs typeface="Baloo 2 SemiBold" panose="020B0604020202020204" charset="0"/>
              </a:rPr>
              <a:t>buồn</a:t>
            </a:r>
            <a:r>
              <a:rPr lang="vi-VN" sz="2400" dirty="0">
                <a:solidFill>
                  <a:srgbClr val="000066"/>
                </a:solidFill>
                <a:latin typeface="+mj-lt"/>
                <a:ea typeface="Open Sans" panose="020B0606030504020204" pitchFamily="34" charset="0"/>
                <a:cs typeface="Baloo 2 SemiBold" panose="020B0604020202020204" charset="0"/>
              </a:rPr>
              <a:t> </a:t>
            </a:r>
            <a:r>
              <a:rPr lang="vi-VN" sz="2400" dirty="0" err="1">
                <a:solidFill>
                  <a:srgbClr val="000066"/>
                </a:solidFill>
                <a:latin typeface="+mj-lt"/>
                <a:ea typeface="Open Sans" panose="020B0606030504020204" pitchFamily="34" charset="0"/>
                <a:cs typeface="Baloo 2 SemiBold" panose="020B0604020202020204" charset="0"/>
              </a:rPr>
              <a:t>lắm</a:t>
            </a:r>
            <a:r>
              <a:rPr lang="vi-VN" sz="2400" dirty="0">
                <a:solidFill>
                  <a:srgbClr val="000066"/>
                </a:solidFill>
                <a:latin typeface="+mj-lt"/>
                <a:ea typeface="Open Sans" panose="020B0606030504020204" pitchFamily="34" charset="0"/>
                <a:cs typeface="Baloo 2 SemiBold" panose="020B0604020202020204" charset="0"/>
              </a:rPr>
              <a:t>.</a:t>
            </a:r>
            <a:endParaRPr lang="en-US" sz="2400" dirty="0">
              <a:solidFill>
                <a:srgbClr val="000066"/>
              </a:solidFill>
              <a:latin typeface="+mj-lt"/>
              <a:ea typeface="Open Sans" panose="020B0606030504020204" pitchFamily="34" charset="0"/>
              <a:cs typeface="Open Sans" panose="020B0606030504020204" pitchFamily="34" charset="0"/>
            </a:endParaRPr>
          </a:p>
        </p:txBody>
      </p:sp>
      <p:pic>
        <p:nvPicPr>
          <p:cNvPr id="8" name="Hình ảnh 8"/>
          <p:cNvPicPr>
            <a:picLocks noChangeAspect="1"/>
          </p:cNvPicPr>
          <p:nvPr/>
        </p:nvPicPr>
        <p:blipFill>
          <a:blip r:embed="rId2"/>
          <a:stretch>
            <a:fillRect/>
          </a:stretch>
        </p:blipFill>
        <p:spPr>
          <a:xfrm>
            <a:off x="301787" y="367830"/>
            <a:ext cx="5541598" cy="3381847"/>
          </a:xfrm>
          <a:prstGeom prst="rect">
            <a:avLst/>
          </a:prstGeom>
        </p:spPr>
      </p:pic>
      <p:pic>
        <p:nvPicPr>
          <p:cNvPr id="9" name="Hình ảnh 10"/>
          <p:cNvPicPr>
            <a:picLocks noChangeAspect="1"/>
          </p:cNvPicPr>
          <p:nvPr/>
        </p:nvPicPr>
        <p:blipFill>
          <a:blip r:embed="rId3"/>
          <a:stretch>
            <a:fillRect/>
          </a:stretch>
        </p:blipFill>
        <p:spPr>
          <a:xfrm>
            <a:off x="6749322" y="565431"/>
            <a:ext cx="4903988" cy="3343742"/>
          </a:xfrm>
          <a:prstGeom prst="rect">
            <a:avLst/>
          </a:prstGeom>
        </p:spPr>
      </p:pic>
      <p:sp>
        <p:nvSpPr>
          <p:cNvPr id="10" name="TextBox 9"/>
          <p:cNvSpPr txBox="1"/>
          <p:nvPr/>
        </p:nvSpPr>
        <p:spPr>
          <a:xfrm>
            <a:off x="6014884" y="3916800"/>
            <a:ext cx="5872316" cy="2145268"/>
          </a:xfrm>
          <a:prstGeom prst="roundRect">
            <a:avLst/>
          </a:prstGeom>
          <a:solidFill>
            <a:srgbClr val="FFCCCC"/>
          </a:solidFill>
          <a:ln w="28575">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vi-VN" sz="2400" dirty="0">
                <a:solidFill>
                  <a:srgbClr val="000066"/>
                </a:solidFill>
                <a:latin typeface="+mj-lt"/>
                <a:ea typeface="Open Sans" panose="020B0606030504020204" pitchFamily="34" charset="0"/>
                <a:cs typeface="Open Sans" panose="020B0606030504020204" pitchFamily="34" charset="0"/>
              </a:rPr>
              <a:t>Tranh </a:t>
            </a:r>
            <a:r>
              <a:rPr lang="vi-VN" sz="2400" dirty="0">
                <a:solidFill>
                  <a:srgbClr val="000066"/>
                </a:solidFill>
                <a:latin typeface="+mj-lt"/>
                <a:ea typeface="Open Sans" panose="020B0606030504020204" pitchFamily="34" charset="0"/>
                <a:cs typeface="Baloo 2 SemiBold" panose="020B0604020202020204" charset="0"/>
              </a:rPr>
              <a:t>2</a:t>
            </a:r>
            <a:r>
              <a:rPr lang="vi-VN" sz="2400" dirty="0">
                <a:solidFill>
                  <a:srgbClr val="000066"/>
                </a:solidFill>
                <a:latin typeface="+mj-lt"/>
                <a:ea typeface="Open Sans" panose="020B0606030504020204" pitchFamily="34" charset="0"/>
                <a:cs typeface="Open Sans" panose="020B0606030504020204" pitchFamily="34" charset="0"/>
              </a:rPr>
              <a:t>: Cảnh trời nắng như đổ lửa, các cây hoa trong vườn héo rũ, riêng cây xương rồng (thân mập mạp) vẫn xanh tốt. Cây xương </a:t>
            </a:r>
            <a:r>
              <a:rPr lang="vi-VN" sz="2400" dirty="0" err="1">
                <a:solidFill>
                  <a:srgbClr val="000066"/>
                </a:solidFill>
                <a:latin typeface="+mj-lt"/>
                <a:ea typeface="Open Sans" panose="020B0606030504020204" pitchFamily="34" charset="0"/>
                <a:cs typeface="Open Sans" panose="020B0606030504020204" pitchFamily="34" charset="0"/>
              </a:rPr>
              <a:t>rồng</a:t>
            </a:r>
            <a:r>
              <a:rPr lang="vi-VN" sz="2400" dirty="0">
                <a:solidFill>
                  <a:srgbClr val="000066"/>
                </a:solidFill>
                <a:latin typeface="+mj-lt"/>
                <a:ea typeface="Open Sans" panose="020B0606030504020204" pitchFamily="34" charset="0"/>
                <a:cs typeface="Open Sans" panose="020B0606030504020204" pitchFamily="34" charset="0"/>
              </a:rPr>
              <a:t> như đang lo </a:t>
            </a:r>
            <a:r>
              <a:rPr lang="vi-VN" sz="2400" dirty="0" err="1">
                <a:solidFill>
                  <a:srgbClr val="000066"/>
                </a:solidFill>
                <a:latin typeface="+mj-lt"/>
                <a:ea typeface="Open Sans" panose="020B0606030504020204" pitchFamily="34" charset="0"/>
                <a:cs typeface="Open Sans" panose="020B0606030504020204" pitchFamily="34" charset="0"/>
              </a:rPr>
              <a:t>lắng</a:t>
            </a:r>
            <a:r>
              <a:rPr lang="vi-VN" sz="2400" dirty="0">
                <a:solidFill>
                  <a:srgbClr val="000066"/>
                </a:solidFill>
                <a:latin typeface="+mj-lt"/>
                <a:ea typeface="Open Sans" panose="020B0606030504020204" pitchFamily="34" charset="0"/>
                <a:cs typeface="Open Sans" panose="020B0606030504020204" pitchFamily="34" charset="0"/>
              </a:rPr>
              <a:t> cho </a:t>
            </a:r>
            <a:r>
              <a:rPr lang="vi-VN" sz="2400" dirty="0" err="1">
                <a:solidFill>
                  <a:srgbClr val="000066"/>
                </a:solidFill>
                <a:latin typeface="+mj-lt"/>
                <a:ea typeface="Open Sans" panose="020B0606030504020204" pitchFamily="34" charset="0"/>
                <a:cs typeface="Open Sans" panose="020B0606030504020204" pitchFamily="34" charset="0"/>
              </a:rPr>
              <a:t>các</a:t>
            </a:r>
            <a:r>
              <a:rPr lang="vi-VN" sz="2400" dirty="0">
                <a:solidFill>
                  <a:srgbClr val="000066"/>
                </a:solidFill>
                <a:latin typeface="+mj-lt"/>
                <a:ea typeface="Open Sans" panose="020B0606030504020204" pitchFamily="34" charset="0"/>
                <a:cs typeface="Open Sans" panose="020B0606030504020204" pitchFamily="34" charset="0"/>
              </a:rPr>
              <a:t> </a:t>
            </a:r>
            <a:r>
              <a:rPr lang="vi-VN" sz="2400" dirty="0" err="1">
                <a:solidFill>
                  <a:srgbClr val="000066"/>
                </a:solidFill>
                <a:latin typeface="+mj-lt"/>
                <a:ea typeface="Open Sans" panose="020B0606030504020204" pitchFamily="34" charset="0"/>
                <a:cs typeface="Open Sans" panose="020B0606030504020204" pitchFamily="34" charset="0"/>
              </a:rPr>
              <a:t>loài</a:t>
            </a:r>
            <a:r>
              <a:rPr lang="vi-VN" sz="2400" dirty="0">
                <a:solidFill>
                  <a:srgbClr val="000066"/>
                </a:solidFill>
                <a:latin typeface="+mj-lt"/>
                <a:ea typeface="Open Sans" panose="020B0606030504020204" pitchFamily="34" charset="0"/>
                <a:cs typeface="Open Sans" panose="020B0606030504020204" pitchFamily="34" charset="0"/>
              </a:rPr>
              <a:t> hoa.</a:t>
            </a:r>
            <a:endParaRPr lang="en-US" sz="2400" dirty="0">
              <a:solidFill>
                <a:srgbClr val="000066"/>
              </a:solidFill>
              <a:latin typeface="+mj-lt"/>
              <a:ea typeface="Open Sans" panose="020B0606030504020204" pitchFamily="34" charset="0"/>
              <a:cs typeface="Open Sans" panose="020B0606030504020204" pitchFamily="34" charset="0"/>
            </a:endParaRPr>
          </a:p>
        </p:txBody>
      </p:sp>
      <p:pic>
        <p:nvPicPr>
          <p:cNvPr id="12" name="Picture 4" descr="Trang Phục Dân Tộc Thiểu Số Hình ảnh PNG | Vector và các tập tin PSD | Tải  về miễn phí trên Pngtree"/>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6250" b="94500" l="10000" r="90000">
                        <a14:foregroundMark x1="32333" y1="6250" x2="39833" y2="14083"/>
                        <a14:foregroundMark x1="40417" y1="90167" x2="54750" y2="92500"/>
                        <a14:foregroundMark x1="54750" y1="92500" x2="77417" y2="91500"/>
                        <a14:foregroundMark x1="21917" y1="90250" x2="68417" y2="93083"/>
                        <a14:foregroundMark x1="19917" y1="90333" x2="28000" y2="93667"/>
                        <a14:foregroundMark x1="28000" y1="93667" x2="45167" y2="94500"/>
                        <a14:foregroundMark x1="45167" y1="94500" x2="69750" y2="93833"/>
                      </a14:backgroundRemoval>
                    </a14:imgEffect>
                  </a14:imgLayer>
                </a14:imgProps>
              </a:ext>
              <a:ext uri="{28A0092B-C50C-407E-A947-70E740481C1C}">
                <a14:useLocalDpi xmlns:a14="http://schemas.microsoft.com/office/drawing/2010/main" val="0"/>
              </a:ext>
            </a:extLst>
          </a:blip>
          <a:stretch>
            <a:fillRect/>
          </a:stretch>
        </p:blipFill>
        <p:spPr bwMode="auto">
          <a:xfrm>
            <a:off x="5404380" y="1497156"/>
            <a:ext cx="1770144" cy="180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0034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p:cNvPicPr>
            <a:picLocks noChangeAspect="1"/>
          </p:cNvPicPr>
          <p:nvPr/>
        </p:nvPicPr>
        <p:blipFill>
          <a:blip r:embed="rId2"/>
          <a:stretch>
            <a:fillRect/>
          </a:stretch>
        </p:blipFill>
        <p:spPr>
          <a:xfrm>
            <a:off x="7116274" y="503581"/>
            <a:ext cx="4437185" cy="3534268"/>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554400" y="4786939"/>
            <a:ext cx="5729900" cy="1328023"/>
          </a:xfrm>
          <a:prstGeom prst="roundRect">
            <a:avLst/>
          </a:prstGeom>
          <a:solidFill>
            <a:srgbClr val="B0D9DB"/>
          </a:solidFill>
          <a:ln w="28575">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defRPr/>
            </a:pPr>
            <a:r>
              <a:rPr lang="vi-VN" sz="2400" dirty="0">
                <a:solidFill>
                  <a:srgbClr val="000066"/>
                </a:solidFill>
                <a:latin typeface="+mj-lt"/>
                <a:ea typeface="Open Sans" panose="020B0606030504020204" pitchFamily="34" charset="0"/>
                <a:cs typeface="Open Sans" panose="020B0606030504020204" pitchFamily="34" charset="0"/>
              </a:rPr>
              <a:t>Tranh 3: Cây xương rồng giơ tay năm lấy lá cây của các loài hoa đang héo rũ nâng lên. </a:t>
            </a:r>
            <a:r>
              <a:rPr lang="vi-VN" sz="2400" dirty="0" err="1">
                <a:solidFill>
                  <a:srgbClr val="000066"/>
                </a:solidFill>
                <a:latin typeface="+mj-lt"/>
                <a:ea typeface="Open Sans" panose="020B0606030504020204" pitchFamily="34" charset="0"/>
                <a:cs typeface="Open Sans" panose="020B0606030504020204" pitchFamily="34" charset="0"/>
              </a:rPr>
              <a:t>Các</a:t>
            </a:r>
            <a:r>
              <a:rPr lang="vi-VN" sz="2400" dirty="0">
                <a:solidFill>
                  <a:srgbClr val="000066"/>
                </a:solidFill>
                <a:latin typeface="+mj-lt"/>
                <a:ea typeface="Open Sans" panose="020B0606030504020204" pitchFamily="34" charset="0"/>
                <a:cs typeface="Open Sans" panose="020B0606030504020204" pitchFamily="34" charset="0"/>
              </a:rPr>
              <a:t> cây hoa như tươi </a:t>
            </a:r>
            <a:r>
              <a:rPr lang="vi-VN" sz="2400" dirty="0" err="1">
                <a:solidFill>
                  <a:srgbClr val="000066"/>
                </a:solidFill>
                <a:latin typeface="+mj-lt"/>
                <a:ea typeface="Open Sans" panose="020B0606030504020204" pitchFamily="34" charset="0"/>
                <a:cs typeface="Open Sans" panose="020B0606030504020204" pitchFamily="34" charset="0"/>
              </a:rPr>
              <a:t>dần</a:t>
            </a:r>
            <a:r>
              <a:rPr lang="vi-VN" sz="2400" dirty="0">
                <a:solidFill>
                  <a:srgbClr val="000066"/>
                </a:solidFill>
                <a:latin typeface="+mj-lt"/>
                <a:ea typeface="Open Sans" panose="020B0606030504020204" pitchFamily="34" charset="0"/>
                <a:cs typeface="Open Sans" panose="020B0606030504020204" pitchFamily="34" charset="0"/>
              </a:rPr>
              <a:t> </a:t>
            </a:r>
            <a:r>
              <a:rPr lang="vi-VN" sz="2400" dirty="0" err="1">
                <a:solidFill>
                  <a:srgbClr val="000066"/>
                </a:solidFill>
                <a:latin typeface="+mj-lt"/>
                <a:ea typeface="Open Sans" panose="020B0606030504020204" pitchFamily="34" charset="0"/>
                <a:cs typeface="Open Sans" panose="020B0606030504020204" pitchFamily="34" charset="0"/>
              </a:rPr>
              <a:t>lại</a:t>
            </a:r>
            <a:r>
              <a:rPr lang="vi-VN" sz="2400" dirty="0">
                <a:solidFill>
                  <a:srgbClr val="000066"/>
                </a:solidFill>
                <a:latin typeface="+mj-lt"/>
                <a:ea typeface="Open Sans" panose="020B0606030504020204" pitchFamily="34" charset="0"/>
                <a:cs typeface="Open Sans" panose="020B0606030504020204" pitchFamily="34" charset="0"/>
              </a:rPr>
              <a:t>.</a:t>
            </a:r>
            <a:endParaRPr lang="en-US" sz="2400" dirty="0">
              <a:solidFill>
                <a:srgbClr val="000066"/>
              </a:solidFill>
              <a:latin typeface="+mj-lt"/>
              <a:ea typeface="Open Sans" panose="020B0606030504020204" pitchFamily="34" charset="0"/>
              <a:cs typeface="Open Sans" panose="020B0606030504020204" pitchFamily="34" charset="0"/>
            </a:endParaRPr>
          </a:p>
        </p:txBody>
      </p:sp>
      <p:sp>
        <p:nvSpPr>
          <p:cNvPr id="9" name="TextBox 4"/>
          <p:cNvSpPr txBox="1"/>
          <p:nvPr/>
        </p:nvSpPr>
        <p:spPr>
          <a:xfrm>
            <a:off x="6633091" y="4786938"/>
            <a:ext cx="5433437" cy="1328023"/>
          </a:xfrm>
          <a:prstGeom prst="roundRect">
            <a:avLst/>
          </a:prstGeom>
          <a:solidFill>
            <a:srgbClr val="B0D9DB"/>
          </a:solidFill>
          <a:ln w="28575">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defRPr/>
            </a:pPr>
            <a:r>
              <a:rPr lang="vi-VN" sz="2400" dirty="0">
                <a:solidFill>
                  <a:srgbClr val="000066"/>
                </a:solidFill>
                <a:latin typeface="+mj-lt"/>
                <a:ea typeface="Open Sans" panose="020B0606030504020204" pitchFamily="34" charset="0"/>
                <a:cs typeface="Open Sans" panose="020B0606030504020204" pitchFamily="34" charset="0"/>
              </a:rPr>
              <a:t>Tranh 4: Cây xương rồng nở hoa đẹp rực rỡ. </a:t>
            </a:r>
            <a:r>
              <a:rPr lang="vi-VN" sz="2400" dirty="0" err="1">
                <a:solidFill>
                  <a:srgbClr val="000066"/>
                </a:solidFill>
                <a:latin typeface="+mj-lt"/>
                <a:ea typeface="Open Sans" panose="020B0606030504020204" pitchFamily="34" charset="0"/>
                <a:cs typeface="Open Sans" panose="020B0606030504020204" pitchFamily="34" charset="0"/>
              </a:rPr>
              <a:t>Nó</a:t>
            </a:r>
            <a:r>
              <a:rPr lang="vi-VN" sz="2400" dirty="0">
                <a:solidFill>
                  <a:srgbClr val="000066"/>
                </a:solidFill>
                <a:latin typeface="+mj-lt"/>
                <a:ea typeface="Open Sans" panose="020B0606030504020204" pitchFamily="34" charset="0"/>
                <a:cs typeface="Open Sans" panose="020B0606030504020204" pitchFamily="34" charset="0"/>
              </a:rPr>
              <a:t> đang </a:t>
            </a:r>
            <a:r>
              <a:rPr lang="vi-VN" sz="2400" dirty="0" err="1">
                <a:solidFill>
                  <a:srgbClr val="000066"/>
                </a:solidFill>
                <a:latin typeface="+mj-lt"/>
                <a:ea typeface="Open Sans" panose="020B0606030504020204" pitchFamily="34" charset="0"/>
                <a:cs typeface="Open Sans" panose="020B0606030504020204" pitchFamily="34" charset="0"/>
              </a:rPr>
              <a:t>cười</a:t>
            </a:r>
            <a:r>
              <a:rPr lang="vi-VN" sz="2400" dirty="0">
                <a:solidFill>
                  <a:srgbClr val="000066"/>
                </a:solidFill>
                <a:latin typeface="+mj-lt"/>
                <a:ea typeface="Open Sans" panose="020B0606030504020204" pitchFamily="34" charset="0"/>
                <a:cs typeface="Open Sans" panose="020B0606030504020204" pitchFamily="34" charset="0"/>
              </a:rPr>
              <a:t> </a:t>
            </a:r>
            <a:r>
              <a:rPr lang="vi-VN" sz="2400" dirty="0" err="1">
                <a:solidFill>
                  <a:srgbClr val="000066"/>
                </a:solidFill>
                <a:latin typeface="+mj-lt"/>
                <a:ea typeface="Open Sans" panose="020B0606030504020204" pitchFamily="34" charset="0"/>
                <a:cs typeface="Open Sans" panose="020B0606030504020204" pitchFamily="34" charset="0"/>
              </a:rPr>
              <a:t>rất</a:t>
            </a:r>
            <a:r>
              <a:rPr lang="vi-VN" sz="2400" dirty="0">
                <a:solidFill>
                  <a:srgbClr val="000066"/>
                </a:solidFill>
                <a:latin typeface="+mj-lt"/>
                <a:ea typeface="Open Sans" panose="020B0606030504020204" pitchFamily="34" charset="0"/>
                <a:cs typeface="Open Sans" panose="020B0606030504020204" pitchFamily="34" charset="0"/>
              </a:rPr>
              <a:t> vui </a:t>
            </a:r>
            <a:r>
              <a:rPr lang="vi-VN" sz="2400" dirty="0" err="1">
                <a:solidFill>
                  <a:srgbClr val="000066"/>
                </a:solidFill>
                <a:latin typeface="+mj-lt"/>
                <a:ea typeface="Open Sans" panose="020B0606030504020204" pitchFamily="34" charset="0"/>
                <a:cs typeface="Open Sans" panose="020B0606030504020204" pitchFamily="34" charset="0"/>
              </a:rPr>
              <a:t>vì</a:t>
            </a:r>
            <a:r>
              <a:rPr lang="vi-VN" sz="2400" dirty="0">
                <a:solidFill>
                  <a:srgbClr val="000066"/>
                </a:solidFill>
                <a:latin typeface="+mj-lt"/>
                <a:ea typeface="Open Sans" panose="020B0606030504020204" pitchFamily="34" charset="0"/>
                <a:cs typeface="Open Sans" panose="020B0606030504020204" pitchFamily="34" charset="0"/>
              </a:rPr>
              <a:t> </a:t>
            </a:r>
            <a:r>
              <a:rPr lang="vi-VN" sz="2400" dirty="0" err="1">
                <a:solidFill>
                  <a:srgbClr val="000066"/>
                </a:solidFill>
                <a:latin typeface="+mj-lt"/>
                <a:ea typeface="Open Sans" panose="020B0606030504020204" pitchFamily="34" charset="0"/>
                <a:cs typeface="Open Sans" panose="020B0606030504020204" pitchFamily="34" charset="0"/>
              </a:rPr>
              <a:t>sự</a:t>
            </a:r>
            <a:r>
              <a:rPr lang="vi-VN" sz="2400" dirty="0">
                <a:solidFill>
                  <a:srgbClr val="000066"/>
                </a:solidFill>
                <a:latin typeface="+mj-lt"/>
                <a:ea typeface="Open Sans" panose="020B0606030504020204" pitchFamily="34" charset="0"/>
                <a:cs typeface="Open Sans" panose="020B0606030504020204" pitchFamily="34" charset="0"/>
              </a:rPr>
              <a:t> thay </a:t>
            </a:r>
            <a:r>
              <a:rPr lang="vi-VN" sz="2400" dirty="0" err="1">
                <a:solidFill>
                  <a:srgbClr val="000066"/>
                </a:solidFill>
                <a:latin typeface="+mj-lt"/>
                <a:ea typeface="Open Sans" panose="020B0606030504020204" pitchFamily="34" charset="0"/>
                <a:cs typeface="Open Sans" panose="020B0606030504020204" pitchFamily="34" charset="0"/>
              </a:rPr>
              <a:t>đổi</a:t>
            </a:r>
            <a:r>
              <a:rPr lang="vi-VN" sz="2400" dirty="0">
                <a:solidFill>
                  <a:srgbClr val="000066"/>
                </a:solidFill>
                <a:latin typeface="+mj-lt"/>
                <a:ea typeface="Open Sans" panose="020B0606030504020204" pitchFamily="34" charset="0"/>
                <a:cs typeface="Open Sans" panose="020B0606030504020204" pitchFamily="34" charset="0"/>
              </a:rPr>
              <a:t> </a:t>
            </a:r>
            <a:r>
              <a:rPr lang="vi-VN" sz="2400" dirty="0" err="1">
                <a:solidFill>
                  <a:srgbClr val="000066"/>
                </a:solidFill>
                <a:latin typeface="+mj-lt"/>
                <a:ea typeface="Open Sans" panose="020B0606030504020204" pitchFamily="34" charset="0"/>
                <a:cs typeface="Open Sans" panose="020B0606030504020204" pitchFamily="34" charset="0"/>
              </a:rPr>
              <a:t>diệu</a:t>
            </a:r>
            <a:r>
              <a:rPr lang="vi-VN" sz="2400" dirty="0">
                <a:solidFill>
                  <a:srgbClr val="000066"/>
                </a:solidFill>
                <a:latin typeface="+mj-lt"/>
                <a:ea typeface="Open Sans" panose="020B0606030504020204" pitchFamily="34" charset="0"/>
                <a:cs typeface="Open Sans" panose="020B0606030504020204" pitchFamily="34" charset="0"/>
              </a:rPr>
              <a:t> </a:t>
            </a:r>
            <a:r>
              <a:rPr lang="vi-VN" sz="2400" dirty="0" err="1">
                <a:solidFill>
                  <a:srgbClr val="000066"/>
                </a:solidFill>
                <a:latin typeface="+mj-lt"/>
                <a:ea typeface="Open Sans" panose="020B0606030504020204" pitchFamily="34" charset="0"/>
                <a:cs typeface="Open Sans" panose="020B0606030504020204" pitchFamily="34" charset="0"/>
              </a:rPr>
              <a:t>kì</a:t>
            </a:r>
            <a:r>
              <a:rPr lang="vi-VN" sz="2400" dirty="0">
                <a:solidFill>
                  <a:srgbClr val="000066"/>
                </a:solidFill>
                <a:latin typeface="+mj-lt"/>
                <a:ea typeface="Open Sans" panose="020B0606030504020204" pitchFamily="34" charset="0"/>
                <a:cs typeface="Open Sans" panose="020B0606030504020204" pitchFamily="34" charset="0"/>
              </a:rPr>
              <a:t> .</a:t>
            </a:r>
            <a:endParaRPr lang="en-US" sz="2400" dirty="0">
              <a:solidFill>
                <a:srgbClr val="000066"/>
              </a:solidFill>
              <a:latin typeface="+mj-lt"/>
              <a:ea typeface="Open Sans" panose="020B0606030504020204" pitchFamily="34" charset="0"/>
              <a:cs typeface="Open Sans" panose="020B0606030504020204" pitchFamily="34" charset="0"/>
            </a:endParaRPr>
          </a:p>
        </p:txBody>
      </p:sp>
      <p:pic>
        <p:nvPicPr>
          <p:cNvPr id="10" name="Hình ảnh 2"/>
          <p:cNvPicPr>
            <a:picLocks noChangeAspect="1"/>
          </p:cNvPicPr>
          <p:nvPr/>
        </p:nvPicPr>
        <p:blipFill>
          <a:blip r:embed="rId3"/>
          <a:stretch>
            <a:fillRect/>
          </a:stretch>
        </p:blipFill>
        <p:spPr>
          <a:xfrm>
            <a:off x="732692" y="548387"/>
            <a:ext cx="4722762" cy="3543795"/>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Picture 4" descr="Trang Phục Dân Tộc Thiểu Số Hình ảnh PNG | Vector và các tập tin PSD | Tải  về miễn phí trên Pngtree"/>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6250" b="94500" l="10000" r="90000">
                        <a14:foregroundMark x1="32333" y1="6250" x2="39833" y2="14083"/>
                        <a14:foregroundMark x1="40417" y1="90167" x2="54750" y2="92500"/>
                        <a14:foregroundMark x1="54750" y1="92500" x2="77417" y2="91500"/>
                        <a14:foregroundMark x1="21917" y1="90250" x2="68417" y2="93083"/>
                        <a14:foregroundMark x1="19917" y1="90333" x2="28000" y2="93667"/>
                        <a14:foregroundMark x1="28000" y1="93667" x2="45167" y2="94500"/>
                        <a14:foregroundMark x1="45167" y1="94500" x2="69750" y2="93833"/>
                      </a14:backgroundRemoval>
                    </a14:imgEffect>
                  </a14:imgLayer>
                </a14:imgProps>
              </a:ext>
              <a:ext uri="{28A0092B-C50C-407E-A947-70E740481C1C}">
                <a14:useLocalDpi xmlns:a14="http://schemas.microsoft.com/office/drawing/2010/main" val="0"/>
              </a:ext>
            </a:extLst>
          </a:blip>
          <a:stretch>
            <a:fillRect/>
          </a:stretch>
        </p:blipFill>
        <p:spPr bwMode="auto">
          <a:xfrm>
            <a:off x="5282488" y="2883551"/>
            <a:ext cx="2276581" cy="180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3810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7"/>
          <p:cNvPicPr>
            <a:picLocks noChangeAspect="1"/>
          </p:cNvPicPr>
          <p:nvPr/>
        </p:nvPicPr>
        <p:blipFill>
          <a:blip r:embed="rId2"/>
          <a:stretch>
            <a:fillRect/>
          </a:stretch>
        </p:blipFill>
        <p:spPr>
          <a:xfrm>
            <a:off x="2870396" y="462206"/>
            <a:ext cx="8869681" cy="6096851"/>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6" name="TextBox 6"/>
          <p:cNvSpPr txBox="1"/>
          <p:nvPr/>
        </p:nvSpPr>
        <p:spPr>
          <a:xfrm>
            <a:off x="189570" y="376552"/>
            <a:ext cx="3031301" cy="578882"/>
          </a:xfrm>
          <a:prstGeom prst="roundRect">
            <a:avLst/>
          </a:prstGeom>
          <a:solidFill>
            <a:schemeClr val="bg1"/>
          </a:solidFill>
          <a:ln w="28575">
            <a:solidFill>
              <a:srgbClr val="217875"/>
            </a:solidFill>
            <a:prstDash val="sysDash"/>
          </a:ln>
        </p:spPr>
        <p:txBody>
          <a:bodyPr wrap="square">
            <a:spAutoFit/>
          </a:bodyPr>
          <a:lstStyle/>
          <a:p>
            <a:pPr algn="ctr">
              <a:defRPr/>
            </a:pPr>
            <a:r>
              <a:rPr lang="vi-VN" sz="2800" dirty="0">
                <a:solidFill>
                  <a:srgbClr val="FF0000"/>
                </a:solidFill>
                <a:latin typeface="+mj-lt"/>
                <a:cs typeface="Arial" pitchFamily="34" charset="0"/>
              </a:rPr>
              <a:t>Nghe </a:t>
            </a:r>
            <a:r>
              <a:rPr lang="vi-VN" sz="2800" dirty="0" err="1">
                <a:solidFill>
                  <a:srgbClr val="FF0000"/>
                </a:solidFill>
                <a:latin typeface="+mj-lt"/>
                <a:cs typeface="Arial" pitchFamily="34" charset="0"/>
              </a:rPr>
              <a:t>kể</a:t>
            </a:r>
            <a:r>
              <a:rPr lang="vi-VN" sz="2800" dirty="0">
                <a:solidFill>
                  <a:srgbClr val="FF0000"/>
                </a:solidFill>
                <a:latin typeface="+mj-lt"/>
                <a:cs typeface="Arial" pitchFamily="34" charset="0"/>
              </a:rPr>
              <a:t> </a:t>
            </a:r>
            <a:r>
              <a:rPr lang="vi-VN" sz="2800" dirty="0" err="1">
                <a:solidFill>
                  <a:srgbClr val="FF0000"/>
                </a:solidFill>
                <a:latin typeface="+mj-lt"/>
                <a:cs typeface="Arial" pitchFamily="34" charset="0"/>
              </a:rPr>
              <a:t>chuyện</a:t>
            </a:r>
            <a:endParaRPr lang="en-US" sz="2800" dirty="0">
              <a:solidFill>
                <a:srgbClr val="FF0000"/>
              </a:solidFill>
              <a:latin typeface="+mj-lt"/>
              <a:cs typeface="Arial" pitchFamily="34" charset="0"/>
            </a:endParaRPr>
          </a:p>
        </p:txBody>
      </p:sp>
      <p:pic>
        <p:nvPicPr>
          <p:cNvPr id="7" name="Picture 4" descr="Trang Phục Dân Tộc Thiểu Số Hình ảnh PNG | Vector và các tập tin PSD | Tải  về miễn phí trên Pngtre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250" b="94500" l="10000" r="90000">
                        <a14:foregroundMark x1="32333" y1="6250" x2="39833" y2="14083"/>
                        <a14:foregroundMark x1="40417" y1="90167" x2="54750" y2="92500"/>
                        <a14:foregroundMark x1="54750" y1="92500" x2="77417" y2="91500"/>
                        <a14:foregroundMark x1="21917" y1="90250" x2="68417" y2="93083"/>
                        <a14:foregroundMark x1="19917" y1="90333" x2="28000" y2="93667"/>
                        <a14:foregroundMark x1="28000" y1="93667" x2="45167" y2="94500"/>
                        <a14:foregroundMark x1="45167" y1="94500" x2="69750" y2="93833"/>
                      </a14:backgroundRemoval>
                    </a14:imgEffect>
                  </a14:imgLayer>
                </a14:imgProps>
              </a:ext>
              <a:ext uri="{28A0092B-C50C-407E-A947-70E740481C1C}">
                <a14:useLocalDpi xmlns:a14="http://schemas.microsoft.com/office/drawing/2010/main" val="0"/>
              </a:ext>
            </a:extLst>
          </a:blip>
          <a:stretch>
            <a:fillRect/>
          </a:stretch>
        </p:blipFill>
        <p:spPr bwMode="auto">
          <a:xfrm>
            <a:off x="410688" y="5166893"/>
            <a:ext cx="2276581" cy="180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4388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style.rotation</p:attrName>
                                        </p:attrNameLst>
                                      </p:cBhvr>
                                      <p:tavLst>
                                        <p:tav tm="0">
                                          <p:val>
                                            <p:fltVal val="720"/>
                                          </p:val>
                                        </p:tav>
                                        <p:tav tm="100000">
                                          <p:val>
                                            <p:fltVal val="0"/>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7"/>
          <p:cNvPicPr>
            <a:picLocks noChangeAspect="1"/>
          </p:cNvPicPr>
          <p:nvPr/>
        </p:nvPicPr>
        <p:blipFill>
          <a:blip r:embed="rId2"/>
          <a:stretch>
            <a:fillRect/>
          </a:stretch>
        </p:blipFill>
        <p:spPr>
          <a:xfrm>
            <a:off x="2940734" y="540714"/>
            <a:ext cx="8869681" cy="6096851"/>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3" name="TextBox 6"/>
          <p:cNvSpPr txBox="1"/>
          <p:nvPr/>
        </p:nvSpPr>
        <p:spPr>
          <a:xfrm>
            <a:off x="128743" y="756335"/>
            <a:ext cx="2811991" cy="919401"/>
          </a:xfrm>
          <a:prstGeom prst="roundRect">
            <a:avLst/>
          </a:prstGeom>
          <a:solidFill>
            <a:schemeClr val="bg2"/>
          </a:solidFill>
          <a:ln w="28575">
            <a:solidFill>
              <a:srgbClr val="217875"/>
            </a:solidFill>
            <a:prstDash val="sysDash"/>
          </a:ln>
        </p:spPr>
        <p:txBody>
          <a:bodyPr wrap="square">
            <a:spAutoFit/>
          </a:bodyPr>
          <a:lstStyle/>
          <a:p>
            <a:pPr lvl="0" algn="ctr"/>
            <a:r>
              <a:rPr lang="en-US" sz="2400" dirty="0" err="1">
                <a:solidFill>
                  <a:srgbClr val="FF0000"/>
                </a:solidFill>
                <a:latin typeface="Times New Roman" panose="02020603050405020304" pitchFamily="18" charset="0"/>
                <a:cs typeface="Times New Roman" panose="02020603050405020304" pitchFamily="18" charset="0"/>
              </a:rPr>
              <a:t>Kể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từng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đoạn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câu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chuyện</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4" name="Picture 4" descr="Trang Phục Dân Tộc Thiểu Số Hình ảnh PNG | Vector và các tập tin PSD | Tải  về miễn phí trên Pngtre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250" b="94500" l="10000" r="90000">
                        <a14:foregroundMark x1="32333" y1="6250" x2="39833" y2="14083"/>
                        <a14:foregroundMark x1="40417" y1="90167" x2="54750" y2="92500"/>
                        <a14:foregroundMark x1="54750" y1="92500" x2="77417" y2="91500"/>
                        <a14:foregroundMark x1="21917" y1="90250" x2="68417" y2="93083"/>
                        <a14:foregroundMark x1="19917" y1="90333" x2="28000" y2="93667"/>
                        <a14:foregroundMark x1="28000" y1="93667" x2="45167" y2="94500"/>
                        <a14:foregroundMark x1="45167" y1="94500" x2="69750" y2="93833"/>
                      </a14:backgroundRemoval>
                    </a14:imgEffect>
                  </a14:imgLayer>
                </a14:imgProps>
              </a:ext>
              <a:ext uri="{28A0092B-C50C-407E-A947-70E740481C1C}">
                <a14:useLocalDpi xmlns:a14="http://schemas.microsoft.com/office/drawing/2010/main" val="0"/>
              </a:ext>
            </a:extLst>
          </a:blip>
          <a:stretch>
            <a:fillRect/>
          </a:stretch>
        </p:blipFill>
        <p:spPr bwMode="auto">
          <a:xfrm>
            <a:off x="410688" y="5166893"/>
            <a:ext cx="2276581" cy="180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44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7"/>
          <p:cNvPicPr>
            <a:picLocks noChangeAspect="1"/>
          </p:cNvPicPr>
          <p:nvPr/>
        </p:nvPicPr>
        <p:blipFill>
          <a:blip r:embed="rId2"/>
          <a:stretch>
            <a:fillRect/>
          </a:stretch>
        </p:blipFill>
        <p:spPr>
          <a:xfrm>
            <a:off x="480646" y="681962"/>
            <a:ext cx="6209128" cy="4484931"/>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3" name="Hộp Văn bản 1"/>
          <p:cNvSpPr txBox="1"/>
          <p:nvPr/>
        </p:nvSpPr>
        <p:spPr>
          <a:xfrm>
            <a:off x="7129816" y="1070249"/>
            <a:ext cx="4595447" cy="3970318"/>
          </a:xfrm>
          <a:prstGeom prst="rect">
            <a:avLst/>
          </a:prstGeom>
          <a:solidFill>
            <a:schemeClr val="accent2">
              <a:lumMod val="20000"/>
              <a:lumOff val="80000"/>
            </a:schemeClr>
          </a:solidFill>
          <a:ln w="38100">
            <a:solidFill>
              <a:srgbClr val="FF0000"/>
            </a:solidFill>
            <a:prstDash val="lgDash"/>
          </a:ln>
        </p:spPr>
        <p:txBody>
          <a:bodyPr wrap="square" rtlCol="0">
            <a:spAutoFit/>
          </a:bodyPr>
          <a:lstStyle/>
          <a:p>
            <a:pPr algn="just"/>
            <a:r>
              <a:rPr kumimoji="0" lang="vi-VN" sz="2800" i="0" u="none" strike="noStrike" kern="1200" cap="none" spc="0" normalizeH="0" baseline="0" noProof="0" dirty="0">
                <a:ln>
                  <a:noFill/>
                </a:ln>
                <a:solidFill>
                  <a:schemeClr val="tx1">
                    <a:lumMod val="95000"/>
                    <a:lumOff val="5000"/>
                  </a:schemeClr>
                </a:solidFill>
                <a:effectLst/>
                <a:uLnTx/>
                <a:uFillTx/>
                <a:latin typeface="+mj-lt"/>
                <a:cs typeface="Baloo 2 SemiBold" panose="020B0604020202020204" charset="0"/>
              </a:rPr>
              <a:t>Cây xương rồng dang tay cứu</a:t>
            </a:r>
            <a:r>
              <a:rPr kumimoji="0" lang="vi-VN" sz="2800" i="0" u="none" strike="noStrike" kern="1200" cap="none" spc="0" normalizeH="0" noProof="0" dirty="0">
                <a:ln>
                  <a:noFill/>
                </a:ln>
                <a:solidFill>
                  <a:schemeClr val="tx1">
                    <a:lumMod val="95000"/>
                    <a:lumOff val="5000"/>
                  </a:schemeClr>
                </a:solidFill>
                <a:effectLst/>
                <a:uLnTx/>
                <a:uFillTx/>
                <a:latin typeface="+mj-lt"/>
                <a:cs typeface="Baloo 2 SemiBold" panose="020B0604020202020204" charset="0"/>
              </a:rPr>
              <a:t> các l</a:t>
            </a:r>
            <a:r>
              <a:rPr lang="vi-VN" sz="2800" dirty="0" err="1">
                <a:solidFill>
                  <a:schemeClr val="tx1">
                    <a:lumMod val="95000"/>
                    <a:lumOff val="5000"/>
                  </a:schemeClr>
                </a:solidFill>
                <a:latin typeface="+mj-lt"/>
                <a:cs typeface="Baloo 2 SemiBold" panose="020B0604020202020204" charset="0"/>
              </a:rPr>
              <a:t>oài</a:t>
            </a:r>
            <a:r>
              <a:rPr lang="vi-VN" sz="2800" dirty="0">
                <a:solidFill>
                  <a:schemeClr val="tx1">
                    <a:lumMod val="95000"/>
                    <a:lumOff val="5000"/>
                  </a:schemeClr>
                </a:solidFill>
                <a:latin typeface="+mj-lt"/>
                <a:cs typeface="Baloo 2 SemiBold" panose="020B0604020202020204" charset="0"/>
              </a:rPr>
              <a:t> hoa trong </a:t>
            </a:r>
            <a:r>
              <a:rPr lang="vi-VN" sz="2800" dirty="0" err="1">
                <a:solidFill>
                  <a:schemeClr val="tx1">
                    <a:lumMod val="95000"/>
                    <a:lumOff val="5000"/>
                  </a:schemeClr>
                </a:solidFill>
                <a:latin typeface="+mj-lt"/>
                <a:cs typeface="Baloo 2 SemiBold" panose="020B0604020202020204" charset="0"/>
              </a:rPr>
              <a:t>vườn</a:t>
            </a:r>
            <a:r>
              <a:rPr lang="vi-VN" sz="2800" dirty="0">
                <a:solidFill>
                  <a:schemeClr val="tx1">
                    <a:lumMod val="95000"/>
                    <a:lumOff val="5000"/>
                  </a:schemeClr>
                </a:solidFill>
                <a:latin typeface="+mj-lt"/>
                <a:cs typeface="Baloo 2 SemiBold" panose="020B0604020202020204" charset="0"/>
              </a:rPr>
              <a:t> </a:t>
            </a:r>
            <a:r>
              <a:rPr lang="vi-VN" sz="2800" dirty="0" err="1">
                <a:solidFill>
                  <a:schemeClr val="tx1">
                    <a:lumMod val="95000"/>
                    <a:lumOff val="5000"/>
                  </a:schemeClr>
                </a:solidFill>
                <a:latin typeface="+mj-lt"/>
                <a:cs typeface="Baloo 2 SemiBold" panose="020B0604020202020204" charset="0"/>
              </a:rPr>
              <a:t>mà</a:t>
            </a:r>
            <a:r>
              <a:rPr lang="vi-VN" sz="2800" dirty="0">
                <a:solidFill>
                  <a:schemeClr val="tx1">
                    <a:lumMod val="95000"/>
                    <a:lumOff val="5000"/>
                  </a:schemeClr>
                </a:solidFill>
                <a:latin typeface="+mj-lt"/>
                <a:cs typeface="Baloo 2 SemiBold" panose="020B0604020202020204" charset="0"/>
              </a:rPr>
              <a:t> không </a:t>
            </a:r>
            <a:r>
              <a:rPr lang="vi-VN" sz="2800" dirty="0" err="1">
                <a:solidFill>
                  <a:schemeClr val="tx1">
                    <a:lumMod val="95000"/>
                    <a:lumOff val="5000"/>
                  </a:schemeClr>
                </a:solidFill>
                <a:latin typeface="+mj-lt"/>
                <a:cs typeface="Baloo 2 SemiBold" panose="020B0604020202020204" charset="0"/>
              </a:rPr>
              <a:t>để</a:t>
            </a:r>
            <a:r>
              <a:rPr lang="vi-VN" sz="2800" dirty="0">
                <a:solidFill>
                  <a:schemeClr val="tx1">
                    <a:lumMod val="95000"/>
                    <a:lumOff val="5000"/>
                  </a:schemeClr>
                </a:solidFill>
                <a:latin typeface="+mj-lt"/>
                <a:cs typeface="Baloo 2 SemiBold" panose="020B0604020202020204" charset="0"/>
              </a:rPr>
              <a:t> </a:t>
            </a:r>
            <a:r>
              <a:rPr lang="vi-VN" sz="2800" dirty="0" err="1">
                <a:solidFill>
                  <a:schemeClr val="tx1">
                    <a:lumMod val="95000"/>
                    <a:lumOff val="5000"/>
                  </a:schemeClr>
                </a:solidFill>
                <a:latin typeface="+mj-lt"/>
                <a:cs typeface="Baloo 2 SemiBold" panose="020B0604020202020204" charset="0"/>
              </a:rPr>
              <a:t>bụng</a:t>
            </a:r>
            <a:r>
              <a:rPr lang="vi-VN" sz="2800" dirty="0">
                <a:solidFill>
                  <a:schemeClr val="tx1">
                    <a:lumMod val="95000"/>
                    <a:lumOff val="5000"/>
                  </a:schemeClr>
                </a:solidFill>
                <a:latin typeface="+mj-lt"/>
                <a:cs typeface="Baloo 2 SemiBold" panose="020B0604020202020204" charset="0"/>
              </a:rPr>
              <a:t> </a:t>
            </a:r>
            <a:r>
              <a:rPr lang="vi-VN" sz="2800" dirty="0" err="1">
                <a:solidFill>
                  <a:schemeClr val="tx1">
                    <a:lumMod val="95000"/>
                    <a:lumOff val="5000"/>
                  </a:schemeClr>
                </a:solidFill>
                <a:latin typeface="+mj-lt"/>
                <a:cs typeface="Baloo 2 SemiBold" panose="020B0604020202020204" charset="0"/>
              </a:rPr>
              <a:t>chuyện</a:t>
            </a:r>
            <a:r>
              <a:rPr lang="vi-VN" sz="2800" dirty="0">
                <a:solidFill>
                  <a:schemeClr val="tx1">
                    <a:lumMod val="95000"/>
                    <a:lumOff val="5000"/>
                  </a:schemeClr>
                </a:solidFill>
                <a:latin typeface="+mj-lt"/>
                <a:cs typeface="Baloo 2 SemiBold" panose="020B0604020202020204" charset="0"/>
              </a:rPr>
              <a:t> </a:t>
            </a:r>
            <a:r>
              <a:rPr lang="vi-VN" sz="2800" dirty="0" err="1">
                <a:solidFill>
                  <a:schemeClr val="tx1">
                    <a:lumMod val="95000"/>
                    <a:lumOff val="5000"/>
                  </a:schemeClr>
                </a:solidFill>
                <a:latin typeface="+mj-lt"/>
                <a:cs typeface="Baloo 2 SemiBold" panose="020B0604020202020204" charset="0"/>
              </a:rPr>
              <a:t>các</a:t>
            </a:r>
            <a:r>
              <a:rPr lang="vi-VN" sz="2800" dirty="0">
                <a:solidFill>
                  <a:schemeClr val="tx1">
                    <a:lumMod val="95000"/>
                    <a:lumOff val="5000"/>
                  </a:schemeClr>
                </a:solidFill>
                <a:latin typeface="+mj-lt"/>
                <a:cs typeface="Baloo 2 SemiBold" panose="020B0604020202020204" charset="0"/>
              </a:rPr>
              <a:t> </a:t>
            </a:r>
            <a:r>
              <a:rPr lang="vi-VN" sz="2800" dirty="0" err="1">
                <a:solidFill>
                  <a:schemeClr val="tx1">
                    <a:lumMod val="95000"/>
                    <a:lumOff val="5000"/>
                  </a:schemeClr>
                </a:solidFill>
                <a:latin typeface="+mj-lt"/>
                <a:cs typeface="Baloo 2 SemiBold" panose="020B0604020202020204" charset="0"/>
              </a:rPr>
              <a:t>loài</a:t>
            </a:r>
            <a:r>
              <a:rPr lang="vi-VN" sz="2800" dirty="0">
                <a:solidFill>
                  <a:schemeClr val="tx1">
                    <a:lumMod val="95000"/>
                    <a:lumOff val="5000"/>
                  </a:schemeClr>
                </a:solidFill>
                <a:latin typeface="+mj-lt"/>
                <a:cs typeface="Baloo 2 SemiBold" panose="020B0604020202020204" charset="0"/>
              </a:rPr>
              <a:t> hoa </a:t>
            </a:r>
            <a:r>
              <a:rPr lang="vi-VN" sz="2800" dirty="0" err="1">
                <a:solidFill>
                  <a:schemeClr val="tx1">
                    <a:lumMod val="95000"/>
                    <a:lumOff val="5000"/>
                  </a:schemeClr>
                </a:solidFill>
                <a:latin typeface="+mj-lt"/>
                <a:cs typeface="Baloo 2 SemiBold" panose="020B0604020202020204" charset="0"/>
              </a:rPr>
              <a:t>chế</a:t>
            </a:r>
            <a:r>
              <a:rPr lang="vi-VN" sz="2800" dirty="0">
                <a:solidFill>
                  <a:schemeClr val="tx1">
                    <a:lumMod val="95000"/>
                    <a:lumOff val="5000"/>
                  </a:schemeClr>
                </a:solidFill>
                <a:latin typeface="+mj-lt"/>
                <a:cs typeface="Baloo 2 SemiBold" panose="020B0604020202020204" charset="0"/>
              </a:rPr>
              <a:t> </a:t>
            </a:r>
            <a:r>
              <a:rPr lang="vi-VN" sz="2800" dirty="0" err="1">
                <a:solidFill>
                  <a:schemeClr val="tx1">
                    <a:lumMod val="95000"/>
                    <a:lumOff val="5000"/>
                  </a:schemeClr>
                </a:solidFill>
                <a:latin typeface="+mj-lt"/>
                <a:cs typeface="Baloo 2 SemiBold" panose="020B0604020202020204" charset="0"/>
              </a:rPr>
              <a:t>giễu</a:t>
            </a:r>
            <a:r>
              <a:rPr lang="vi-VN" sz="2800" dirty="0">
                <a:solidFill>
                  <a:schemeClr val="tx1">
                    <a:lumMod val="95000"/>
                    <a:lumOff val="5000"/>
                  </a:schemeClr>
                </a:solidFill>
                <a:latin typeface="+mj-lt"/>
                <a:cs typeface="Baloo 2 SemiBold" panose="020B0604020202020204" charset="0"/>
              </a:rPr>
              <a:t>, chê </a:t>
            </a:r>
            <a:r>
              <a:rPr lang="vi-VN" sz="2800">
                <a:solidFill>
                  <a:schemeClr val="tx1">
                    <a:lumMod val="95000"/>
                    <a:lumOff val="5000"/>
                  </a:schemeClr>
                </a:solidFill>
                <a:latin typeface="+mj-lt"/>
                <a:cs typeface="Baloo 2 SemiBold" panose="020B0604020202020204" charset="0"/>
              </a:rPr>
              <a:t>bai m</a:t>
            </a:r>
            <a:r>
              <a:rPr lang="en-US" sz="2800">
                <a:solidFill>
                  <a:schemeClr val="tx1">
                    <a:lumMod val="95000"/>
                    <a:lumOff val="5000"/>
                  </a:schemeClr>
                </a:solidFill>
                <a:latin typeface="Times New Roman" panose="02020603050405020304" pitchFamily="18" charset="0"/>
                <a:cs typeface="Times New Roman" panose="02020603050405020304" pitchFamily="18" charset="0"/>
              </a:rPr>
              <a:t>ình</a:t>
            </a:r>
            <a:r>
              <a:rPr lang="vi-VN" sz="2800">
                <a:solidFill>
                  <a:schemeClr val="tx1">
                    <a:lumMod val="95000"/>
                    <a:lumOff val="5000"/>
                  </a:schemeClr>
                </a:solidFill>
                <a:latin typeface="Times New Roman" panose="02020603050405020304" pitchFamily="18" charset="0"/>
                <a:cs typeface="Times New Roman" panose="02020603050405020304" pitchFamily="18" charset="0"/>
              </a:rPr>
              <a:t>.</a:t>
            </a:r>
            <a:r>
              <a:rPr lang="vi-VN" sz="2800">
                <a:solidFill>
                  <a:schemeClr val="tx1">
                    <a:lumMod val="95000"/>
                    <a:lumOff val="5000"/>
                  </a:schemeClr>
                </a:solidFill>
                <a:latin typeface="+mj-lt"/>
                <a:cs typeface="Baloo 2 SemiBold" panose="020B0604020202020204" charset="0"/>
              </a:rPr>
              <a:t> </a:t>
            </a:r>
            <a:r>
              <a:rPr lang="vi-VN" sz="2800" dirty="0">
                <a:solidFill>
                  <a:schemeClr val="tx1">
                    <a:lumMod val="95000"/>
                    <a:lumOff val="5000"/>
                  </a:schemeClr>
                </a:solidFill>
                <a:latin typeface="+mj-lt"/>
                <a:cs typeface="Baloo 2 SemiBold" panose="020B0604020202020204" charset="0"/>
              </a:rPr>
              <a:t>Hành động đó đã làm bà tiên cảm động, biến ước mơ đó thành sự thật. Đó là cách giải thích về cây xương rồng - loài cây nở hoa vào mùa hạ.</a:t>
            </a:r>
            <a:endParaRPr kumimoji="0" lang="en-US" sz="2800" i="0" u="none" strike="noStrike" kern="1200" cap="none" spc="0" normalizeH="0" baseline="0" noProof="0" dirty="0">
              <a:ln>
                <a:noFill/>
              </a:ln>
              <a:solidFill>
                <a:schemeClr val="tx1">
                  <a:lumMod val="95000"/>
                  <a:lumOff val="5000"/>
                </a:schemeClr>
              </a:solidFill>
              <a:effectLst/>
              <a:uLnTx/>
              <a:uFillTx/>
              <a:latin typeface="+mj-lt"/>
              <a:cs typeface="Baloo 2 SemiBold" panose="020B0604020202020204" charset="0"/>
            </a:endParaRPr>
          </a:p>
        </p:txBody>
      </p:sp>
      <p:pic>
        <p:nvPicPr>
          <p:cNvPr id="4" name="Picture 4" descr="Trang Phục Dân Tộc Thiểu Số Hình ảnh PNG | Vector và các tập tin PSD | Tải  về miễn phí trên Pngtre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250" b="94500" l="10000" r="90000">
                        <a14:foregroundMark x1="32333" y1="6250" x2="39833" y2="14083"/>
                        <a14:foregroundMark x1="40417" y1="90167" x2="54750" y2="92500"/>
                        <a14:foregroundMark x1="54750" y1="92500" x2="77417" y2="91500"/>
                        <a14:foregroundMark x1="21917" y1="90250" x2="68417" y2="93083"/>
                        <a14:foregroundMark x1="19917" y1="90333" x2="28000" y2="93667"/>
                        <a14:foregroundMark x1="28000" y1="93667" x2="45167" y2="94500"/>
                        <a14:foregroundMark x1="45167" y1="94500" x2="69750" y2="93833"/>
                      </a14:backgroundRemoval>
                    </a14:imgEffect>
                  </a14:imgLayer>
                </a14:imgProps>
              </a:ext>
              <a:ext uri="{28A0092B-C50C-407E-A947-70E740481C1C}">
                <a14:useLocalDpi xmlns:a14="http://schemas.microsoft.com/office/drawing/2010/main" val="0"/>
              </a:ext>
            </a:extLst>
          </a:blip>
          <a:stretch>
            <a:fillRect/>
          </a:stretch>
        </p:blipFill>
        <p:spPr bwMode="auto">
          <a:xfrm>
            <a:off x="410688" y="5166893"/>
            <a:ext cx="2276581" cy="180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7626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8001" y="247157"/>
            <a:ext cx="4555063" cy="769441"/>
          </a:xfrm>
          <a:prstGeom prst="rect">
            <a:avLst/>
          </a:prstGeom>
          <a:noFill/>
        </p:spPr>
        <p:txBody>
          <a:bodyPr wrap="square" rtlCol="0">
            <a:spAutoFit/>
          </a:bodyPr>
          <a:lstStyle/>
          <a:p>
            <a:r>
              <a:rPr lang="en-US" sz="4400" b="1" dirty="0" err="1" smtClean="0">
                <a:solidFill>
                  <a:srgbClr val="FF0000"/>
                </a:solidFill>
                <a:latin typeface="UVN Van Chuong Nang" panose="00000400000000000000" pitchFamily="2" charset="0"/>
              </a:rPr>
              <a:t>Yêu</a:t>
            </a:r>
            <a:r>
              <a:rPr lang="en-US" sz="4400" b="1" dirty="0" smtClean="0">
                <a:solidFill>
                  <a:srgbClr val="FF0000"/>
                </a:solidFill>
                <a:latin typeface="UVN Van Chuong Nang" panose="00000400000000000000" pitchFamily="2" charset="0"/>
              </a:rPr>
              <a:t> </a:t>
            </a:r>
            <a:r>
              <a:rPr lang="en-US" sz="4400" b="1" dirty="0" err="1" smtClean="0">
                <a:solidFill>
                  <a:srgbClr val="FF0000"/>
                </a:solidFill>
                <a:latin typeface="UVN Van Chuong Nang" panose="00000400000000000000" pitchFamily="2" charset="0"/>
              </a:rPr>
              <a:t>cầu</a:t>
            </a:r>
            <a:r>
              <a:rPr lang="en-US" sz="4400" b="1" dirty="0" smtClean="0">
                <a:solidFill>
                  <a:srgbClr val="FF0000"/>
                </a:solidFill>
                <a:latin typeface="UVN Van Chuong Nang" panose="00000400000000000000" pitchFamily="2" charset="0"/>
              </a:rPr>
              <a:t> </a:t>
            </a:r>
            <a:r>
              <a:rPr lang="en-US" sz="4400" b="1" dirty="0" err="1" smtClean="0">
                <a:solidFill>
                  <a:srgbClr val="FF0000"/>
                </a:solidFill>
                <a:latin typeface="UVN Van Chuong Nang" panose="00000400000000000000" pitchFamily="2" charset="0"/>
              </a:rPr>
              <a:t>cần</a:t>
            </a:r>
            <a:r>
              <a:rPr lang="en-US" sz="4400" b="1" dirty="0" smtClean="0">
                <a:solidFill>
                  <a:srgbClr val="FF0000"/>
                </a:solidFill>
                <a:latin typeface="UVN Van Chuong Nang" panose="00000400000000000000" pitchFamily="2" charset="0"/>
              </a:rPr>
              <a:t> </a:t>
            </a:r>
            <a:r>
              <a:rPr lang="en-US" sz="4400" b="1" dirty="0" err="1" smtClean="0">
                <a:solidFill>
                  <a:srgbClr val="FF0000"/>
                </a:solidFill>
                <a:latin typeface="UVN Van Chuong Nang" panose="00000400000000000000" pitchFamily="2" charset="0"/>
              </a:rPr>
              <a:t>đạt</a:t>
            </a:r>
            <a:endParaRPr lang="vi-VN" sz="4400" b="1" dirty="0">
              <a:solidFill>
                <a:srgbClr val="FF0000"/>
              </a:solidFill>
            </a:endParaRPr>
          </a:p>
        </p:txBody>
      </p:sp>
      <p:sp>
        <p:nvSpPr>
          <p:cNvPr id="5" name="Rectangle 4"/>
          <p:cNvSpPr/>
          <p:nvPr/>
        </p:nvSpPr>
        <p:spPr>
          <a:xfrm>
            <a:off x="420624" y="1695212"/>
            <a:ext cx="11350752" cy="1111996"/>
          </a:xfrm>
          <a:prstGeom prst="rect">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tx1">
                  <a:lumMod val="85000"/>
                  <a:lumOff val="15000"/>
                </a:schemeClr>
              </a:solidFill>
            </a:endParaRPr>
          </a:p>
          <a:p>
            <a:r>
              <a:rPr lang="en-US" sz="3200" dirty="0" smtClean="0">
                <a:solidFill>
                  <a:schemeClr val="tx1">
                    <a:lumMod val="85000"/>
                    <a:lumOff val="15000"/>
                  </a:schemeClr>
                </a:solidFill>
              </a:rPr>
              <a:t>1.</a:t>
            </a:r>
            <a:r>
              <a:rPr lang="nl-NL"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3200" dirty="0" smtClean="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Đọc </a:t>
            </a:r>
            <a:r>
              <a:rPr lang="nl-NL" sz="32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đúng từ ngữ, câu, đoạn và toàn bộ câu chuyện </a:t>
            </a:r>
            <a:r>
              <a:rPr lang="nl-NL" sz="3200" dirty="0" smtClean="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“Cánh rừng trong nắng”.</a:t>
            </a:r>
            <a:endParaRPr lang="vi-VN" sz="32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3200" dirty="0" smtClean="0">
                <a:solidFill>
                  <a:schemeClr val="tx1">
                    <a:lumMod val="85000"/>
                    <a:lumOff val="15000"/>
                  </a:schemeClr>
                </a:solidFill>
              </a:rPr>
              <a:t> </a:t>
            </a:r>
            <a:endParaRPr lang="vi-VN" sz="3200" dirty="0">
              <a:solidFill>
                <a:schemeClr val="tx1">
                  <a:lumMod val="85000"/>
                  <a:lumOff val="15000"/>
                </a:schemeClr>
              </a:solidFill>
            </a:endParaRPr>
          </a:p>
        </p:txBody>
      </p:sp>
      <p:sp>
        <p:nvSpPr>
          <p:cNvPr id="8" name="Rectangle 7"/>
          <p:cNvSpPr/>
          <p:nvPr/>
        </p:nvSpPr>
        <p:spPr>
          <a:xfrm>
            <a:off x="420624" y="3027188"/>
            <a:ext cx="11350752" cy="1111996"/>
          </a:xfrm>
          <a:prstGeom prst="rect">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lumMod val="85000"/>
                    <a:lumOff val="15000"/>
                  </a:schemeClr>
                </a:solidFill>
              </a:rPr>
              <a:t>2.</a:t>
            </a:r>
            <a:r>
              <a:rPr lang="nl-NL"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3200" dirty="0" smtClean="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Biết trả lời câu hỏi và hiểu </a:t>
            </a:r>
            <a:r>
              <a:rPr lang="nl-NL" sz="32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nội dung </a:t>
            </a:r>
            <a:r>
              <a:rPr lang="nl-NL" sz="3200" dirty="0" smtClean="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bài đọc.</a:t>
            </a:r>
            <a:endParaRPr lang="vi-VN" sz="3200" dirty="0">
              <a:solidFill>
                <a:schemeClr val="tx1">
                  <a:lumMod val="85000"/>
                  <a:lumOff val="15000"/>
                </a:schemeClr>
              </a:solidFill>
            </a:endParaRPr>
          </a:p>
        </p:txBody>
      </p:sp>
      <p:sp>
        <p:nvSpPr>
          <p:cNvPr id="10" name="Rectangle 9"/>
          <p:cNvSpPr/>
          <p:nvPr/>
        </p:nvSpPr>
        <p:spPr>
          <a:xfrm>
            <a:off x="420624" y="4359164"/>
            <a:ext cx="11350752" cy="1111996"/>
          </a:xfrm>
          <a:prstGeom prst="rect">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dirty="0" smtClean="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3. Biết kể </a:t>
            </a:r>
            <a:r>
              <a:rPr lang="nl-NL" sz="3200" dirty="0" smtClean="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câu chuyện Sự tích loài hoa của mùa hạ.</a:t>
            </a:r>
            <a:endParaRPr lang="vi-VN" sz="3200" dirty="0">
              <a:solidFill>
                <a:schemeClr val="tx1">
                  <a:lumMod val="85000"/>
                  <a:lumOff val="15000"/>
                </a:schemeClr>
              </a:solidFill>
            </a:endParaRPr>
          </a:p>
        </p:txBody>
      </p:sp>
    </p:spTree>
    <p:extLst>
      <p:ext uri="{BB962C8B-B14F-4D97-AF65-F5344CB8AC3E}">
        <p14:creationId xmlns:p14="http://schemas.microsoft.com/office/powerpoint/2010/main" val="751023201"/>
      </p:ext>
    </p:extLst>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262"/>
        <p:cNvGrpSpPr/>
        <p:nvPr/>
      </p:nvGrpSpPr>
      <p:grpSpPr>
        <a:xfrm>
          <a:off x="0" y="0"/>
          <a:ext cx="0" cy="0"/>
          <a:chOff x="0" y="0"/>
          <a:chExt cx="0" cy="0"/>
        </a:xfrm>
      </p:grpSpPr>
      <p:sp>
        <p:nvSpPr>
          <p:cNvPr id="8" name="Google Shape;8165;p37">
            <a:extLst>
              <a:ext uri="{FF2B5EF4-FFF2-40B4-BE49-F238E27FC236}">
                <a16:creationId xmlns="" xmlns:a16="http://schemas.microsoft.com/office/drawing/2014/main" id="{AB8F7CD2-65C0-238F-E9A1-CCAFD3B74732}"/>
              </a:ext>
            </a:extLst>
          </p:cNvPr>
          <p:cNvSpPr txBox="1">
            <a:spLocks/>
          </p:cNvSpPr>
          <p:nvPr/>
        </p:nvSpPr>
        <p:spPr>
          <a:xfrm>
            <a:off x="1132765" y="2328445"/>
            <a:ext cx="9999904" cy="1697645"/>
          </a:xfrm>
          <a:prstGeom prst="rect">
            <a:avLst/>
          </a:prstGeom>
        </p:spPr>
        <p:txBody>
          <a:bodyPr spcFirstLastPara="1" wrap="square" lIns="121598" tIns="121598" rIns="121598" bIns="12159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ctr"/>
            <a:r>
              <a:rPr lang="en-US" sz="7200" dirty="0" err="1">
                <a:solidFill>
                  <a:srgbClr val="00B050"/>
                </a:solidFill>
                <a:latin typeface="Times New Roman" panose="02020603050405020304" pitchFamily="18" charset="0"/>
                <a:cs typeface="Times New Roman" panose="02020603050405020304" pitchFamily="18" charset="0"/>
              </a:rPr>
              <a:t>Tạm</a:t>
            </a:r>
            <a:r>
              <a:rPr lang="en-US" sz="7200" dirty="0">
                <a:solidFill>
                  <a:srgbClr val="00B050"/>
                </a:solidFill>
                <a:latin typeface="Times New Roman" panose="02020603050405020304" pitchFamily="18" charset="0"/>
                <a:cs typeface="Times New Roman" panose="02020603050405020304" pitchFamily="18" charset="0"/>
              </a:rPr>
              <a:t> </a:t>
            </a:r>
            <a:r>
              <a:rPr lang="en-US" sz="7200" dirty="0" err="1">
                <a:solidFill>
                  <a:srgbClr val="00B050"/>
                </a:solidFill>
                <a:latin typeface="Times New Roman" panose="02020603050405020304" pitchFamily="18" charset="0"/>
                <a:cs typeface="Times New Roman" panose="02020603050405020304" pitchFamily="18" charset="0"/>
              </a:rPr>
              <a:t>biệt</a:t>
            </a:r>
            <a:r>
              <a:rPr lang="en-US" sz="7200" dirty="0">
                <a:solidFill>
                  <a:srgbClr val="00B050"/>
                </a:solidFill>
                <a:latin typeface="Times New Roman" panose="02020603050405020304" pitchFamily="18" charset="0"/>
                <a:cs typeface="Times New Roman" panose="02020603050405020304" pitchFamily="18" charset="0"/>
              </a:rPr>
              <a:t> </a:t>
            </a:r>
            <a:r>
              <a:rPr lang="en-US" sz="7200" dirty="0" err="1">
                <a:solidFill>
                  <a:srgbClr val="00B050"/>
                </a:solidFill>
                <a:latin typeface="Times New Roman" panose="02020603050405020304" pitchFamily="18" charset="0"/>
                <a:cs typeface="Times New Roman" panose="02020603050405020304" pitchFamily="18" charset="0"/>
              </a:rPr>
              <a:t>và</a:t>
            </a:r>
            <a:r>
              <a:rPr lang="en-US" sz="7200" dirty="0">
                <a:solidFill>
                  <a:srgbClr val="00B050"/>
                </a:solidFill>
                <a:latin typeface="Times New Roman" panose="02020603050405020304" pitchFamily="18" charset="0"/>
                <a:cs typeface="Times New Roman" panose="02020603050405020304" pitchFamily="18" charset="0"/>
              </a:rPr>
              <a:t> </a:t>
            </a:r>
            <a:r>
              <a:rPr lang="en-US" sz="7200" dirty="0" err="1">
                <a:solidFill>
                  <a:srgbClr val="00B050"/>
                </a:solidFill>
                <a:latin typeface="Times New Roman" panose="02020603050405020304" pitchFamily="18" charset="0"/>
                <a:cs typeface="Times New Roman" panose="02020603050405020304" pitchFamily="18" charset="0"/>
              </a:rPr>
              <a:t>hẹn</a:t>
            </a:r>
            <a:r>
              <a:rPr lang="en-US" sz="7200" dirty="0">
                <a:solidFill>
                  <a:srgbClr val="00B050"/>
                </a:solidFill>
                <a:latin typeface="Times New Roman" panose="02020603050405020304" pitchFamily="18" charset="0"/>
                <a:cs typeface="Times New Roman" panose="02020603050405020304" pitchFamily="18" charset="0"/>
              </a:rPr>
              <a:t> </a:t>
            </a:r>
            <a:r>
              <a:rPr lang="en-US" sz="7200" dirty="0" err="1">
                <a:solidFill>
                  <a:srgbClr val="00B050"/>
                </a:solidFill>
                <a:latin typeface="Times New Roman" panose="02020603050405020304" pitchFamily="18" charset="0"/>
                <a:cs typeface="Times New Roman" panose="02020603050405020304" pitchFamily="18" charset="0"/>
              </a:rPr>
              <a:t>gặp</a:t>
            </a:r>
            <a:r>
              <a:rPr lang="en-US" sz="7200" dirty="0">
                <a:solidFill>
                  <a:srgbClr val="00B050"/>
                </a:solidFill>
                <a:latin typeface="Times New Roman" panose="02020603050405020304" pitchFamily="18" charset="0"/>
                <a:cs typeface="Times New Roman" panose="02020603050405020304" pitchFamily="18" charset="0"/>
              </a:rPr>
              <a:t> </a:t>
            </a:r>
            <a:r>
              <a:rPr lang="en-US" sz="7200" dirty="0" err="1">
                <a:solidFill>
                  <a:srgbClr val="00B050"/>
                </a:solidFill>
                <a:latin typeface="Times New Roman" panose="02020603050405020304" pitchFamily="18" charset="0"/>
                <a:cs typeface="Times New Roman" panose="02020603050405020304" pitchFamily="18" charset="0"/>
              </a:rPr>
              <a:t>lại</a:t>
            </a:r>
            <a:r>
              <a:rPr lang="en-US" sz="7200" dirty="0">
                <a:solidFill>
                  <a:srgbClr val="00B05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33933666"/>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7" name="Group 6">
            <a:extLst>
              <a:ext uri="{FF2B5EF4-FFF2-40B4-BE49-F238E27FC236}">
                <a16:creationId xmlns="" xmlns:a16="http://schemas.microsoft.com/office/drawing/2014/main" id="{43BC280A-1B11-C35E-E7E4-2333785429E9}"/>
              </a:ext>
            </a:extLst>
          </p:cNvPr>
          <p:cNvGrpSpPr/>
          <p:nvPr/>
        </p:nvGrpSpPr>
        <p:grpSpPr>
          <a:xfrm>
            <a:off x="239744" y="199650"/>
            <a:ext cx="11712513" cy="5796724"/>
            <a:chOff x="239150" y="199649"/>
            <a:chExt cx="11683537" cy="5796724"/>
          </a:xfrm>
          <a:solidFill>
            <a:srgbClr val="FFFFFF"/>
          </a:solidFill>
        </p:grpSpPr>
        <p:sp>
          <p:nvSpPr>
            <p:cNvPr id="6" name="TextBox 5">
              <a:extLst>
                <a:ext uri="{FF2B5EF4-FFF2-40B4-BE49-F238E27FC236}">
                  <a16:creationId xmlns="" xmlns:a16="http://schemas.microsoft.com/office/drawing/2014/main" id="{0058C64B-71E6-6640-96B2-78519B6845E6}"/>
                </a:ext>
              </a:extLst>
            </p:cNvPr>
            <p:cNvSpPr txBox="1"/>
            <p:nvPr/>
          </p:nvSpPr>
          <p:spPr>
            <a:xfrm>
              <a:off x="239150" y="733394"/>
              <a:ext cx="11683537" cy="5262979"/>
            </a:xfrm>
            <a:prstGeom prst="rect">
              <a:avLst/>
            </a:prstGeom>
            <a:grpFill/>
          </p:spPr>
          <p:txBody>
            <a:bodyPr wrap="square" rtlCol="0">
              <a:spAutoFit/>
            </a:bodyPr>
            <a:lstStyle/>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Làng</a:t>
              </a:r>
              <a:r>
                <a:rPr lang="en-US" sz="26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tôi</a:t>
              </a:r>
              <a:r>
                <a:rPr lang="en-US" sz="2600" b="0" i="0" dirty="0">
                  <a:solidFill>
                    <a:srgbClr val="000000"/>
                  </a:solidFill>
                  <a:effectLst/>
                  <a:latin typeface="Times New Roman" panose="02020603050405020304" pitchFamily="18" charset="0"/>
                  <a:cs typeface="Times New Roman" panose="02020603050405020304" pitchFamily="18" charset="0"/>
                </a:rPr>
                <a:t> ở </a:t>
              </a:r>
              <a:r>
                <a:rPr lang="en-US" sz="2600" b="0" i="0" dirty="0" err="1">
                  <a:solidFill>
                    <a:srgbClr val="000000"/>
                  </a:solidFill>
                  <a:effectLst/>
                  <a:latin typeface="Times New Roman" panose="02020603050405020304" pitchFamily="18" charset="0"/>
                  <a:cs typeface="Times New Roman" panose="02020603050405020304" pitchFamily="18" charset="0"/>
                </a:rPr>
                <a:t>lưng</a:t>
              </a:r>
              <a:r>
                <a:rPr lang="en-US" sz="26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Trường</a:t>
              </a:r>
              <a:r>
                <a:rPr lang="en-US" sz="26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Sơn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giữa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non </a:t>
              </a:r>
              <a:r>
                <a:rPr lang="en-US" sz="2600" dirty="0" err="1">
                  <a:latin typeface="Times New Roman" panose="02020603050405020304" pitchFamily="18" charset="0"/>
                  <a:cs typeface="Times New Roman" panose="02020603050405020304" pitchFamily="18" charset="0"/>
                </a:rPr>
                <a:t>trùng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điệp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vui</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Hôm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mỗi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tàu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cọ</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thêm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chồi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mọc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r>
                <a:rPr lang="en-US" sz="2600" dirty="0">
                  <a:latin typeface="Times New Roman" panose="02020603050405020304" pitchFamily="18" charset="0"/>
                  <a:cs typeface="Times New Roman" panose="02020603050405020304" pitchFamily="18" charset="0"/>
                </a:rPr>
                <a:t> um.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rõ</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róc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hót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líu</a:t>
              </a:r>
              <a:r>
                <a:rPr lang="en-US" sz="2600" dirty="0">
                  <a:latin typeface="Times New Roman" panose="02020603050405020304" pitchFamily="18" charset="0"/>
                  <a:cs typeface="Times New Roman" panose="02020603050405020304" pitchFamily="18" charset="0"/>
                </a:rPr>
                <a:t> lo. </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Mặt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chiếu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luồng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sáng</a:t>
              </a:r>
              <a:r>
                <a:rPr lang="en-US" sz="2600" dirty="0">
                  <a:latin typeface="Times New Roman" panose="02020603050405020304" pitchFamily="18" charset="0"/>
                  <a:cs typeface="Times New Roman" panose="02020603050405020304" pitchFamily="18" charset="0"/>
                </a:rPr>
                <a:t> qua </a:t>
              </a:r>
              <a:r>
                <a:rPr lang="en-US" sz="2600" dirty="0" err="1">
                  <a:latin typeface="Times New Roman" panose="02020603050405020304" pitchFamily="18" charset="0"/>
                  <a:cs typeface="Times New Roman" panose="02020603050405020304" pitchFamily="18" charset="0"/>
                </a:rPr>
                <a:t>kẽ</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vươn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ngọn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thẳng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tắp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xoe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sóc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nhảy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thoắt</a:t>
              </a:r>
              <a:r>
                <a:rPr lang="en-US" sz="2600" dirty="0">
                  <a:latin typeface="Times New Roman" panose="02020603050405020304" pitchFamily="18" charset="0"/>
                  <a:cs typeface="Times New Roman" panose="02020603050405020304" pitchFamily="18" charset="0"/>
                </a:rPr>
                <a:t> qua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nhìn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ngác</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vòm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mắt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bầy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vượn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nghịch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hươu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đẹp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đẫm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sương</a:t>
              </a:r>
              <a:r>
                <a:rPr lang="en-US" sz="2600" dirty="0">
                  <a:latin typeface="Times New Roman" panose="02020603050405020304" pitchFamily="18" charset="0"/>
                  <a:cs typeface="Times New Roman" panose="02020603050405020304" pitchFamily="18" charset="0"/>
                </a:rPr>
                <a:t> long </a:t>
              </a:r>
              <a:r>
                <a:rPr lang="en-US" sz="2600" dirty="0" err="1">
                  <a:latin typeface="Times New Roman" panose="02020603050405020304" pitchFamily="18" charset="0"/>
                  <a:cs typeface="Times New Roman" panose="02020603050405020304" pitchFamily="18" charset="0"/>
                </a:rPr>
                <a:t>lanh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 xmlns:a16="http://schemas.microsoft.com/office/drawing/2014/main" id="{78AA7019-15F0-E0B4-B7B8-5FEC4AF39094}"/>
                </a:ext>
              </a:extLst>
            </p:cNvPr>
            <p:cNvSpPr txBox="1"/>
            <p:nvPr/>
          </p:nvSpPr>
          <p:spPr>
            <a:xfrm>
              <a:off x="3925031" y="199649"/>
              <a:ext cx="4939997" cy="523220"/>
            </a:xfrm>
            <a:prstGeom prst="rect">
              <a:avLst/>
            </a:prstGeom>
            <a:grpFill/>
          </p:spPr>
          <p:txBody>
            <a:bodyPr wrap="square" rtlCol="0">
              <a:spAutoFit/>
            </a:bodyPr>
            <a:lstStyle/>
            <a:p>
              <a:pPr algn="ctr"/>
              <a:r>
                <a:rPr lang="en-US" sz="2800" b="1" dirty="0">
                  <a:solidFill>
                    <a:srgbClr val="008000"/>
                  </a:solidFill>
                  <a:latin typeface="Times New Roman" panose="02020603050405020304" pitchFamily="18" charset="0"/>
                  <a:cs typeface="Times New Roman" panose="02020603050405020304" pitchFamily="18" charset="0"/>
                </a:rPr>
                <a:t>CÁNH RỪNG TRONG NẮNG</a:t>
              </a:r>
              <a:endParaRPr lang="vi-VN" sz="2800" b="1" i="0" dirty="0">
                <a:solidFill>
                  <a:srgbClr val="008000"/>
                </a:solidFill>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73580154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7" name="Group 6">
            <a:extLst>
              <a:ext uri="{FF2B5EF4-FFF2-40B4-BE49-F238E27FC236}">
                <a16:creationId xmlns="" xmlns:a16="http://schemas.microsoft.com/office/drawing/2014/main" id="{43BC280A-1B11-C35E-E7E4-2333785429E9}"/>
              </a:ext>
            </a:extLst>
          </p:cNvPr>
          <p:cNvGrpSpPr/>
          <p:nvPr/>
        </p:nvGrpSpPr>
        <p:grpSpPr>
          <a:xfrm>
            <a:off x="334021" y="225557"/>
            <a:ext cx="11712513" cy="5508075"/>
            <a:chOff x="279901" y="225556"/>
            <a:chExt cx="11683537" cy="5508075"/>
          </a:xfrm>
          <a:solidFill>
            <a:srgbClr val="FFFFFF"/>
          </a:solidFill>
        </p:grpSpPr>
        <p:sp>
          <p:nvSpPr>
            <p:cNvPr id="6" name="TextBox 5">
              <a:extLst>
                <a:ext uri="{FF2B5EF4-FFF2-40B4-BE49-F238E27FC236}">
                  <a16:creationId xmlns="" xmlns:a16="http://schemas.microsoft.com/office/drawing/2014/main" id="{0058C64B-71E6-6640-96B2-78519B6845E6}"/>
                </a:ext>
              </a:extLst>
            </p:cNvPr>
            <p:cNvSpPr txBox="1"/>
            <p:nvPr/>
          </p:nvSpPr>
          <p:spPr>
            <a:xfrm>
              <a:off x="279901" y="839984"/>
              <a:ext cx="11683537" cy="4893647"/>
            </a:xfrm>
            <a:prstGeom prst="rect">
              <a:avLst/>
            </a:prstGeom>
            <a:grpFill/>
          </p:spPr>
          <p:txBody>
            <a:bodyPr wrap="square" rtlCol="0">
              <a:spAutoFit/>
            </a:bodyPr>
            <a:lstStyle/>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Làng</a:t>
              </a:r>
              <a:r>
                <a:rPr lang="en-US" sz="26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tôi</a:t>
              </a:r>
              <a:r>
                <a:rPr lang="en-US" sz="2600" b="0" i="0" dirty="0">
                  <a:solidFill>
                    <a:srgbClr val="000000"/>
                  </a:solidFill>
                  <a:effectLst/>
                  <a:latin typeface="Times New Roman" panose="02020603050405020304" pitchFamily="18" charset="0"/>
                  <a:cs typeface="Times New Roman" panose="02020603050405020304" pitchFamily="18" charset="0"/>
                </a:rPr>
                <a:t> ở </a:t>
              </a:r>
              <a:r>
                <a:rPr lang="en-US" sz="2600" b="0" i="0" dirty="0" err="1">
                  <a:solidFill>
                    <a:srgbClr val="000000"/>
                  </a:solidFill>
                  <a:effectLst/>
                  <a:latin typeface="Times New Roman" panose="02020603050405020304" pitchFamily="18" charset="0"/>
                  <a:cs typeface="Times New Roman" panose="02020603050405020304" pitchFamily="18" charset="0"/>
                </a:rPr>
                <a:t>lưng</a:t>
              </a:r>
              <a:r>
                <a:rPr lang="en-US" sz="26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Trường</a:t>
              </a:r>
              <a:r>
                <a:rPr lang="en-US" sz="2600" b="0" i="0" dirty="0">
                  <a:solidFill>
                    <a:srgbClr val="000000"/>
                  </a:solidFill>
                  <a:effectLst/>
                  <a:latin typeface="Times New Roman" panose="02020603050405020304" pitchFamily="18" charset="0"/>
                  <a:cs typeface="Times New Roman" panose="02020603050405020304" pitchFamily="18" charset="0"/>
                </a:rPr>
                <a:t> </a:t>
              </a:r>
              <a:r>
                <a:rPr lang="en-US" sz="2600" b="0" i="0" dirty="0" err="1">
                  <a:solidFill>
                    <a:srgbClr val="000000"/>
                  </a:solidFill>
                  <a:effectLst/>
                  <a:latin typeface="Times New Roman" panose="02020603050405020304" pitchFamily="18" charset="0"/>
                  <a:cs typeface="Times New Roman" panose="02020603050405020304" pitchFamily="18" charset="0"/>
                </a:rPr>
                <a:t>Sơn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giữa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non </a:t>
              </a:r>
              <a:r>
                <a:rPr lang="en-US" sz="2600" dirty="0" err="1">
                  <a:latin typeface="Times New Roman" panose="02020603050405020304" pitchFamily="18" charset="0"/>
                  <a:cs typeface="Times New Roman" panose="02020603050405020304" pitchFamily="18" charset="0"/>
                </a:rPr>
                <a:t>trùng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điệp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vui</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Hôm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mỗi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tàu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cọ</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thêm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chồi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mọc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r>
                <a:rPr lang="en-US" sz="2600" dirty="0">
                  <a:latin typeface="Times New Roman" panose="02020603050405020304" pitchFamily="18" charset="0"/>
                  <a:cs typeface="Times New Roman" panose="02020603050405020304" pitchFamily="18" charset="0"/>
                </a:rPr>
                <a:t> um.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rõ</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róc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hót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líu</a:t>
              </a:r>
              <a:r>
                <a:rPr lang="en-US" sz="2600" dirty="0">
                  <a:latin typeface="Times New Roman" panose="02020603050405020304" pitchFamily="18" charset="0"/>
                  <a:cs typeface="Times New Roman" panose="02020603050405020304" pitchFamily="18" charset="0"/>
                </a:rPr>
                <a:t> lo. </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Mặt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chiếu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luồng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sáng</a:t>
              </a:r>
              <a:r>
                <a:rPr lang="en-US" sz="2600" dirty="0">
                  <a:latin typeface="Times New Roman" panose="02020603050405020304" pitchFamily="18" charset="0"/>
                  <a:cs typeface="Times New Roman" panose="02020603050405020304" pitchFamily="18" charset="0"/>
                </a:rPr>
                <a:t> qua </a:t>
              </a:r>
              <a:r>
                <a:rPr lang="en-US" sz="2600" dirty="0" err="1">
                  <a:latin typeface="Times New Roman" panose="02020603050405020304" pitchFamily="18" charset="0"/>
                  <a:cs typeface="Times New Roman" panose="02020603050405020304" pitchFamily="18" charset="0"/>
                </a:rPr>
                <a:t>kẽ</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vươn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ngọn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thẳng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tắp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xoe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sóc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nhảy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thoắt</a:t>
              </a:r>
              <a:r>
                <a:rPr lang="en-US" sz="2600" dirty="0">
                  <a:latin typeface="Times New Roman" panose="02020603050405020304" pitchFamily="18" charset="0"/>
                  <a:cs typeface="Times New Roman" panose="02020603050405020304" pitchFamily="18" charset="0"/>
                </a:rPr>
                <a:t> qua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nhìn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ngác</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vòm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mắt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bầy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vượn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nghịch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hươu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đẹp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đẫm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sương</a:t>
              </a:r>
              <a:r>
                <a:rPr lang="en-US" sz="2600" dirty="0">
                  <a:latin typeface="Times New Roman" panose="02020603050405020304" pitchFamily="18" charset="0"/>
                  <a:cs typeface="Times New Roman" panose="02020603050405020304" pitchFamily="18" charset="0"/>
                </a:rPr>
                <a:t> long </a:t>
              </a:r>
              <a:r>
                <a:rPr lang="en-US" sz="2600" dirty="0" err="1">
                  <a:latin typeface="Times New Roman" panose="02020603050405020304" pitchFamily="18" charset="0"/>
                  <a:cs typeface="Times New Roman" panose="02020603050405020304" pitchFamily="18" charset="0"/>
                </a:rPr>
                <a:t>lanh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 xmlns:a16="http://schemas.microsoft.com/office/drawing/2014/main" id="{78AA7019-15F0-E0B4-B7B8-5FEC4AF39094}"/>
                </a:ext>
              </a:extLst>
            </p:cNvPr>
            <p:cNvSpPr txBox="1"/>
            <p:nvPr/>
          </p:nvSpPr>
          <p:spPr>
            <a:xfrm>
              <a:off x="3660679" y="225556"/>
              <a:ext cx="5638843" cy="584775"/>
            </a:xfrm>
            <a:prstGeom prst="rect">
              <a:avLst/>
            </a:prstGeom>
            <a:grpFill/>
          </p:spPr>
          <p:txBody>
            <a:bodyPr wrap="square" rtlCol="0">
              <a:spAutoFit/>
            </a:bodyPr>
            <a:lstStyle/>
            <a:p>
              <a:pPr algn="ctr"/>
              <a:r>
                <a:rPr lang="en-US" sz="3200" b="1" dirty="0">
                  <a:solidFill>
                    <a:srgbClr val="008000"/>
                  </a:solidFill>
                  <a:latin typeface="Times New Roman" panose="02020603050405020304" pitchFamily="18" charset="0"/>
                  <a:cs typeface="Times New Roman" panose="02020603050405020304" pitchFamily="18" charset="0"/>
                </a:rPr>
                <a:t>CÁNH RỪNG TRONG NẮNG</a:t>
              </a:r>
              <a:endParaRPr lang="vi-VN" sz="3200" b="1" i="0" dirty="0">
                <a:solidFill>
                  <a:srgbClr val="008000"/>
                </a:solidFill>
                <a:effectLst/>
                <a:latin typeface="Times New Roman" panose="02020603050405020304" pitchFamily="18" charset="0"/>
                <a:cs typeface="Times New Roman" panose="02020603050405020304" pitchFamily="18" charset="0"/>
              </a:endParaRPr>
            </a:p>
          </p:txBody>
        </p:sp>
      </p:grpSp>
      <p:sp>
        <p:nvSpPr>
          <p:cNvPr id="8" name="Oval 7">
            <a:extLst>
              <a:ext uri="{FF2B5EF4-FFF2-40B4-BE49-F238E27FC236}">
                <a16:creationId xmlns="" xmlns:a16="http://schemas.microsoft.com/office/drawing/2014/main" id="{B4151FD4-4492-423E-B3E2-9B9F3B387D5A}"/>
              </a:ext>
            </a:extLst>
          </p:cNvPr>
          <p:cNvSpPr/>
          <p:nvPr/>
        </p:nvSpPr>
        <p:spPr>
          <a:xfrm>
            <a:off x="-21302" y="676032"/>
            <a:ext cx="581025" cy="581025"/>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1</a:t>
            </a:r>
          </a:p>
        </p:txBody>
      </p:sp>
      <p:sp>
        <p:nvSpPr>
          <p:cNvPr id="11" name="Oval 10">
            <a:extLst>
              <a:ext uri="{FF2B5EF4-FFF2-40B4-BE49-F238E27FC236}">
                <a16:creationId xmlns="" xmlns:a16="http://schemas.microsoft.com/office/drawing/2014/main" id="{AF5FEB72-34B3-43EA-BC56-B61D575183D9}"/>
              </a:ext>
            </a:extLst>
          </p:cNvPr>
          <p:cNvSpPr/>
          <p:nvPr/>
        </p:nvSpPr>
        <p:spPr>
          <a:xfrm>
            <a:off x="-31125" y="1646034"/>
            <a:ext cx="581025" cy="581025"/>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2</a:t>
            </a:r>
          </a:p>
        </p:txBody>
      </p:sp>
      <p:sp>
        <p:nvSpPr>
          <p:cNvPr id="13" name="Oval 12">
            <a:extLst>
              <a:ext uri="{FF2B5EF4-FFF2-40B4-BE49-F238E27FC236}">
                <a16:creationId xmlns="" xmlns:a16="http://schemas.microsoft.com/office/drawing/2014/main" id="{AB1588D0-12BB-4A2C-8069-4DDEC169061B}"/>
              </a:ext>
            </a:extLst>
          </p:cNvPr>
          <p:cNvSpPr/>
          <p:nvPr/>
        </p:nvSpPr>
        <p:spPr>
          <a:xfrm>
            <a:off x="-40948" y="2886353"/>
            <a:ext cx="581025" cy="581025"/>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3</a:t>
            </a:r>
          </a:p>
        </p:txBody>
      </p:sp>
      <p:sp>
        <p:nvSpPr>
          <p:cNvPr id="16" name="Oval 15">
            <a:extLst>
              <a:ext uri="{FF2B5EF4-FFF2-40B4-BE49-F238E27FC236}">
                <a16:creationId xmlns="" xmlns:a16="http://schemas.microsoft.com/office/drawing/2014/main" id="{89721E03-EA07-42C6-98DB-DFD5A65395FD}"/>
              </a:ext>
            </a:extLst>
          </p:cNvPr>
          <p:cNvSpPr/>
          <p:nvPr/>
        </p:nvSpPr>
        <p:spPr>
          <a:xfrm>
            <a:off x="0" y="4054247"/>
            <a:ext cx="581025" cy="581025"/>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4</a:t>
            </a:r>
          </a:p>
        </p:txBody>
      </p:sp>
      <p:sp>
        <p:nvSpPr>
          <p:cNvPr id="17" name="TextBox 16">
            <a:extLst>
              <a:ext uri="{FF2B5EF4-FFF2-40B4-BE49-F238E27FC236}">
                <a16:creationId xmlns="" xmlns:a16="http://schemas.microsoft.com/office/drawing/2014/main" id="{78AA7019-15F0-E0B4-B7B8-5FEC4AF39094}"/>
              </a:ext>
            </a:extLst>
          </p:cNvPr>
          <p:cNvSpPr txBox="1"/>
          <p:nvPr/>
        </p:nvSpPr>
        <p:spPr>
          <a:xfrm>
            <a:off x="926289" y="102727"/>
            <a:ext cx="2403765" cy="523220"/>
          </a:xfrm>
          <a:prstGeom prst="rect">
            <a:avLst/>
          </a:prstGeom>
          <a:solidFill>
            <a:srgbClr val="FFFFFF"/>
          </a:solidFill>
        </p:spPr>
        <p:txBody>
          <a:bodyPr wrap="square" rtlCol="0">
            <a:spAutoFit/>
          </a:bodyPr>
          <a:lstStyle/>
          <a:p>
            <a:pPr algn="ctr"/>
            <a:r>
              <a:rPr lang="en-US" sz="2800" b="1" dirty="0">
                <a:solidFill>
                  <a:srgbClr val="008000"/>
                </a:solidFill>
                <a:latin typeface="Times New Roman" panose="02020603050405020304" pitchFamily="18" charset="0"/>
                <a:cs typeface="Times New Roman" panose="02020603050405020304" pitchFamily="18" charset="0"/>
              </a:rPr>
              <a:t>Chia </a:t>
            </a:r>
            <a:r>
              <a:rPr lang="en-US" sz="2800" b="1" dirty="0" err="1">
                <a:solidFill>
                  <a:srgbClr val="008000"/>
                </a:solidFill>
                <a:latin typeface="Times New Roman" panose="02020603050405020304" pitchFamily="18" charset="0"/>
                <a:cs typeface="Times New Roman" panose="02020603050405020304" pitchFamily="18" charset="0"/>
              </a:rPr>
              <a:t>đoạn</a:t>
            </a:r>
            <a:r>
              <a:rPr lang="en-US" sz="2800" b="1" dirty="0">
                <a:solidFill>
                  <a:srgbClr val="008000"/>
                </a:solidFill>
                <a:latin typeface="Times New Roman" panose="02020603050405020304" pitchFamily="18" charset="0"/>
                <a:cs typeface="Times New Roman" panose="02020603050405020304" pitchFamily="18" charset="0"/>
              </a:rPr>
              <a:t>:</a:t>
            </a:r>
            <a:endParaRPr lang="vi-VN" sz="2800" b="1" i="0" dirty="0">
              <a:solidFill>
                <a:srgbClr val="008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262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97"/>
        <p:cNvGrpSpPr/>
        <p:nvPr/>
      </p:nvGrpSpPr>
      <p:grpSpPr>
        <a:xfrm>
          <a:off x="0" y="0"/>
          <a:ext cx="0" cy="0"/>
          <a:chOff x="0" y="0"/>
          <a:chExt cx="0" cy="0"/>
        </a:xfrm>
      </p:grpSpPr>
      <p:pic>
        <p:nvPicPr>
          <p:cNvPr id="2050" name="Picture 2" descr="Phương Nam Education">
            <a:extLst>
              <a:ext uri="{FF2B5EF4-FFF2-40B4-BE49-F238E27FC236}">
                <a16:creationId xmlns="" xmlns:a16="http://schemas.microsoft.com/office/drawing/2014/main" id="{E8F085D3-A559-638A-7218-157E9F79F2DE}"/>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t="39795" b="8331"/>
          <a:stretch/>
        </p:blipFill>
        <p:spPr bwMode="auto">
          <a:xfrm>
            <a:off x="3994215" y="3429001"/>
            <a:ext cx="3979291" cy="2915529"/>
          </a:xfrm>
          <a:prstGeom prst="ellipse">
            <a:avLst/>
          </a:prstGeom>
          <a:noFill/>
          <a:extLst>
            <a:ext uri="{909E8E84-426E-40DD-AFC4-6F175D3DCCD1}">
              <a14:hiddenFill xmlns:a14="http://schemas.microsoft.com/office/drawing/2010/main">
                <a:solidFill>
                  <a:srgbClr val="FFFFFF"/>
                </a:solidFill>
              </a14:hiddenFill>
            </a:ext>
          </a:extLst>
        </p:spPr>
      </p:pic>
      <p:sp>
        <p:nvSpPr>
          <p:cNvPr id="7902" name="Google Shape;7902;p32"/>
          <p:cNvSpPr txBox="1">
            <a:spLocks noGrp="1"/>
          </p:cNvSpPr>
          <p:nvPr>
            <p:ph type="title"/>
          </p:nvPr>
        </p:nvSpPr>
        <p:spPr>
          <a:xfrm>
            <a:off x="1522601" y="1872166"/>
            <a:ext cx="9353469" cy="1072512"/>
          </a:xfrm>
          <a:prstGeom prst="rect">
            <a:avLst/>
          </a:prstGeom>
        </p:spPr>
        <p:txBody>
          <a:bodyPr spcFirstLastPara="1" wrap="square" lIns="121598" tIns="121598" rIns="121598" bIns="121598" anchor="b" anchorCtr="0">
            <a:noAutofit/>
          </a:bodyPr>
          <a:lstStyle/>
          <a:p>
            <a:r>
              <a:rPr lang="en-US" sz="60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a:t>
            </a:r>
            <a:r>
              <a:rPr lang="en-US" sz="6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0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6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0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endParaRPr sz="6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876884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sp>
        <p:nvSpPr>
          <p:cNvPr id="9" name="TextBox 8">
            <a:extLst>
              <a:ext uri="{FF2B5EF4-FFF2-40B4-BE49-F238E27FC236}">
                <a16:creationId xmlns="" xmlns:a16="http://schemas.microsoft.com/office/drawing/2014/main" id="{78AA7019-15F0-E0B4-B7B8-5FEC4AF39094}"/>
              </a:ext>
            </a:extLst>
          </p:cNvPr>
          <p:cNvSpPr txBox="1"/>
          <p:nvPr/>
        </p:nvSpPr>
        <p:spPr>
          <a:xfrm>
            <a:off x="3207224" y="438856"/>
            <a:ext cx="5679790" cy="584775"/>
          </a:xfrm>
          <a:prstGeom prst="rect">
            <a:avLst/>
          </a:prstGeom>
          <a:solidFill>
            <a:srgbClr val="FFFFFF"/>
          </a:solidFill>
        </p:spPr>
        <p:txBody>
          <a:bodyPr wrap="square" rtlCol="0">
            <a:spAutoFit/>
          </a:bodyPr>
          <a:lstStyle/>
          <a:p>
            <a:pPr algn="ctr"/>
            <a:r>
              <a:rPr lang="en-US" sz="3200" b="1" dirty="0">
                <a:solidFill>
                  <a:srgbClr val="008000"/>
                </a:solidFill>
                <a:latin typeface="Times New Roman" panose="02020603050405020304" pitchFamily="18" charset="0"/>
                <a:cs typeface="Times New Roman" panose="02020603050405020304" pitchFamily="18" charset="0"/>
              </a:rPr>
              <a:t>CÁNH RỪNG TRONG NẮNG</a:t>
            </a:r>
            <a:endParaRPr lang="vi-VN" sz="3200" b="1" i="0" dirty="0">
              <a:solidFill>
                <a:srgbClr val="008000"/>
              </a:solidFill>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 xmlns:a16="http://schemas.microsoft.com/office/drawing/2014/main" id="{0058C64B-71E6-6640-96B2-78519B6845E6}"/>
              </a:ext>
            </a:extLst>
          </p:cNvPr>
          <p:cNvSpPr txBox="1"/>
          <p:nvPr/>
        </p:nvSpPr>
        <p:spPr>
          <a:xfrm>
            <a:off x="479488" y="1938780"/>
            <a:ext cx="11530414" cy="1938992"/>
          </a:xfrm>
          <a:prstGeom prst="rect">
            <a:avLst/>
          </a:prstGeom>
          <a:solidFill>
            <a:srgbClr val="FFFFFF"/>
          </a:solidFill>
        </p:spPr>
        <p:txBody>
          <a:bodyPr wrap="square" rtlCol="0">
            <a:spAutoFit/>
          </a:bodyPr>
          <a:lstStyle/>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Làng</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tôi</a:t>
            </a:r>
            <a:r>
              <a:rPr lang="en-US" sz="4000" b="0" i="0" dirty="0">
                <a:solidFill>
                  <a:srgbClr val="000000"/>
                </a:solidFill>
                <a:effectLst/>
                <a:latin typeface="Times New Roman" panose="02020603050405020304" pitchFamily="18" charset="0"/>
                <a:cs typeface="Times New Roman" panose="02020603050405020304" pitchFamily="18" charset="0"/>
              </a:rPr>
              <a:t> ở </a:t>
            </a:r>
            <a:r>
              <a:rPr lang="en-US" sz="4000" b="0" i="0" dirty="0" err="1">
                <a:solidFill>
                  <a:srgbClr val="000000"/>
                </a:solidFill>
                <a:effectLst/>
                <a:latin typeface="Times New Roman" panose="02020603050405020304" pitchFamily="18" charset="0"/>
                <a:cs typeface="Times New Roman" panose="02020603050405020304" pitchFamily="18" charset="0"/>
              </a:rPr>
              <a:t>lưng</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Trường</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Sơn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giữa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núi</a:t>
            </a:r>
            <a:r>
              <a:rPr lang="en-US" sz="4000" dirty="0">
                <a:latin typeface="Times New Roman" panose="02020603050405020304" pitchFamily="18" charset="0"/>
                <a:cs typeface="Times New Roman" panose="02020603050405020304" pitchFamily="18" charset="0"/>
              </a:rPr>
              <a:t> non </a:t>
            </a:r>
            <a:r>
              <a:rPr lang="en-US" sz="4000" dirty="0" err="1">
                <a:latin typeface="Times New Roman" panose="02020603050405020304" pitchFamily="18" charset="0"/>
                <a:cs typeface="Times New Roman" panose="02020603050405020304" pitchFamily="18" charset="0"/>
              </a:rPr>
              <a:t>trùng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mấy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rừng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cũng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vui</a:t>
            </a:r>
            <a:r>
              <a:rPr lang="en-US" sz="4000" dirty="0">
                <a:latin typeface="Times New Roman" panose="02020603050405020304" pitchFamily="18" charset="0"/>
                <a:cs typeface="Times New Roman" panose="02020603050405020304" pitchFamily="18" charset="0"/>
              </a:rPr>
              <a:t>.	</a:t>
            </a:r>
          </a:p>
        </p:txBody>
      </p:sp>
      <p:sp>
        <p:nvSpPr>
          <p:cNvPr id="5" name="Oval 4">
            <a:extLst>
              <a:ext uri="{FF2B5EF4-FFF2-40B4-BE49-F238E27FC236}">
                <a16:creationId xmlns="" xmlns:a16="http://schemas.microsoft.com/office/drawing/2014/main" id="{B4151FD4-4492-423E-B3E2-9B9F3B387D5A}"/>
              </a:ext>
            </a:extLst>
          </p:cNvPr>
          <p:cNvSpPr/>
          <p:nvPr/>
        </p:nvSpPr>
        <p:spPr>
          <a:xfrm>
            <a:off x="479488" y="1938780"/>
            <a:ext cx="581025" cy="581025"/>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18653234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hạm vi và phân vùng dải Trường Sơn - Địa Lý - vansudia.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8269" y="116671"/>
            <a:ext cx="4156671" cy="652585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Dãy trường sơn với những trang sử hào hùng của dân tộc Việt N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latin typeface="+mj-lt"/>
            </a:endParaRPr>
          </a:p>
        </p:txBody>
      </p:sp>
      <p:sp>
        <p:nvSpPr>
          <p:cNvPr id="4" name="AutoShape 4" descr="Dãy trường sơn với những trang sử hào hùng của dân tộc Việt Na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latin typeface="+mj-lt"/>
            </a:endParaRPr>
          </a:p>
        </p:txBody>
      </p:sp>
      <p:pic>
        <p:nvPicPr>
          <p:cNvPr id="1030" name="Picture 6" descr="Dãy trường sơn với những trang sử hào hùng của dân tộc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2562" y="1487605"/>
            <a:ext cx="4531056" cy="22655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813947" y="4107977"/>
            <a:ext cx="5936775" cy="1759014"/>
          </a:xfrm>
          <a:prstGeom prst="rect">
            <a:avLst/>
          </a:prstGeom>
        </p:spPr>
        <p:txBody>
          <a:bodyPr vert="horz" lIns="91440" tIns="45720" rIns="91440" bIns="45720" rtlCol="0" anchor="ctr">
            <a:noAutofit/>
          </a:bodyPr>
          <a:lstStyle/>
          <a:p>
            <a:pPr algn="just">
              <a:lnSpc>
                <a:spcPct val="90000"/>
              </a:lnSpc>
              <a:spcAft>
                <a:spcPts val="600"/>
              </a:spcAft>
            </a:pPr>
            <a:r>
              <a:rPr lang="en-US" sz="2800" dirty="0" err="1">
                <a:solidFill>
                  <a:srgbClr val="FF0000"/>
                </a:solidFill>
                <a:latin typeface="Times New Roman" panose="02020603050405020304" pitchFamily="18" charset="0"/>
                <a:cs typeface="Times New Roman" panose="02020603050405020304" pitchFamily="18" charset="0"/>
              </a:rPr>
              <a:t>Trường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a:t>
            </a:r>
            <a:r>
              <a:rPr lang="en-US" sz="2800" b="0" dirty="0" err="1">
                <a:solidFill>
                  <a:srgbClr val="0070C0"/>
                </a:solidFill>
                <a:effectLst/>
                <a:latin typeface="Times New Roman" panose="02020603050405020304" pitchFamily="18" charset="0"/>
                <a:cs typeface="Times New Roman" panose="02020603050405020304" pitchFamily="18" charset="0"/>
              </a:rPr>
              <a:t>ãy</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núi</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dài</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khoảng</a:t>
            </a:r>
            <a:r>
              <a:rPr lang="en-US" sz="2800" b="0" dirty="0">
                <a:solidFill>
                  <a:srgbClr val="0070C0"/>
                </a:solidFill>
                <a:effectLst/>
                <a:latin typeface="Times New Roman" panose="02020603050405020304" pitchFamily="18" charset="0"/>
                <a:cs typeface="Times New Roman" panose="02020603050405020304" pitchFamily="18" charset="0"/>
              </a:rPr>
              <a:t> 1100km, chia </a:t>
            </a:r>
            <a:r>
              <a:rPr lang="en-US" sz="2800" b="0" dirty="0" err="1">
                <a:solidFill>
                  <a:srgbClr val="0070C0"/>
                </a:solidFill>
                <a:effectLst/>
                <a:latin typeface="Times New Roman" panose="02020603050405020304" pitchFamily="18" charset="0"/>
                <a:cs typeface="Times New Roman" panose="02020603050405020304" pitchFamily="18" charset="0"/>
              </a:rPr>
              <a:t>thành</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Trường</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Sơn</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Bắc</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ranh</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giới</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tự</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nhiên</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giữa</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Việt</a:t>
            </a:r>
            <a:r>
              <a:rPr lang="en-US" sz="2800" b="0" dirty="0">
                <a:solidFill>
                  <a:srgbClr val="0070C0"/>
                </a:solidFill>
                <a:effectLst/>
                <a:latin typeface="Times New Roman" panose="02020603050405020304" pitchFamily="18" charset="0"/>
                <a:cs typeface="Times New Roman" panose="02020603050405020304" pitchFamily="18" charset="0"/>
              </a:rPr>
              <a:t> Nam </a:t>
            </a:r>
            <a:r>
              <a:rPr lang="en-US" sz="2800" b="0" dirty="0" err="1">
                <a:solidFill>
                  <a:srgbClr val="0070C0"/>
                </a:solidFill>
                <a:effectLst/>
                <a:latin typeface="Times New Roman" panose="02020603050405020304" pitchFamily="18" charset="0"/>
                <a:cs typeface="Times New Roman" panose="02020603050405020304" pitchFamily="18" charset="0"/>
              </a:rPr>
              <a:t>và</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Lào</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và</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Trường</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Sơn</a:t>
            </a:r>
            <a:r>
              <a:rPr lang="en-US" sz="2800" b="0" dirty="0">
                <a:solidFill>
                  <a:srgbClr val="0070C0"/>
                </a:solidFill>
                <a:effectLst/>
                <a:latin typeface="Times New Roman" panose="02020603050405020304" pitchFamily="18" charset="0"/>
                <a:cs typeface="Times New Roman" panose="02020603050405020304" pitchFamily="18" charset="0"/>
              </a:rPr>
              <a:t> Nam (</a:t>
            </a:r>
            <a:r>
              <a:rPr lang="en-US" sz="2800" b="0" dirty="0" err="1">
                <a:solidFill>
                  <a:srgbClr val="0070C0"/>
                </a:solidFill>
                <a:effectLst/>
                <a:latin typeface="Times New Roman" panose="02020603050405020304" pitchFamily="18" charset="0"/>
                <a:cs typeface="Times New Roman" panose="02020603050405020304" pitchFamily="18" charset="0"/>
              </a:rPr>
              <a:t>gồm</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các</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khối</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núi</a:t>
            </a:r>
            <a:r>
              <a:rPr lang="en-US" sz="2800" b="0" dirty="0">
                <a:solidFill>
                  <a:srgbClr val="0070C0"/>
                </a:solidFill>
                <a:effectLst/>
                <a:latin typeface="Times New Roman" panose="02020603050405020304" pitchFamily="18" charset="0"/>
                <a:cs typeface="Times New Roman" panose="02020603050405020304" pitchFamily="18" charset="0"/>
              </a:rPr>
              <a:t> ở </a:t>
            </a:r>
            <a:r>
              <a:rPr lang="en-US" sz="2800" b="0" dirty="0" err="1">
                <a:solidFill>
                  <a:srgbClr val="0070C0"/>
                </a:solidFill>
                <a:effectLst/>
                <a:latin typeface="Times New Roman" panose="02020603050405020304" pitchFamily="18" charset="0"/>
                <a:cs typeface="Times New Roman" panose="02020603050405020304" pitchFamily="18" charset="0"/>
              </a:rPr>
              <a:t>tỉnh</a:t>
            </a:r>
            <a:r>
              <a:rPr lang="en-US" sz="2800" b="0" dirty="0">
                <a:solidFill>
                  <a:srgbClr val="0070C0"/>
                </a:solidFill>
                <a:effectLst/>
                <a:latin typeface="Times New Roman" panose="02020603050405020304" pitchFamily="18" charset="0"/>
                <a:cs typeface="Times New Roman" panose="02020603050405020304" pitchFamily="18" charset="0"/>
              </a:rPr>
              <a:t> </a:t>
            </a:r>
            <a:r>
              <a:rPr lang="en-US" sz="2800" b="0" dirty="0" err="1">
                <a:solidFill>
                  <a:srgbClr val="0070C0"/>
                </a:solidFill>
                <a:effectLst/>
                <a:latin typeface="Times New Roman" panose="02020603050405020304" pitchFamily="18" charset="0"/>
                <a:cs typeface="Times New Roman" panose="02020603050405020304" pitchFamily="18" charset="0"/>
              </a:rPr>
              <a:t>Kon</a:t>
            </a:r>
            <a:r>
              <a:rPr lang="en-US" sz="2800" b="0" dirty="0">
                <a:solidFill>
                  <a:srgbClr val="0070C0"/>
                </a:solidFill>
                <a:effectLst/>
                <a:latin typeface="Times New Roman" panose="02020603050405020304" pitchFamily="18" charset="0"/>
                <a:cs typeface="Times New Roman" panose="02020603050405020304" pitchFamily="18" charset="0"/>
              </a:rPr>
              <a:t> Tum)</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78AA7019-15F0-E0B4-B7B8-5FEC4AF39094}"/>
              </a:ext>
            </a:extLst>
          </p:cNvPr>
          <p:cNvSpPr txBox="1"/>
          <p:nvPr/>
        </p:nvSpPr>
        <p:spPr>
          <a:xfrm>
            <a:off x="6153382" y="199650"/>
            <a:ext cx="3222630" cy="523220"/>
          </a:xfrm>
          <a:prstGeom prst="rect">
            <a:avLst/>
          </a:prstGeom>
          <a:solidFill>
            <a:srgbClr val="FFFFFF"/>
          </a:solidFill>
        </p:spPr>
        <p:txBody>
          <a:bodyPr wrap="square" rtlCol="0">
            <a:spAutoFit/>
          </a:bodyPr>
          <a:lstStyle/>
          <a:p>
            <a:pPr algn="ctr"/>
            <a:r>
              <a:rPr lang="en-US" sz="2800" b="1" dirty="0" err="1">
                <a:solidFill>
                  <a:srgbClr val="008000"/>
                </a:solidFill>
                <a:latin typeface="Times New Roman" panose="02020603050405020304" pitchFamily="18" charset="0"/>
                <a:cs typeface="Times New Roman" panose="02020603050405020304" pitchFamily="18" charset="0"/>
              </a:rPr>
              <a:t>Giải</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nghĩa</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từ</a:t>
            </a:r>
            <a:r>
              <a:rPr lang="en-US" sz="2800" b="1" dirty="0">
                <a:solidFill>
                  <a:srgbClr val="008000"/>
                </a:solidFill>
                <a:latin typeface="Times New Roman" panose="02020603050405020304" pitchFamily="18" charset="0"/>
                <a:cs typeface="Times New Roman" panose="02020603050405020304" pitchFamily="18" charset="0"/>
              </a:rPr>
              <a:t>:</a:t>
            </a:r>
            <a:endParaRPr lang="vi-VN" sz="2800" b="1" i="0" dirty="0">
              <a:solidFill>
                <a:srgbClr val="008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45893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barn(inVertical)">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926</Words>
  <Application>Microsoft Office PowerPoint</Application>
  <PresentationFormat>Widescreen</PresentationFormat>
  <Paragraphs>159</Paragraphs>
  <Slides>40</Slides>
  <Notes>24</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40</vt:i4>
      </vt:variant>
    </vt:vector>
  </HeadingPairs>
  <TitlesOfParts>
    <vt:vector size="59" baseType="lpstr">
      <vt:lpstr>Aarian</vt:lpstr>
      <vt:lpstr>Arial</vt:lpstr>
      <vt:lpstr>Arial-Rounded</vt:lpstr>
      <vt:lpstr>Baloo 2 SemiBold</vt:lpstr>
      <vt:lpstr>Calibri</vt:lpstr>
      <vt:lpstr>Calibri Light</vt:lpstr>
      <vt:lpstr>Coiny</vt:lpstr>
      <vt:lpstr>Inconsolata</vt:lpstr>
      <vt:lpstr>LNTH-Kids  Chinese Font 1</vt:lpstr>
      <vt:lpstr>Montserrat</vt:lpstr>
      <vt:lpstr>Nunito</vt:lpstr>
      <vt:lpstr>Open Sans</vt:lpstr>
      <vt:lpstr>Times New Roman</vt:lpstr>
      <vt:lpstr>UVN Van Chuong Nang</vt:lpstr>
      <vt:lpstr>Zilla Slab</vt:lpstr>
      <vt:lpstr>字魂100号-方方先锋体</vt:lpstr>
      <vt:lpstr>字魂59号-创粗黑</vt:lpstr>
      <vt:lpstr>等线</vt:lpstr>
      <vt:lpstr>Office Theme</vt:lpstr>
      <vt:lpstr>PowerPoint Presentation</vt:lpstr>
      <vt:lpstr>Khởi động</vt:lpstr>
      <vt:lpstr>PowerPoint Presentation</vt:lpstr>
      <vt:lpstr>PowerPoint Presentation</vt:lpstr>
      <vt:lpstr>PowerPoint Presentation</vt:lpstr>
      <vt:lpstr>PowerPoint Presentation</vt:lpstr>
      <vt:lpstr>Luyện đọc đoạn</vt:lpstr>
      <vt:lpstr>PowerPoint Presentation</vt:lpstr>
      <vt:lpstr>PowerPoint Presentation</vt:lpstr>
      <vt:lpstr>PowerPoint Presentation</vt:lpstr>
      <vt:lpstr>PowerPoint Presentation</vt:lpstr>
      <vt:lpstr>PowerPoint Presentation</vt:lpstr>
      <vt:lpstr>PowerPoint Presentation</vt:lpstr>
      <vt:lpstr>Luyện đọc nhóm</vt:lpstr>
      <vt:lpstr>PowerPoint Presentation</vt:lpstr>
      <vt:lpstr>PowerPoint Presentation</vt:lpstr>
      <vt:lpstr>Thi đọc</vt:lpstr>
      <vt:lpstr>PowerPoint Presentation</vt:lpstr>
      <vt:lpstr>PowerPoint Presentation</vt:lpstr>
      <vt:lpstr>Đọc toàn bài</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 lại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account</cp:lastModifiedBy>
  <cp:revision>37</cp:revision>
  <dcterms:created xsi:type="dcterms:W3CDTF">2022-07-23T06:59:00Z</dcterms:created>
  <dcterms:modified xsi:type="dcterms:W3CDTF">2022-09-06T01:58:47Z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B0F733E69D6844698F84B7914B57CCD2</vt:lpwstr>
  </property>
  <property fmtid="{D5CDD505-2E9C-101B-9397-08002B2CF9AE}" pid="3" name="KSOProductBuildVer">
    <vt:lpwstr>1033-11.2.0.11191</vt:lpwstr>
  </property>
</Properties>
</file>