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7"/>
  </p:notesMasterIdLst>
  <p:sldIdLst>
    <p:sldId id="530" r:id="rId14"/>
    <p:sldId id="529" r:id="rId15"/>
    <p:sldId id="470" r:id="rId16"/>
    <p:sldId id="505" r:id="rId17"/>
    <p:sldId id="507" r:id="rId18"/>
    <p:sldId id="518" r:id="rId19"/>
    <p:sldId id="508" r:id="rId20"/>
    <p:sldId id="499" r:id="rId21"/>
    <p:sldId id="501" r:id="rId22"/>
    <p:sldId id="509" r:id="rId23"/>
    <p:sldId id="503" r:id="rId24"/>
    <p:sldId id="510" r:id="rId25"/>
    <p:sldId id="511" r:id="rId26"/>
    <p:sldId id="500" r:id="rId27"/>
    <p:sldId id="513" r:id="rId28"/>
    <p:sldId id="294" r:id="rId29"/>
    <p:sldId id="514" r:id="rId30"/>
    <p:sldId id="515" r:id="rId31"/>
    <p:sldId id="516" r:id="rId32"/>
    <p:sldId id="517" r:id="rId33"/>
    <p:sldId id="519" r:id="rId34"/>
    <p:sldId id="521" r:id="rId35"/>
    <p:sldId id="522" r:id="rId36"/>
    <p:sldId id="523" r:id="rId37"/>
    <p:sldId id="524" r:id="rId38"/>
    <p:sldId id="295" r:id="rId39"/>
    <p:sldId id="525" r:id="rId40"/>
    <p:sldId id="526" r:id="rId41"/>
    <p:sldId id="292" r:id="rId42"/>
    <p:sldId id="293" r:id="rId43"/>
    <p:sldId id="527" r:id="rId44"/>
    <p:sldId id="296" r:id="rId45"/>
    <p:sldId id="528" r:id="rId46"/>
  </p:sldIdLst>
  <p:sldSz cx="12190413" cy="6859588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660" y="4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11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gif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2"/>
            <a:ext cx="1090721" cy="1090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013" y="1242"/>
            <a:ext cx="8613877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036" y="1017447"/>
            <a:ext cx="4662338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5399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070" y="1971433"/>
            <a:ext cx="10066233" cy="424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53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9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309">
              <a:defRPr/>
            </a:pPr>
            <a:r>
              <a:rPr lang="en-US" sz="5399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9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 </a:t>
            </a:r>
          </a:p>
          <a:p>
            <a:pPr algn="ctr" defTabSz="914309">
              <a:defRPr/>
            </a:pP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1: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hàng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những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ngày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kỉ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niệm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đình</a:t>
            </a:r>
            <a:r>
              <a:rPr lang="en-US" sz="5399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  <a:endParaRPr lang="en-US" sz="5399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309">
              <a:defRPr/>
            </a:pPr>
            <a:r>
              <a:rPr lang="en-US" sz="5399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5399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xmlns="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xmlns="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xmlns="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xmlns="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xmlns="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xmlns="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xmlns="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xmlns="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xmlns="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9337B-DFEF-454E-AB14-E52F684110D1}"/>
              </a:ext>
            </a:extLst>
          </p:cNvPr>
          <p:cNvSpPr txBox="1"/>
          <p:nvPr/>
        </p:nvSpPr>
        <p:spPr>
          <a:xfrm>
            <a:off x="968103" y="795814"/>
            <a:ext cx="4376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400" dirty="0" smtClean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400" dirty="0" smtClean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400" dirty="0" smtClean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400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xmlns="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280" y="2049919"/>
            <a:ext cx="92760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Học sinh nêu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mối quan hệ họ hàng, nội ngoại.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xưng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 đúng với các thành viên trong gia đình thuộc họ nội, họ ngoại.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xmlns="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xmlns="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xmlns="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xmlns="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xmlns="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xmlns="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xmlns="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xmlns="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xmlns="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xmlns="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D31FDA0-347C-419D-AB04-399C64F56225}"/>
              </a:ext>
            </a:extLst>
          </p:cNvPr>
          <p:cNvGrpSpPr/>
          <p:nvPr/>
        </p:nvGrpSpPr>
        <p:grpSpPr>
          <a:xfrm>
            <a:off x="5952319" y="3441474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xmlns="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xmlns="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xmlns="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xmlns="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xmlns="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xmlns="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5420</TotalTime>
  <Words>746</Words>
  <Application>Microsoft Office PowerPoint</Application>
  <PresentationFormat>Custom</PresentationFormat>
  <Paragraphs>82</Paragraphs>
  <Slides>33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67" baseType="lpstr">
      <vt:lpstr>宋体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LNTH-Kids  Chinese Font 1</vt:lpstr>
      <vt:lpstr>Open Sans Extrabold</vt:lpstr>
      <vt:lpstr>Signika</vt:lpstr>
      <vt:lpstr>Times New Roman</vt:lpstr>
      <vt:lpstr>UVN Van Chuong Nang</vt:lpstr>
      <vt:lpstr>Zilla Slab</vt:lpstr>
      <vt:lpstr>仓耳今楷05-6763 W05</vt:lpstr>
      <vt:lpstr>字魂107号-萌趣欢乐体</vt:lpstr>
      <vt:lpstr>方正稚艺简体</vt:lpstr>
      <vt:lpstr>等线</vt:lpstr>
      <vt:lpstr>等线 Light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Microsoft account</cp:lastModifiedBy>
  <cp:revision>3244</cp:revision>
  <dcterms:created xsi:type="dcterms:W3CDTF">2015-12-01T09:06:39Z</dcterms:created>
  <dcterms:modified xsi:type="dcterms:W3CDTF">2022-09-03T00:52:36Z</dcterms:modified>
</cp:coreProperties>
</file>