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6"/>
  </p:notesMasterIdLst>
  <p:sldIdLst>
    <p:sldId id="527" r:id="rId7"/>
    <p:sldId id="383" r:id="rId8"/>
    <p:sldId id="352" r:id="rId9"/>
    <p:sldId id="318" r:id="rId10"/>
    <p:sldId id="344" r:id="rId11"/>
    <p:sldId id="349" r:id="rId12"/>
    <p:sldId id="350" r:id="rId13"/>
    <p:sldId id="351" r:id="rId14"/>
    <p:sldId id="272" r:id="rId15"/>
    <p:sldId id="528" r:id="rId16"/>
    <p:sldId id="525" r:id="rId17"/>
    <p:sldId id="385" r:id="rId18"/>
    <p:sldId id="387" r:id="rId19"/>
    <p:sldId id="294" r:id="rId20"/>
    <p:sldId id="402" r:id="rId21"/>
    <p:sldId id="403" r:id="rId22"/>
    <p:sldId id="389" r:id="rId23"/>
    <p:sldId id="388" r:id="rId24"/>
    <p:sldId id="404" r:id="rId25"/>
    <p:sldId id="394" r:id="rId26"/>
    <p:sldId id="405" r:id="rId27"/>
    <p:sldId id="406" r:id="rId28"/>
    <p:sldId id="392" r:id="rId29"/>
    <p:sldId id="526" r:id="rId30"/>
    <p:sldId id="408" r:id="rId31"/>
    <p:sldId id="398" r:id="rId32"/>
    <p:sldId id="409" r:id="rId33"/>
    <p:sldId id="410" r:id="rId34"/>
    <p:sldId id="3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0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3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57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3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73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1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slide" Target="slide4.xml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slide" Target="slide5.xml"/><Relationship Id="rId17" Type="http://schemas.microsoft.com/office/2007/relationships/hdphoto" Target="../media/hdphoto4.wdp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3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8.png"/><Relationship Id="rId23" Type="http://schemas.openxmlformats.org/officeDocument/2006/relationships/image" Target="../media/image29.png"/><Relationship Id="rId10" Type="http://schemas.openxmlformats.org/officeDocument/2006/relationships/slide" Target="slide6.xml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png"/><Relationship Id="rId14" Type="http://schemas.openxmlformats.org/officeDocument/2006/relationships/image" Target="../media/image17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" y="1242"/>
            <a:ext cx="1090469" cy="1090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5645" y="1242"/>
            <a:ext cx="8611884" cy="66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3732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2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3765370" y="1017211"/>
            <a:ext cx="4661259" cy="9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6057" y="1970977"/>
            <a:ext cx="10063903" cy="424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</a:t>
            </a:r>
          </a:p>
          <a:p>
            <a:pPr algn="ctr" defTabSz="914126">
              <a:defRPr/>
            </a:pP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2: 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hàng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những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ngày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kỉ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niệm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đình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</a:p>
          <a:p>
            <a:pPr algn="ctr" defTabSz="914126">
              <a:defRPr/>
            </a:pPr>
            <a:r>
              <a:rPr lang="en-US" sz="5398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5398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9337B-DFEF-454E-AB14-E52F684110D1}"/>
              </a:ext>
            </a:extLst>
          </p:cNvPr>
          <p:cNvSpPr txBox="1"/>
          <p:nvPr/>
        </p:nvSpPr>
        <p:spPr>
          <a:xfrm>
            <a:off x="970084" y="795630"/>
            <a:ext cx="4375044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399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xmlns="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00" y="311078"/>
            <a:ext cx="5521635" cy="11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0084" y="1564893"/>
            <a:ext cx="10137520" cy="440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- </a:t>
            </a:r>
            <a:r>
              <a:rPr lang="nl-NL" sz="4000" dirty="0" smtClean="0"/>
              <a:t>Học sinh kể </a:t>
            </a:r>
            <a:r>
              <a:rPr lang="nl-NL" sz="4000" dirty="0"/>
              <a:t>được một tên thành viên trong gia đình bên nội và bên ngoại.</a:t>
            </a:r>
            <a:endParaRPr lang="en-US" sz="4000" dirty="0"/>
          </a:p>
          <a:p>
            <a:r>
              <a:rPr lang="nl-NL" sz="4000" dirty="0"/>
              <a:t>- Viết cách xưng hô hoặc cắt dán ảnh vào sơ đồ gia đình họ hàng nội, ngoại theo gợi ý.</a:t>
            </a:r>
            <a:endParaRPr lang="en-US" sz="4000" dirty="0"/>
          </a:p>
          <a:p>
            <a:r>
              <a:rPr lang="nl-NL" sz="4000" dirty="0"/>
              <a:t>- Bày tỏ được tình cảm, sự gắn bó của bản thân với họ hàng, nội, ngoại.</a:t>
            </a:r>
            <a:endParaRPr lang="en-US" sz="4000" dirty="0"/>
          </a:p>
          <a:p>
            <a:endParaRPr lang="en-US" sz="3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xmlns="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xmlns="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xmlns="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xmlns="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xmlns="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xmlns="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xmlns="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xmlns="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xmlns="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xmlns="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xmlns="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xmlns="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xmlns="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xmlns="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xmlns="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xmlns="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xmlns="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xmlns="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xmlns="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xmlns="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xmlns="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xmlns="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xmlns="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xmlns="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xmlns="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xmlns="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xmlns="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xmlns="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xmlns="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xmlns="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xmlns="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xmlns="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xmlns="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xmlns="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xmlns="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xmlns="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xmlns="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xmlns="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xmlns="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xmlns="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xmlns="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xmlns="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xmlns="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xmlns="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xmlns="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xmlns="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xmlns="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xmlns="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xmlns="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xmlns="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xmlns="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xmlns="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xmlns="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xmlns="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xmlns="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xmlns="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xmlns="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xmlns="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xmlns="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xmlns="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xmlns="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xmlns="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xmlns="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xmlns="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xmlns="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xmlns="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xmlns="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xmlns="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xmlns="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xmlns="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xmlns="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xmlns="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xmlns="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xmlns="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xmlns="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xmlns="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xmlns="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xmlns="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xmlns="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xmlns="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xmlns="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xmlns="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xmlns="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xmlns="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xmlns="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xmlns="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xmlns="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xmlns="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xmlns="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xmlns="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xmlns="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xmlns="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xmlns="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xmlns="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xmlns="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xmlns="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xmlns="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xmlns="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xmlns="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xmlns="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xmlns="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xmlns="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xmlns="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xmlns="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xmlns="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689099" y="1596008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636</Words>
  <Application>Microsoft Office PowerPoint</Application>
  <PresentationFormat>Widescreen</PresentationFormat>
  <Paragraphs>62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宋体</vt:lpstr>
      <vt:lpstr>Arial</vt:lpstr>
      <vt:lpstr>Arial-Rounded</vt:lpstr>
      <vt:lpstr>Calibri</vt:lpstr>
      <vt:lpstr>Coiny</vt:lpstr>
      <vt:lpstr>Comfortaa</vt:lpstr>
      <vt:lpstr>Chewy</vt:lpstr>
      <vt:lpstr>Delius Unicase</vt:lpstr>
      <vt:lpstr>Georgia</vt:lpstr>
      <vt:lpstr>ITC Avant Garde Std Bk</vt:lpstr>
      <vt:lpstr>LNTH-Kids  Chinese Font 1</vt:lpstr>
      <vt:lpstr>Odibee Sans</vt:lpstr>
      <vt:lpstr>Times New Roman</vt:lpstr>
      <vt:lpstr>UVN Van Chuong Nang</vt:lpstr>
      <vt:lpstr>Zilla Slab</vt:lpstr>
      <vt:lpstr>仓耳今楷05-6763 W05</vt:lpstr>
      <vt:lpstr>仓耳玄三M W05</vt:lpstr>
      <vt:lpstr>字魂59号-创粗黑</vt:lpstr>
      <vt:lpstr>等线</vt:lpstr>
      <vt:lpstr>等线 Light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18</cp:revision>
  <dcterms:created xsi:type="dcterms:W3CDTF">2022-07-05T02:58:56Z</dcterms:created>
  <dcterms:modified xsi:type="dcterms:W3CDTF">2022-09-03T00:53:29Z</dcterms:modified>
</cp:coreProperties>
</file>