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27" r:id="rId3"/>
    <p:sldId id="256" r:id="rId4"/>
    <p:sldId id="328" r:id="rId5"/>
    <p:sldId id="288" r:id="rId6"/>
    <p:sldId id="278" r:id="rId7"/>
    <p:sldId id="298" r:id="rId8"/>
    <p:sldId id="275" r:id="rId9"/>
    <p:sldId id="281" r:id="rId10"/>
    <p:sldId id="265" r:id="rId11"/>
    <p:sldId id="282" r:id="rId12"/>
    <p:sldId id="284" r:id="rId13"/>
    <p:sldId id="307" r:id="rId14"/>
    <p:sldId id="30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  <pc:docChgLst>
    <pc:chgData name="Thao Phuong" userId="dd1b873d0ed009f0" providerId="LiveId" clId="{6B8A744A-67BA-4C2E-9D26-900B39BA8582}"/>
    <pc:docChg chg="custSel addSld delSld modSld sldOrd">
      <pc:chgData name="Thao Phuong" userId="dd1b873d0ed009f0" providerId="LiveId" clId="{6B8A744A-67BA-4C2E-9D26-900B39BA8582}" dt="2022-09-13T05:05:21.499" v="113" actId="207"/>
      <pc:docMkLst>
        <pc:docMk/>
      </pc:docMkLst>
      <pc:sldChg chg="new del ord">
        <pc:chgData name="Thao Phuong" userId="dd1b873d0ed009f0" providerId="LiveId" clId="{6B8A744A-67BA-4C2E-9D26-900B39BA8582}" dt="2022-09-13T05:02:40.666" v="4" actId="47"/>
        <pc:sldMkLst>
          <pc:docMk/>
          <pc:sldMk cId="1188962598" sldId="309"/>
        </pc:sldMkLst>
      </pc:sldChg>
      <pc:sldChg chg="addSp delSp new del mod">
        <pc:chgData name="Thao Phuong" userId="dd1b873d0ed009f0" providerId="LiveId" clId="{6B8A744A-67BA-4C2E-9D26-900B39BA8582}" dt="2022-09-13T05:03:16.883" v="8" actId="47"/>
        <pc:sldMkLst>
          <pc:docMk/>
          <pc:sldMk cId="2722769471" sldId="310"/>
        </pc:sldMkLst>
        <pc:spChg chg="add del">
          <ac:chgData name="Thao Phuong" userId="dd1b873d0ed009f0" providerId="LiveId" clId="{6B8A744A-67BA-4C2E-9D26-900B39BA8582}" dt="2022-09-13T05:02:47.571" v="6" actId="478"/>
          <ac:spMkLst>
            <pc:docMk/>
            <pc:sldMk cId="2722769471" sldId="310"/>
            <ac:spMk id="3" creationId="{C70BC8B2-5740-F560-B924-0DA183BAAF4B}"/>
          </ac:spMkLst>
        </pc:spChg>
      </pc:sldChg>
      <pc:sldChg chg="modSp add mod modTransition">
        <pc:chgData name="Thao Phuong" userId="dd1b873d0ed009f0" providerId="LiveId" clId="{6B8A744A-67BA-4C2E-9D26-900B39BA8582}" dt="2022-09-13T05:04:25.455" v="73" actId="1076"/>
        <pc:sldMkLst>
          <pc:docMk/>
          <pc:sldMk cId="2249224552" sldId="327"/>
        </pc:sldMkLst>
        <pc:spChg chg="mod">
          <ac:chgData name="Thao Phuong" userId="dd1b873d0ed009f0" providerId="LiveId" clId="{6B8A744A-67BA-4C2E-9D26-900B39BA8582}" dt="2022-09-13T05:04:25.455" v="73" actId="1076"/>
          <ac:spMkLst>
            <pc:docMk/>
            <pc:sldMk cId="2249224552" sldId="327"/>
            <ac:spMk id="6" creationId="{00000000-0000-0000-0000-000000000000}"/>
          </ac:spMkLst>
        </pc:spChg>
        <pc:spChg chg="mod">
          <ac:chgData name="Thao Phuong" userId="dd1b873d0ed009f0" providerId="LiveId" clId="{6B8A744A-67BA-4C2E-9D26-900B39BA8582}" dt="2022-09-13T05:04:22.212" v="72" actId="20577"/>
          <ac:spMkLst>
            <pc:docMk/>
            <pc:sldMk cId="2249224552" sldId="327"/>
            <ac:spMk id="8" creationId="{00000000-0000-0000-0000-000000000000}"/>
          </ac:spMkLst>
        </pc:spChg>
      </pc:sldChg>
      <pc:sldChg chg="addSp modSp new mod ord">
        <pc:chgData name="Thao Phuong" userId="dd1b873d0ed009f0" providerId="LiveId" clId="{6B8A744A-67BA-4C2E-9D26-900B39BA8582}" dt="2022-09-13T05:05:21.499" v="113" actId="207"/>
        <pc:sldMkLst>
          <pc:docMk/>
          <pc:sldMk cId="1039382139" sldId="328"/>
        </pc:sldMkLst>
        <pc:spChg chg="add mod">
          <ac:chgData name="Thao Phuong" userId="dd1b873d0ed009f0" providerId="LiveId" clId="{6B8A744A-67BA-4C2E-9D26-900B39BA8582}" dt="2022-09-13T05:05:21.499" v="113" actId="207"/>
          <ac:spMkLst>
            <pc:docMk/>
            <pc:sldMk cId="1039382139" sldId="328"/>
            <ac:spMk id="3" creationId="{5B46C66B-07F8-646C-B3D0-21819585C3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502" y="212039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</a:t>
            </a:r>
            <a:r>
              <a:rPr kumimoji="0" lang="vi-VN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3</a:t>
            </a:r>
            <a:endParaRPr kumimoji="0" lang="en-US" sz="5400" b="0" i="0" u="none" strike="noStrike" kern="1200" cap="none" spc="-151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LNTH-Kids  Chinese Font 1" panose="02010600030101010101" pitchFamily="2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494" y="2019609"/>
            <a:ext cx="109430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" panose="020B7200000000000000" pitchFamily="34" charset="0"/>
                <a:ea typeface="Zilla Slab" pitchFamily="2" charset="0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" panose="020B7200000000000000" pitchFamily="34" charset="0"/>
                <a:ea typeface="Zilla Slab" pitchFamily="2" charset="0"/>
                <a:cs typeface="+mn-cs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7: Ôn tập về đo lường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Memorandum" panose="020B7200000000000000" pitchFamily="34" charset="0"/>
              <a:ea typeface="Zilla Slab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   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2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892D5AD-3973-4256-C1D1-2E9119D4508D}"/>
              </a:ext>
            </a:extLst>
          </p:cNvPr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B3ECD6-BA4A-3979-68D4-B746E22F3936}"/>
              </a:ext>
            </a:extLst>
          </p:cNvPr>
          <p:cNvSpPr txBox="1"/>
          <p:nvPr/>
        </p:nvSpPr>
        <p:spPr>
          <a:xfrm>
            <a:off x="1513132" y="4528766"/>
            <a:ext cx="8342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phải bò quãng đường dài số xăng-ti-mét để đến cây chuối là: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125 + 380 + 300 = 805 (cm)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Đáp số: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.VnAristote" panose="020B7200000000000000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7: ÔN TẬP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46C66B-07F8-646C-B3D0-21819585C384}"/>
              </a:ext>
            </a:extLst>
          </p:cNvPr>
          <p:cNvSpPr txBox="1"/>
          <p:nvPr/>
        </p:nvSpPr>
        <p:spPr>
          <a:xfrm>
            <a:off x="1418254" y="1179006"/>
            <a:ext cx="9582537" cy="3195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 algn="ctr">
              <a:lnSpc>
                <a:spcPct val="115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CẦN ĐẠT</a:t>
            </a:r>
          </a:p>
          <a:p>
            <a:pPr indent="-270510" algn="just">
              <a:lnSpc>
                <a:spcPct val="115000"/>
              </a:lnSpc>
              <a:spcAft>
                <a:spcPts val="80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Xác định được cân nặng của một số đồ vật dựa vào cân đồng hồ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510" algn="just">
              <a:lnSpc>
                <a:spcPct val="115000"/>
              </a:lnSpc>
              <a:spcAft>
                <a:spcPts val="8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hiện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tính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(kg, l).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510"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361</Words>
  <Application>Microsoft Office PowerPoint</Application>
  <PresentationFormat>Widescreen</PresentationFormat>
  <Paragraphs>78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.VnAristote</vt:lpstr>
      <vt:lpstr>.VnMemorandum</vt:lpstr>
      <vt:lpstr>Arial</vt:lpstr>
      <vt:lpstr>Arial Black</vt:lpstr>
      <vt:lpstr>Calibri</vt:lpstr>
      <vt:lpstr>Cambria</vt:lpstr>
      <vt:lpstr>Coiny</vt:lpstr>
      <vt:lpstr>Times New Roman</vt:lpstr>
      <vt:lpstr>UVN Van Chuong Nang</vt:lpstr>
      <vt:lpstr>Wingdings</vt:lpstr>
      <vt:lpstr>Zilla Slab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Thao Phuong</cp:lastModifiedBy>
  <cp:revision>53</cp:revision>
  <dcterms:created xsi:type="dcterms:W3CDTF">2015-05-05T08:02:14Z</dcterms:created>
  <dcterms:modified xsi:type="dcterms:W3CDTF">2022-09-13T05:05:24Z</dcterms:modified>
</cp:coreProperties>
</file>