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33"/>
  </p:notesMasterIdLst>
  <p:sldIdLst>
    <p:sldId id="318" r:id="rId3"/>
    <p:sldId id="309" r:id="rId4"/>
    <p:sldId id="308" r:id="rId5"/>
    <p:sldId id="264" r:id="rId6"/>
    <p:sldId id="320" r:id="rId7"/>
    <p:sldId id="319" r:id="rId8"/>
    <p:sldId id="276" r:id="rId9"/>
    <p:sldId id="312" r:id="rId10"/>
    <p:sldId id="321" r:id="rId11"/>
    <p:sldId id="327" r:id="rId12"/>
    <p:sldId id="314" r:id="rId13"/>
    <p:sldId id="326" r:id="rId14"/>
    <p:sldId id="328" r:id="rId15"/>
    <p:sldId id="329" r:id="rId16"/>
    <p:sldId id="330" r:id="rId17"/>
    <p:sldId id="315" r:id="rId18"/>
    <p:sldId id="290" r:id="rId19"/>
    <p:sldId id="275" r:id="rId20"/>
    <p:sldId id="294" r:id="rId21"/>
    <p:sldId id="272" r:id="rId22"/>
    <p:sldId id="295" r:id="rId23"/>
    <p:sldId id="296" r:id="rId24"/>
    <p:sldId id="316" r:id="rId25"/>
    <p:sldId id="297" r:id="rId26"/>
    <p:sldId id="299" r:id="rId27"/>
    <p:sldId id="317" r:id="rId28"/>
    <p:sldId id="323" r:id="rId29"/>
    <p:sldId id="322" r:id="rId30"/>
    <p:sldId id="324" r:id="rId31"/>
    <p:sldId id="30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377D5-4C50-4031-A9D9-97E110BF9D2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DC80-6C6B-4904-884C-686B094C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90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14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94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1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3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3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20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4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27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7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64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7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3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2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71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77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46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48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47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33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36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79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55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2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3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2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4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66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34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8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93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5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4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867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 userDrawn="1"/>
        </p:nvSpPr>
        <p:spPr>
          <a:xfrm>
            <a:off x="353784" y="316381"/>
            <a:ext cx="11484429" cy="629678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美术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90490"/>
            <a:ext cx="5742940" cy="1667510"/>
          </a:xfrm>
          <a:prstGeom prst="rect">
            <a:avLst/>
          </a:prstGeom>
        </p:spPr>
      </p:pic>
      <p:pic>
        <p:nvPicPr>
          <p:cNvPr id="5" name="图片 4" descr="美术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316345" y="5294630"/>
            <a:ext cx="5875655" cy="15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08993"/>
      </p:ext>
    </p:extLst>
  </p:cSld>
  <p:clrMapOvr>
    <a:masterClrMapping/>
  </p:clrMapOvr>
  <p:transition spd="slow"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70BE43D-0713-48A4-A945-E96D31F56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F83F157F-FEDC-4100-A4D3-481066B1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E3B3A6E-A052-4210-B26A-43D8AEF4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015731-9B85-47FB-84A7-C345EEB0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D71187C-5058-4758-BAA7-FAB67A16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73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661ACCA-BFDB-4B3F-9F59-6E016042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6018889-A493-49FD-AEAA-7C92CB4F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843967C-B335-47C3-AC13-CD1CF22B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2F7DD87-4EF8-4BDC-8E25-1BC6B0CE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121E772-C74F-4055-AA5D-A9CD2BD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83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4B490E2-72C1-4906-9EDE-51FB1DBF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A47517B-4E47-4972-A650-F7C9A964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C6B6B7B-8C88-417B-9682-B19E94E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710BB6-9308-4B35-BAB9-6273C39E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9749539-A675-443D-8D34-44914AE5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95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AC96DCD-30A7-4E37-BEB4-B29F8926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D93374B-6194-4C04-B17B-0D2D2E255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7450A6AE-0650-44A2-8C3F-7D2F9D23E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9EED3B0-26FE-4D9E-BD58-48BD81B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5852674-91FF-4A18-86D3-4F798633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E4DB870-027F-46B0-9C5B-3B47C98E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8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976E0E4-7F88-4440-83B0-65C57157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1F29201-A6B8-45F8-9F18-D50FE39B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DF59A75C-C897-4DB6-9F0C-44447E1B5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4516E5C-167F-4769-97E6-ED9B1D855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6F07886D-3B18-43A8-BBC3-A123D5EF9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36783D19-CB9B-46E4-BF8D-171F701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F5E1F87C-D34D-44B7-B7BE-A22ABB74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63174F03-1414-4101-A2B3-3D27C94A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65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F9FE3B6-71F5-44E9-B718-C582203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EF357184-1F12-451F-9C28-0F9D8457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57A6518B-5626-46B6-911D-9F02DE38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11B46D37-4770-4D31-AC5A-E1BCF8FC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990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9E9FD4F2-61C8-4905-A45F-15B3DE09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6607CDDA-FC78-4461-83E6-09968C3E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23A6A46D-4B7B-4CD8-A42D-A7517A8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344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97E2910-2957-43F0-AE6F-08A37E1A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4BE2A42-F7F8-4A77-9A30-50EB56FF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FEE7AFE2-C8AF-4224-B0A5-9ECCB6195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597E360-EE1E-415C-A82C-A8DAE6C6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28FBC32-B59C-4332-ABC7-922310F5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34D9D54-7BD2-4449-8277-F9955AB7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285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6B25B84-683D-4AC3-90D3-E8CF8C09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B83FD7C-4894-4820-BBC8-C450291E9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B1EAA32D-8A25-4A0A-A923-3CE9A0EA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137ACE7-5889-4492-91CE-A43877BB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A829292-F5A8-4FF0-BA92-8C5D447E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7021491-11B6-4210-8E83-F08CE9C5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3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76B49AE-90F2-4DAE-B03D-578A0971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20163A6-4264-4609-B2DF-E79045A0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A953A0C-C34A-4973-A468-FF8EC268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85A4646-C9E6-4CB9-8589-D3D8EEF1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5EFFD0E-15EE-410B-98CE-63639C0D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45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BD077D39-24B0-4219-B026-8E6C9FBC5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DD74A57-1EBD-431D-86C6-ED80B472F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8D4E548-1238-422E-92F7-606BF117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EEEECDB-0D3B-42C3-9861-DAD4316D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E06869B-CD3A-492B-A8F5-C040C2D8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2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9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7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20B3F9FB-1AAA-47C4-9D91-EB4A2FC938E0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00" y="257175"/>
            <a:ext cx="1352252" cy="13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4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19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8436460B-21F8-48D9-AD8F-FE12B1DF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0B2BD41-8FA9-493E-B58B-A2C314C5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A16DDA4-A045-49DD-AF9E-B6FB52158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D501-C1E9-434C-B6E4-A350938FDF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56043DC-86AA-4A84-9C92-DE21ED5C5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59456AF-8A0B-4127-A052-D45F9130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2628-D50A-4E4E-BF1B-CC4F867A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7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6.xml"/><Relationship Id="rId7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3733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</a:t>
            </a:r>
            <a:r>
              <a:rPr lang="en-US" sz="5400" spc="-151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5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80" y="2054233"/>
            <a:ext cx="1210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Tiếng</a:t>
            </a:r>
            <a:r>
              <a:rPr lang="en-US" sz="5400" b="1" dirty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Việt</a:t>
            </a:r>
            <a:endParaRPr lang="en-US" sz="5400" b="1" dirty="0">
              <a:solidFill>
                <a:srgbClr val="FF0000"/>
              </a:solidFill>
              <a:latin typeface=".VnMemorandum" panose="020B7200000000000000" pitchFamily="34" charset="0"/>
              <a:ea typeface="Zilla Slab" pitchFamily="2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9:</a:t>
            </a:r>
            <a:endParaRPr lang="en-US" sz="5400" b="1" dirty="0">
              <a:solidFill>
                <a:srgbClr val="FF0000"/>
              </a:solidFill>
              <a:latin typeface=".VnMemorandum" panose="020B7200000000000000" pitchFamily="34" charset="0"/>
              <a:ea typeface="Zilla Slab" pitchFamily="2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  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Đi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vui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sao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  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Nói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nghe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Tới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lớp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tới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trường</a:t>
            </a:r>
            <a:endParaRPr lang="vi-VN" sz="5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16" name="Group 15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8" name="Flowchart: Alternate Process 17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185244" y="80390"/>
              <a:ext cx="2393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3540" y="1069809"/>
            <a:ext cx="2217940" cy="1284957"/>
            <a:chOff x="553540" y="1069809"/>
            <a:chExt cx="2021648" cy="1284957"/>
          </a:xfrm>
        </p:grpSpPr>
        <p:pic>
          <p:nvPicPr>
            <p:cNvPr id="22" name="图片 17">
              <a:extLst>
                <a:ext uri="{FF2B5EF4-FFF2-40B4-BE49-F238E27FC236}">
                  <a16:creationId xmlns:a16="http://schemas.microsoft.com/office/drawing/2014/main" xmlns="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3631" y="1356245"/>
              <a:ext cx="1911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01105" y="684000"/>
            <a:ext cx="9439138" cy="1670766"/>
            <a:chOff x="1629819" y="733985"/>
            <a:chExt cx="9439138" cy="1670766"/>
          </a:xfrm>
        </p:grpSpPr>
        <p:pic>
          <p:nvPicPr>
            <p:cNvPr id="28" name="图片 16">
              <a:extLst>
                <a:ext uri="{FF2B5EF4-FFF2-40B4-BE49-F238E27FC236}">
                  <a16:creationId xmlns:a16="http://schemas.microsoft.com/office/drawing/2014/main" xmlns="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128217" y="1720082"/>
            <a:ext cx="321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15395" y="3371724"/>
            <a:ext cx="2864534" cy="1284957"/>
            <a:chOff x="553540" y="1069809"/>
            <a:chExt cx="2059367" cy="1284957"/>
          </a:xfrm>
        </p:grpSpPr>
        <p:pic>
          <p:nvPicPr>
            <p:cNvPr id="38" name="图片 17">
              <a:extLst>
                <a:ext uri="{FF2B5EF4-FFF2-40B4-BE49-F238E27FC236}">
                  <a16:creationId xmlns:a16="http://schemas.microsoft.com/office/drawing/2014/main" xmlns="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50644" y="1339962"/>
              <a:ext cx="1962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Mơn</a:t>
              </a:r>
              <a:r>
                <a:rPr lang="en-US" sz="36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man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75188" y="2895644"/>
            <a:ext cx="9616811" cy="1670766"/>
            <a:chOff x="1903903" y="733985"/>
            <a:chExt cx="9165054" cy="1670766"/>
          </a:xfrm>
        </p:grpSpPr>
        <p:pic>
          <p:nvPicPr>
            <p:cNvPr id="41" name="图片 16">
              <a:extLst>
                <a:ext uri="{FF2B5EF4-FFF2-40B4-BE49-F238E27FC236}">
                  <a16:creationId xmlns:a16="http://schemas.microsoft.com/office/drawing/2014/main" xmlns="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42" name="Straight Connector 41"/>
            <p:cNvCxnSpPr>
              <a:cxnSpLocks/>
            </p:cNvCxnSpPr>
            <p:nvPr/>
          </p:nvCxnSpPr>
          <p:spPr>
            <a:xfrm>
              <a:off x="1903903" y="2303151"/>
              <a:ext cx="782066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689817" y="3880035"/>
            <a:ext cx="855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 nhẹ trên bề mặt, tạo cảm giác </a:t>
            </a:r>
            <a:r>
              <a:rPr lang="vi-VN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 chịu</a:t>
            </a:r>
            <a:endParaRPr lang="vi-VN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075" y="-5302281"/>
            <a:ext cx="12178952" cy="10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1456352" y="2348988"/>
            <a:ext cx="4581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98D7753-4024-43AB-9B1E-212CF2BC2DEE}"/>
              </a:ext>
            </a:extLst>
          </p:cNvPr>
          <p:cNvGrpSpPr/>
          <p:nvPr/>
        </p:nvGrpSpPr>
        <p:grpSpPr>
          <a:xfrm>
            <a:off x="850041" y="2452894"/>
            <a:ext cx="606311" cy="638776"/>
            <a:chOff x="52438" y="1045973"/>
            <a:chExt cx="606311" cy="638776"/>
          </a:xfrm>
        </p:grpSpPr>
        <p:sp>
          <p:nvSpPr>
            <p:cNvPr id="18" name="MH_SubTitle_1">
              <a:extLst>
                <a:ext uri="{FF2B5EF4-FFF2-40B4-BE49-F238E27FC236}">
                  <a16:creationId xmlns:a16="http://schemas.microsoft.com/office/drawing/2014/main" xmlns="" id="{69CF9F8D-A0BA-4C54-B947-1895649970A0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CA44744-D41C-4CB0-AEED-05F7386A1E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34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1456352" y="2348988"/>
            <a:ext cx="4581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>
              <a:defRPr/>
            </a:pPr>
            <a:r>
              <a:rPr lang="vi-VN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lvl="0">
              <a:defRPr/>
            </a:pPr>
            <a:r>
              <a:rPr lang="vi-VN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lvl="0">
              <a:defRPr/>
            </a:pPr>
            <a:r>
              <a:rPr lang="vi-VN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lvl="0">
              <a:defRPr/>
            </a:pPr>
            <a:r>
              <a:rPr lang="vi-VN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98D7753-4024-43AB-9B1E-212CF2BC2DEE}"/>
              </a:ext>
            </a:extLst>
          </p:cNvPr>
          <p:cNvGrpSpPr/>
          <p:nvPr/>
        </p:nvGrpSpPr>
        <p:grpSpPr>
          <a:xfrm>
            <a:off x="850041" y="2452894"/>
            <a:ext cx="606311" cy="638776"/>
            <a:chOff x="52438" y="1045973"/>
            <a:chExt cx="606311" cy="638776"/>
          </a:xfrm>
        </p:grpSpPr>
        <p:sp>
          <p:nvSpPr>
            <p:cNvPr id="18" name="MH_SubTitle_1">
              <a:extLst>
                <a:ext uri="{FF2B5EF4-FFF2-40B4-BE49-F238E27FC236}">
                  <a16:creationId xmlns:a16="http://schemas.microsoft.com/office/drawing/2014/main" xmlns="" id="{69CF9F8D-A0BA-4C54-B947-1895649970A0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CA44744-D41C-4CB0-AEED-05F7386A1E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165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1456352" y="2348988"/>
            <a:ext cx="4581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 algn="just"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 ra chơi cùng bạn</a:t>
            </a:r>
          </a:p>
          <a:p>
            <a:pPr lvl="0" algn="just"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 náo nức nô đùa</a:t>
            </a:r>
          </a:p>
          <a:p>
            <a:pPr lvl="0" algn="just"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 mệt lại túm tụm</a:t>
            </a:r>
          </a:p>
          <a:p>
            <a:pPr lvl="0" algn="just"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98D7753-4024-43AB-9B1E-212CF2BC2DEE}"/>
              </a:ext>
            </a:extLst>
          </p:cNvPr>
          <p:cNvGrpSpPr/>
          <p:nvPr/>
        </p:nvGrpSpPr>
        <p:grpSpPr>
          <a:xfrm>
            <a:off x="850041" y="2452894"/>
            <a:ext cx="606311" cy="638776"/>
            <a:chOff x="52438" y="1045973"/>
            <a:chExt cx="606311" cy="638776"/>
          </a:xfrm>
        </p:grpSpPr>
        <p:sp>
          <p:nvSpPr>
            <p:cNvPr id="18" name="MH_SubTitle_1">
              <a:extLst>
                <a:ext uri="{FF2B5EF4-FFF2-40B4-BE49-F238E27FC236}">
                  <a16:creationId xmlns:a16="http://schemas.microsoft.com/office/drawing/2014/main" xmlns="" id="{69CF9F8D-A0BA-4C54-B947-1895649970A0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CA44744-D41C-4CB0-AEED-05F7386A1E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697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1456352" y="2348988"/>
            <a:ext cx="4581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lang="en-US" sz="24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4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sz="24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xốn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xang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98D7753-4024-43AB-9B1E-212CF2BC2DEE}"/>
              </a:ext>
            </a:extLst>
          </p:cNvPr>
          <p:cNvGrpSpPr/>
          <p:nvPr/>
        </p:nvGrpSpPr>
        <p:grpSpPr>
          <a:xfrm>
            <a:off x="850041" y="2452894"/>
            <a:ext cx="606311" cy="638776"/>
            <a:chOff x="52438" y="1045973"/>
            <a:chExt cx="606311" cy="638776"/>
          </a:xfrm>
        </p:grpSpPr>
        <p:sp>
          <p:nvSpPr>
            <p:cNvPr id="18" name="MH_SubTitle_1">
              <a:extLst>
                <a:ext uri="{FF2B5EF4-FFF2-40B4-BE49-F238E27FC236}">
                  <a16:creationId xmlns:a16="http://schemas.microsoft.com/office/drawing/2014/main" xmlns="" id="{69CF9F8D-A0BA-4C54-B947-1895649970A0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CA44744-D41C-4CB0-AEED-05F7386A1E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516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16" name="Group 15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8" name="Flowchart: Alternate Process 17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185244" y="80390"/>
              <a:ext cx="2393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75" y="-5302281"/>
            <a:ext cx="12178952" cy="103346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D9D6D60-C146-4D4A-955F-112BD1E7266E}"/>
              </a:ext>
            </a:extLst>
          </p:cNvPr>
          <p:cNvGrpSpPr/>
          <p:nvPr/>
        </p:nvGrpSpPr>
        <p:grpSpPr>
          <a:xfrm>
            <a:off x="323283" y="1238835"/>
            <a:ext cx="4130638" cy="1284957"/>
            <a:chOff x="457988" y="1069809"/>
            <a:chExt cx="1962263" cy="1284957"/>
          </a:xfrm>
        </p:grpSpPr>
        <p:pic>
          <p:nvPicPr>
            <p:cNvPr id="24" name="图片 17">
              <a:extLst>
                <a:ext uri="{FF2B5EF4-FFF2-40B4-BE49-F238E27FC236}">
                  <a16:creationId xmlns:a16="http://schemas.microsoft.com/office/drawing/2014/main" xmlns="" id="{EEE416DB-4E8C-4263-8E6F-B25BEF122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9D1C913-BFE7-464E-B7A9-A137B0F73FAC}"/>
                </a:ext>
              </a:extLst>
            </p:cNvPr>
            <p:cNvSpPr txBox="1"/>
            <p:nvPr/>
          </p:nvSpPr>
          <p:spPr>
            <a:xfrm>
              <a:off x="457988" y="1092246"/>
              <a:ext cx="1962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xang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09B17AD-4D03-443C-A770-C304BCBB9953}"/>
              </a:ext>
            </a:extLst>
          </p:cNvPr>
          <p:cNvGrpSpPr/>
          <p:nvPr/>
        </p:nvGrpSpPr>
        <p:grpSpPr>
          <a:xfrm>
            <a:off x="2141308" y="1814396"/>
            <a:ext cx="9165054" cy="1670766"/>
            <a:chOff x="1903903" y="733985"/>
            <a:chExt cx="9165054" cy="1670766"/>
          </a:xfrm>
        </p:grpSpPr>
        <p:pic>
          <p:nvPicPr>
            <p:cNvPr id="29" name="图片 16">
              <a:extLst>
                <a:ext uri="{FF2B5EF4-FFF2-40B4-BE49-F238E27FC236}">
                  <a16:creationId xmlns:a16="http://schemas.microsoft.com/office/drawing/2014/main" xmlns="" id="{35CB3430-A6C5-4331-9128-E20ED5FF3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55E6E851-7723-4AF8-8775-B1A19C90B1BE}"/>
                </a:ext>
              </a:extLst>
            </p:cNvPr>
            <p:cNvCxnSpPr>
              <a:cxnSpLocks/>
            </p:cNvCxnSpPr>
            <p:nvPr/>
          </p:nvCxnSpPr>
          <p:spPr>
            <a:xfrm>
              <a:off x="1903903" y="2303151"/>
              <a:ext cx="782066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C5BF92B-E081-499A-AFEA-2A733B3F98C7}"/>
              </a:ext>
            </a:extLst>
          </p:cNvPr>
          <p:cNvSpPr txBox="1"/>
          <p:nvPr/>
        </p:nvSpPr>
        <p:spPr>
          <a:xfrm>
            <a:off x="1745630" y="2840239"/>
            <a:ext cx="761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rạo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endParaRPr lang="vi-VN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7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Đi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học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vui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447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4677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7172">
            <a:off x="2130725" y="829084"/>
            <a:ext cx="8008786" cy="48912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82199" y="771526"/>
            <a:ext cx="1751563" cy="1688790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2</a:t>
            </a: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71925" y="2628900"/>
            <a:ext cx="5113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PA_库_组合 5"/>
          <p:cNvGrpSpPr/>
          <p:nvPr>
            <p:custDataLst>
              <p:tags r:id="rId1"/>
            </p:custDataLst>
          </p:nvPr>
        </p:nvGrpSpPr>
        <p:grpSpPr>
          <a:xfrm>
            <a:off x="947754" y="684950"/>
            <a:ext cx="587835" cy="706091"/>
            <a:chOff x="1836100" y="2332000"/>
            <a:chExt cx="1572829" cy="862059"/>
          </a:xfrm>
        </p:grpSpPr>
        <p:sp>
          <p:nvSpPr>
            <p:cNvPr id="3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文本框 12"/>
            <p:cNvSpPr txBox="1"/>
            <p:nvPr/>
          </p:nvSpPr>
          <p:spPr>
            <a:xfrm>
              <a:off x="2222349" y="2332000"/>
              <a:ext cx="756775" cy="862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661088" y="826187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đi học trong khung cảnh như thế nào?</a:t>
            </a:r>
          </a:p>
        </p:txBody>
      </p:sp>
      <p:grpSp>
        <p:nvGrpSpPr>
          <p:cNvPr id="41" name="PA_库_组合 5"/>
          <p:cNvGrpSpPr/>
          <p:nvPr>
            <p:custDataLst>
              <p:tags r:id="rId2"/>
            </p:custDataLst>
          </p:nvPr>
        </p:nvGrpSpPr>
        <p:grpSpPr>
          <a:xfrm>
            <a:off x="983776" y="1567596"/>
            <a:ext cx="587835" cy="733599"/>
            <a:chOff x="1836100" y="2332000"/>
            <a:chExt cx="1572829" cy="895643"/>
          </a:xfrm>
        </p:grpSpPr>
        <p:sp>
          <p:nvSpPr>
            <p:cNvPr id="42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715969" y="1618159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trang sách bạn nhỏ được học có gì thú vị?</a:t>
            </a:r>
          </a:p>
        </p:txBody>
      </p:sp>
      <p:grpSp>
        <p:nvGrpSpPr>
          <p:cNvPr id="46" name="PA_库_组合 5"/>
          <p:cNvGrpSpPr/>
          <p:nvPr>
            <p:custDataLst>
              <p:tags r:id="rId3"/>
            </p:custDataLst>
          </p:nvPr>
        </p:nvGrpSpPr>
        <p:grpSpPr>
          <a:xfrm>
            <a:off x="983776" y="2429119"/>
            <a:ext cx="587835" cy="733599"/>
            <a:chOff x="1836100" y="2332000"/>
            <a:chExt cx="1572829" cy="895643"/>
          </a:xfrm>
        </p:grpSpPr>
        <p:sp>
          <p:nvSpPr>
            <p:cNvPr id="4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9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715969" y="2479682"/>
            <a:ext cx="9762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những chi tiết thể hiện niềm vui của các bạn trong giờ ra chơi.</a:t>
            </a:r>
          </a:p>
        </p:txBody>
      </p:sp>
      <p:grpSp>
        <p:nvGrpSpPr>
          <p:cNvPr id="51" name="PA_库_组合 5"/>
          <p:cNvGrpSpPr/>
          <p:nvPr>
            <p:custDataLst>
              <p:tags r:id="rId4"/>
            </p:custDataLst>
          </p:nvPr>
        </p:nvGrpSpPr>
        <p:grpSpPr>
          <a:xfrm>
            <a:off x="995758" y="3540674"/>
            <a:ext cx="587835" cy="733599"/>
            <a:chOff x="1836100" y="2332000"/>
            <a:chExt cx="1572829" cy="895643"/>
          </a:xfrm>
        </p:grpSpPr>
        <p:sp>
          <p:nvSpPr>
            <p:cNvPr id="52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4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727951" y="3614349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"/>
          <a:stretch/>
        </p:blipFill>
        <p:spPr>
          <a:xfrm>
            <a:off x="8963026" y="3717384"/>
            <a:ext cx="2834022" cy="2600442"/>
          </a:xfrm>
          <a:prstGeom prst="rect">
            <a:avLst/>
          </a:prstGeom>
          <a:effectLst>
            <a:softEdge rad="12700"/>
          </a:effectLst>
        </p:spPr>
      </p:pic>
      <p:grpSp>
        <p:nvGrpSpPr>
          <p:cNvPr id="56" name="PA_库_组合 5">
            <a:extLst>
              <a:ext uri="{FF2B5EF4-FFF2-40B4-BE49-F238E27FC236}">
                <a16:creationId xmlns:a16="http://schemas.microsoft.com/office/drawing/2014/main" xmlns="" id="{7A5E8215-3167-4B67-AD6A-6FDB9F4CD91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92112" y="4614907"/>
            <a:ext cx="587835" cy="733599"/>
            <a:chOff x="1836100" y="2332000"/>
            <a:chExt cx="1572829" cy="895643"/>
          </a:xfrm>
        </p:grpSpPr>
        <p:sp>
          <p:nvSpPr>
            <p:cNvPr id="60" name="任意多边形 10">
              <a:extLst>
                <a:ext uri="{FF2B5EF4-FFF2-40B4-BE49-F238E27FC236}">
                  <a16:creationId xmlns:a16="http://schemas.microsoft.com/office/drawing/2014/main" xmlns="" id="{724D10F2-9E38-48B1-908A-29CDAC7B5449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1" name="任意多边形 11">
              <a:extLst>
                <a:ext uri="{FF2B5EF4-FFF2-40B4-BE49-F238E27FC236}">
                  <a16:creationId xmlns:a16="http://schemas.microsoft.com/office/drawing/2014/main" xmlns="" id="{82A6A130-4D03-4F32-8753-5CCFD1C75D32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2" name="文本框 12">
              <a:extLst>
                <a:ext uri="{FF2B5EF4-FFF2-40B4-BE49-F238E27FC236}">
                  <a16:creationId xmlns:a16="http://schemas.microsoft.com/office/drawing/2014/main" xmlns="" id="{EFD70AA8-85EC-40C7-8959-27E8C6AFF1C4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0284018-730A-4FDF-AE97-0C0DE320198B}"/>
              </a:ext>
            </a:extLst>
          </p:cNvPr>
          <p:cNvSpPr/>
          <p:nvPr/>
        </p:nvSpPr>
        <p:spPr>
          <a:xfrm>
            <a:off x="1824306" y="4688582"/>
            <a:ext cx="6978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cảm thấy thế nào khi nghe tiếng trống tan trường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50" grpId="0"/>
      <p:bldP spid="55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19" name="PA_库_组合 5"/>
          <p:cNvGrpSpPr/>
          <p:nvPr>
            <p:custDataLst>
              <p:tags r:id="rId1"/>
            </p:custDataLst>
          </p:nvPr>
        </p:nvGrpSpPr>
        <p:grpSpPr>
          <a:xfrm>
            <a:off x="1076766" y="656390"/>
            <a:ext cx="587835" cy="733599"/>
            <a:chOff x="1836100" y="2332000"/>
            <a:chExt cx="1572829" cy="895643"/>
          </a:xfrm>
        </p:grpSpPr>
        <p:sp>
          <p:nvSpPr>
            <p:cNvPr id="20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1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3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1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08959" y="706953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đi học trong khung cảnh như thế nào?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4058091" y="1459769"/>
            <a:ext cx="49670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Mơn man đôi má đào.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100161" y="3948540"/>
            <a:ext cx="8884693" cy="1077218"/>
            <a:chOff x="1596788" y="4426148"/>
            <a:chExt cx="8884693" cy="1077218"/>
          </a:xfrm>
        </p:grpSpPr>
        <p:sp>
          <p:nvSpPr>
            <p:cNvPr id="34" name="Rounded Rectangle 33"/>
            <p:cNvSpPr/>
            <p:nvPr/>
          </p:nvSpPr>
          <p:spPr>
            <a:xfrm>
              <a:off x="1596788" y="4430273"/>
              <a:ext cx="8884693" cy="1072752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818238" y="4858605"/>
              <a:ext cx="1022533" cy="308106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40771" y="4426148"/>
              <a:ext cx="740635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buổi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minh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nắng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2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Hình ảnh 55">
            <a:extLst>
              <a:ext uri="{FF2B5EF4-FFF2-40B4-BE49-F238E27FC236}">
                <a16:creationId xmlns:a16="http://schemas.microsoft.com/office/drawing/2014/main" xmlns="" id="{A86F3EE7-EB8C-47FE-AE4E-338F4FAC5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475" y="-501952"/>
            <a:ext cx="5892800" cy="7797697"/>
          </a:xfrm>
          <a:prstGeom prst="rect">
            <a:avLst/>
          </a:prstGeom>
        </p:spPr>
      </p:pic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209635EC-6F53-40F5-B604-F2BE2D418BBF}"/>
              </a:ext>
            </a:extLst>
          </p:cNvPr>
          <p:cNvSpPr/>
          <p:nvPr/>
        </p:nvSpPr>
        <p:spPr>
          <a:xfrm>
            <a:off x="2093316" y="5740400"/>
            <a:ext cx="1792884" cy="957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ong bóng Lời nói: Hình chữ nhật với Góc Tròn 10">
            <a:extLst>
              <a:ext uri="{FF2B5EF4-FFF2-40B4-BE49-F238E27FC236}">
                <a16:creationId xmlns:a16="http://schemas.microsoft.com/office/drawing/2014/main" xmlns="" id="{5654C8DD-297F-4B91-9240-CF598D59200C}"/>
              </a:ext>
            </a:extLst>
          </p:cNvPr>
          <p:cNvSpPr/>
          <p:nvPr/>
        </p:nvSpPr>
        <p:spPr>
          <a:xfrm flipH="1">
            <a:off x="19855" y="317500"/>
            <a:ext cx="6494164" cy="3492500"/>
          </a:xfrm>
          <a:prstGeom prst="wedgeRoundRectCallout">
            <a:avLst>
              <a:gd name="adj1" fmla="val -8045"/>
              <a:gd name="adj2" fmla="val 62136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Có đôi cánh chẳng hề bay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vi-VN" sz="2800" dirty="0">
                <a:solidFill>
                  <a:schemeClr val="tx1"/>
                </a:solidFill>
              </a:rPr>
              <a:t>Rộng giang như một đôi tay mẹ hiền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vi-VN" sz="2800" dirty="0">
                <a:solidFill>
                  <a:schemeClr val="tx1"/>
                </a:solidFill>
              </a:rPr>
              <a:t>Tháng ngày nhiệm vụ không quên, Đón đàn em tới luyện rèn lớn khôn - Là cái gì?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F897025A-6DDB-4FE0-B4AF-0AF2E1F7B9EF}"/>
              </a:ext>
            </a:extLst>
          </p:cNvPr>
          <p:cNvSpPr/>
          <p:nvPr/>
        </p:nvSpPr>
        <p:spPr>
          <a:xfrm flipH="1">
            <a:off x="9702270" y="419100"/>
            <a:ext cx="2222500" cy="850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B.Cái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Hình chữ nhật: Góc Tròn 74">
            <a:extLst>
              <a:ext uri="{FF2B5EF4-FFF2-40B4-BE49-F238E27FC236}">
                <a16:creationId xmlns:a16="http://schemas.microsoft.com/office/drawing/2014/main" xmlns="" id="{CA8A8CC9-D60F-4072-8743-21BD40EC1873}"/>
              </a:ext>
            </a:extLst>
          </p:cNvPr>
          <p:cNvSpPr/>
          <p:nvPr/>
        </p:nvSpPr>
        <p:spPr>
          <a:xfrm flipH="1">
            <a:off x="6933670" y="419100"/>
            <a:ext cx="2222500" cy="850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trống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Hình chữ nhật: Góc Tròn 76">
            <a:extLst>
              <a:ext uri="{FF2B5EF4-FFF2-40B4-BE49-F238E27FC236}">
                <a16:creationId xmlns:a16="http://schemas.microsoft.com/office/drawing/2014/main" xmlns="" id="{FE2AD93B-6018-4D76-9AE4-45B5D858D487}"/>
              </a:ext>
            </a:extLst>
          </p:cNvPr>
          <p:cNvSpPr/>
          <p:nvPr/>
        </p:nvSpPr>
        <p:spPr>
          <a:xfrm flipH="1">
            <a:off x="8208525" y="1370722"/>
            <a:ext cx="2885686" cy="850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Cổng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" name="Nhóm 46">
            <a:extLst>
              <a:ext uri="{FF2B5EF4-FFF2-40B4-BE49-F238E27FC236}">
                <a16:creationId xmlns:a16="http://schemas.microsoft.com/office/drawing/2014/main" xmlns="" id="{3781A1B3-C0CC-4B3F-A908-D37D4871D794}"/>
              </a:ext>
            </a:extLst>
          </p:cNvPr>
          <p:cNvGrpSpPr/>
          <p:nvPr/>
        </p:nvGrpSpPr>
        <p:grpSpPr>
          <a:xfrm>
            <a:off x="6350000" y="-7137400"/>
            <a:ext cx="6028267" cy="7137400"/>
            <a:chOff x="0" y="241300"/>
            <a:chExt cx="6028267" cy="6616700"/>
          </a:xfrm>
        </p:grpSpPr>
        <p:pic>
          <p:nvPicPr>
            <p:cNvPr id="48" name="Hình ảnh 47">
              <a:extLst>
                <a:ext uri="{FF2B5EF4-FFF2-40B4-BE49-F238E27FC236}">
                  <a16:creationId xmlns:a16="http://schemas.microsoft.com/office/drawing/2014/main" xmlns="" id="{18A13694-2DE6-45BD-87BD-30139085B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467100"/>
              <a:ext cx="6028267" cy="3390900"/>
            </a:xfrm>
            <a:prstGeom prst="rect">
              <a:avLst/>
            </a:prstGeom>
          </p:spPr>
        </p:pic>
        <p:pic>
          <p:nvPicPr>
            <p:cNvPr id="51" name="Hình ảnh 50">
              <a:extLst>
                <a:ext uri="{FF2B5EF4-FFF2-40B4-BE49-F238E27FC236}">
                  <a16:creationId xmlns:a16="http://schemas.microsoft.com/office/drawing/2014/main" xmlns="" id="{C791004D-1A4F-47FE-A4A7-EBA34CA9F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1300"/>
              <a:ext cx="6028267" cy="3390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4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1.25E-6 3.7037E-7 L 0.00013 1.026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75" grpId="0" animBg="1"/>
      <p:bldP spid="75" grpId="1" animBg="1"/>
      <p:bldP spid="75" grpId="2" animBg="1"/>
      <p:bldP spid="77" grpId="0" animBg="1"/>
      <p:bldP spid="7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12" name="PA_库_组合 5"/>
          <p:cNvGrpSpPr/>
          <p:nvPr>
            <p:custDataLst>
              <p:tags r:id="rId1"/>
            </p:custDataLst>
          </p:nvPr>
        </p:nvGrpSpPr>
        <p:grpSpPr>
          <a:xfrm>
            <a:off x="947754" y="664615"/>
            <a:ext cx="570265" cy="706091"/>
            <a:chOff x="1836100" y="2307173"/>
            <a:chExt cx="1525818" cy="862059"/>
          </a:xfrm>
        </p:grpSpPr>
        <p:sp>
          <p:nvSpPr>
            <p:cNvPr id="13" name="任意多边形 10"/>
            <p:cNvSpPr/>
            <p:nvPr/>
          </p:nvSpPr>
          <p:spPr>
            <a:xfrm>
              <a:off x="1839549" y="2410365"/>
              <a:ext cx="1522369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文本框 12"/>
            <p:cNvSpPr txBox="1"/>
            <p:nvPr/>
          </p:nvSpPr>
          <p:spPr>
            <a:xfrm>
              <a:off x="2185936" y="2307173"/>
              <a:ext cx="756775" cy="862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728699" y="550687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trang sách bạn nhỏ được học có gì thú vị?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1219923" y="1720239"/>
            <a:ext cx="5401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Mơn man đôi má đào.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59273" y="3944164"/>
            <a:ext cx="10532267" cy="1757069"/>
            <a:chOff x="1596788" y="4426150"/>
            <a:chExt cx="8884693" cy="1076875"/>
          </a:xfrm>
        </p:grpSpPr>
        <p:sp>
          <p:nvSpPr>
            <p:cNvPr id="30" name="Rounded Rectangle 29"/>
            <p:cNvSpPr/>
            <p:nvPr/>
          </p:nvSpPr>
          <p:spPr>
            <a:xfrm>
              <a:off x="1596788" y="4430273"/>
              <a:ext cx="8884693" cy="1072752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818238" y="4858605"/>
              <a:ext cx="1022533" cy="308106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840771" y="4426150"/>
              <a:ext cx="7406359" cy="962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 trang sách bạn nhỏ được học có: hương lúa, những cánh cò bay dập dờn, những câu chuyện cổ tích, cách làm đồ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DD0F9E3-9B42-4E90-BE17-8E11E04614A1}"/>
              </a:ext>
            </a:extLst>
          </p:cNvPr>
          <p:cNvSpPr txBox="1"/>
          <p:nvPr/>
        </p:nvSpPr>
        <p:spPr>
          <a:xfrm>
            <a:off x="6542507" y="1777291"/>
            <a:ext cx="5401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 nhiêu chuyện cổ tích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 có trong sách hay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dạy múa, dạy hát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đồ chơi khéo tay.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16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130829" y="4431226"/>
            <a:ext cx="12322829" cy="2115878"/>
            <a:chOff x="1596788" y="4426148"/>
            <a:chExt cx="8884693" cy="1342307"/>
          </a:xfrm>
        </p:grpSpPr>
        <p:sp>
          <p:nvSpPr>
            <p:cNvPr id="34" name="Rounded Rectangle 33"/>
            <p:cNvSpPr/>
            <p:nvPr/>
          </p:nvSpPr>
          <p:spPr>
            <a:xfrm>
              <a:off x="1596788" y="4430273"/>
              <a:ext cx="8884693" cy="1072752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818238" y="4858605"/>
              <a:ext cx="1022533" cy="308106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40771" y="4426148"/>
              <a:ext cx="7406359" cy="1342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chi tiết thể hiện niềm vui của các bạn trong giờ ra chơi là: náo nứ nô đùa, túm tụm, vẽ tranh say sưa.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PA_库_组合 5"/>
          <p:cNvGrpSpPr/>
          <p:nvPr>
            <p:custDataLst>
              <p:tags r:id="rId1"/>
            </p:custDataLst>
          </p:nvPr>
        </p:nvGrpSpPr>
        <p:grpSpPr>
          <a:xfrm>
            <a:off x="782298" y="684000"/>
            <a:ext cx="587835" cy="733599"/>
            <a:chOff x="1836100" y="2332000"/>
            <a:chExt cx="1572829" cy="895643"/>
          </a:xfrm>
        </p:grpSpPr>
        <p:sp>
          <p:nvSpPr>
            <p:cNvPr id="28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9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30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3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514491" y="734563"/>
            <a:ext cx="9762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những chi tiết thể hiện niềm vui của các bạn trong giờ ra chơi.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964D8F-B527-45E4-9CF6-54B832761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269" y="1916344"/>
            <a:ext cx="7458503" cy="24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20" name="PA_库_组合 5"/>
          <p:cNvGrpSpPr/>
          <p:nvPr>
            <p:custDataLst>
              <p:tags r:id="rId1"/>
            </p:custDataLst>
          </p:nvPr>
        </p:nvGrpSpPr>
        <p:grpSpPr>
          <a:xfrm>
            <a:off x="1073250" y="1024020"/>
            <a:ext cx="587835" cy="733599"/>
            <a:chOff x="1836100" y="2332000"/>
            <a:chExt cx="1572829" cy="895643"/>
          </a:xfrm>
        </p:grpSpPr>
        <p:sp>
          <p:nvSpPr>
            <p:cNvPr id="21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4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4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51834" y="1057139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tan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FE84613-9227-4908-9527-B15305BBD861}"/>
              </a:ext>
            </a:extLst>
          </p:cNvPr>
          <p:cNvSpPr txBox="1"/>
          <p:nvPr/>
        </p:nvSpPr>
        <p:spPr>
          <a:xfrm>
            <a:off x="4076935" y="1739954"/>
            <a:ext cx="5401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AAA6346-7046-4D73-90F8-9382CFA908DD}"/>
              </a:ext>
            </a:extLst>
          </p:cNvPr>
          <p:cNvGrpSpPr/>
          <p:nvPr/>
        </p:nvGrpSpPr>
        <p:grpSpPr>
          <a:xfrm>
            <a:off x="1492093" y="3955266"/>
            <a:ext cx="9492762" cy="1750342"/>
            <a:chOff x="1596788" y="4430273"/>
            <a:chExt cx="8884693" cy="1072752"/>
          </a:xfrm>
        </p:grpSpPr>
        <p:sp>
          <p:nvSpPr>
            <p:cNvPr id="18" name="Rounded Rectangle 29">
              <a:extLst>
                <a:ext uri="{FF2B5EF4-FFF2-40B4-BE49-F238E27FC236}">
                  <a16:creationId xmlns:a16="http://schemas.microsoft.com/office/drawing/2014/main" xmlns="" id="{4C624A57-7FDB-4F1C-886A-EF3128B9B9EA}"/>
                </a:ext>
              </a:extLst>
            </p:cNvPr>
            <p:cNvSpPr/>
            <p:nvPr/>
          </p:nvSpPr>
          <p:spPr>
            <a:xfrm>
              <a:off x="1596788" y="4430273"/>
              <a:ext cx="8884693" cy="1072752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9F655FB1-ACB0-4F1E-9E5A-4D62D4B25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818238" y="4858605"/>
              <a:ext cx="1022533" cy="30810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1B5C4E6-6936-49A6-8CBC-9BAD0EF912AC}"/>
                </a:ext>
              </a:extLst>
            </p:cNvPr>
            <p:cNvSpPr/>
            <p:nvPr/>
          </p:nvSpPr>
          <p:spPr>
            <a:xfrm>
              <a:off x="2840771" y="4572114"/>
              <a:ext cx="7406359" cy="811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tan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mừng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vội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chạy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7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20" name="PA_库_组合 5"/>
          <p:cNvGrpSpPr/>
          <p:nvPr>
            <p:custDataLst>
              <p:tags r:id="rId1"/>
            </p:custDataLst>
          </p:nvPr>
        </p:nvGrpSpPr>
        <p:grpSpPr>
          <a:xfrm>
            <a:off x="1073250" y="1024020"/>
            <a:ext cx="587835" cy="733599"/>
            <a:chOff x="1836100" y="2332000"/>
            <a:chExt cx="1572829" cy="895643"/>
          </a:xfrm>
        </p:grpSpPr>
        <p:sp>
          <p:nvSpPr>
            <p:cNvPr id="21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4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5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51834" y="1057139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cảm thấy thế nào khi nghe tiếng trống tan trường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85943">
            <a:off x="1163851" y="1360589"/>
            <a:ext cx="1747294" cy="157193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63136" y="3341716"/>
            <a:ext cx="9439138" cy="1670766"/>
            <a:chOff x="1629819" y="733985"/>
            <a:chExt cx="9439138" cy="1670766"/>
          </a:xfrm>
        </p:grpSpPr>
        <p:pic>
          <p:nvPicPr>
            <p:cNvPr id="18" name="图片 16">
              <a:extLst>
                <a:ext uri="{FF2B5EF4-FFF2-40B4-BE49-F238E27FC236}">
                  <a16:creationId xmlns:a16="http://schemas.microsoft.com/office/drawing/2014/main" xmlns="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464795" y="2934329"/>
            <a:ext cx="7993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ca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2D4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 descr="84,319 Cartoon Pen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2591" r="10950"/>
          <a:stretch/>
        </p:blipFill>
        <p:spPr bwMode="auto">
          <a:xfrm flipH="1">
            <a:off x="163068" y="2217531"/>
            <a:ext cx="1711363" cy="30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7172">
            <a:off x="2130725" y="829084"/>
            <a:ext cx="8008786" cy="48912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82199" y="771526"/>
            <a:ext cx="1751563" cy="1688790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2455041" y="2178851"/>
            <a:ext cx="75925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Luyện</a:t>
            </a:r>
            <a:r>
              <a:rPr kumimoji="0" 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đọc</a:t>
            </a:r>
            <a:r>
              <a:rPr kumimoji="0" 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lại</a:t>
            </a:r>
            <a:endParaRPr kumimoji="0" lang="en-US" sz="72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>
                <a:glow rad="228600">
                  <a:srgbClr val="FFFF99">
                    <a:alpha val="83000"/>
                  </a:srgbClr>
                </a:glow>
              </a:effectLst>
              <a:uLnTx/>
              <a:uFillTx/>
              <a:latin typeface="Patrick Hand" panose="00000500000000000000" pitchFamily="2" charset="0"/>
              <a:ea typeface="Microsoft YaHei"/>
              <a:cs typeface="+mn-ea"/>
              <a:sym typeface="+mn-lt"/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9355"/>
            <a:ext cx="12192000" cy="993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12791"/>
          <a:stretch/>
        </p:blipFill>
        <p:spPr>
          <a:xfrm>
            <a:off x="2906819" y="4250717"/>
            <a:ext cx="6963079" cy="264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Đi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học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vui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447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24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850" y="1905000"/>
            <a:ext cx="9505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3888385-1F98-441C-B6E8-BE1E28FFB92A}"/>
              </a:ext>
            </a:extLst>
          </p:cNvPr>
          <p:cNvSpPr txBox="1"/>
          <p:nvPr/>
        </p:nvSpPr>
        <p:spPr>
          <a:xfrm>
            <a:off x="819150" y="886280"/>
            <a:ext cx="978217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400" b="0" i="0" u="none" strike="noStrike" kern="1200" cap="none" spc="0" normalizeH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400" noProof="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400" noProof="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noProof="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400" noProof="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noProof="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400" noProof="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noProof="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400" noProof="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noProof="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400" noProof="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noProof="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400" noProof="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400" b="0" i="0" u="none" strike="noStrike" kern="1200" cap="none" spc="0" normalizeH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400" b="0" i="0" u="none" strike="noStrike" kern="1200" cap="none" spc="0" normalizeH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400" b="0" i="0" u="none" strike="noStrike" kern="1200" cap="none" spc="0" normalizeH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3400" b="0" i="0" u="none" strike="noStrike" kern="1200" cap="none" spc="0" normalizeH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400" b="0" i="0" u="none" strike="noStrike" kern="1200" cap="none" spc="0" normalizeH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400" b="0" i="0" u="none" strike="noStrike" kern="1200" cap="none" spc="0" normalizeH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400" b="0" i="0" u="none" strike="noStrike" kern="1200" cap="none" spc="0" normalizeH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4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4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4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4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4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4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4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4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4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4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400" b="0" i="0" u="none" strike="noStrike" kern="1200" cap="none" spc="0" normalizeH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vi-VN" sz="3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3888385-1F98-441C-B6E8-BE1E28FFB92A}"/>
              </a:ext>
            </a:extLst>
          </p:cNvPr>
          <p:cNvSpPr txBox="1"/>
          <p:nvPr/>
        </p:nvSpPr>
        <p:spPr>
          <a:xfrm>
            <a:off x="819150" y="3905407"/>
            <a:ext cx="978217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400" b="0" i="0" u="none" strike="noStrike" kern="1200" cap="none" spc="0" normalizeH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vi-VN" sz="3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3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8001" y="247157"/>
            <a:ext cx="4555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VN Van Chuong Nang" panose="00000400000000000000" pitchFamily="2" charset="0"/>
              </a:rPr>
              <a:t>Yêu</a:t>
            </a:r>
            <a:r>
              <a:rPr lang="en-US" sz="4400" b="1" dirty="0" smtClean="0">
                <a:solidFill>
                  <a:srgbClr val="FF0000"/>
                </a:solidFill>
                <a:latin typeface="UVN Van Chuong Nang" panose="000004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VN Van Chuong Nang" panose="00000400000000000000" pitchFamily="2" charset="0"/>
              </a:rPr>
              <a:t>cầu</a:t>
            </a:r>
            <a:r>
              <a:rPr lang="en-US" sz="4400" b="1" dirty="0" smtClean="0">
                <a:solidFill>
                  <a:srgbClr val="FF0000"/>
                </a:solidFill>
                <a:latin typeface="UVN Van Chuong Nang" panose="000004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VN Van Chuong Nang" panose="00000400000000000000" pitchFamily="2" charset="0"/>
              </a:rPr>
              <a:t>cần</a:t>
            </a:r>
            <a:r>
              <a:rPr lang="en-US" sz="4400" b="1" dirty="0" smtClean="0">
                <a:solidFill>
                  <a:srgbClr val="FF0000"/>
                </a:solidFill>
                <a:latin typeface="UVN Van Chuong Nang" panose="000004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VN Van Chuong Nang" panose="00000400000000000000" pitchFamily="2" charset="0"/>
              </a:rPr>
              <a:t>đạt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624" y="1695212"/>
            <a:ext cx="11350752" cy="1111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</a:t>
            </a:r>
            <a:r>
              <a:rPr lang="nl-NL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</a:t>
            </a: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 từ ngữ, câu, đoạn và toàn bộ câu chuyện </a:t>
            </a:r>
            <a:r>
              <a:rPr lang="nl-N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“Đi học vui sao”.</a:t>
            </a:r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624" y="3027188"/>
            <a:ext cx="11350752" cy="1111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</a:t>
            </a:r>
            <a:r>
              <a:rPr lang="nl-NL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 trả lời câu hỏi và hiểu </a:t>
            </a: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</a:t>
            </a:r>
            <a:r>
              <a:rPr lang="nl-N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đọc.</a:t>
            </a:r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624" y="4359164"/>
            <a:ext cx="11350752" cy="1111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Biết kể về chuyện tới lớp, tới trường của mình.</a:t>
            </a:r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5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410995-FE90-4A39-8A26-8A004971C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800" cy="6829425"/>
          </a:xfrm>
          <a:prstGeom prst="rect">
            <a:avLst/>
          </a:prstGeom>
        </p:spPr>
      </p:pic>
      <p:pic>
        <p:nvPicPr>
          <p:cNvPr id="4" name="图片 10">
            <a:extLst>
              <a:ext uri="{FF2B5EF4-FFF2-40B4-BE49-F238E27FC236}">
                <a16:creationId xmlns:a16="http://schemas.microsoft.com/office/drawing/2014/main" xmlns="" id="{7A187F91-1F48-4BCC-9BAA-7DD3A6600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A0FA3D-35A4-4FA1-93E7-C8D65ACE7B48}"/>
              </a:ext>
            </a:extLst>
          </p:cNvPr>
          <p:cNvSpPr txBox="1"/>
          <p:nvPr/>
        </p:nvSpPr>
        <p:spPr>
          <a:xfrm>
            <a:off x="4788363" y="1009621"/>
            <a:ext cx="68797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Tiếng</a:t>
            </a:r>
            <a:r>
              <a:rPr kumimoji="0" lang="en-US" sz="4500" b="0" i="0" u="sng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500" b="0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Việt</a:t>
            </a:r>
            <a:endParaRPr kumimoji="0" lang="en-US" sz="4500" b="0" i="0" u="sng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Chủ</a:t>
            </a:r>
            <a:r>
              <a:rPr kumimoji="0" lang="en-US" sz="45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5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điểm</a:t>
            </a:r>
            <a:r>
              <a:rPr kumimoji="0" lang="en-US" sz="45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: </a:t>
            </a:r>
            <a:r>
              <a:rPr kumimoji="0" lang="en-US" sz="45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Cổng</a:t>
            </a:r>
            <a:r>
              <a:rPr kumimoji="0" lang="en-US" sz="4500" b="0" i="0" u="none" strike="noStrike" kern="1200" cap="none" spc="30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500" b="0" i="0" u="none" strike="noStrike" kern="1200" cap="none" spc="30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trường</a:t>
            </a:r>
            <a:r>
              <a:rPr kumimoji="0" lang="en-US" sz="4500" b="0" i="0" u="none" strike="noStrike" kern="1200" cap="none" spc="30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500" b="0" i="0" u="none" strike="noStrike" kern="1200" cap="none" spc="30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rộng</a:t>
            </a:r>
            <a:r>
              <a:rPr kumimoji="0" lang="en-US" sz="4500" b="0" i="0" u="none" strike="noStrike" kern="1200" cap="none" spc="30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500" b="0" i="0" u="none" strike="noStrike" kern="1200" cap="none" spc="30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mở</a:t>
            </a:r>
            <a:endParaRPr kumimoji="0" lang="en-US" sz="45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2" descr="Measuring Ruler Cartoon Character Stock Illustration - Download Image Now -  iStock">
            <a:extLst>
              <a:ext uri="{FF2B5EF4-FFF2-40B4-BE49-F238E27FC236}">
                <a16:creationId xmlns:a16="http://schemas.microsoft.com/office/drawing/2014/main" xmlns="" id="{74EE88E7-A5D5-4AA0-A80D-51653ED38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9" b="95020" l="16895" r="76172">
                        <a14:foregroundMark x1="54297" y1="63965" x2="55859" y2="69629"/>
                        <a14:foregroundMark x1="58984" y1="63379" x2="60547" y2="70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5778" r="26790" b="4769"/>
          <a:stretch/>
        </p:blipFill>
        <p:spPr bwMode="auto">
          <a:xfrm>
            <a:off x="5081035" y="3619068"/>
            <a:ext cx="1693350" cy="330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artoon Pencil, Cartoon Clipart, Pen PNG Transparent Clipart Image and PSD  File for Free Download | School wall art ideas, Clip art, Cartoon clip art">
            <a:extLst>
              <a:ext uri="{FF2B5EF4-FFF2-40B4-BE49-F238E27FC236}">
                <a16:creationId xmlns:a16="http://schemas.microsoft.com/office/drawing/2014/main" xmlns="" id="{ADD1D5CE-CA4B-4A29-9786-0C22BC5EB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47" b="96406" l="10000" r="90000">
                        <a14:foregroundMark x1="33846" y1="38383" x2="33846" y2="43774"/>
                        <a14:foregroundMark x1="46154" y1="37099" x2="43385" y2="46085"/>
                        <a14:foregroundMark x1="40462" y1="40180" x2="42000" y2="44159"/>
                        <a14:backgroundMark x1="21231" y1="57253" x2="21231" y2="57253"/>
                        <a14:backgroundMark x1="22308" y1="54814" x2="22308" y2="54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5" t="7350" r="10185"/>
          <a:stretch/>
        </p:blipFill>
        <p:spPr bwMode="auto">
          <a:xfrm flipH="1">
            <a:off x="7684416" y="4335536"/>
            <a:ext cx="1810445" cy="242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84,319 Cartoon Pen Stock Photos and Images - 123RF">
            <a:extLst>
              <a:ext uri="{FF2B5EF4-FFF2-40B4-BE49-F238E27FC236}">
                <a16:creationId xmlns:a16="http://schemas.microsoft.com/office/drawing/2014/main" xmlns="" id="{EB629833-98CF-493D-ABD5-4E7B4B0D1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78" b="99111" l="9467" r="89941">
                        <a14:foregroundMark x1="57396" y1="15778" x2="46746" y2="21778"/>
                        <a14:foregroundMark x1="60947" y1="16889" x2="57692" y2="23778"/>
                        <a14:foregroundMark x1="52959" y1="25333" x2="52367" y2="30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500"/>
                    </a14:imgEffect>
                    <a14:imgEffect>
                      <a14:saturation sat="399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2591" r="10950"/>
          <a:stretch/>
        </p:blipFill>
        <p:spPr bwMode="auto">
          <a:xfrm>
            <a:off x="6675224" y="3741996"/>
            <a:ext cx="1711363" cy="30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6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B7AA3CC-45B8-45BE-8B85-652105D0F7FF}"/>
              </a:ext>
            </a:extLst>
          </p:cNvPr>
          <p:cNvGrpSpPr/>
          <p:nvPr/>
        </p:nvGrpSpPr>
        <p:grpSpPr>
          <a:xfrm flipH="1">
            <a:off x="-1" y="0"/>
            <a:ext cx="11034793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021B5EA0-C7B1-48EA-A4DC-40FB8D1E816F}"/>
              </a:ext>
            </a:extLst>
          </p:cNvPr>
          <p:cNvGrpSpPr/>
          <p:nvPr/>
        </p:nvGrpSpPr>
        <p:grpSpPr>
          <a:xfrm flipH="1">
            <a:off x="6642865" y="1561752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390355"/>
            <a:ext cx="1112208" cy="9849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3065" y="1684036"/>
            <a:ext cx="7046899" cy="2308324"/>
          </a:xfrm>
          <a:prstGeom prst="rect">
            <a:avLst/>
          </a:prstGeom>
          <a:noFill/>
          <a:effectLst>
            <a:glow rad="1092200">
              <a:schemeClr val="accent2">
                <a:lumMod val="50000"/>
                <a:alpha val="20000"/>
              </a:schemeClr>
            </a:glow>
            <a:softEdge rad="825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lại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!</a:t>
            </a: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60984" y="223265"/>
            <a:ext cx="10093660" cy="2606197"/>
            <a:chOff x="1410346" y="891945"/>
            <a:chExt cx="9453603" cy="2606197"/>
          </a:xfrm>
        </p:grpSpPr>
        <p:grpSp>
          <p:nvGrpSpPr>
            <p:cNvPr id="13" name="组合 1">
              <a:extLst>
                <a:ext uri="{FF2B5EF4-FFF2-40B4-BE49-F238E27FC236}">
                  <a16:creationId xmlns:a16="http://schemas.microsoft.com/office/drawing/2014/main" xmlns="" id="{4CB8FE8F-44FD-49C0-A4FA-5CC921E37E46}"/>
                </a:ext>
              </a:extLst>
            </p:cNvPr>
            <p:cNvGrpSpPr/>
            <p:nvPr/>
          </p:nvGrpSpPr>
          <p:grpSpPr>
            <a:xfrm>
              <a:off x="1410346" y="891945"/>
              <a:ext cx="9453603" cy="2606197"/>
              <a:chOff x="2205355" y="2811145"/>
              <a:chExt cx="2795588" cy="1182689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xmlns="" id="{206C8148-B973-4925-8948-B20597CC2EDC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205355" y="2811145"/>
                <a:ext cx="2730500" cy="742950"/>
              </a:xfrm>
              <a:custGeom>
                <a:avLst/>
                <a:gdLst>
                  <a:gd name="T0" fmla="*/ 61 w 931"/>
                  <a:gd name="T1" fmla="*/ 248 h 253"/>
                  <a:gd name="T2" fmla="*/ 140 w 931"/>
                  <a:gd name="T3" fmla="*/ 245 h 253"/>
                  <a:gd name="T4" fmla="*/ 566 w 931"/>
                  <a:gd name="T5" fmla="*/ 245 h 253"/>
                  <a:gd name="T6" fmla="*/ 910 w 931"/>
                  <a:gd name="T7" fmla="*/ 235 h 253"/>
                  <a:gd name="T8" fmla="*/ 906 w 931"/>
                  <a:gd name="T9" fmla="*/ 15 h 253"/>
                  <a:gd name="T10" fmla="*/ 744 w 931"/>
                  <a:gd name="T11" fmla="*/ 9 h 253"/>
                  <a:gd name="T12" fmla="*/ 576 w 931"/>
                  <a:gd name="T13" fmla="*/ 5 h 253"/>
                  <a:gd name="T14" fmla="*/ 258 w 931"/>
                  <a:gd name="T15" fmla="*/ 5 h 253"/>
                  <a:gd name="T16" fmla="*/ 86 w 931"/>
                  <a:gd name="T17" fmla="*/ 16 h 253"/>
                  <a:gd name="T18" fmla="*/ 12 w 931"/>
                  <a:gd name="T19" fmla="*/ 27 h 253"/>
                  <a:gd name="T20" fmla="*/ 10 w 931"/>
                  <a:gd name="T21" fmla="*/ 97 h 253"/>
                  <a:gd name="T22" fmla="*/ 13 w 931"/>
                  <a:gd name="T23" fmla="*/ 210 h 253"/>
                  <a:gd name="T24" fmla="*/ 61 w 931"/>
                  <a:gd name="T25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253">
                    <a:moveTo>
                      <a:pt x="61" y="248"/>
                    </a:moveTo>
                    <a:cubicBezTo>
                      <a:pt x="88" y="248"/>
                      <a:pt x="115" y="246"/>
                      <a:pt x="140" y="245"/>
                    </a:cubicBezTo>
                    <a:cubicBezTo>
                      <a:pt x="281" y="238"/>
                      <a:pt x="423" y="245"/>
                      <a:pt x="566" y="245"/>
                    </a:cubicBezTo>
                    <a:cubicBezTo>
                      <a:pt x="683" y="245"/>
                      <a:pt x="798" y="253"/>
                      <a:pt x="910" y="235"/>
                    </a:cubicBezTo>
                    <a:cubicBezTo>
                      <a:pt x="907" y="171"/>
                      <a:pt x="931" y="75"/>
                      <a:pt x="906" y="15"/>
                    </a:cubicBezTo>
                    <a:cubicBezTo>
                      <a:pt x="852" y="15"/>
                      <a:pt x="798" y="11"/>
                      <a:pt x="744" y="9"/>
                    </a:cubicBezTo>
                    <a:cubicBezTo>
                      <a:pt x="690" y="6"/>
                      <a:pt x="630" y="8"/>
                      <a:pt x="576" y="5"/>
                    </a:cubicBezTo>
                    <a:cubicBezTo>
                      <a:pt x="468" y="1"/>
                      <a:pt x="366" y="0"/>
                      <a:pt x="258" y="5"/>
                    </a:cubicBezTo>
                    <a:cubicBezTo>
                      <a:pt x="201" y="8"/>
                      <a:pt x="143" y="11"/>
                      <a:pt x="86" y="16"/>
                    </a:cubicBezTo>
                    <a:cubicBezTo>
                      <a:pt x="71" y="18"/>
                      <a:pt x="22" y="16"/>
                      <a:pt x="12" y="27"/>
                    </a:cubicBezTo>
                    <a:cubicBezTo>
                      <a:pt x="0" y="40"/>
                      <a:pt x="10" y="81"/>
                      <a:pt x="10" y="97"/>
                    </a:cubicBezTo>
                    <a:cubicBezTo>
                      <a:pt x="10" y="135"/>
                      <a:pt x="5" y="173"/>
                      <a:pt x="13" y="210"/>
                    </a:cubicBezTo>
                    <a:cubicBezTo>
                      <a:pt x="21" y="243"/>
                      <a:pt x="26" y="248"/>
                      <a:pt x="61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rgbClr val="F5AE16"/>
                </a:solidFill>
                <a:prstDash val="solid"/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53238">
                      <a:lumMod val="50000"/>
                    </a:srgb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xmlns="" id="{BF6DE586-4FF4-4F32-BCE7-E3A2DAF08B43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619943" y="3355659"/>
                <a:ext cx="381000" cy="638175"/>
              </a:xfrm>
              <a:custGeom>
                <a:avLst/>
                <a:gdLst>
                  <a:gd name="T0" fmla="*/ 30078 w 489601"/>
                  <a:gd name="T1" fmla="*/ 12482 h 817519"/>
                  <a:gd name="T2" fmla="*/ 31112 w 489601"/>
                  <a:gd name="T3" fmla="*/ 12453 h 817519"/>
                  <a:gd name="T4" fmla="*/ 2856 w 489601"/>
                  <a:gd name="T5" fmla="*/ 4822 h 817519"/>
                  <a:gd name="T6" fmla="*/ 8893 w 489601"/>
                  <a:gd name="T7" fmla="*/ 12068 h 817519"/>
                  <a:gd name="T8" fmla="*/ 14735 w 489601"/>
                  <a:gd name="T9" fmla="*/ 12027 h 817519"/>
                  <a:gd name="T10" fmla="*/ 17199 w 489601"/>
                  <a:gd name="T11" fmla="*/ 10727 h 817519"/>
                  <a:gd name="T12" fmla="*/ 17327 w 489601"/>
                  <a:gd name="T13" fmla="*/ 10818 h 817519"/>
                  <a:gd name="T14" fmla="*/ 17477 w 489601"/>
                  <a:gd name="T15" fmla="*/ 10595 h 817519"/>
                  <a:gd name="T16" fmla="*/ 17199 w 489601"/>
                  <a:gd name="T17" fmla="*/ 10727 h 817519"/>
                  <a:gd name="T18" fmla="*/ 10828 w 489601"/>
                  <a:gd name="T19" fmla="*/ 3877 h 817519"/>
                  <a:gd name="T20" fmla="*/ 30269 w 489601"/>
                  <a:gd name="T21" fmla="*/ 47 h 817519"/>
                  <a:gd name="T22" fmla="*/ 36627 w 489601"/>
                  <a:gd name="T23" fmla="*/ 10557 h 817519"/>
                  <a:gd name="T24" fmla="*/ 31112 w 489601"/>
                  <a:gd name="T25" fmla="*/ 11504 h 817519"/>
                  <a:gd name="T26" fmla="*/ 32337 w 489601"/>
                  <a:gd name="T27" fmla="*/ 1390 h 817519"/>
                  <a:gd name="T28" fmla="*/ 21629 w 489601"/>
                  <a:gd name="T29" fmla="*/ 7725 h 817519"/>
                  <a:gd name="T30" fmla="*/ 22773 w 489601"/>
                  <a:gd name="T31" fmla="*/ 11032 h 817519"/>
                  <a:gd name="T32" fmla="*/ 29733 w 489601"/>
                  <a:gd name="T33" fmla="*/ 12216 h 817519"/>
                  <a:gd name="T34" fmla="*/ 24869 w 489601"/>
                  <a:gd name="T35" fmla="*/ 12571 h 817519"/>
                  <a:gd name="T36" fmla="*/ 21931 w 489601"/>
                  <a:gd name="T37" fmla="*/ 12056 h 817519"/>
                  <a:gd name="T38" fmla="*/ 20985 w 489601"/>
                  <a:gd name="T39" fmla="*/ 12114 h 817519"/>
                  <a:gd name="T40" fmla="*/ 26777 w 489601"/>
                  <a:gd name="T41" fmla="*/ 23170 h 817519"/>
                  <a:gd name="T42" fmla="*/ 39281 w 489601"/>
                  <a:gd name="T43" fmla="*/ 68145 h 817519"/>
                  <a:gd name="T44" fmla="*/ 33182 w 489601"/>
                  <a:gd name="T45" fmla="*/ 45973 h 817519"/>
                  <a:gd name="T46" fmla="*/ 25557 w 489601"/>
                  <a:gd name="T47" fmla="*/ 26971 h 817519"/>
                  <a:gd name="T48" fmla="*/ 18722 w 489601"/>
                  <a:gd name="T49" fmla="*/ 12217 h 817519"/>
                  <a:gd name="T50" fmla="*/ 15170 w 489601"/>
                  <a:gd name="T51" fmla="*/ 29170 h 817519"/>
                  <a:gd name="T52" fmla="*/ 3832 w 489601"/>
                  <a:gd name="T53" fmla="*/ 50371 h 817519"/>
                  <a:gd name="T54" fmla="*/ 14653 w 489601"/>
                  <a:gd name="T55" fmla="*/ 13582 h 817519"/>
                  <a:gd name="T56" fmla="*/ 15119 w 489601"/>
                  <a:gd name="T57" fmla="*/ 12855 h 817519"/>
                  <a:gd name="T58" fmla="*/ 8308 w 489601"/>
                  <a:gd name="T59" fmla="*/ 13723 h 817519"/>
                  <a:gd name="T60" fmla="*/ 5641 w 489601"/>
                  <a:gd name="T61" fmla="*/ 13336 h 817519"/>
                  <a:gd name="T62" fmla="*/ 2742 w 489601"/>
                  <a:gd name="T63" fmla="*/ 11281 h 817519"/>
                  <a:gd name="T64" fmla="*/ 8068 w 489601"/>
                  <a:gd name="T65" fmla="*/ 727 h 817519"/>
                  <a:gd name="T66" fmla="*/ 18650 w 489601"/>
                  <a:gd name="T67" fmla="*/ 7976 h 817519"/>
                  <a:gd name="T68" fmla="*/ 20350 w 489601"/>
                  <a:gd name="T69" fmla="*/ 5606 h 817519"/>
                  <a:gd name="T70" fmla="*/ 21014 w 489601"/>
                  <a:gd name="T71" fmla="*/ 4232 h 817519"/>
                  <a:gd name="T72" fmla="*/ 22839 w 489601"/>
                  <a:gd name="T73" fmla="*/ 2655 h 817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9601" h="817519">
                    <a:moveTo>
                      <a:pt x="382030" y="148204"/>
                    </a:moveTo>
                    <a:cubicBezTo>
                      <a:pt x="376386" y="149144"/>
                      <a:pt x="372154" y="149144"/>
                      <a:pt x="369332" y="148556"/>
                    </a:cubicBezTo>
                    <a:lnTo>
                      <a:pt x="369178" y="148440"/>
                    </a:lnTo>
                    <a:lnTo>
                      <a:pt x="382030" y="148204"/>
                    </a:lnTo>
                    <a:close/>
                    <a:moveTo>
                      <a:pt x="72717" y="25053"/>
                    </a:moveTo>
                    <a:cubicBezTo>
                      <a:pt x="50129" y="22710"/>
                      <a:pt x="31306" y="29271"/>
                      <a:pt x="35070" y="57390"/>
                    </a:cubicBezTo>
                    <a:cubicBezTo>
                      <a:pt x="38835" y="100506"/>
                      <a:pt x="68011" y="130500"/>
                      <a:pt x="104246" y="143154"/>
                    </a:cubicBezTo>
                    <a:lnTo>
                      <a:pt x="109197" y="143624"/>
                    </a:lnTo>
                    <a:lnTo>
                      <a:pt x="173943" y="136089"/>
                    </a:lnTo>
                    <a:lnTo>
                      <a:pt x="180928" y="143134"/>
                    </a:lnTo>
                    <a:lnTo>
                      <a:pt x="189943" y="140583"/>
                    </a:lnTo>
                    <a:lnTo>
                      <a:pt x="211202" y="127656"/>
                    </a:lnTo>
                    <a:lnTo>
                      <a:pt x="212009" y="128625"/>
                    </a:lnTo>
                    <a:lnTo>
                      <a:pt x="212766" y="128743"/>
                    </a:lnTo>
                    <a:lnTo>
                      <a:pt x="218745" y="128743"/>
                    </a:lnTo>
                    <a:lnTo>
                      <a:pt x="214613" y="126103"/>
                    </a:lnTo>
                    <a:lnTo>
                      <a:pt x="214799" y="125468"/>
                    </a:lnTo>
                    <a:lnTo>
                      <a:pt x="211202" y="127656"/>
                    </a:lnTo>
                    <a:lnTo>
                      <a:pt x="175304" y="84572"/>
                    </a:lnTo>
                    <a:cubicBezTo>
                      <a:pt x="163069" y="69575"/>
                      <a:pt x="149893" y="55515"/>
                      <a:pt x="132952" y="46142"/>
                    </a:cubicBezTo>
                    <a:cubicBezTo>
                      <a:pt x="121658" y="38644"/>
                      <a:pt x="95305" y="27396"/>
                      <a:pt x="72717" y="25053"/>
                    </a:cubicBezTo>
                    <a:close/>
                    <a:moveTo>
                      <a:pt x="371684" y="557"/>
                    </a:moveTo>
                    <a:cubicBezTo>
                      <a:pt x="403662" y="-2265"/>
                      <a:pt x="434700" y="5259"/>
                      <a:pt x="457273" y="31591"/>
                    </a:cubicBezTo>
                    <a:cubicBezTo>
                      <a:pt x="483608" y="61684"/>
                      <a:pt x="479846" y="103063"/>
                      <a:pt x="449749" y="125633"/>
                    </a:cubicBezTo>
                    <a:cubicBezTo>
                      <a:pt x="430938" y="140680"/>
                      <a:pt x="404603" y="140680"/>
                      <a:pt x="382030" y="148204"/>
                    </a:cubicBezTo>
                    <a:cubicBezTo>
                      <a:pt x="404603" y="144442"/>
                      <a:pt x="400841" y="136918"/>
                      <a:pt x="382030" y="136918"/>
                    </a:cubicBezTo>
                    <a:cubicBezTo>
                      <a:pt x="415889" y="133156"/>
                      <a:pt x="445987" y="110586"/>
                      <a:pt x="434700" y="69208"/>
                    </a:cubicBezTo>
                    <a:cubicBezTo>
                      <a:pt x="430938" y="50399"/>
                      <a:pt x="419651" y="27829"/>
                      <a:pt x="397078" y="16544"/>
                    </a:cubicBezTo>
                    <a:cubicBezTo>
                      <a:pt x="343467" y="-6026"/>
                      <a:pt x="308903" y="30650"/>
                      <a:pt x="282274" y="67856"/>
                    </a:cubicBezTo>
                    <a:lnTo>
                      <a:pt x="265593" y="91929"/>
                    </a:lnTo>
                    <a:lnTo>
                      <a:pt x="268531" y="126930"/>
                    </a:lnTo>
                    <a:lnTo>
                      <a:pt x="279636" y="131298"/>
                    </a:lnTo>
                    <a:cubicBezTo>
                      <a:pt x="312665" y="140151"/>
                      <a:pt x="367922" y="139269"/>
                      <a:pt x="382030" y="136918"/>
                    </a:cubicBezTo>
                    <a:cubicBezTo>
                      <a:pt x="370743" y="138799"/>
                      <a:pt x="365100" y="142561"/>
                      <a:pt x="365100" y="145382"/>
                    </a:cubicBezTo>
                    <a:lnTo>
                      <a:pt x="369178" y="148440"/>
                    </a:lnTo>
                    <a:lnTo>
                      <a:pt x="305376" y="149614"/>
                    </a:lnTo>
                    <a:lnTo>
                      <a:pt x="269295" y="143410"/>
                    </a:lnTo>
                    <a:lnTo>
                      <a:pt x="269295" y="143478"/>
                    </a:lnTo>
                    <a:cubicBezTo>
                      <a:pt x="261791" y="143478"/>
                      <a:pt x="261791" y="143478"/>
                      <a:pt x="261791" y="143478"/>
                    </a:cubicBezTo>
                    <a:lnTo>
                      <a:pt x="257677" y="144158"/>
                    </a:lnTo>
                    <a:lnTo>
                      <a:pt x="291826" y="190460"/>
                    </a:lnTo>
                    <a:cubicBezTo>
                      <a:pt x="307273" y="217317"/>
                      <a:pt x="319444" y="245586"/>
                      <a:pt x="328806" y="275741"/>
                    </a:cubicBezTo>
                    <a:cubicBezTo>
                      <a:pt x="355020" y="362434"/>
                      <a:pt x="336296" y="441590"/>
                      <a:pt x="407448" y="509437"/>
                    </a:cubicBezTo>
                    <a:cubicBezTo>
                      <a:pt x="486091" y="584823"/>
                      <a:pt x="501070" y="709210"/>
                      <a:pt x="482346" y="810981"/>
                    </a:cubicBezTo>
                    <a:cubicBezTo>
                      <a:pt x="474856" y="829827"/>
                      <a:pt x="448642" y="803442"/>
                      <a:pt x="452387" y="788365"/>
                    </a:cubicBezTo>
                    <a:cubicBezTo>
                      <a:pt x="467366" y="716748"/>
                      <a:pt x="463622" y="599900"/>
                      <a:pt x="407448" y="547130"/>
                    </a:cubicBezTo>
                    <a:cubicBezTo>
                      <a:pt x="373745" y="516976"/>
                      <a:pt x="351275" y="498129"/>
                      <a:pt x="332551" y="456667"/>
                    </a:cubicBezTo>
                    <a:cubicBezTo>
                      <a:pt x="313827" y="415205"/>
                      <a:pt x="321316" y="362434"/>
                      <a:pt x="313827" y="320972"/>
                    </a:cubicBezTo>
                    <a:cubicBezTo>
                      <a:pt x="299783" y="267260"/>
                      <a:pt x="281527" y="219908"/>
                      <a:pt x="252738" y="175736"/>
                    </a:cubicBezTo>
                    <a:lnTo>
                      <a:pt x="229900" y="145390"/>
                    </a:lnTo>
                    <a:lnTo>
                      <a:pt x="226506" y="148167"/>
                    </a:lnTo>
                    <a:cubicBezTo>
                      <a:pt x="180924" y="198879"/>
                      <a:pt x="199445" y="284549"/>
                      <a:pt x="186275" y="347153"/>
                    </a:cubicBezTo>
                    <a:cubicBezTo>
                      <a:pt x="163697" y="437530"/>
                      <a:pt x="118542" y="516610"/>
                      <a:pt x="84675" y="599455"/>
                    </a:cubicBezTo>
                    <a:cubicBezTo>
                      <a:pt x="84675" y="610752"/>
                      <a:pt x="47045" y="603221"/>
                      <a:pt x="47045" y="599455"/>
                    </a:cubicBezTo>
                    <a:cubicBezTo>
                      <a:pt x="88438" y="505313"/>
                      <a:pt x="148645" y="407405"/>
                      <a:pt x="152408" y="301965"/>
                    </a:cubicBezTo>
                    <a:cubicBezTo>
                      <a:pt x="155230" y="256777"/>
                      <a:pt x="155936" y="200997"/>
                      <a:pt x="179925" y="161634"/>
                    </a:cubicBezTo>
                    <a:lnTo>
                      <a:pt x="192579" y="148902"/>
                    </a:lnTo>
                    <a:lnTo>
                      <a:pt x="185657" y="152996"/>
                    </a:lnTo>
                    <a:cubicBezTo>
                      <a:pt x="163069" y="161431"/>
                      <a:pt x="138599" y="166118"/>
                      <a:pt x="114128" y="166118"/>
                    </a:cubicBezTo>
                    <a:lnTo>
                      <a:pt x="102016" y="163312"/>
                    </a:lnTo>
                    <a:lnTo>
                      <a:pt x="76747" y="166252"/>
                    </a:lnTo>
                    <a:cubicBezTo>
                      <a:pt x="73009" y="166252"/>
                      <a:pt x="69270" y="162482"/>
                      <a:pt x="69270" y="158711"/>
                    </a:cubicBezTo>
                    <a:lnTo>
                      <a:pt x="71255" y="155709"/>
                    </a:lnTo>
                    <a:lnTo>
                      <a:pt x="33659" y="134249"/>
                    </a:lnTo>
                    <a:cubicBezTo>
                      <a:pt x="10600" y="115503"/>
                      <a:pt x="-4458" y="89258"/>
                      <a:pt x="1189" y="57390"/>
                    </a:cubicBezTo>
                    <a:cubicBezTo>
                      <a:pt x="4953" y="19898"/>
                      <a:pt x="68952" y="8650"/>
                      <a:pt x="99070" y="8650"/>
                    </a:cubicBezTo>
                    <a:cubicBezTo>
                      <a:pt x="155540" y="14274"/>
                      <a:pt x="184480" y="45205"/>
                      <a:pt x="216068" y="80881"/>
                    </a:cubicBezTo>
                    <a:lnTo>
                      <a:pt x="228999" y="94932"/>
                    </a:lnTo>
                    <a:lnTo>
                      <a:pt x="248943" y="67797"/>
                    </a:lnTo>
                    <a:lnTo>
                      <a:pt x="249881" y="66719"/>
                    </a:lnTo>
                    <a:lnTo>
                      <a:pt x="250534" y="61537"/>
                    </a:lnTo>
                    <a:cubicBezTo>
                      <a:pt x="250534" y="54088"/>
                      <a:pt x="254286" y="50364"/>
                      <a:pt x="258038" y="50364"/>
                    </a:cubicBezTo>
                    <a:lnTo>
                      <a:pt x="261298" y="53600"/>
                    </a:lnTo>
                    <a:lnTo>
                      <a:pt x="280451" y="31591"/>
                    </a:lnTo>
                    <a:cubicBezTo>
                      <a:pt x="306786" y="16544"/>
                      <a:pt x="339705" y="3378"/>
                      <a:pt x="371684" y="557"/>
                    </a:cubicBezTo>
                    <a:close/>
                  </a:path>
                </a:pathLst>
              </a:custGeom>
              <a:solidFill>
                <a:srgbClr val="F5AE16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MH_Other_2">
                <a:extLst>
                  <a:ext uri="{FF2B5EF4-FFF2-40B4-BE49-F238E27FC236}">
                    <a16:creationId xmlns:a16="http://schemas.microsoft.com/office/drawing/2014/main" xmlns="" id="{945D9690-5103-4146-B3AF-D701B7DB1856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270444" y="2847659"/>
                <a:ext cx="2579687" cy="661987"/>
              </a:xfrm>
              <a:custGeom>
                <a:avLst/>
                <a:gdLst>
                  <a:gd name="T0" fmla="*/ 217439 w 3308350"/>
                  <a:gd name="T1" fmla="*/ 70544 h 847726"/>
                  <a:gd name="T2" fmla="*/ 38765 w 3308350"/>
                  <a:gd name="T3" fmla="*/ 69933 h 847726"/>
                  <a:gd name="T4" fmla="*/ 13341 w 3308350"/>
                  <a:gd name="T5" fmla="*/ 68710 h 847726"/>
                  <a:gd name="T6" fmla="*/ 13027 w 3308350"/>
                  <a:gd name="T7" fmla="*/ 69943 h 847726"/>
                  <a:gd name="T8" fmla="*/ 238348 w 3308350"/>
                  <a:gd name="T9" fmla="*/ 70277 h 847726"/>
                  <a:gd name="T10" fmla="*/ 212370 w 3308350"/>
                  <a:gd name="T11" fmla="*/ 69608 h 847726"/>
                  <a:gd name="T12" fmla="*/ 199312 w 3308350"/>
                  <a:gd name="T13" fmla="*/ 69015 h 847726"/>
                  <a:gd name="T14" fmla="*/ 177160 w 3308350"/>
                  <a:gd name="T15" fmla="*/ 68403 h 847726"/>
                  <a:gd name="T16" fmla="*/ 177160 w 3308350"/>
                  <a:gd name="T17" fmla="*/ 68403 h 847726"/>
                  <a:gd name="T18" fmla="*/ 168726 w 3308350"/>
                  <a:gd name="T19" fmla="*/ 69875 h 847726"/>
                  <a:gd name="T20" fmla="*/ 159344 w 3308350"/>
                  <a:gd name="T21" fmla="*/ 69286 h 847726"/>
                  <a:gd name="T22" fmla="*/ 131767 w 3308350"/>
                  <a:gd name="T23" fmla="*/ 68001 h 847726"/>
                  <a:gd name="T24" fmla="*/ 52142 w 3308350"/>
                  <a:gd name="T25" fmla="*/ 68001 h 847726"/>
                  <a:gd name="T26" fmla="*/ 52142 w 3308350"/>
                  <a:gd name="T27" fmla="*/ 68001 h 847726"/>
                  <a:gd name="T28" fmla="*/ 243340 w 3308350"/>
                  <a:gd name="T29" fmla="*/ 68345 h 847726"/>
                  <a:gd name="T30" fmla="*/ 97101 w 3308350"/>
                  <a:gd name="T31" fmla="*/ 69340 h 847726"/>
                  <a:gd name="T32" fmla="*/ 78655 w 3308350"/>
                  <a:gd name="T33" fmla="*/ 69340 h 847726"/>
                  <a:gd name="T34" fmla="*/ 145890 w 3308350"/>
                  <a:gd name="T35" fmla="*/ 69902 h 847726"/>
                  <a:gd name="T36" fmla="*/ 118057 w 3308350"/>
                  <a:gd name="T37" fmla="*/ 68286 h 847726"/>
                  <a:gd name="T38" fmla="*/ 65278 w 3308350"/>
                  <a:gd name="T39" fmla="*/ 67332 h 847726"/>
                  <a:gd name="T40" fmla="*/ 57132 w 3308350"/>
                  <a:gd name="T41" fmla="*/ 68286 h 847726"/>
                  <a:gd name="T42" fmla="*/ 83723 w 3308350"/>
                  <a:gd name="T43" fmla="*/ 68626 h 847726"/>
                  <a:gd name="T44" fmla="*/ 9051 w 3308350"/>
                  <a:gd name="T45" fmla="*/ 69247 h 847726"/>
                  <a:gd name="T46" fmla="*/ 1154 w 3308350"/>
                  <a:gd name="T47" fmla="*/ 48591 h 847726"/>
                  <a:gd name="T48" fmla="*/ 1154 w 3308350"/>
                  <a:gd name="T49" fmla="*/ 48591 h 847726"/>
                  <a:gd name="T50" fmla="*/ 272142 w 3308350"/>
                  <a:gd name="T51" fmla="*/ 46420 h 847726"/>
                  <a:gd name="T52" fmla="*/ 528 w 3308350"/>
                  <a:gd name="T53" fmla="*/ 44203 h 847726"/>
                  <a:gd name="T54" fmla="*/ 273350 w 3308350"/>
                  <a:gd name="T55" fmla="*/ 42033 h 847726"/>
                  <a:gd name="T56" fmla="*/ 2186 w 3308350"/>
                  <a:gd name="T57" fmla="*/ 22316 h 847726"/>
                  <a:gd name="T58" fmla="*/ 905 w 3308350"/>
                  <a:gd name="T59" fmla="*/ 27990 h 847726"/>
                  <a:gd name="T60" fmla="*/ 274895 w 3308350"/>
                  <a:gd name="T61" fmla="*/ 25150 h 847726"/>
                  <a:gd name="T62" fmla="*/ 273972 w 3308350"/>
                  <a:gd name="T63" fmla="*/ 18791 h 847726"/>
                  <a:gd name="T64" fmla="*/ 940 w 3308350"/>
                  <a:gd name="T65" fmla="*/ 17804 h 847726"/>
                  <a:gd name="T66" fmla="*/ 270850 w 3308350"/>
                  <a:gd name="T67" fmla="*/ 5489 h 847726"/>
                  <a:gd name="T68" fmla="*/ 270850 w 3308350"/>
                  <a:gd name="T69" fmla="*/ 5489 h 847726"/>
                  <a:gd name="T70" fmla="*/ 5277 w 3308350"/>
                  <a:gd name="T71" fmla="*/ 6727 h 847726"/>
                  <a:gd name="T72" fmla="*/ 267142 w 3308350"/>
                  <a:gd name="T73" fmla="*/ 5756 h 847726"/>
                  <a:gd name="T74" fmla="*/ 27420 w 3308350"/>
                  <a:gd name="T75" fmla="*/ 5444 h 847726"/>
                  <a:gd name="T76" fmla="*/ 27420 w 3308350"/>
                  <a:gd name="T77" fmla="*/ 3883 h 847726"/>
                  <a:gd name="T78" fmla="*/ 244952 w 3308350"/>
                  <a:gd name="T79" fmla="*/ 5131 h 847726"/>
                  <a:gd name="T80" fmla="*/ 241127 w 3308350"/>
                  <a:gd name="T81" fmla="*/ 3883 h 847726"/>
                  <a:gd name="T82" fmla="*/ 40921 w 3308350"/>
                  <a:gd name="T83" fmla="*/ 4194 h 847726"/>
                  <a:gd name="T84" fmla="*/ 205605 w 3308350"/>
                  <a:gd name="T85" fmla="*/ 2008 h 847726"/>
                  <a:gd name="T86" fmla="*/ 204984 w 3308350"/>
                  <a:gd name="T87" fmla="*/ 2650 h 847726"/>
                  <a:gd name="T88" fmla="*/ 58434 w 3308350"/>
                  <a:gd name="T89" fmla="*/ 2907 h 847726"/>
                  <a:gd name="T90" fmla="*/ 46189 w 3308350"/>
                  <a:gd name="T91" fmla="*/ 5087 h 847726"/>
                  <a:gd name="T92" fmla="*/ 222429 w 3308350"/>
                  <a:gd name="T93" fmla="*/ 2249 h 847726"/>
                  <a:gd name="T94" fmla="*/ 218983 w 3308350"/>
                  <a:gd name="T95" fmla="*/ 3213 h 847726"/>
                  <a:gd name="T96" fmla="*/ 185843 w 3308350"/>
                  <a:gd name="T97" fmla="*/ 3213 h 847726"/>
                  <a:gd name="T98" fmla="*/ 201159 w 3308350"/>
                  <a:gd name="T99" fmla="*/ 3246 h 847726"/>
                  <a:gd name="T100" fmla="*/ 171812 w 3308350"/>
                  <a:gd name="T101" fmla="*/ 1383 h 847726"/>
                  <a:gd name="T102" fmla="*/ 164884 w 3308350"/>
                  <a:gd name="T103" fmla="*/ 2008 h 847726"/>
                  <a:gd name="T104" fmla="*/ 80575 w 3308350"/>
                  <a:gd name="T105" fmla="*/ 3614 h 847726"/>
                  <a:gd name="T106" fmla="*/ 160527 w 3308350"/>
                  <a:gd name="T107" fmla="*/ 1355 h 847726"/>
                  <a:gd name="T108" fmla="*/ 105830 w 3308350"/>
                  <a:gd name="T109" fmla="*/ 401 h 847726"/>
                  <a:gd name="T110" fmla="*/ 105830 w 3308350"/>
                  <a:gd name="T111" fmla="*/ 401 h 847726"/>
                  <a:gd name="T112" fmla="*/ 85880 w 3308350"/>
                  <a:gd name="T113" fmla="*/ 1355 h 847726"/>
                  <a:gd name="T114" fmla="*/ 138371 w 3308350"/>
                  <a:gd name="T115" fmla="*/ 1590 h 847726"/>
                  <a:gd name="T116" fmla="*/ 134048 w 3308350"/>
                  <a:gd name="T117" fmla="*/ 2276 h 847726"/>
                  <a:gd name="T118" fmla="*/ 119325 w 3308350"/>
                  <a:gd name="T119" fmla="*/ 1338 h 8477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8350" h="847726">
                    <a:moveTo>
                      <a:pt x="2609389" y="817563"/>
                    </a:moveTo>
                    <a:cubicBezTo>
                      <a:pt x="2613127" y="817563"/>
                      <a:pt x="2613127" y="817563"/>
                      <a:pt x="2616866" y="817563"/>
                    </a:cubicBezTo>
                    <a:cubicBezTo>
                      <a:pt x="2646772" y="817563"/>
                      <a:pt x="2676679" y="817563"/>
                      <a:pt x="2710324" y="817563"/>
                    </a:cubicBezTo>
                    <a:cubicBezTo>
                      <a:pt x="2714062" y="817563"/>
                      <a:pt x="2717800" y="821373"/>
                      <a:pt x="2717800" y="825183"/>
                    </a:cubicBezTo>
                    <a:cubicBezTo>
                      <a:pt x="2717800" y="828993"/>
                      <a:pt x="2714062" y="836613"/>
                      <a:pt x="2710324" y="836613"/>
                    </a:cubicBezTo>
                    <a:cubicBezTo>
                      <a:pt x="2676679" y="836613"/>
                      <a:pt x="2646772" y="836613"/>
                      <a:pt x="2616866" y="836613"/>
                    </a:cubicBezTo>
                    <a:cubicBezTo>
                      <a:pt x="2613127" y="836613"/>
                      <a:pt x="2613127" y="836613"/>
                      <a:pt x="2609389" y="836613"/>
                    </a:cubicBezTo>
                    <a:cubicBezTo>
                      <a:pt x="2605651" y="836613"/>
                      <a:pt x="2601912" y="832803"/>
                      <a:pt x="2601912" y="825183"/>
                    </a:cubicBezTo>
                    <a:cubicBezTo>
                      <a:pt x="2601912" y="821373"/>
                      <a:pt x="2605651" y="817563"/>
                      <a:pt x="2609389" y="817563"/>
                    </a:cubicBezTo>
                    <a:close/>
                    <a:moveTo>
                      <a:pt x="466526" y="814842"/>
                    </a:moveTo>
                    <a:cubicBezTo>
                      <a:pt x="470296" y="811213"/>
                      <a:pt x="474067" y="818470"/>
                      <a:pt x="474067" y="822099"/>
                    </a:cubicBezTo>
                    <a:cubicBezTo>
                      <a:pt x="477837" y="825728"/>
                      <a:pt x="470296" y="829356"/>
                      <a:pt x="466526" y="829356"/>
                    </a:cubicBezTo>
                    <a:cubicBezTo>
                      <a:pt x="436363" y="832985"/>
                      <a:pt x="402431" y="832985"/>
                      <a:pt x="368498" y="836613"/>
                    </a:cubicBezTo>
                    <a:cubicBezTo>
                      <a:pt x="360957" y="836613"/>
                      <a:pt x="357187" y="832985"/>
                      <a:pt x="357187" y="825728"/>
                    </a:cubicBezTo>
                    <a:cubicBezTo>
                      <a:pt x="357187" y="822099"/>
                      <a:pt x="360957" y="818470"/>
                      <a:pt x="368498" y="818470"/>
                    </a:cubicBezTo>
                    <a:cubicBezTo>
                      <a:pt x="402431" y="814842"/>
                      <a:pt x="432593" y="814842"/>
                      <a:pt x="466526" y="814842"/>
                    </a:cubicBezTo>
                    <a:close/>
                    <a:moveTo>
                      <a:pt x="155360" y="814408"/>
                    </a:moveTo>
                    <a:cubicBezTo>
                      <a:pt x="156776" y="813039"/>
                      <a:pt x="158664" y="813039"/>
                      <a:pt x="160552" y="814865"/>
                    </a:cubicBezTo>
                    <a:cubicBezTo>
                      <a:pt x="171879" y="814865"/>
                      <a:pt x="183206" y="818516"/>
                      <a:pt x="198309" y="818516"/>
                    </a:cubicBezTo>
                    <a:cubicBezTo>
                      <a:pt x="224738" y="822167"/>
                      <a:pt x="251168" y="825818"/>
                      <a:pt x="281374" y="829470"/>
                    </a:cubicBezTo>
                    <a:cubicBezTo>
                      <a:pt x="285149" y="829470"/>
                      <a:pt x="288925" y="833121"/>
                      <a:pt x="285149" y="836772"/>
                    </a:cubicBezTo>
                    <a:cubicBezTo>
                      <a:pt x="285149" y="844075"/>
                      <a:pt x="281374" y="847726"/>
                      <a:pt x="277598" y="847726"/>
                    </a:cubicBezTo>
                    <a:cubicBezTo>
                      <a:pt x="251168" y="844075"/>
                      <a:pt x="224738" y="840424"/>
                      <a:pt x="194533" y="836772"/>
                    </a:cubicBezTo>
                    <a:cubicBezTo>
                      <a:pt x="179430" y="836772"/>
                      <a:pt x="168103" y="833121"/>
                      <a:pt x="156776" y="829470"/>
                    </a:cubicBezTo>
                    <a:cubicBezTo>
                      <a:pt x="153001" y="829470"/>
                      <a:pt x="149225" y="825818"/>
                      <a:pt x="153001" y="822167"/>
                    </a:cubicBezTo>
                    <a:cubicBezTo>
                      <a:pt x="153001" y="818516"/>
                      <a:pt x="153945" y="815777"/>
                      <a:pt x="155360" y="814408"/>
                    </a:cubicBezTo>
                    <a:close/>
                    <a:moveTo>
                      <a:pt x="2771314" y="814388"/>
                    </a:moveTo>
                    <a:cubicBezTo>
                      <a:pt x="2804959" y="814388"/>
                      <a:pt x="2834865" y="814388"/>
                      <a:pt x="2868510" y="814388"/>
                    </a:cubicBezTo>
                    <a:cubicBezTo>
                      <a:pt x="2872249" y="814388"/>
                      <a:pt x="2879725" y="818198"/>
                      <a:pt x="2879725" y="822008"/>
                    </a:cubicBezTo>
                    <a:cubicBezTo>
                      <a:pt x="2879725" y="825818"/>
                      <a:pt x="2875987" y="833438"/>
                      <a:pt x="2868510" y="833438"/>
                    </a:cubicBezTo>
                    <a:cubicBezTo>
                      <a:pt x="2838604" y="833438"/>
                      <a:pt x="2804959" y="833438"/>
                      <a:pt x="2771314" y="833438"/>
                    </a:cubicBezTo>
                    <a:cubicBezTo>
                      <a:pt x="2767576" y="833438"/>
                      <a:pt x="2763837" y="829628"/>
                      <a:pt x="2763837" y="825818"/>
                    </a:cubicBezTo>
                    <a:cubicBezTo>
                      <a:pt x="2763837" y="822008"/>
                      <a:pt x="2767576" y="814388"/>
                      <a:pt x="2771314" y="814388"/>
                    </a:cubicBezTo>
                    <a:close/>
                    <a:moveTo>
                      <a:pt x="2451202" y="814388"/>
                    </a:moveTo>
                    <a:cubicBezTo>
                      <a:pt x="2484847" y="818092"/>
                      <a:pt x="2514754" y="818092"/>
                      <a:pt x="2548399" y="818092"/>
                    </a:cubicBezTo>
                    <a:cubicBezTo>
                      <a:pt x="2552137" y="818092"/>
                      <a:pt x="2555875" y="821797"/>
                      <a:pt x="2555875" y="825501"/>
                    </a:cubicBezTo>
                    <a:cubicBezTo>
                      <a:pt x="2555875" y="832909"/>
                      <a:pt x="2552137" y="836613"/>
                      <a:pt x="2548399" y="836613"/>
                    </a:cubicBezTo>
                    <a:cubicBezTo>
                      <a:pt x="2514754" y="836613"/>
                      <a:pt x="2481109" y="836613"/>
                      <a:pt x="2451202" y="832909"/>
                    </a:cubicBezTo>
                    <a:cubicBezTo>
                      <a:pt x="2443726" y="832909"/>
                      <a:pt x="2439987" y="829205"/>
                      <a:pt x="2439987" y="825501"/>
                    </a:cubicBezTo>
                    <a:cubicBezTo>
                      <a:pt x="2439987" y="821797"/>
                      <a:pt x="2443726" y="814388"/>
                      <a:pt x="2451202" y="814388"/>
                    </a:cubicBezTo>
                    <a:close/>
                    <a:moveTo>
                      <a:pt x="2387498" y="811213"/>
                    </a:moveTo>
                    <a:cubicBezTo>
                      <a:pt x="2394975" y="811213"/>
                      <a:pt x="2398713" y="814842"/>
                      <a:pt x="2398713" y="818470"/>
                    </a:cubicBezTo>
                    <a:cubicBezTo>
                      <a:pt x="2398713" y="825728"/>
                      <a:pt x="2394975" y="829356"/>
                      <a:pt x="2391237" y="829356"/>
                    </a:cubicBezTo>
                    <a:cubicBezTo>
                      <a:pt x="2357592" y="832985"/>
                      <a:pt x="2323947" y="832985"/>
                      <a:pt x="2290302" y="836613"/>
                    </a:cubicBezTo>
                    <a:cubicBezTo>
                      <a:pt x="2286564" y="836613"/>
                      <a:pt x="2282825" y="832985"/>
                      <a:pt x="2282825" y="829356"/>
                    </a:cubicBezTo>
                    <a:cubicBezTo>
                      <a:pt x="2282825" y="822099"/>
                      <a:pt x="2286564" y="818470"/>
                      <a:pt x="2290302" y="818470"/>
                    </a:cubicBezTo>
                    <a:cubicBezTo>
                      <a:pt x="2323947" y="814842"/>
                      <a:pt x="2353853" y="814842"/>
                      <a:pt x="2387498" y="811213"/>
                    </a:cubicBezTo>
                    <a:close/>
                    <a:moveTo>
                      <a:pt x="2132115" y="811213"/>
                    </a:moveTo>
                    <a:cubicBezTo>
                      <a:pt x="2162022" y="811213"/>
                      <a:pt x="2195667" y="814917"/>
                      <a:pt x="2229312" y="814917"/>
                    </a:cubicBezTo>
                    <a:cubicBezTo>
                      <a:pt x="2233050" y="814917"/>
                      <a:pt x="2236788" y="818622"/>
                      <a:pt x="2236788" y="822326"/>
                    </a:cubicBezTo>
                    <a:cubicBezTo>
                      <a:pt x="2236788" y="829734"/>
                      <a:pt x="2233050" y="833438"/>
                      <a:pt x="2229312" y="833438"/>
                    </a:cubicBezTo>
                    <a:cubicBezTo>
                      <a:pt x="2195667" y="829734"/>
                      <a:pt x="2162022" y="829734"/>
                      <a:pt x="2128377" y="829734"/>
                    </a:cubicBezTo>
                    <a:cubicBezTo>
                      <a:pt x="2124639" y="829734"/>
                      <a:pt x="2120900" y="826030"/>
                      <a:pt x="2120900" y="822326"/>
                    </a:cubicBezTo>
                    <a:cubicBezTo>
                      <a:pt x="2120900" y="814917"/>
                      <a:pt x="2124639" y="811213"/>
                      <a:pt x="2132115" y="811213"/>
                    </a:cubicBezTo>
                    <a:close/>
                    <a:moveTo>
                      <a:pt x="1970286" y="811213"/>
                    </a:moveTo>
                    <a:cubicBezTo>
                      <a:pt x="1989138" y="811213"/>
                      <a:pt x="2011760" y="811213"/>
                      <a:pt x="2030611" y="811213"/>
                    </a:cubicBezTo>
                    <a:cubicBezTo>
                      <a:pt x="2041922" y="811213"/>
                      <a:pt x="2057003" y="811213"/>
                      <a:pt x="2068314" y="811213"/>
                    </a:cubicBezTo>
                    <a:cubicBezTo>
                      <a:pt x="2072085" y="811213"/>
                      <a:pt x="2079625" y="814706"/>
                      <a:pt x="2079625" y="821691"/>
                    </a:cubicBezTo>
                    <a:cubicBezTo>
                      <a:pt x="2079625" y="825184"/>
                      <a:pt x="2072085" y="828676"/>
                      <a:pt x="2068314" y="828676"/>
                    </a:cubicBezTo>
                    <a:cubicBezTo>
                      <a:pt x="2057003" y="828676"/>
                      <a:pt x="2041922" y="828676"/>
                      <a:pt x="2030611" y="828676"/>
                    </a:cubicBezTo>
                    <a:cubicBezTo>
                      <a:pt x="2011760" y="828676"/>
                      <a:pt x="1989138" y="828676"/>
                      <a:pt x="1970286" y="828676"/>
                    </a:cubicBezTo>
                    <a:cubicBezTo>
                      <a:pt x="1966516" y="828676"/>
                      <a:pt x="1958975" y="825184"/>
                      <a:pt x="1958975" y="821691"/>
                    </a:cubicBezTo>
                    <a:cubicBezTo>
                      <a:pt x="1958975" y="814706"/>
                      <a:pt x="1966516" y="811213"/>
                      <a:pt x="1970286" y="811213"/>
                    </a:cubicBezTo>
                    <a:close/>
                    <a:moveTo>
                      <a:pt x="1807804" y="811213"/>
                    </a:moveTo>
                    <a:cubicBezTo>
                      <a:pt x="1841910" y="811213"/>
                      <a:pt x="1876016" y="811213"/>
                      <a:pt x="1910121" y="811213"/>
                    </a:cubicBezTo>
                    <a:cubicBezTo>
                      <a:pt x="1913911" y="811213"/>
                      <a:pt x="1917700" y="814706"/>
                      <a:pt x="1917700" y="821691"/>
                    </a:cubicBezTo>
                    <a:cubicBezTo>
                      <a:pt x="1917700" y="825184"/>
                      <a:pt x="1913911" y="828676"/>
                      <a:pt x="1906332" y="828676"/>
                    </a:cubicBezTo>
                    <a:cubicBezTo>
                      <a:pt x="1876016" y="828676"/>
                      <a:pt x="1841910" y="828676"/>
                      <a:pt x="1807804" y="828676"/>
                    </a:cubicBezTo>
                    <a:cubicBezTo>
                      <a:pt x="1804015" y="828676"/>
                      <a:pt x="1800225" y="825184"/>
                      <a:pt x="1800225" y="818198"/>
                    </a:cubicBezTo>
                    <a:cubicBezTo>
                      <a:pt x="1800225" y="814706"/>
                      <a:pt x="1804015" y="811213"/>
                      <a:pt x="1807804" y="811213"/>
                    </a:cubicBezTo>
                    <a:close/>
                    <a:moveTo>
                      <a:pt x="1488613" y="806450"/>
                    </a:moveTo>
                    <a:cubicBezTo>
                      <a:pt x="1522259" y="806450"/>
                      <a:pt x="1555904" y="806450"/>
                      <a:pt x="1585810" y="806450"/>
                    </a:cubicBezTo>
                    <a:cubicBezTo>
                      <a:pt x="1593287" y="806450"/>
                      <a:pt x="1597025" y="810260"/>
                      <a:pt x="1597025" y="817880"/>
                    </a:cubicBezTo>
                    <a:cubicBezTo>
                      <a:pt x="1597025" y="821690"/>
                      <a:pt x="1593287" y="825500"/>
                      <a:pt x="1585810" y="825500"/>
                    </a:cubicBezTo>
                    <a:cubicBezTo>
                      <a:pt x="1552165" y="825500"/>
                      <a:pt x="1522259" y="825500"/>
                      <a:pt x="1488613" y="825500"/>
                    </a:cubicBezTo>
                    <a:cubicBezTo>
                      <a:pt x="1484875" y="825500"/>
                      <a:pt x="1481137" y="821690"/>
                      <a:pt x="1481137" y="814070"/>
                    </a:cubicBezTo>
                    <a:cubicBezTo>
                      <a:pt x="1481137" y="810260"/>
                      <a:pt x="1484875" y="806450"/>
                      <a:pt x="1488613" y="806450"/>
                    </a:cubicBezTo>
                    <a:close/>
                    <a:moveTo>
                      <a:pt x="627523" y="806450"/>
                    </a:moveTo>
                    <a:cubicBezTo>
                      <a:pt x="631262" y="806450"/>
                      <a:pt x="635000" y="810154"/>
                      <a:pt x="635000" y="813859"/>
                    </a:cubicBezTo>
                    <a:cubicBezTo>
                      <a:pt x="635000" y="821267"/>
                      <a:pt x="631262" y="824971"/>
                      <a:pt x="627523" y="824971"/>
                    </a:cubicBezTo>
                    <a:cubicBezTo>
                      <a:pt x="593878" y="824971"/>
                      <a:pt x="560233" y="824971"/>
                      <a:pt x="526589" y="828675"/>
                    </a:cubicBezTo>
                    <a:cubicBezTo>
                      <a:pt x="522850" y="828675"/>
                      <a:pt x="519112" y="824971"/>
                      <a:pt x="519112" y="817563"/>
                    </a:cubicBezTo>
                    <a:cubicBezTo>
                      <a:pt x="519112" y="813859"/>
                      <a:pt x="522850" y="810154"/>
                      <a:pt x="526589" y="810154"/>
                    </a:cubicBezTo>
                    <a:cubicBezTo>
                      <a:pt x="560233" y="806450"/>
                      <a:pt x="593878" y="806450"/>
                      <a:pt x="627523" y="806450"/>
                    </a:cubicBezTo>
                    <a:close/>
                    <a:moveTo>
                      <a:pt x="3030896" y="803275"/>
                    </a:moveTo>
                    <a:cubicBezTo>
                      <a:pt x="3034686" y="803275"/>
                      <a:pt x="3038475" y="806904"/>
                      <a:pt x="3038475" y="814161"/>
                    </a:cubicBezTo>
                    <a:cubicBezTo>
                      <a:pt x="3038475" y="817790"/>
                      <a:pt x="3034686" y="821418"/>
                      <a:pt x="3030896" y="821418"/>
                    </a:cubicBezTo>
                    <a:cubicBezTo>
                      <a:pt x="2996791" y="825047"/>
                      <a:pt x="2962685" y="825047"/>
                      <a:pt x="2932369" y="828675"/>
                    </a:cubicBezTo>
                    <a:cubicBezTo>
                      <a:pt x="2924790" y="828675"/>
                      <a:pt x="2921000" y="825047"/>
                      <a:pt x="2921000" y="821418"/>
                    </a:cubicBezTo>
                    <a:cubicBezTo>
                      <a:pt x="2921000" y="814161"/>
                      <a:pt x="2924790" y="810532"/>
                      <a:pt x="2928579" y="810532"/>
                    </a:cubicBezTo>
                    <a:cubicBezTo>
                      <a:pt x="2962685" y="810532"/>
                      <a:pt x="2996791" y="806904"/>
                      <a:pt x="3030896" y="803275"/>
                    </a:cubicBezTo>
                    <a:close/>
                    <a:moveTo>
                      <a:pt x="1168598" y="803275"/>
                    </a:moveTo>
                    <a:cubicBezTo>
                      <a:pt x="1202531" y="803275"/>
                      <a:pt x="1232693" y="803275"/>
                      <a:pt x="1266626" y="803275"/>
                    </a:cubicBezTo>
                    <a:cubicBezTo>
                      <a:pt x="1270396" y="803275"/>
                      <a:pt x="1277937" y="807085"/>
                      <a:pt x="1274167" y="814705"/>
                    </a:cubicBezTo>
                    <a:cubicBezTo>
                      <a:pt x="1274167" y="818515"/>
                      <a:pt x="1270396" y="822325"/>
                      <a:pt x="1266626" y="822325"/>
                    </a:cubicBezTo>
                    <a:cubicBezTo>
                      <a:pt x="1232693" y="822325"/>
                      <a:pt x="1202531" y="822325"/>
                      <a:pt x="1168598" y="822325"/>
                    </a:cubicBezTo>
                    <a:cubicBezTo>
                      <a:pt x="1161057" y="822325"/>
                      <a:pt x="1157287" y="818515"/>
                      <a:pt x="1157287" y="810895"/>
                    </a:cubicBezTo>
                    <a:cubicBezTo>
                      <a:pt x="1157287" y="807085"/>
                      <a:pt x="1161057" y="803275"/>
                      <a:pt x="1168598" y="803275"/>
                    </a:cubicBezTo>
                    <a:close/>
                    <a:moveTo>
                      <a:pt x="849415" y="803275"/>
                    </a:moveTo>
                    <a:cubicBezTo>
                      <a:pt x="879321" y="803275"/>
                      <a:pt x="912966" y="803275"/>
                      <a:pt x="946611" y="803275"/>
                    </a:cubicBezTo>
                    <a:cubicBezTo>
                      <a:pt x="950350" y="803275"/>
                      <a:pt x="954088" y="807085"/>
                      <a:pt x="954088" y="810895"/>
                    </a:cubicBezTo>
                    <a:cubicBezTo>
                      <a:pt x="954088" y="814705"/>
                      <a:pt x="950350" y="822325"/>
                      <a:pt x="946611" y="822325"/>
                    </a:cubicBezTo>
                    <a:cubicBezTo>
                      <a:pt x="912966" y="822325"/>
                      <a:pt x="879321" y="822325"/>
                      <a:pt x="849415" y="822325"/>
                    </a:cubicBezTo>
                    <a:cubicBezTo>
                      <a:pt x="841938" y="822325"/>
                      <a:pt x="838200" y="818515"/>
                      <a:pt x="838200" y="810895"/>
                    </a:cubicBezTo>
                    <a:cubicBezTo>
                      <a:pt x="838200" y="807085"/>
                      <a:pt x="841938" y="803275"/>
                      <a:pt x="849415" y="803275"/>
                    </a:cubicBezTo>
                    <a:close/>
                    <a:moveTo>
                      <a:pt x="1649669" y="798513"/>
                    </a:moveTo>
                    <a:cubicBezTo>
                      <a:pt x="1683774" y="806133"/>
                      <a:pt x="1717880" y="809943"/>
                      <a:pt x="1748196" y="817563"/>
                    </a:cubicBezTo>
                    <a:cubicBezTo>
                      <a:pt x="1751986" y="817563"/>
                      <a:pt x="1755775" y="825183"/>
                      <a:pt x="1755775" y="828993"/>
                    </a:cubicBezTo>
                    <a:cubicBezTo>
                      <a:pt x="1755775" y="832803"/>
                      <a:pt x="1751986" y="836613"/>
                      <a:pt x="1744407" y="836613"/>
                    </a:cubicBezTo>
                    <a:cubicBezTo>
                      <a:pt x="1714091" y="828993"/>
                      <a:pt x="1679985" y="825183"/>
                      <a:pt x="1645879" y="817563"/>
                    </a:cubicBezTo>
                    <a:cubicBezTo>
                      <a:pt x="1642090" y="817563"/>
                      <a:pt x="1638300" y="813753"/>
                      <a:pt x="1638300" y="806133"/>
                    </a:cubicBezTo>
                    <a:cubicBezTo>
                      <a:pt x="1642090" y="802323"/>
                      <a:pt x="1645879" y="798513"/>
                      <a:pt x="1649669" y="798513"/>
                    </a:cubicBezTo>
                    <a:close/>
                    <a:moveTo>
                      <a:pt x="1413286" y="798513"/>
                    </a:moveTo>
                    <a:cubicBezTo>
                      <a:pt x="1417049" y="798513"/>
                      <a:pt x="1420812" y="802284"/>
                      <a:pt x="1420812" y="809824"/>
                    </a:cubicBezTo>
                    <a:cubicBezTo>
                      <a:pt x="1420812" y="813595"/>
                      <a:pt x="1417049" y="817365"/>
                      <a:pt x="1413286" y="817365"/>
                    </a:cubicBezTo>
                    <a:cubicBezTo>
                      <a:pt x="1386945" y="821135"/>
                      <a:pt x="1356842" y="824906"/>
                      <a:pt x="1330501" y="828676"/>
                    </a:cubicBezTo>
                    <a:cubicBezTo>
                      <a:pt x="1322975" y="828676"/>
                      <a:pt x="1319212" y="824906"/>
                      <a:pt x="1319212" y="821135"/>
                    </a:cubicBezTo>
                    <a:cubicBezTo>
                      <a:pt x="1319212" y="813595"/>
                      <a:pt x="1322975" y="809824"/>
                      <a:pt x="1326738" y="809824"/>
                    </a:cubicBezTo>
                    <a:cubicBezTo>
                      <a:pt x="1353079" y="806054"/>
                      <a:pt x="1383182" y="802284"/>
                      <a:pt x="1413286" y="798513"/>
                    </a:cubicBezTo>
                    <a:close/>
                    <a:moveTo>
                      <a:pt x="785614" y="798513"/>
                    </a:moveTo>
                    <a:cubicBezTo>
                      <a:pt x="789384" y="798513"/>
                      <a:pt x="793155" y="802284"/>
                      <a:pt x="796925" y="806054"/>
                    </a:cubicBezTo>
                    <a:cubicBezTo>
                      <a:pt x="796925" y="813595"/>
                      <a:pt x="793155" y="817365"/>
                      <a:pt x="785614" y="817365"/>
                    </a:cubicBezTo>
                    <a:cubicBezTo>
                      <a:pt x="755451" y="821135"/>
                      <a:pt x="721519" y="824906"/>
                      <a:pt x="687586" y="824906"/>
                    </a:cubicBezTo>
                    <a:cubicBezTo>
                      <a:pt x="687586" y="824906"/>
                      <a:pt x="687586" y="828676"/>
                      <a:pt x="687586" y="828676"/>
                    </a:cubicBezTo>
                    <a:cubicBezTo>
                      <a:pt x="683815" y="828676"/>
                      <a:pt x="680045" y="824906"/>
                      <a:pt x="680045" y="817365"/>
                    </a:cubicBezTo>
                    <a:cubicBezTo>
                      <a:pt x="676275" y="813595"/>
                      <a:pt x="680045" y="809824"/>
                      <a:pt x="687586" y="809824"/>
                    </a:cubicBezTo>
                    <a:cubicBezTo>
                      <a:pt x="717748" y="806054"/>
                      <a:pt x="751681" y="802284"/>
                      <a:pt x="785614" y="798513"/>
                    </a:cubicBezTo>
                    <a:close/>
                    <a:moveTo>
                      <a:pt x="1011340" y="795338"/>
                    </a:moveTo>
                    <a:cubicBezTo>
                      <a:pt x="1041246" y="799042"/>
                      <a:pt x="1074891" y="802747"/>
                      <a:pt x="1108536" y="806451"/>
                    </a:cubicBezTo>
                    <a:cubicBezTo>
                      <a:pt x="1112275" y="810155"/>
                      <a:pt x="1116013" y="813859"/>
                      <a:pt x="1116013" y="817564"/>
                    </a:cubicBezTo>
                    <a:cubicBezTo>
                      <a:pt x="1116013" y="824972"/>
                      <a:pt x="1108536" y="828676"/>
                      <a:pt x="1104798" y="824972"/>
                    </a:cubicBezTo>
                    <a:cubicBezTo>
                      <a:pt x="1071153" y="821268"/>
                      <a:pt x="1041246" y="817564"/>
                      <a:pt x="1007602" y="813859"/>
                    </a:cubicBezTo>
                    <a:cubicBezTo>
                      <a:pt x="1003863" y="813859"/>
                      <a:pt x="1000125" y="806451"/>
                      <a:pt x="1000125" y="802747"/>
                    </a:cubicBezTo>
                    <a:cubicBezTo>
                      <a:pt x="1000125" y="799042"/>
                      <a:pt x="1003863" y="795338"/>
                      <a:pt x="1011340" y="795338"/>
                    </a:cubicBezTo>
                    <a:close/>
                    <a:moveTo>
                      <a:pt x="47983" y="734631"/>
                    </a:moveTo>
                    <a:cubicBezTo>
                      <a:pt x="50346" y="735563"/>
                      <a:pt x="52236" y="737425"/>
                      <a:pt x="52236" y="739287"/>
                    </a:cubicBezTo>
                    <a:cubicBezTo>
                      <a:pt x="67355" y="780257"/>
                      <a:pt x="78694" y="798880"/>
                      <a:pt x="105152" y="810054"/>
                    </a:cubicBezTo>
                    <a:cubicBezTo>
                      <a:pt x="108932" y="813778"/>
                      <a:pt x="112712" y="817503"/>
                      <a:pt x="108932" y="821227"/>
                    </a:cubicBezTo>
                    <a:cubicBezTo>
                      <a:pt x="108932" y="824952"/>
                      <a:pt x="105152" y="828676"/>
                      <a:pt x="101373" y="828676"/>
                    </a:cubicBezTo>
                    <a:cubicBezTo>
                      <a:pt x="101373" y="828676"/>
                      <a:pt x="97593" y="828676"/>
                      <a:pt x="97593" y="828676"/>
                    </a:cubicBezTo>
                    <a:cubicBezTo>
                      <a:pt x="63575" y="813778"/>
                      <a:pt x="48456" y="787706"/>
                      <a:pt x="33337" y="746736"/>
                    </a:cubicBezTo>
                    <a:cubicBezTo>
                      <a:pt x="33337" y="743012"/>
                      <a:pt x="37117" y="735563"/>
                      <a:pt x="40896" y="735563"/>
                    </a:cubicBezTo>
                    <a:cubicBezTo>
                      <a:pt x="42786" y="733700"/>
                      <a:pt x="45621" y="733700"/>
                      <a:pt x="47983" y="734631"/>
                    </a:cubicBezTo>
                    <a:close/>
                    <a:moveTo>
                      <a:pt x="13891" y="576263"/>
                    </a:moveTo>
                    <a:cubicBezTo>
                      <a:pt x="21431" y="576263"/>
                      <a:pt x="25202" y="580053"/>
                      <a:pt x="25202" y="583842"/>
                    </a:cubicBezTo>
                    <a:cubicBezTo>
                      <a:pt x="25202" y="617948"/>
                      <a:pt x="28972" y="648264"/>
                      <a:pt x="36513" y="682370"/>
                    </a:cubicBezTo>
                    <a:cubicBezTo>
                      <a:pt x="36513" y="686159"/>
                      <a:pt x="32742" y="693738"/>
                      <a:pt x="28972" y="693738"/>
                    </a:cubicBezTo>
                    <a:cubicBezTo>
                      <a:pt x="25202" y="693738"/>
                      <a:pt x="17661" y="689949"/>
                      <a:pt x="17661" y="686159"/>
                    </a:cubicBezTo>
                    <a:cubicBezTo>
                      <a:pt x="10120" y="652053"/>
                      <a:pt x="10120" y="617948"/>
                      <a:pt x="6350" y="583842"/>
                    </a:cubicBezTo>
                    <a:cubicBezTo>
                      <a:pt x="6350" y="580053"/>
                      <a:pt x="10120" y="576263"/>
                      <a:pt x="13891" y="576263"/>
                    </a:cubicBezTo>
                    <a:close/>
                    <a:moveTo>
                      <a:pt x="3282752" y="542925"/>
                    </a:moveTo>
                    <a:cubicBezTo>
                      <a:pt x="3290293" y="542925"/>
                      <a:pt x="3294063" y="546715"/>
                      <a:pt x="3294063" y="550504"/>
                    </a:cubicBezTo>
                    <a:cubicBezTo>
                      <a:pt x="3290293" y="584610"/>
                      <a:pt x="3286522" y="618715"/>
                      <a:pt x="3282752" y="649032"/>
                    </a:cubicBezTo>
                    <a:cubicBezTo>
                      <a:pt x="3282752" y="656611"/>
                      <a:pt x="3278982" y="660400"/>
                      <a:pt x="3275211" y="660400"/>
                    </a:cubicBezTo>
                    <a:cubicBezTo>
                      <a:pt x="3267671" y="660400"/>
                      <a:pt x="3263900" y="652821"/>
                      <a:pt x="3263900" y="649032"/>
                    </a:cubicBezTo>
                    <a:cubicBezTo>
                      <a:pt x="3267671" y="618715"/>
                      <a:pt x="3271441" y="584610"/>
                      <a:pt x="3275211" y="550504"/>
                    </a:cubicBezTo>
                    <a:cubicBezTo>
                      <a:pt x="3275211" y="546715"/>
                      <a:pt x="3278982" y="542925"/>
                      <a:pt x="3282752" y="542925"/>
                    </a:cubicBezTo>
                    <a:close/>
                    <a:moveTo>
                      <a:pt x="18256" y="414338"/>
                    </a:moveTo>
                    <a:cubicBezTo>
                      <a:pt x="26194" y="414338"/>
                      <a:pt x="30163" y="418128"/>
                      <a:pt x="30163" y="425707"/>
                    </a:cubicBezTo>
                    <a:cubicBezTo>
                      <a:pt x="26194" y="459812"/>
                      <a:pt x="26194" y="490128"/>
                      <a:pt x="26194" y="524234"/>
                    </a:cubicBezTo>
                    <a:cubicBezTo>
                      <a:pt x="26194" y="528024"/>
                      <a:pt x="22225" y="531813"/>
                      <a:pt x="14288" y="531813"/>
                    </a:cubicBezTo>
                    <a:cubicBezTo>
                      <a:pt x="10319" y="531813"/>
                      <a:pt x="6350" y="528024"/>
                      <a:pt x="6350" y="524234"/>
                    </a:cubicBezTo>
                    <a:cubicBezTo>
                      <a:pt x="6350" y="490128"/>
                      <a:pt x="6350" y="456023"/>
                      <a:pt x="10319" y="425707"/>
                    </a:cubicBezTo>
                    <a:cubicBezTo>
                      <a:pt x="10319" y="418128"/>
                      <a:pt x="14288" y="414338"/>
                      <a:pt x="18256" y="414338"/>
                    </a:cubicBezTo>
                    <a:close/>
                    <a:moveTo>
                      <a:pt x="3297464" y="381000"/>
                    </a:moveTo>
                    <a:cubicBezTo>
                      <a:pt x="3301320" y="381000"/>
                      <a:pt x="3305175" y="384790"/>
                      <a:pt x="3305175" y="392369"/>
                    </a:cubicBezTo>
                    <a:cubicBezTo>
                      <a:pt x="3305175" y="426474"/>
                      <a:pt x="3301320" y="456790"/>
                      <a:pt x="3297464" y="490896"/>
                    </a:cubicBezTo>
                    <a:cubicBezTo>
                      <a:pt x="3297464" y="494686"/>
                      <a:pt x="3293609" y="498475"/>
                      <a:pt x="3289754" y="498475"/>
                    </a:cubicBezTo>
                    <a:cubicBezTo>
                      <a:pt x="3289754" y="498475"/>
                      <a:pt x="3285898" y="498475"/>
                      <a:pt x="3285898" y="498475"/>
                    </a:cubicBezTo>
                    <a:cubicBezTo>
                      <a:pt x="3282043" y="498475"/>
                      <a:pt x="3278187" y="494686"/>
                      <a:pt x="3278187" y="490896"/>
                    </a:cubicBezTo>
                    <a:cubicBezTo>
                      <a:pt x="3282043" y="456790"/>
                      <a:pt x="3285898" y="422685"/>
                      <a:pt x="3285898" y="388579"/>
                    </a:cubicBezTo>
                    <a:cubicBezTo>
                      <a:pt x="3285898" y="384790"/>
                      <a:pt x="3289754" y="381000"/>
                      <a:pt x="3297464" y="381000"/>
                    </a:cubicBezTo>
                    <a:close/>
                    <a:moveTo>
                      <a:pt x="14741" y="257175"/>
                    </a:moveTo>
                    <a:cubicBezTo>
                      <a:pt x="18597" y="257175"/>
                      <a:pt x="22452" y="260913"/>
                      <a:pt x="26307" y="264652"/>
                    </a:cubicBezTo>
                    <a:cubicBezTo>
                      <a:pt x="26307" y="290820"/>
                      <a:pt x="30163" y="313250"/>
                      <a:pt x="30163" y="328203"/>
                    </a:cubicBezTo>
                    <a:cubicBezTo>
                      <a:pt x="30163" y="328203"/>
                      <a:pt x="30163" y="331942"/>
                      <a:pt x="30163" y="331942"/>
                    </a:cubicBezTo>
                    <a:cubicBezTo>
                      <a:pt x="30163" y="343157"/>
                      <a:pt x="30163" y="354372"/>
                      <a:pt x="30163" y="361848"/>
                    </a:cubicBezTo>
                    <a:cubicBezTo>
                      <a:pt x="30163" y="369325"/>
                      <a:pt x="26307" y="373063"/>
                      <a:pt x="22452" y="373063"/>
                    </a:cubicBezTo>
                    <a:cubicBezTo>
                      <a:pt x="14741" y="373063"/>
                      <a:pt x="10886" y="369325"/>
                      <a:pt x="10886" y="361848"/>
                    </a:cubicBezTo>
                    <a:cubicBezTo>
                      <a:pt x="10886" y="350633"/>
                      <a:pt x="10886" y="343157"/>
                      <a:pt x="10886" y="331942"/>
                    </a:cubicBezTo>
                    <a:cubicBezTo>
                      <a:pt x="10886" y="331942"/>
                      <a:pt x="10886" y="328203"/>
                      <a:pt x="10886" y="328203"/>
                    </a:cubicBezTo>
                    <a:cubicBezTo>
                      <a:pt x="10886" y="313250"/>
                      <a:pt x="10886" y="290820"/>
                      <a:pt x="7030" y="268390"/>
                    </a:cubicBezTo>
                    <a:cubicBezTo>
                      <a:pt x="3175" y="260913"/>
                      <a:pt x="7030" y="257175"/>
                      <a:pt x="14741" y="257175"/>
                    </a:cubicBezTo>
                    <a:close/>
                    <a:moveTo>
                      <a:pt x="3297238" y="222845"/>
                    </a:moveTo>
                    <a:cubicBezTo>
                      <a:pt x="3300942" y="219075"/>
                      <a:pt x="3304646" y="226616"/>
                      <a:pt x="3304646" y="230386"/>
                    </a:cubicBezTo>
                    <a:cubicBezTo>
                      <a:pt x="3308350" y="253008"/>
                      <a:pt x="3308350" y="275630"/>
                      <a:pt x="3308350" y="298252"/>
                    </a:cubicBezTo>
                    <a:cubicBezTo>
                      <a:pt x="3308350" y="309563"/>
                      <a:pt x="3308350" y="317103"/>
                      <a:pt x="3308350" y="328414"/>
                    </a:cubicBezTo>
                    <a:cubicBezTo>
                      <a:pt x="3308350" y="335955"/>
                      <a:pt x="3304646" y="339725"/>
                      <a:pt x="3297238" y="339725"/>
                    </a:cubicBezTo>
                    <a:cubicBezTo>
                      <a:pt x="3293534" y="339725"/>
                      <a:pt x="3289829" y="335955"/>
                      <a:pt x="3289829" y="328414"/>
                    </a:cubicBezTo>
                    <a:cubicBezTo>
                      <a:pt x="3289829" y="317103"/>
                      <a:pt x="3289829" y="309563"/>
                      <a:pt x="3289829" y="298252"/>
                    </a:cubicBezTo>
                    <a:cubicBezTo>
                      <a:pt x="3289829" y="275630"/>
                      <a:pt x="3289829" y="253008"/>
                      <a:pt x="3286125" y="230386"/>
                    </a:cubicBezTo>
                    <a:cubicBezTo>
                      <a:pt x="3286125" y="226616"/>
                      <a:pt x="3289829" y="222845"/>
                      <a:pt x="3297238" y="222845"/>
                    </a:cubicBezTo>
                    <a:close/>
                    <a:moveTo>
                      <a:pt x="18852" y="98054"/>
                    </a:moveTo>
                    <a:cubicBezTo>
                      <a:pt x="21680" y="97119"/>
                      <a:pt x="24507" y="97119"/>
                      <a:pt x="26392" y="98988"/>
                    </a:cubicBezTo>
                    <a:cubicBezTo>
                      <a:pt x="30163" y="102727"/>
                      <a:pt x="30163" y="106465"/>
                      <a:pt x="30163" y="113942"/>
                    </a:cubicBezTo>
                    <a:cubicBezTo>
                      <a:pt x="18852" y="125157"/>
                      <a:pt x="15081" y="147587"/>
                      <a:pt x="18852" y="173755"/>
                    </a:cubicBezTo>
                    <a:cubicBezTo>
                      <a:pt x="18852" y="184970"/>
                      <a:pt x="18852" y="192447"/>
                      <a:pt x="18852" y="203661"/>
                    </a:cubicBezTo>
                    <a:cubicBezTo>
                      <a:pt x="18852" y="207400"/>
                      <a:pt x="15081" y="211138"/>
                      <a:pt x="11311" y="211138"/>
                    </a:cubicBezTo>
                    <a:cubicBezTo>
                      <a:pt x="7541" y="211138"/>
                      <a:pt x="7541" y="211138"/>
                      <a:pt x="7541" y="211138"/>
                    </a:cubicBezTo>
                    <a:cubicBezTo>
                      <a:pt x="3770" y="211138"/>
                      <a:pt x="0" y="207400"/>
                      <a:pt x="0" y="203661"/>
                    </a:cubicBezTo>
                    <a:cubicBezTo>
                      <a:pt x="0" y="192447"/>
                      <a:pt x="0" y="184970"/>
                      <a:pt x="0" y="173755"/>
                    </a:cubicBezTo>
                    <a:cubicBezTo>
                      <a:pt x="0" y="147587"/>
                      <a:pt x="0" y="121418"/>
                      <a:pt x="11311" y="102727"/>
                    </a:cubicBezTo>
                    <a:cubicBezTo>
                      <a:pt x="13196" y="100858"/>
                      <a:pt x="16024" y="98988"/>
                      <a:pt x="18852" y="98054"/>
                    </a:cubicBezTo>
                    <a:close/>
                    <a:moveTo>
                      <a:pt x="3259666" y="65088"/>
                    </a:moveTo>
                    <a:cubicBezTo>
                      <a:pt x="3267075" y="65088"/>
                      <a:pt x="3270779" y="65088"/>
                      <a:pt x="3274483" y="72602"/>
                    </a:cubicBezTo>
                    <a:cubicBezTo>
                      <a:pt x="3285596" y="102659"/>
                      <a:pt x="3293004" y="132716"/>
                      <a:pt x="3300412" y="166530"/>
                    </a:cubicBezTo>
                    <a:cubicBezTo>
                      <a:pt x="3300412" y="174044"/>
                      <a:pt x="3296708" y="177801"/>
                      <a:pt x="3289300" y="177801"/>
                    </a:cubicBezTo>
                    <a:cubicBezTo>
                      <a:pt x="3285596" y="177801"/>
                      <a:pt x="3281891" y="174044"/>
                      <a:pt x="3281891" y="170287"/>
                    </a:cubicBezTo>
                    <a:cubicBezTo>
                      <a:pt x="3274483" y="136473"/>
                      <a:pt x="3267075" y="106416"/>
                      <a:pt x="3255962" y="76359"/>
                    </a:cubicBezTo>
                    <a:cubicBezTo>
                      <a:pt x="3255962" y="72602"/>
                      <a:pt x="3255962" y="68845"/>
                      <a:pt x="3259666" y="65088"/>
                    </a:cubicBezTo>
                    <a:close/>
                    <a:moveTo>
                      <a:pt x="168173" y="57150"/>
                    </a:moveTo>
                    <a:cubicBezTo>
                      <a:pt x="175650" y="57150"/>
                      <a:pt x="179388" y="60921"/>
                      <a:pt x="179388" y="64691"/>
                    </a:cubicBezTo>
                    <a:cubicBezTo>
                      <a:pt x="179388" y="72232"/>
                      <a:pt x="175650" y="76002"/>
                      <a:pt x="171911" y="76002"/>
                    </a:cubicBezTo>
                    <a:cubicBezTo>
                      <a:pt x="134528" y="76002"/>
                      <a:pt x="100883" y="79772"/>
                      <a:pt x="74715" y="87313"/>
                    </a:cubicBezTo>
                    <a:cubicBezTo>
                      <a:pt x="74715" y="87313"/>
                      <a:pt x="74715" y="87313"/>
                      <a:pt x="70977" y="87313"/>
                    </a:cubicBezTo>
                    <a:cubicBezTo>
                      <a:pt x="67238" y="87313"/>
                      <a:pt x="63500" y="83543"/>
                      <a:pt x="63500" y="79772"/>
                    </a:cubicBezTo>
                    <a:cubicBezTo>
                      <a:pt x="63500" y="76002"/>
                      <a:pt x="67238" y="68461"/>
                      <a:pt x="70977" y="68461"/>
                    </a:cubicBezTo>
                    <a:cubicBezTo>
                      <a:pt x="100883" y="60921"/>
                      <a:pt x="134528" y="60921"/>
                      <a:pt x="168173" y="57150"/>
                    </a:cubicBezTo>
                    <a:close/>
                    <a:moveTo>
                      <a:pt x="3116519" y="46038"/>
                    </a:moveTo>
                    <a:cubicBezTo>
                      <a:pt x="3146835" y="46038"/>
                      <a:pt x="3180941" y="49742"/>
                      <a:pt x="3215046" y="49742"/>
                    </a:cubicBezTo>
                    <a:cubicBezTo>
                      <a:pt x="3218836" y="49742"/>
                      <a:pt x="3222625" y="53446"/>
                      <a:pt x="3222625" y="57151"/>
                    </a:cubicBezTo>
                    <a:cubicBezTo>
                      <a:pt x="3222625" y="60855"/>
                      <a:pt x="3218836" y="68263"/>
                      <a:pt x="3215046" y="68263"/>
                    </a:cubicBezTo>
                    <a:cubicBezTo>
                      <a:pt x="3180941" y="68263"/>
                      <a:pt x="3146835" y="64559"/>
                      <a:pt x="3116519" y="64559"/>
                    </a:cubicBezTo>
                    <a:cubicBezTo>
                      <a:pt x="3108940" y="64559"/>
                      <a:pt x="3105150" y="60855"/>
                      <a:pt x="3105150" y="57151"/>
                    </a:cubicBezTo>
                    <a:cubicBezTo>
                      <a:pt x="3105150" y="49742"/>
                      <a:pt x="3108940" y="46038"/>
                      <a:pt x="3116519" y="46038"/>
                    </a:cubicBezTo>
                    <a:close/>
                    <a:moveTo>
                      <a:pt x="330001" y="46038"/>
                    </a:moveTo>
                    <a:cubicBezTo>
                      <a:pt x="333771" y="46038"/>
                      <a:pt x="337542" y="49742"/>
                      <a:pt x="337542" y="53447"/>
                    </a:cubicBezTo>
                    <a:cubicBezTo>
                      <a:pt x="341312" y="57151"/>
                      <a:pt x="337542" y="60855"/>
                      <a:pt x="330001" y="64559"/>
                    </a:cubicBezTo>
                    <a:cubicBezTo>
                      <a:pt x="318690" y="64559"/>
                      <a:pt x="307379" y="68263"/>
                      <a:pt x="296068" y="68263"/>
                    </a:cubicBezTo>
                    <a:cubicBezTo>
                      <a:pt x="280987" y="71968"/>
                      <a:pt x="258365" y="75672"/>
                      <a:pt x="231973" y="75672"/>
                    </a:cubicBezTo>
                    <a:cubicBezTo>
                      <a:pt x="228202" y="79376"/>
                      <a:pt x="224432" y="75672"/>
                      <a:pt x="224432" y="68263"/>
                    </a:cubicBezTo>
                    <a:cubicBezTo>
                      <a:pt x="220662" y="64559"/>
                      <a:pt x="224432" y="60855"/>
                      <a:pt x="231973" y="60855"/>
                    </a:cubicBezTo>
                    <a:cubicBezTo>
                      <a:pt x="258365" y="57151"/>
                      <a:pt x="280987" y="53447"/>
                      <a:pt x="296068" y="49742"/>
                    </a:cubicBezTo>
                    <a:cubicBezTo>
                      <a:pt x="307379" y="49742"/>
                      <a:pt x="318690" y="46038"/>
                      <a:pt x="330001" y="46038"/>
                    </a:cubicBezTo>
                    <a:close/>
                    <a:moveTo>
                      <a:pt x="3058268" y="38166"/>
                    </a:moveTo>
                    <a:cubicBezTo>
                      <a:pt x="3060137" y="39555"/>
                      <a:pt x="3062006" y="42334"/>
                      <a:pt x="3063875" y="46038"/>
                    </a:cubicBezTo>
                    <a:cubicBezTo>
                      <a:pt x="3063875" y="49742"/>
                      <a:pt x="3060137" y="53446"/>
                      <a:pt x="3056399" y="53446"/>
                    </a:cubicBezTo>
                    <a:cubicBezTo>
                      <a:pt x="3056399" y="53446"/>
                      <a:pt x="3056399" y="53446"/>
                      <a:pt x="3052660" y="53446"/>
                    </a:cubicBezTo>
                    <a:cubicBezTo>
                      <a:pt x="3022754" y="60855"/>
                      <a:pt x="2989109" y="64559"/>
                      <a:pt x="2955464" y="68263"/>
                    </a:cubicBezTo>
                    <a:cubicBezTo>
                      <a:pt x="2951726" y="68263"/>
                      <a:pt x="2947987" y="64559"/>
                      <a:pt x="2947987" y="60855"/>
                    </a:cubicBezTo>
                    <a:cubicBezTo>
                      <a:pt x="2947987" y="53446"/>
                      <a:pt x="2947987" y="49742"/>
                      <a:pt x="2955464" y="49742"/>
                    </a:cubicBezTo>
                    <a:cubicBezTo>
                      <a:pt x="2989109" y="46038"/>
                      <a:pt x="3019015" y="42334"/>
                      <a:pt x="3052660" y="38629"/>
                    </a:cubicBezTo>
                    <a:cubicBezTo>
                      <a:pt x="3054529" y="36777"/>
                      <a:pt x="3056399" y="36777"/>
                      <a:pt x="3058268" y="38166"/>
                    </a:cubicBezTo>
                    <a:close/>
                    <a:moveTo>
                      <a:pt x="2797277" y="34925"/>
                    </a:moveTo>
                    <a:cubicBezTo>
                      <a:pt x="2827184" y="34925"/>
                      <a:pt x="2860829" y="34925"/>
                      <a:pt x="2894474" y="38629"/>
                    </a:cubicBezTo>
                    <a:cubicBezTo>
                      <a:pt x="2898212" y="38629"/>
                      <a:pt x="2901950" y="42333"/>
                      <a:pt x="2901950" y="46038"/>
                    </a:cubicBezTo>
                    <a:cubicBezTo>
                      <a:pt x="2901950" y="53446"/>
                      <a:pt x="2898212" y="57150"/>
                      <a:pt x="2894474" y="57150"/>
                    </a:cubicBezTo>
                    <a:cubicBezTo>
                      <a:pt x="2860829" y="53446"/>
                      <a:pt x="2827184" y="53446"/>
                      <a:pt x="2793539" y="49742"/>
                    </a:cubicBezTo>
                    <a:cubicBezTo>
                      <a:pt x="2789801" y="49742"/>
                      <a:pt x="2786062" y="46038"/>
                      <a:pt x="2786062" y="42333"/>
                    </a:cubicBezTo>
                    <a:cubicBezTo>
                      <a:pt x="2786062" y="38629"/>
                      <a:pt x="2789801" y="34925"/>
                      <a:pt x="2797277" y="34925"/>
                    </a:cubicBezTo>
                    <a:close/>
                    <a:moveTo>
                      <a:pt x="393955" y="34925"/>
                    </a:moveTo>
                    <a:cubicBezTo>
                      <a:pt x="428061" y="38629"/>
                      <a:pt x="458377" y="42334"/>
                      <a:pt x="492483" y="49742"/>
                    </a:cubicBezTo>
                    <a:cubicBezTo>
                      <a:pt x="496272" y="49742"/>
                      <a:pt x="500062" y="53446"/>
                      <a:pt x="500062" y="57150"/>
                    </a:cubicBezTo>
                    <a:cubicBezTo>
                      <a:pt x="500062" y="64559"/>
                      <a:pt x="496272" y="68263"/>
                      <a:pt x="488693" y="64559"/>
                    </a:cubicBezTo>
                    <a:cubicBezTo>
                      <a:pt x="458377" y="60855"/>
                      <a:pt x="424272" y="57150"/>
                      <a:pt x="390166" y="53446"/>
                    </a:cubicBezTo>
                    <a:cubicBezTo>
                      <a:pt x="386376" y="53446"/>
                      <a:pt x="382587" y="46038"/>
                      <a:pt x="382587" y="42334"/>
                    </a:cubicBezTo>
                    <a:cubicBezTo>
                      <a:pt x="382587" y="38629"/>
                      <a:pt x="390166" y="34925"/>
                      <a:pt x="393955" y="34925"/>
                    </a:cubicBezTo>
                    <a:close/>
                    <a:moveTo>
                      <a:pt x="2474452" y="23813"/>
                    </a:moveTo>
                    <a:cubicBezTo>
                      <a:pt x="2508097" y="23813"/>
                      <a:pt x="2541742" y="23813"/>
                      <a:pt x="2575387" y="23813"/>
                    </a:cubicBezTo>
                    <a:cubicBezTo>
                      <a:pt x="2579125" y="23813"/>
                      <a:pt x="2582863" y="27623"/>
                      <a:pt x="2582863" y="35243"/>
                    </a:cubicBezTo>
                    <a:cubicBezTo>
                      <a:pt x="2582863" y="39053"/>
                      <a:pt x="2579125" y="42863"/>
                      <a:pt x="2575387" y="42863"/>
                    </a:cubicBezTo>
                    <a:cubicBezTo>
                      <a:pt x="2571648" y="42863"/>
                      <a:pt x="2571648" y="42863"/>
                      <a:pt x="2571648" y="42863"/>
                    </a:cubicBezTo>
                    <a:cubicBezTo>
                      <a:pt x="2541742" y="42863"/>
                      <a:pt x="2508097" y="42863"/>
                      <a:pt x="2474452" y="42863"/>
                    </a:cubicBezTo>
                    <a:cubicBezTo>
                      <a:pt x="2470714" y="42863"/>
                      <a:pt x="2466975" y="39053"/>
                      <a:pt x="2466975" y="31433"/>
                    </a:cubicBezTo>
                    <a:cubicBezTo>
                      <a:pt x="2466975" y="27623"/>
                      <a:pt x="2470714" y="23813"/>
                      <a:pt x="2474452" y="23813"/>
                    </a:cubicBezTo>
                    <a:close/>
                    <a:moveTo>
                      <a:pt x="796811" y="22906"/>
                    </a:moveTo>
                    <a:cubicBezTo>
                      <a:pt x="804295" y="19050"/>
                      <a:pt x="808037" y="26761"/>
                      <a:pt x="808037" y="30616"/>
                    </a:cubicBezTo>
                    <a:cubicBezTo>
                      <a:pt x="808037" y="34472"/>
                      <a:pt x="804295" y="38327"/>
                      <a:pt x="800553" y="38327"/>
                    </a:cubicBezTo>
                    <a:cubicBezTo>
                      <a:pt x="770617" y="42183"/>
                      <a:pt x="740682" y="42183"/>
                      <a:pt x="710746" y="46038"/>
                    </a:cubicBezTo>
                    <a:cubicBezTo>
                      <a:pt x="707004" y="46038"/>
                      <a:pt x="703262" y="42183"/>
                      <a:pt x="703262" y="34472"/>
                    </a:cubicBezTo>
                    <a:cubicBezTo>
                      <a:pt x="703262" y="30616"/>
                      <a:pt x="707004" y="26761"/>
                      <a:pt x="710746" y="26761"/>
                    </a:cubicBezTo>
                    <a:cubicBezTo>
                      <a:pt x="740682" y="22906"/>
                      <a:pt x="770617" y="22906"/>
                      <a:pt x="796811" y="22906"/>
                    </a:cubicBezTo>
                    <a:close/>
                    <a:moveTo>
                      <a:pt x="655355" y="22333"/>
                    </a:moveTo>
                    <a:cubicBezTo>
                      <a:pt x="657250" y="23740"/>
                      <a:pt x="658197" y="26555"/>
                      <a:pt x="658197" y="30307"/>
                    </a:cubicBezTo>
                    <a:cubicBezTo>
                      <a:pt x="661987" y="34059"/>
                      <a:pt x="658197" y="37811"/>
                      <a:pt x="650618" y="37811"/>
                    </a:cubicBezTo>
                    <a:cubicBezTo>
                      <a:pt x="620302" y="45316"/>
                      <a:pt x="586197" y="52821"/>
                      <a:pt x="555880" y="60325"/>
                    </a:cubicBezTo>
                    <a:cubicBezTo>
                      <a:pt x="548301" y="60325"/>
                      <a:pt x="544512" y="56573"/>
                      <a:pt x="544512" y="52821"/>
                    </a:cubicBezTo>
                    <a:cubicBezTo>
                      <a:pt x="544512" y="49068"/>
                      <a:pt x="544512" y="41564"/>
                      <a:pt x="552091" y="41564"/>
                    </a:cubicBezTo>
                    <a:cubicBezTo>
                      <a:pt x="582407" y="34059"/>
                      <a:pt x="616513" y="26555"/>
                      <a:pt x="646829" y="22802"/>
                    </a:cubicBezTo>
                    <a:cubicBezTo>
                      <a:pt x="650618" y="20926"/>
                      <a:pt x="653461" y="20926"/>
                      <a:pt x="655355" y="22333"/>
                    </a:cubicBezTo>
                    <a:close/>
                    <a:moveTo>
                      <a:pt x="2639218" y="19050"/>
                    </a:moveTo>
                    <a:cubicBezTo>
                      <a:pt x="2650529" y="22860"/>
                      <a:pt x="2661840" y="22860"/>
                      <a:pt x="2676922" y="26670"/>
                    </a:cubicBezTo>
                    <a:cubicBezTo>
                      <a:pt x="2695773" y="30480"/>
                      <a:pt x="2714625" y="34290"/>
                      <a:pt x="2733476" y="38100"/>
                    </a:cubicBezTo>
                    <a:cubicBezTo>
                      <a:pt x="2741017" y="38100"/>
                      <a:pt x="2744787" y="41910"/>
                      <a:pt x="2741017" y="45720"/>
                    </a:cubicBezTo>
                    <a:cubicBezTo>
                      <a:pt x="2741017" y="53340"/>
                      <a:pt x="2737247" y="57150"/>
                      <a:pt x="2733476" y="53340"/>
                    </a:cubicBezTo>
                    <a:cubicBezTo>
                      <a:pt x="2733476" y="53340"/>
                      <a:pt x="2729706" y="53340"/>
                      <a:pt x="2729706" y="53340"/>
                    </a:cubicBezTo>
                    <a:cubicBezTo>
                      <a:pt x="2710854" y="49530"/>
                      <a:pt x="2692003" y="49530"/>
                      <a:pt x="2673151" y="45720"/>
                    </a:cubicBezTo>
                    <a:cubicBezTo>
                      <a:pt x="2658070" y="41910"/>
                      <a:pt x="2646759" y="38100"/>
                      <a:pt x="2635448" y="38100"/>
                    </a:cubicBezTo>
                    <a:cubicBezTo>
                      <a:pt x="2627908" y="38100"/>
                      <a:pt x="2624137" y="30480"/>
                      <a:pt x="2627908" y="26670"/>
                    </a:cubicBezTo>
                    <a:cubicBezTo>
                      <a:pt x="2627908" y="22860"/>
                      <a:pt x="2631678" y="19050"/>
                      <a:pt x="2639218" y="19050"/>
                    </a:cubicBezTo>
                    <a:close/>
                    <a:moveTo>
                      <a:pt x="2153826" y="19050"/>
                    </a:moveTo>
                    <a:cubicBezTo>
                      <a:pt x="2180167" y="19050"/>
                      <a:pt x="2210271" y="19050"/>
                      <a:pt x="2236611" y="19050"/>
                    </a:cubicBezTo>
                    <a:cubicBezTo>
                      <a:pt x="2244137" y="19050"/>
                      <a:pt x="2247900" y="22860"/>
                      <a:pt x="2247900" y="30480"/>
                    </a:cubicBezTo>
                    <a:cubicBezTo>
                      <a:pt x="2244137" y="34290"/>
                      <a:pt x="2244137" y="38100"/>
                      <a:pt x="2236611" y="38100"/>
                    </a:cubicBezTo>
                    <a:cubicBezTo>
                      <a:pt x="2210271" y="38100"/>
                      <a:pt x="2180167" y="38100"/>
                      <a:pt x="2153826" y="38100"/>
                    </a:cubicBezTo>
                    <a:cubicBezTo>
                      <a:pt x="2146300" y="38100"/>
                      <a:pt x="2146300" y="34290"/>
                      <a:pt x="2146300" y="26670"/>
                    </a:cubicBezTo>
                    <a:cubicBezTo>
                      <a:pt x="2146300" y="22860"/>
                      <a:pt x="2150063" y="19050"/>
                      <a:pt x="2153826" y="19050"/>
                    </a:cubicBezTo>
                    <a:close/>
                    <a:moveTo>
                      <a:pt x="2316265" y="15875"/>
                    </a:moveTo>
                    <a:cubicBezTo>
                      <a:pt x="2349910" y="19646"/>
                      <a:pt x="2379817" y="23416"/>
                      <a:pt x="2413462" y="27186"/>
                    </a:cubicBezTo>
                    <a:cubicBezTo>
                      <a:pt x="2417200" y="27186"/>
                      <a:pt x="2420938" y="34727"/>
                      <a:pt x="2420938" y="38497"/>
                    </a:cubicBezTo>
                    <a:cubicBezTo>
                      <a:pt x="2420938" y="42268"/>
                      <a:pt x="2417200" y="46038"/>
                      <a:pt x="2413462" y="46038"/>
                    </a:cubicBezTo>
                    <a:cubicBezTo>
                      <a:pt x="2379817" y="42268"/>
                      <a:pt x="2346172" y="38497"/>
                      <a:pt x="2312527" y="34727"/>
                    </a:cubicBezTo>
                    <a:cubicBezTo>
                      <a:pt x="2308789" y="34727"/>
                      <a:pt x="2305050" y="27186"/>
                      <a:pt x="2305050" y="23416"/>
                    </a:cubicBezTo>
                    <a:cubicBezTo>
                      <a:pt x="2305050" y="19646"/>
                      <a:pt x="2312527" y="15875"/>
                      <a:pt x="2316265" y="15875"/>
                    </a:cubicBezTo>
                    <a:close/>
                    <a:moveTo>
                      <a:pt x="1995744" y="12700"/>
                    </a:moveTo>
                    <a:cubicBezTo>
                      <a:pt x="2018481" y="16404"/>
                      <a:pt x="2041218" y="16404"/>
                      <a:pt x="2067745" y="16404"/>
                    </a:cubicBezTo>
                    <a:cubicBezTo>
                      <a:pt x="2075324" y="16404"/>
                      <a:pt x="2082903" y="16404"/>
                      <a:pt x="2094271" y="16404"/>
                    </a:cubicBezTo>
                    <a:cubicBezTo>
                      <a:pt x="2098061" y="16404"/>
                      <a:pt x="2101850" y="23813"/>
                      <a:pt x="2101850" y="27517"/>
                    </a:cubicBezTo>
                    <a:cubicBezTo>
                      <a:pt x="2101850" y="31221"/>
                      <a:pt x="2098061" y="34925"/>
                      <a:pt x="2094271" y="34925"/>
                    </a:cubicBezTo>
                    <a:cubicBezTo>
                      <a:pt x="2082903" y="34925"/>
                      <a:pt x="2075324" y="34925"/>
                      <a:pt x="2063955" y="34925"/>
                    </a:cubicBezTo>
                    <a:cubicBezTo>
                      <a:pt x="2041218" y="34925"/>
                      <a:pt x="2018481" y="34925"/>
                      <a:pt x="1991954" y="31221"/>
                    </a:cubicBezTo>
                    <a:cubicBezTo>
                      <a:pt x="1988165" y="31221"/>
                      <a:pt x="1984375" y="27517"/>
                      <a:pt x="1984375" y="23813"/>
                    </a:cubicBezTo>
                    <a:cubicBezTo>
                      <a:pt x="1984375" y="16404"/>
                      <a:pt x="1988165" y="12700"/>
                      <a:pt x="1995744" y="12700"/>
                    </a:cubicBezTo>
                    <a:close/>
                    <a:moveTo>
                      <a:pt x="874968" y="7938"/>
                    </a:moveTo>
                    <a:cubicBezTo>
                      <a:pt x="890126" y="11819"/>
                      <a:pt x="905285" y="15699"/>
                      <a:pt x="920443" y="15699"/>
                    </a:cubicBezTo>
                    <a:cubicBezTo>
                      <a:pt x="935601" y="19580"/>
                      <a:pt x="954548" y="19580"/>
                      <a:pt x="973496" y="23460"/>
                    </a:cubicBezTo>
                    <a:cubicBezTo>
                      <a:pt x="977285" y="23460"/>
                      <a:pt x="981075" y="31221"/>
                      <a:pt x="981075" y="35102"/>
                    </a:cubicBezTo>
                    <a:cubicBezTo>
                      <a:pt x="981075" y="38983"/>
                      <a:pt x="973496" y="42863"/>
                      <a:pt x="969706" y="42863"/>
                    </a:cubicBezTo>
                    <a:cubicBezTo>
                      <a:pt x="950759" y="38983"/>
                      <a:pt x="935601" y="38983"/>
                      <a:pt x="916653" y="35102"/>
                    </a:cubicBezTo>
                    <a:cubicBezTo>
                      <a:pt x="901495" y="31221"/>
                      <a:pt x="886337" y="31221"/>
                      <a:pt x="871179" y="27341"/>
                    </a:cubicBezTo>
                    <a:cubicBezTo>
                      <a:pt x="867389" y="27341"/>
                      <a:pt x="863600" y="23460"/>
                      <a:pt x="863600" y="15699"/>
                    </a:cubicBezTo>
                    <a:cubicBezTo>
                      <a:pt x="863600" y="11819"/>
                      <a:pt x="867389" y="7938"/>
                      <a:pt x="874968" y="7938"/>
                    </a:cubicBezTo>
                    <a:close/>
                    <a:moveTo>
                      <a:pt x="1835199" y="4763"/>
                    </a:moveTo>
                    <a:cubicBezTo>
                      <a:pt x="1868686" y="8534"/>
                      <a:pt x="1902172" y="12304"/>
                      <a:pt x="1931938" y="16074"/>
                    </a:cubicBezTo>
                    <a:cubicBezTo>
                      <a:pt x="1939380" y="16074"/>
                      <a:pt x="1943100" y="19845"/>
                      <a:pt x="1939380" y="27385"/>
                    </a:cubicBezTo>
                    <a:cubicBezTo>
                      <a:pt x="1939380" y="31156"/>
                      <a:pt x="1935659" y="34926"/>
                      <a:pt x="1931938" y="34926"/>
                    </a:cubicBezTo>
                    <a:cubicBezTo>
                      <a:pt x="1898452" y="31156"/>
                      <a:pt x="1864965" y="27385"/>
                      <a:pt x="1835199" y="23615"/>
                    </a:cubicBezTo>
                    <a:cubicBezTo>
                      <a:pt x="1827758" y="23615"/>
                      <a:pt x="1824037" y="19845"/>
                      <a:pt x="1824037" y="12304"/>
                    </a:cubicBezTo>
                    <a:cubicBezTo>
                      <a:pt x="1827758" y="8534"/>
                      <a:pt x="1831479" y="4763"/>
                      <a:pt x="1835199" y="4763"/>
                    </a:cubicBezTo>
                    <a:close/>
                    <a:moveTo>
                      <a:pt x="1273664" y="4763"/>
                    </a:moveTo>
                    <a:cubicBezTo>
                      <a:pt x="1277388" y="4763"/>
                      <a:pt x="1281113" y="8467"/>
                      <a:pt x="1281113" y="15876"/>
                    </a:cubicBezTo>
                    <a:cubicBezTo>
                      <a:pt x="1281113" y="19580"/>
                      <a:pt x="1277388" y="23284"/>
                      <a:pt x="1273664" y="23284"/>
                    </a:cubicBezTo>
                    <a:cubicBezTo>
                      <a:pt x="1247592" y="23284"/>
                      <a:pt x="1217796" y="26988"/>
                      <a:pt x="1191724" y="26988"/>
                    </a:cubicBezTo>
                    <a:cubicBezTo>
                      <a:pt x="1187999" y="26988"/>
                      <a:pt x="1184275" y="23284"/>
                      <a:pt x="1184275" y="15876"/>
                    </a:cubicBezTo>
                    <a:cubicBezTo>
                      <a:pt x="1184275" y="12171"/>
                      <a:pt x="1187999" y="8467"/>
                      <a:pt x="1191724" y="8467"/>
                    </a:cubicBezTo>
                    <a:cubicBezTo>
                      <a:pt x="1217796" y="8467"/>
                      <a:pt x="1247592" y="4763"/>
                      <a:pt x="1273664" y="4763"/>
                    </a:cubicBezTo>
                    <a:close/>
                    <a:moveTo>
                      <a:pt x="1130761" y="4763"/>
                    </a:moveTo>
                    <a:cubicBezTo>
                      <a:pt x="1134500" y="4763"/>
                      <a:pt x="1138238" y="8534"/>
                      <a:pt x="1138238" y="12304"/>
                    </a:cubicBezTo>
                    <a:cubicBezTo>
                      <a:pt x="1138238" y="16074"/>
                      <a:pt x="1138238" y="23615"/>
                      <a:pt x="1130761" y="23615"/>
                    </a:cubicBezTo>
                    <a:cubicBezTo>
                      <a:pt x="1100855" y="27385"/>
                      <a:pt x="1067210" y="31156"/>
                      <a:pt x="1033565" y="34926"/>
                    </a:cubicBezTo>
                    <a:cubicBezTo>
                      <a:pt x="1029827" y="34926"/>
                      <a:pt x="1026088" y="31156"/>
                      <a:pt x="1022350" y="27385"/>
                    </a:cubicBezTo>
                    <a:cubicBezTo>
                      <a:pt x="1022350" y="23615"/>
                      <a:pt x="1026088" y="19845"/>
                      <a:pt x="1033565" y="16074"/>
                    </a:cubicBezTo>
                    <a:cubicBezTo>
                      <a:pt x="1063471" y="12304"/>
                      <a:pt x="1097116" y="8534"/>
                      <a:pt x="1130761" y="4763"/>
                    </a:cubicBezTo>
                    <a:close/>
                    <a:moveTo>
                      <a:pt x="1769960" y="0"/>
                    </a:moveTo>
                    <a:cubicBezTo>
                      <a:pt x="1777437" y="0"/>
                      <a:pt x="1781175" y="3771"/>
                      <a:pt x="1781175" y="11311"/>
                    </a:cubicBezTo>
                    <a:cubicBezTo>
                      <a:pt x="1781175" y="15082"/>
                      <a:pt x="1777437" y="18852"/>
                      <a:pt x="1773699" y="18852"/>
                    </a:cubicBezTo>
                    <a:cubicBezTo>
                      <a:pt x="1740054" y="22622"/>
                      <a:pt x="1706409" y="26393"/>
                      <a:pt x="1676502" y="30163"/>
                    </a:cubicBezTo>
                    <a:cubicBezTo>
                      <a:pt x="1669026" y="30163"/>
                      <a:pt x="1665287" y="26393"/>
                      <a:pt x="1665287" y="18852"/>
                    </a:cubicBezTo>
                    <a:cubicBezTo>
                      <a:pt x="1665287" y="15082"/>
                      <a:pt x="1669026" y="11311"/>
                      <a:pt x="1672764" y="11311"/>
                    </a:cubicBezTo>
                    <a:cubicBezTo>
                      <a:pt x="1706409" y="7541"/>
                      <a:pt x="1736315" y="3771"/>
                      <a:pt x="1769960" y="0"/>
                    </a:cubicBezTo>
                    <a:close/>
                    <a:moveTo>
                      <a:pt x="1514731" y="0"/>
                    </a:moveTo>
                    <a:cubicBezTo>
                      <a:pt x="1548836" y="3856"/>
                      <a:pt x="1579153" y="3856"/>
                      <a:pt x="1613258" y="7711"/>
                    </a:cubicBezTo>
                    <a:cubicBezTo>
                      <a:pt x="1617048" y="7711"/>
                      <a:pt x="1620837" y="11566"/>
                      <a:pt x="1620837" y="19277"/>
                    </a:cubicBezTo>
                    <a:cubicBezTo>
                      <a:pt x="1620837" y="23133"/>
                      <a:pt x="1617048" y="26988"/>
                      <a:pt x="1613258" y="26988"/>
                    </a:cubicBezTo>
                    <a:cubicBezTo>
                      <a:pt x="1579153" y="23133"/>
                      <a:pt x="1545047" y="23133"/>
                      <a:pt x="1510941" y="19277"/>
                    </a:cubicBezTo>
                    <a:cubicBezTo>
                      <a:pt x="1507152" y="19277"/>
                      <a:pt x="1503362" y="15422"/>
                      <a:pt x="1503362" y="7711"/>
                    </a:cubicBezTo>
                    <a:cubicBezTo>
                      <a:pt x="1503362" y="3856"/>
                      <a:pt x="1507152" y="0"/>
                      <a:pt x="1514731" y="0"/>
                    </a:cubicBezTo>
                    <a:close/>
                    <a:moveTo>
                      <a:pt x="1352794" y="0"/>
                    </a:moveTo>
                    <a:cubicBezTo>
                      <a:pt x="1379293" y="3969"/>
                      <a:pt x="1405792" y="3969"/>
                      <a:pt x="1432291" y="3969"/>
                    </a:cubicBezTo>
                    <a:cubicBezTo>
                      <a:pt x="1436076" y="3969"/>
                      <a:pt x="1439862" y="11907"/>
                      <a:pt x="1436076" y="15875"/>
                    </a:cubicBezTo>
                    <a:cubicBezTo>
                      <a:pt x="1436076" y="19844"/>
                      <a:pt x="1432291" y="23813"/>
                      <a:pt x="1428505" y="23813"/>
                    </a:cubicBezTo>
                    <a:cubicBezTo>
                      <a:pt x="1402006" y="23813"/>
                      <a:pt x="1375507" y="23813"/>
                      <a:pt x="1349008" y="19844"/>
                    </a:cubicBezTo>
                    <a:cubicBezTo>
                      <a:pt x="1345222" y="19844"/>
                      <a:pt x="1341437" y="15875"/>
                      <a:pt x="1345222" y="11907"/>
                    </a:cubicBezTo>
                    <a:cubicBezTo>
                      <a:pt x="1345222" y="7938"/>
                      <a:pt x="1349008" y="0"/>
                      <a:pt x="1352794" y="0"/>
                    </a:cubicBezTo>
                    <a:close/>
                  </a:path>
                </a:pathLst>
              </a:custGeom>
              <a:solidFill>
                <a:srgbClr val="F5AE16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845849" y="1098265"/>
              <a:ext cx="82927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 thường kể với người thân những chuyện gì về trường lớp của em?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85714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51" t="18951" r="93294" b="24193"/>
          <a:stretch/>
        </p:blipFill>
        <p:spPr>
          <a:xfrm>
            <a:off x="798185" y="429585"/>
            <a:ext cx="472305" cy="459277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633015-E0FC-42CA-B419-CD7F7673F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25" y="2662255"/>
            <a:ext cx="11314138" cy="23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12" y="174940"/>
            <a:ext cx="11525631" cy="64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9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8001" y="247157"/>
            <a:ext cx="4555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VN Van Chuong Nang" panose="00000400000000000000" pitchFamily="2" charset="0"/>
              </a:rPr>
              <a:t>Yêu</a:t>
            </a:r>
            <a:r>
              <a:rPr lang="en-US" sz="4400" b="1" dirty="0" smtClean="0">
                <a:solidFill>
                  <a:srgbClr val="FF0000"/>
                </a:solidFill>
                <a:latin typeface="UVN Van Chuong Nang" panose="000004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VN Van Chuong Nang" panose="00000400000000000000" pitchFamily="2" charset="0"/>
              </a:rPr>
              <a:t>cầu</a:t>
            </a:r>
            <a:r>
              <a:rPr lang="en-US" sz="4400" b="1" dirty="0" smtClean="0">
                <a:solidFill>
                  <a:srgbClr val="FF0000"/>
                </a:solidFill>
                <a:latin typeface="UVN Van Chuong Nang" panose="000004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VN Van Chuong Nang" panose="00000400000000000000" pitchFamily="2" charset="0"/>
              </a:rPr>
              <a:t>cần</a:t>
            </a:r>
            <a:r>
              <a:rPr lang="en-US" sz="4400" b="1" dirty="0" smtClean="0">
                <a:solidFill>
                  <a:srgbClr val="FF0000"/>
                </a:solidFill>
                <a:latin typeface="UVN Van Chuong Nang" panose="000004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VN Van Chuong Nang" panose="00000400000000000000" pitchFamily="2" charset="0"/>
              </a:rPr>
              <a:t>đạt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624" y="1695212"/>
            <a:ext cx="11350752" cy="1111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</a:t>
            </a:r>
            <a:r>
              <a:rPr lang="nl-NL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</a:t>
            </a: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 từ ngữ, câu, đoạn và toàn bộ câu chuyện </a:t>
            </a:r>
            <a:r>
              <a:rPr lang="nl-N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“Đi học vui sao”.</a:t>
            </a:r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624" y="3027188"/>
            <a:ext cx="11350752" cy="1111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</a:t>
            </a:r>
            <a:r>
              <a:rPr lang="nl-NL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 trả lời câu hỏi và hiểu </a:t>
            </a: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</a:t>
            </a:r>
            <a:r>
              <a:rPr lang="nl-N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đọc.</a:t>
            </a:r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624" y="4359164"/>
            <a:ext cx="11350752" cy="1111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Biết kể về chuyện tới lớp, tới trường của mình.</a:t>
            </a:r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71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sz="4000" spc="300" noProof="0" dirty="0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sz="4000" spc="300" noProof="0" dirty="0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sz="4000" spc="300" noProof="0" dirty="0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 nhiêu chuyện cổ tích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 có trong sách hay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dạy múa, dạy hát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đồ chơi khéo tay.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447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xốn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Phạm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Anh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55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Đi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vui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 nhiêu chuyện cổ tích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 có trong sách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dạy múa, dạy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đồ chơi khéo tay.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447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xốn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Phạm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9EED94A-DE41-4F3F-A272-A81F8B7ACE94}"/>
              </a:ext>
            </a:extLst>
          </p:cNvPr>
          <p:cNvGrpSpPr/>
          <p:nvPr/>
        </p:nvGrpSpPr>
        <p:grpSpPr>
          <a:xfrm>
            <a:off x="52438" y="1045973"/>
            <a:ext cx="606311" cy="638776"/>
            <a:chOff x="52438" y="1045973"/>
            <a:chExt cx="606311" cy="638776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xmlns="" id="{8214D699-F75D-4C40-85DC-272042AB5D5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6997B28-2C38-49E3-884F-BAC7907645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98D7753-4024-43AB-9B1E-212CF2BC2DEE}"/>
              </a:ext>
            </a:extLst>
          </p:cNvPr>
          <p:cNvGrpSpPr/>
          <p:nvPr/>
        </p:nvGrpSpPr>
        <p:grpSpPr>
          <a:xfrm>
            <a:off x="107533" y="2864374"/>
            <a:ext cx="606311" cy="638776"/>
            <a:chOff x="52438" y="1045973"/>
            <a:chExt cx="606311" cy="638776"/>
          </a:xfrm>
        </p:grpSpPr>
        <p:sp>
          <p:nvSpPr>
            <p:cNvPr id="18" name="MH_SubTitle_1">
              <a:extLst>
                <a:ext uri="{FF2B5EF4-FFF2-40B4-BE49-F238E27FC236}">
                  <a16:creationId xmlns:a16="http://schemas.microsoft.com/office/drawing/2014/main" xmlns="" id="{69CF9F8D-A0BA-4C54-B947-1895649970A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CA44744-D41C-4CB0-AEED-05F7386A1E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AD80DC2-8D0F-4A9F-947C-E518A678A661}"/>
              </a:ext>
            </a:extLst>
          </p:cNvPr>
          <p:cNvGrpSpPr/>
          <p:nvPr/>
        </p:nvGrpSpPr>
        <p:grpSpPr>
          <a:xfrm>
            <a:off x="65063" y="4736730"/>
            <a:ext cx="606311" cy="638776"/>
            <a:chOff x="52438" y="1045973"/>
            <a:chExt cx="606311" cy="638776"/>
          </a:xfrm>
        </p:grpSpPr>
        <p:sp>
          <p:nvSpPr>
            <p:cNvPr id="21" name="MH_SubTitle_1">
              <a:extLst>
                <a:ext uri="{FF2B5EF4-FFF2-40B4-BE49-F238E27FC236}">
                  <a16:creationId xmlns:a16="http://schemas.microsoft.com/office/drawing/2014/main" xmlns="" id="{F646E473-B29B-4450-A9A2-E635D004E318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BB0BCEF-CB58-4D83-8EB8-F803BCE8544B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64D2">
                      <a:lumMod val="75000"/>
                    </a:srgbClr>
                  </a:solidFill>
                  <a:latin typeface="Arial"/>
                  <a:ea typeface="微软雅黑"/>
                </a:rPr>
                <a:t>3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94DB242-54CF-4940-A74A-EB800EA9E071}"/>
              </a:ext>
            </a:extLst>
          </p:cNvPr>
          <p:cNvGrpSpPr/>
          <p:nvPr/>
        </p:nvGrpSpPr>
        <p:grpSpPr>
          <a:xfrm>
            <a:off x="4775712" y="1067757"/>
            <a:ext cx="606311" cy="638776"/>
            <a:chOff x="52438" y="1045973"/>
            <a:chExt cx="606311" cy="638776"/>
          </a:xfrm>
        </p:grpSpPr>
        <p:sp>
          <p:nvSpPr>
            <p:cNvPr id="24" name="MH_SubTitle_1">
              <a:extLst>
                <a:ext uri="{FF2B5EF4-FFF2-40B4-BE49-F238E27FC236}">
                  <a16:creationId xmlns:a16="http://schemas.microsoft.com/office/drawing/2014/main" xmlns="" id="{220B9BAB-8181-429A-960A-BAFD0DDE169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29F8685-6867-47F7-A1AB-451D7E2036FA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64D2">
                      <a:lumMod val="75000"/>
                    </a:srgbClr>
                  </a:solidFill>
                  <a:latin typeface="Arial"/>
                  <a:ea typeface="微软雅黑"/>
                </a:rPr>
                <a:t>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3BD9561-0C9E-452F-BE72-815A88DFB129}"/>
              </a:ext>
            </a:extLst>
          </p:cNvPr>
          <p:cNvGrpSpPr/>
          <p:nvPr/>
        </p:nvGrpSpPr>
        <p:grpSpPr>
          <a:xfrm>
            <a:off x="4796534" y="2891374"/>
            <a:ext cx="606311" cy="638776"/>
            <a:chOff x="52438" y="1045973"/>
            <a:chExt cx="606311" cy="638776"/>
          </a:xfrm>
        </p:grpSpPr>
        <p:sp>
          <p:nvSpPr>
            <p:cNvPr id="27" name="MH_SubTitle_1">
              <a:extLst>
                <a:ext uri="{FF2B5EF4-FFF2-40B4-BE49-F238E27FC236}">
                  <a16:creationId xmlns:a16="http://schemas.microsoft.com/office/drawing/2014/main" xmlns="" id="{08CC3849-9F5E-4801-88B8-D8BE286F7F6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7030A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DE78C3A-B221-45E1-8073-461D974AA30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chemeClr val="bg1"/>
                  </a:solidFill>
                  <a:latin typeface="Arial"/>
                  <a:ea typeface="微软雅黑"/>
                </a:rPr>
                <a:t>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8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sz="4000" spc="300" noProof="0" dirty="0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sz="4000" spc="300" noProof="0" dirty="0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sz="4000" spc="300" noProof="0" dirty="0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4012183" y="1607254"/>
            <a:ext cx="63936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949696" y="1607254"/>
            <a:ext cx="146304" cy="751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104632" y="1607254"/>
            <a:ext cx="146304" cy="751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248400" y="2223227"/>
            <a:ext cx="146304" cy="751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292977" y="2880970"/>
            <a:ext cx="146304" cy="751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96000" y="3547375"/>
            <a:ext cx="146304" cy="751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599298" y="3436054"/>
            <a:ext cx="146304" cy="751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686419" y="3436054"/>
            <a:ext cx="146304" cy="751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108948" y="2235130"/>
            <a:ext cx="146304" cy="751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883396" y="2795477"/>
            <a:ext cx="146304" cy="751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7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1233</Words>
  <Application>Microsoft Office PowerPoint</Application>
  <PresentationFormat>Widescreen</PresentationFormat>
  <Paragraphs>226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51" baseType="lpstr">
      <vt:lpstr>微软雅黑</vt:lpstr>
      <vt:lpstr>微软雅黑</vt:lpstr>
      <vt:lpstr>.VnMemorandum</vt:lpstr>
      <vt:lpstr>Arial</vt:lpstr>
      <vt:lpstr>Arial-Rounded</vt:lpstr>
      <vt:lpstr>Calibri</vt:lpstr>
      <vt:lpstr>Calibri Light</vt:lpstr>
      <vt:lpstr>Coiny</vt:lpstr>
      <vt:lpstr>Humanst521 BT</vt:lpstr>
      <vt:lpstr>LNTH-Kids  Chinese Font 1</vt:lpstr>
      <vt:lpstr>Pattaya</vt:lpstr>
      <vt:lpstr>Patrick Hand</vt:lpstr>
      <vt:lpstr>Times New Roman</vt:lpstr>
      <vt:lpstr>UVN Van Chuong Nang</vt:lpstr>
      <vt:lpstr>Zilla Slab</vt:lpstr>
      <vt:lpstr>字魂36号-正文宋楷</vt:lpstr>
      <vt:lpstr>字魂59号-创粗黑</vt:lpstr>
      <vt:lpstr>方正静蕾简体</vt:lpstr>
      <vt:lpstr>等线</vt:lpstr>
      <vt:lpstr>Office 主题​​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Microsoft account</cp:lastModifiedBy>
  <cp:revision>31</cp:revision>
  <dcterms:created xsi:type="dcterms:W3CDTF">2022-06-20T01:54:47Z</dcterms:created>
  <dcterms:modified xsi:type="dcterms:W3CDTF">2022-09-26T05:11:36Z</dcterms:modified>
</cp:coreProperties>
</file>