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62" r:id="rId9"/>
    <p:sldId id="273" r:id="rId10"/>
    <p:sldId id="264" r:id="rId11"/>
    <p:sldId id="265" r:id="rId12"/>
    <p:sldId id="267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329D3-C98B-47AA-B045-C2162D5E25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F70952-3FE2-4456-A717-4216415D16B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hững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thầy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D23AB-E992-435C-9B6D-53B5AEB56EAF}" type="parTrans" cxnId="{9CD7C700-32B1-4201-99CD-DC2B84E7FCD8}">
      <dgm:prSet/>
      <dgm:spPr/>
      <dgm:t>
        <a:bodyPr/>
        <a:lstStyle/>
        <a:p>
          <a:endParaRPr lang="en-US"/>
        </a:p>
      </dgm:t>
    </dgm:pt>
    <dgm:pt modelId="{E35E391B-7D41-4A83-BBCE-D1AA176BBA17}" type="sibTrans" cxnId="{9CD7C700-32B1-4201-99CD-DC2B84E7FCD8}">
      <dgm:prSet/>
      <dgm:spPr/>
      <dgm:t>
        <a:bodyPr/>
        <a:lstStyle/>
        <a:p>
          <a:endParaRPr lang="en-US"/>
        </a:p>
      </dgm:t>
    </dgm:pt>
    <dgm:pt modelId="{910593FE-D48F-48ED-83B3-893A2BD0DD7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kính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thầy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67E68-FCFA-464B-8400-DD8061498CF4}" type="parTrans" cxnId="{BA733EA4-A268-464D-90CD-669419AB6040}">
      <dgm:prSet/>
      <dgm:spPr/>
      <dgm:t>
        <a:bodyPr/>
        <a:lstStyle/>
        <a:p>
          <a:endParaRPr lang="en-US"/>
        </a:p>
      </dgm:t>
    </dgm:pt>
    <dgm:pt modelId="{DF281A91-5A8C-475D-8866-82027002E553}" type="sibTrans" cxnId="{BA733EA4-A268-464D-90CD-669419AB6040}">
      <dgm:prSet/>
      <dgm:spPr/>
      <dgm:t>
        <a:bodyPr/>
        <a:lstStyle/>
        <a:p>
          <a:endParaRPr lang="en-US"/>
        </a:p>
      </dgm:t>
    </dgm:pt>
    <dgm:pt modelId="{7885AC89-D7CA-4E93-B128-853E882C1308}" type="pres">
      <dgm:prSet presAssocID="{499329D3-C98B-47AA-B045-C2162D5E25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D7E0AB9-B7DB-4D63-B38E-7BA25609E1D3}" type="pres">
      <dgm:prSet presAssocID="{499329D3-C98B-47AA-B045-C2162D5E2510}" presName="Name1" presStyleCnt="0"/>
      <dgm:spPr/>
    </dgm:pt>
    <dgm:pt modelId="{D1D5C7C3-E7C8-42E7-948A-37AFD241617A}" type="pres">
      <dgm:prSet presAssocID="{499329D3-C98B-47AA-B045-C2162D5E2510}" presName="cycle" presStyleCnt="0"/>
      <dgm:spPr/>
    </dgm:pt>
    <dgm:pt modelId="{3F3A60B9-C4BB-4D8E-B7BE-9235F1C7FCBE}" type="pres">
      <dgm:prSet presAssocID="{499329D3-C98B-47AA-B045-C2162D5E2510}" presName="srcNode" presStyleLbl="node1" presStyleIdx="0" presStyleCnt="2"/>
      <dgm:spPr/>
    </dgm:pt>
    <dgm:pt modelId="{7A8C1FEB-E190-4E53-90F0-1F4D44BDAD1E}" type="pres">
      <dgm:prSet presAssocID="{499329D3-C98B-47AA-B045-C2162D5E2510}" presName="conn" presStyleLbl="parChTrans1D2" presStyleIdx="0" presStyleCnt="1"/>
      <dgm:spPr/>
      <dgm:t>
        <a:bodyPr/>
        <a:lstStyle/>
        <a:p>
          <a:endParaRPr lang="en-US"/>
        </a:p>
      </dgm:t>
    </dgm:pt>
    <dgm:pt modelId="{D076F964-EC35-449D-A77D-F10E05A8D227}" type="pres">
      <dgm:prSet presAssocID="{499329D3-C98B-47AA-B045-C2162D5E2510}" presName="extraNode" presStyleLbl="node1" presStyleIdx="0" presStyleCnt="2"/>
      <dgm:spPr/>
    </dgm:pt>
    <dgm:pt modelId="{80BC42A1-602B-4B59-8927-323B19A65250}" type="pres">
      <dgm:prSet presAssocID="{499329D3-C98B-47AA-B045-C2162D5E2510}" presName="dstNode" presStyleLbl="node1" presStyleIdx="0" presStyleCnt="2"/>
      <dgm:spPr/>
    </dgm:pt>
    <dgm:pt modelId="{0A5E484E-EF99-42F3-B022-66B0B33BDD43}" type="pres">
      <dgm:prSet presAssocID="{71F70952-3FE2-4456-A717-4216415D16B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33ECF-E964-417E-954D-0E1212BBA311}" type="pres">
      <dgm:prSet presAssocID="{71F70952-3FE2-4456-A717-4216415D16B6}" presName="accent_1" presStyleCnt="0"/>
      <dgm:spPr/>
    </dgm:pt>
    <dgm:pt modelId="{F4793D94-A6D9-455A-A18C-EC61593BAE8B}" type="pres">
      <dgm:prSet presAssocID="{71F70952-3FE2-4456-A717-4216415D16B6}" presName="accentRepeatNode" presStyleLbl="solidFgAcc1" presStyleIdx="0" presStyleCnt="2"/>
      <dgm:spPr/>
    </dgm:pt>
    <dgm:pt modelId="{856D9F00-5599-4659-B83F-16FBCC792642}" type="pres">
      <dgm:prSet presAssocID="{910593FE-D48F-48ED-83B3-893A2BD0DD7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62EF-73B9-4259-839C-DC7EDBCB747C}" type="pres">
      <dgm:prSet presAssocID="{910593FE-D48F-48ED-83B3-893A2BD0DD71}" presName="accent_2" presStyleCnt="0"/>
      <dgm:spPr/>
    </dgm:pt>
    <dgm:pt modelId="{DEDABAA8-E0E5-47C8-8283-CE8F4FC28277}" type="pres">
      <dgm:prSet presAssocID="{910593FE-D48F-48ED-83B3-893A2BD0DD71}" presName="accentRepeatNode" presStyleLbl="solidFgAcc1" presStyleIdx="1" presStyleCnt="2"/>
      <dgm:spPr/>
    </dgm:pt>
  </dgm:ptLst>
  <dgm:cxnLst>
    <dgm:cxn modelId="{BA733EA4-A268-464D-90CD-669419AB6040}" srcId="{499329D3-C98B-47AA-B045-C2162D5E2510}" destId="{910593FE-D48F-48ED-83B3-893A2BD0DD71}" srcOrd="1" destOrd="0" parTransId="{0B667E68-FCFA-464B-8400-DD8061498CF4}" sibTransId="{DF281A91-5A8C-475D-8866-82027002E553}"/>
    <dgm:cxn modelId="{A5EEAF7D-0C0F-48A2-9316-FFA25B3E3638}" type="presOf" srcId="{910593FE-D48F-48ED-83B3-893A2BD0DD71}" destId="{856D9F00-5599-4659-B83F-16FBCC792642}" srcOrd="0" destOrd="0" presId="urn:microsoft.com/office/officeart/2008/layout/VerticalCurvedList"/>
    <dgm:cxn modelId="{07A0C655-90B7-4DC6-BB89-9C6AA300B098}" type="presOf" srcId="{E35E391B-7D41-4A83-BBCE-D1AA176BBA17}" destId="{7A8C1FEB-E190-4E53-90F0-1F4D44BDAD1E}" srcOrd="0" destOrd="0" presId="urn:microsoft.com/office/officeart/2008/layout/VerticalCurvedList"/>
    <dgm:cxn modelId="{062968FA-48B9-41EB-AF85-CF3969A78DD6}" type="presOf" srcId="{71F70952-3FE2-4456-A717-4216415D16B6}" destId="{0A5E484E-EF99-42F3-B022-66B0B33BDD43}" srcOrd="0" destOrd="0" presId="urn:microsoft.com/office/officeart/2008/layout/VerticalCurvedList"/>
    <dgm:cxn modelId="{9CD7C700-32B1-4201-99CD-DC2B84E7FCD8}" srcId="{499329D3-C98B-47AA-B045-C2162D5E2510}" destId="{71F70952-3FE2-4456-A717-4216415D16B6}" srcOrd="0" destOrd="0" parTransId="{3CAD23AB-E992-435C-9B6D-53B5AEB56EAF}" sibTransId="{E35E391B-7D41-4A83-BBCE-D1AA176BBA17}"/>
    <dgm:cxn modelId="{E30F47A6-225A-4D43-A29C-CC93EB2E8621}" type="presOf" srcId="{499329D3-C98B-47AA-B045-C2162D5E2510}" destId="{7885AC89-D7CA-4E93-B128-853E882C1308}" srcOrd="0" destOrd="0" presId="urn:microsoft.com/office/officeart/2008/layout/VerticalCurvedList"/>
    <dgm:cxn modelId="{A8F21710-34B3-4F45-96E9-70027C5088CC}" type="presParOf" srcId="{7885AC89-D7CA-4E93-B128-853E882C1308}" destId="{7D7E0AB9-B7DB-4D63-B38E-7BA25609E1D3}" srcOrd="0" destOrd="0" presId="urn:microsoft.com/office/officeart/2008/layout/VerticalCurvedList"/>
    <dgm:cxn modelId="{5AFD2A4C-D7DA-412D-971E-7551F605B4E7}" type="presParOf" srcId="{7D7E0AB9-B7DB-4D63-B38E-7BA25609E1D3}" destId="{D1D5C7C3-E7C8-42E7-948A-37AFD241617A}" srcOrd="0" destOrd="0" presId="urn:microsoft.com/office/officeart/2008/layout/VerticalCurvedList"/>
    <dgm:cxn modelId="{B98B203D-C0A5-4389-983B-DD1694150386}" type="presParOf" srcId="{D1D5C7C3-E7C8-42E7-948A-37AFD241617A}" destId="{3F3A60B9-C4BB-4D8E-B7BE-9235F1C7FCBE}" srcOrd="0" destOrd="0" presId="urn:microsoft.com/office/officeart/2008/layout/VerticalCurvedList"/>
    <dgm:cxn modelId="{0781A6B9-2433-4B74-AC73-743F5A510476}" type="presParOf" srcId="{D1D5C7C3-E7C8-42E7-948A-37AFD241617A}" destId="{7A8C1FEB-E190-4E53-90F0-1F4D44BDAD1E}" srcOrd="1" destOrd="0" presId="urn:microsoft.com/office/officeart/2008/layout/VerticalCurvedList"/>
    <dgm:cxn modelId="{F2F4F8FA-6B05-429F-ACAD-D48B6BBDE09F}" type="presParOf" srcId="{D1D5C7C3-E7C8-42E7-948A-37AFD241617A}" destId="{D076F964-EC35-449D-A77D-F10E05A8D227}" srcOrd="2" destOrd="0" presId="urn:microsoft.com/office/officeart/2008/layout/VerticalCurvedList"/>
    <dgm:cxn modelId="{7EB61496-4A2C-4389-A827-AB179FD9E86F}" type="presParOf" srcId="{D1D5C7C3-E7C8-42E7-948A-37AFD241617A}" destId="{80BC42A1-602B-4B59-8927-323B19A65250}" srcOrd="3" destOrd="0" presId="urn:microsoft.com/office/officeart/2008/layout/VerticalCurvedList"/>
    <dgm:cxn modelId="{FF6BB5CD-B405-454F-8263-0F65AB782B04}" type="presParOf" srcId="{7D7E0AB9-B7DB-4D63-B38E-7BA25609E1D3}" destId="{0A5E484E-EF99-42F3-B022-66B0B33BDD43}" srcOrd="1" destOrd="0" presId="urn:microsoft.com/office/officeart/2008/layout/VerticalCurvedList"/>
    <dgm:cxn modelId="{46A0F0BE-F727-45A3-8AF1-25DED1A9F22B}" type="presParOf" srcId="{7D7E0AB9-B7DB-4D63-B38E-7BA25609E1D3}" destId="{39733ECF-E964-417E-954D-0E1212BBA311}" srcOrd="2" destOrd="0" presId="urn:microsoft.com/office/officeart/2008/layout/VerticalCurvedList"/>
    <dgm:cxn modelId="{C08A4ED5-DD14-4720-9C7F-043C895BEE3A}" type="presParOf" srcId="{39733ECF-E964-417E-954D-0E1212BBA311}" destId="{F4793D94-A6D9-455A-A18C-EC61593BAE8B}" srcOrd="0" destOrd="0" presId="urn:microsoft.com/office/officeart/2008/layout/VerticalCurvedList"/>
    <dgm:cxn modelId="{2C073668-2074-4B8B-86ED-6381CB0C972E}" type="presParOf" srcId="{7D7E0AB9-B7DB-4D63-B38E-7BA25609E1D3}" destId="{856D9F00-5599-4659-B83F-16FBCC792642}" srcOrd="3" destOrd="0" presId="urn:microsoft.com/office/officeart/2008/layout/VerticalCurvedList"/>
    <dgm:cxn modelId="{D33B4C3E-BD90-464D-8F7A-D4729C7E227C}" type="presParOf" srcId="{7D7E0AB9-B7DB-4D63-B38E-7BA25609E1D3}" destId="{F5C062EF-73B9-4259-839C-DC7EDBCB747C}" srcOrd="4" destOrd="0" presId="urn:microsoft.com/office/officeart/2008/layout/VerticalCurvedList"/>
    <dgm:cxn modelId="{8AA93F5D-1372-4217-989A-248DB53ED5E4}" type="presParOf" srcId="{F5C062EF-73B9-4259-839C-DC7EDBCB747C}" destId="{DEDABAA8-E0E5-47C8-8283-CE8F4FC28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1FEB-E190-4E53-90F0-1F4D44BDAD1E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E484E-EF99-42F3-B022-66B0B33BDD43}">
      <dsp:nvSpPr>
        <dsp:cNvPr id="0" name=""/>
        <dsp:cNvSpPr/>
      </dsp:nvSpPr>
      <dsp:spPr>
        <a:xfrm>
          <a:off x="996086" y="774110"/>
          <a:ext cx="7581033" cy="1548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hững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thầy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cho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6086" y="774110"/>
        <a:ext cx="7581033" cy="1548004"/>
      </dsp:txXfrm>
    </dsp:sp>
    <dsp:sp modelId="{F4793D94-A6D9-455A-A18C-EC61593BAE8B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D9F00-5599-4659-B83F-16FBCC792642}">
      <dsp:nvSpPr>
        <dsp:cNvPr id="0" name=""/>
        <dsp:cNvSpPr/>
      </dsp:nvSpPr>
      <dsp:spPr>
        <a:xfrm>
          <a:off x="996086" y="3096551"/>
          <a:ext cx="7581033" cy="15480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kính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thầy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cô</a:t>
          </a: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b="1" kern="1200" dirty="0" err="1">
              <a:latin typeface="Arial" panose="020B0604020202020204" pitchFamily="34" charset="0"/>
              <a:cs typeface="Arial" panose="020B0604020202020204" pitchFamily="34" charset="0"/>
            </a:rPr>
            <a:t>giáo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6086" y="3096551"/>
        <a:ext cx="7581033" cy="1548004"/>
      </dsp:txXfrm>
    </dsp:sp>
    <dsp:sp modelId="{DEDABAA8-E0E5-47C8-8283-CE8F4FC28277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7E7D6-D78C-4471-9450-D6F6BAFA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3A869D-18E3-4B2C-B8ED-DE12E501F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AB47B-D470-4882-9B56-44050AFA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9F437-FE75-462E-971B-2716BABB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1FB53E-0BC7-453C-AF5F-458A585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A32B1-C3EA-4CC6-8464-1BD64FC6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B58CA1-5275-4735-B8F9-8E1D5F031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19E60-A080-4D77-B737-D59215BE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62DE42-18EE-416E-A0A2-67389635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8FD1F-020C-4D24-B490-6BE9406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1F8C656-9A88-4001-9722-60427E0E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12D515-792C-4EA1-9F82-61CDC913B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4DDB61-0081-41B9-B5D2-AF61F486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4E19E-3109-44C8-823D-BFAF30850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2C08C-4F2C-452F-9C9A-DF8012FF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0C8E6-5A9A-40E7-B78D-000807C2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AE8F1-240D-42EE-9F3A-59B657B10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83885-5F6D-4379-9A77-5683B01E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A5204-07C4-438F-AC97-BC7B4ED7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1F8B0F-EA29-432E-9B00-55FE9FBB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00A07-C813-4F6A-8444-11B0590E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A4ACE7-3A15-404D-9098-A5D84CF8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30C71-BCC7-4A32-8FD0-2E97F0FD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B5D7C4-32F6-4966-A15B-62CEF075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80D048-AE81-431E-95E6-8AFC4652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C02B6-955A-44C7-A41D-393D9458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281676-C23F-4997-90AE-F1EE68AF4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AAEA16-1870-4832-B573-79B702519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20EA8-0133-4DFA-B807-A69D6651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8FCEC-B053-4DA7-A014-428FA87F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EF902-738C-4A8C-BD41-E772BADB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24CF8-693B-469C-AB32-AB88AECC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7427D4-A95C-4A63-898B-6733EC4E5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A8A0AD-50C9-45C7-95A4-0447DD9A5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7FEA57-46DF-4FC9-8A72-7026B6E41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F98492-94CE-45CB-84BB-6296FA624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D8B798-04BC-4764-9612-1CE83969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80BD05-FB90-47A3-A03B-49BFC91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204F41-C191-46C0-ACC9-18BC288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C9061-C1DF-4108-BB63-F56BCFDA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96D28C-9D40-44B2-8423-7BFF71B6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9E25CB-484D-4F9A-8B35-047CAFCA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966421-32E6-4B73-9B13-109100BC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3EEC42-757E-4591-83F8-EACB88B7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E08AD1-0C58-404D-B9E5-9A42CC8C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F06C94-4B07-43EF-9EA3-69C2D71B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C61D9-95C5-4423-8922-41D54783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02810E-1E7D-4768-8D9C-38FAB35F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397F07-1364-4D1D-85F7-D709331F6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56E0F7-BF00-402B-ABE6-8337F90C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D88CC9-1A58-4B18-AA52-B0F9DAF0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FC68D6-94B4-4CB1-939E-A09D1DEA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42F9-8A1E-4B3C-B9D9-210E07DD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6D1740-6411-4B7A-B9EA-D7FA5982F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18218F-5533-4012-8503-CB21C1C2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8A9C18-E34E-467C-8440-FDCCABAA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24C913-5337-4A0B-B0F9-192CCF15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87244D-BAA5-402B-A478-40080DFB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DAD16F-ED73-40C2-8A70-23CF44EB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B6B01F-BB78-4B44-B0F9-8CEE97B0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100142-7945-45EF-A6C1-331598C8D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7472-C3FD-4CF2-A987-FB40E524C31A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4529B8-872F-4AAB-BD6B-AF06BF9D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900DC-2753-4C5F-B78D-E9B2C4C06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1B13-E618-4610-89BF-1B7F150E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87.sv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9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96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10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image" Target="../media/image104.svg"/><Relationship Id="rId7" Type="http://schemas.openxmlformats.org/officeDocument/2006/relationships/image" Target="../media/image22.svg"/><Relationship Id="rId12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3.svg"/><Relationship Id="rId5" Type="http://schemas.openxmlformats.org/officeDocument/2006/relationships/image" Target="../media/image106.svg"/><Relationship Id="rId10" Type="http://schemas.openxmlformats.org/officeDocument/2006/relationships/image" Target="../media/image33.png"/><Relationship Id="rId4" Type="http://schemas.openxmlformats.org/officeDocument/2006/relationships/image" Target="../media/image57.png"/><Relationship Id="rId9" Type="http://schemas.openxmlformats.org/officeDocument/2006/relationships/image" Target="../media/image10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12.svg"/><Relationship Id="rId7" Type="http://schemas.openxmlformats.org/officeDocument/2006/relationships/image" Target="../media/image11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14.sv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26.svg"/><Relationship Id="rId12" Type="http://schemas.openxmlformats.org/officeDocument/2006/relationships/diagramData" Target="../diagrams/data1.xm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svg"/><Relationship Id="rId5" Type="http://schemas.openxmlformats.org/officeDocument/2006/relationships/image" Target="../media/image24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1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2.svg"/><Relationship Id="rId5" Type="http://schemas.openxmlformats.org/officeDocument/2006/relationships/image" Target="../media/image48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52.sv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7.sv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63.sv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1.sv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79.svg"/><Relationship Id="rId5" Type="http://schemas.openxmlformats.org/officeDocument/2006/relationships/image" Target="../media/image73.svg"/><Relationship Id="rId15" Type="http://schemas.openxmlformats.org/officeDocument/2006/relationships/image" Target="../media/image83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77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1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328399"/>
            <a:ext cx="859345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48033" y="4659682"/>
            <a:ext cx="2974055" cy="25298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58531">
            <a:off x="9178171" y="4524886"/>
            <a:ext cx="2375293" cy="25174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76326" y="5783626"/>
            <a:ext cx="2334301" cy="12223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9009" y="-365520"/>
            <a:ext cx="844880" cy="2102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468" y="2908968"/>
            <a:ext cx="4399717" cy="3533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81200" y="1673333"/>
            <a:ext cx="788293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67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tranh cho biết, các bạn trong tranh đang làm gì? Việc làm đó thể hiện điều gì?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2346" y="4057692"/>
            <a:ext cx="3109367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38188" y="-155244"/>
            <a:ext cx="2221804" cy="1131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337581" y="5326562"/>
            <a:ext cx="2583893" cy="16912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4059">
            <a:off x="11586556" y="3413108"/>
            <a:ext cx="1018948" cy="20679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700000">
            <a:off x="297153" y="4536213"/>
            <a:ext cx="777295" cy="2688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716991"/>
            <a:ext cx="4293430" cy="340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4209" y="716991"/>
            <a:ext cx="6171287" cy="340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954365" y="4298780"/>
            <a:ext cx="3528172" cy="163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hăng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say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6690" y="4422724"/>
            <a:ext cx="5059550" cy="153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531579" cy="15804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92162" y="5673422"/>
            <a:ext cx="1855482" cy="1737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86461" y="-139576"/>
            <a:ext cx="2080387" cy="20009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372883">
            <a:off x="129406" y="5773558"/>
            <a:ext cx="1540485" cy="6918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19903" y="5080414"/>
            <a:ext cx="2692825" cy="2692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8400" y="717463"/>
            <a:ext cx="4903465" cy="3668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7200" y="717463"/>
            <a:ext cx="4520244" cy="3680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47102" y="4585944"/>
            <a:ext cx="4346061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bớt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2258" y="4608982"/>
            <a:ext cx="4943067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64000" y="685800"/>
            <a:ext cx="4419600" cy="238760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667" i="1" dirty="0">
                <a:latin typeface="Arial" panose="020B0604020202020204" pitchFamily="34" charset="0"/>
                <a:cs typeface="Arial" panose="020B0604020202020204" pitchFamily="34" charset="0"/>
              </a:rPr>
              <a:t>Em cần làm gì để thể hiện sự kính trọng thầy giáo, cô giáo?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5841" y="2794000"/>
            <a:ext cx="4165600" cy="4064000"/>
          </a:xfrm>
          <a:prstGeom prst="rect">
            <a:avLst/>
          </a:prstGeom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39634" y="4535202"/>
            <a:ext cx="2038483" cy="2072395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48435">
            <a:off x="222540" y="175640"/>
            <a:ext cx="2435177" cy="161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3206" y="1784488"/>
            <a:ext cx="2612857" cy="2019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972A8C-F28B-45EF-943C-B48FCABD300B}"/>
              </a:ext>
            </a:extLst>
          </p:cNvPr>
          <p:cNvSpPr txBox="1"/>
          <p:nvPr/>
        </p:nvSpPr>
        <p:spPr>
          <a:xfrm>
            <a:off x="6893185" y="2038774"/>
            <a:ext cx="4841075" cy="371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87B0C3-C574-4180-880F-AD9C00208FD9}"/>
              </a:ext>
            </a:extLst>
          </p:cNvPr>
          <p:cNvSpPr txBox="1"/>
          <p:nvPr/>
        </p:nvSpPr>
        <p:spPr>
          <a:xfrm>
            <a:off x="304800" y="1628298"/>
            <a:ext cx="5719950" cy="494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1019" indent="-381019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FE53DF4-7444-4A45-A92D-6A1BAD1A17FF}"/>
              </a:ext>
            </a:extLst>
          </p:cNvPr>
          <p:cNvSpPr/>
          <p:nvPr/>
        </p:nvSpPr>
        <p:spPr>
          <a:xfrm>
            <a:off x="2082800" y="902158"/>
            <a:ext cx="2496700" cy="5363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NÊN LÀM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9DD0FF6-5449-4026-8228-700274B4690B}"/>
              </a:ext>
            </a:extLst>
          </p:cNvPr>
          <p:cNvCxnSpPr>
            <a:cxnSpLocks/>
          </p:cNvCxnSpPr>
          <p:nvPr/>
        </p:nvCxnSpPr>
        <p:spPr>
          <a:xfrm flipH="1">
            <a:off x="5842000" y="1170309"/>
            <a:ext cx="1051185" cy="544396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C32144-7A13-4962-B464-B0FA90419DF3}"/>
              </a:ext>
            </a:extLst>
          </p:cNvPr>
          <p:cNvSpPr/>
          <p:nvPr/>
        </p:nvSpPr>
        <p:spPr>
          <a:xfrm>
            <a:off x="7915582" y="949993"/>
            <a:ext cx="2938685" cy="5363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NÊN LÀM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3" y="239567"/>
            <a:ext cx="1510265" cy="1325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03" y="120962"/>
            <a:ext cx="1991876" cy="1506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43" y="5477030"/>
            <a:ext cx="1881473" cy="1453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4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8333" y="2007848"/>
            <a:ext cx="8120407" cy="1925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6"/>
              </a:lnSpc>
            </a:pP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C26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6000" dirty="0">
              <a:solidFill>
                <a:srgbClr val="C2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3549" y="-745887"/>
            <a:ext cx="2339196" cy="22522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49690">
            <a:off x="10238214" y="4951342"/>
            <a:ext cx="2535974" cy="2441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25171">
            <a:off x="1055852" y="3775680"/>
            <a:ext cx="927706" cy="25384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242173" y="338245"/>
            <a:ext cx="2264027" cy="23362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8044" y="1030075"/>
            <a:ext cx="9499600" cy="2507788"/>
            <a:chOff x="-2983366" y="-2578607"/>
            <a:chExt cx="18999200" cy="5015575"/>
          </a:xfrm>
        </p:grpSpPr>
        <p:sp>
          <p:nvSpPr>
            <p:cNvPr id="3" name="TextBox 3"/>
            <p:cNvSpPr txBox="1"/>
            <p:nvPr/>
          </p:nvSpPr>
          <p:spPr>
            <a:xfrm>
              <a:off x="-2048298" y="-2578607"/>
              <a:ext cx="17129064" cy="26673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232"/>
                </a:lnSpc>
              </a:pP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quý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bè</a:t>
              </a:r>
              <a:endParaRPr lang="en-US" sz="4667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983366" y="548374"/>
              <a:ext cx="18999200" cy="1888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667" b="1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667" b="1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4667" dirty="0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667" dirty="0" err="1">
                  <a:solidFill>
                    <a:srgbClr val="A559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endParaRPr lang="en-US" sz="4667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572534">
            <a:off x="1392692" y="-144026"/>
            <a:ext cx="2111226" cy="11055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04134" y="3876871"/>
            <a:ext cx="761445" cy="20835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339339">
            <a:off x="10108848" y="4806456"/>
            <a:ext cx="2188089" cy="2104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400" y="721367"/>
            <a:ext cx="1784205" cy="184111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44800" y="154246"/>
            <a:ext cx="670854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96"/>
              </a:lnSpc>
              <a:spcBef>
                <a:spcPct val="0"/>
              </a:spcBef>
            </a:pPr>
            <a:r>
              <a:rPr lang="en-US" sz="6051" dirty="0" err="1">
                <a:solidFill>
                  <a:srgbClr val="804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051" dirty="0">
                <a:solidFill>
                  <a:srgbClr val="804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6051" dirty="0" err="1">
                <a:solidFill>
                  <a:srgbClr val="804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51" dirty="0">
                <a:solidFill>
                  <a:srgbClr val="804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51" dirty="0" err="1">
                <a:solidFill>
                  <a:srgbClr val="804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6051" dirty="0">
              <a:solidFill>
                <a:srgbClr val="804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807066">
            <a:off x="9772087" y="5476437"/>
            <a:ext cx="2453735" cy="11019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692375">
            <a:off x="11093645" y="-128252"/>
            <a:ext cx="825111" cy="2257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127823">
            <a:off x="-901209" y="5310698"/>
            <a:ext cx="2927463" cy="2315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17458">
            <a:off x="299592" y="-614630"/>
            <a:ext cx="1859729" cy="1217277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2177929" y="1143000"/>
          <a:ext cx="8605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1211" y="1803400"/>
            <a:ext cx="1710223" cy="1710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65371" y="4269707"/>
            <a:ext cx="2053112" cy="1498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400" y="150127"/>
            <a:ext cx="9729817" cy="616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32"/>
              </a:lnSpc>
            </a:pP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A55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000" dirty="0">
              <a:solidFill>
                <a:srgbClr val="A559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68637" y="4765971"/>
            <a:ext cx="2875127" cy="258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14850" y="4784386"/>
            <a:ext cx="1613543" cy="2617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604505">
            <a:off x="78272" y="705700"/>
            <a:ext cx="1840842" cy="19659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05"/>
            <a:ext cx="6248400" cy="3098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32" y="3050790"/>
            <a:ext cx="6362169" cy="3042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021" y="4381197"/>
            <a:ext cx="4572000" cy="163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334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073" y="4587288"/>
            <a:ext cx="1623623" cy="2434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11200" y="941494"/>
            <a:ext cx="6096000" cy="5511721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773" y="-8466"/>
            <a:ext cx="1723150" cy="1622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147" y="1216599"/>
            <a:ext cx="5146107" cy="500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711278" y="1498600"/>
            <a:ext cx="4006426" cy="2306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thăm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753600" y="4111032"/>
            <a:ext cx="1964104" cy="2122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931708" y="2683540"/>
            <a:ext cx="700878" cy="79626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534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03187" y="5068462"/>
            <a:ext cx="2373693" cy="22960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4315" y="-65717"/>
            <a:ext cx="1497775" cy="25269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1478">
            <a:off x="6352875" y="1094650"/>
            <a:ext cx="682341" cy="11764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01666" y="4981780"/>
            <a:ext cx="575214" cy="19897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588">
            <a:off x="9976867" y="-186703"/>
            <a:ext cx="2403784" cy="231200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67356" y="5075200"/>
            <a:ext cx="2373693" cy="2296009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51478">
            <a:off x="6317044" y="1101388"/>
            <a:ext cx="682341" cy="1176449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965835" y="4988518"/>
            <a:ext cx="575214" cy="1989733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588">
            <a:off x="9941035" y="-179965"/>
            <a:ext cx="2403784" cy="23120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314" y="1498600"/>
            <a:ext cx="4656486" cy="454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6664987" y="2195515"/>
            <a:ext cx="5107916" cy="28796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90038" y="2815996"/>
            <a:ext cx="4099235" cy="163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thăm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461343" y="3175000"/>
            <a:ext cx="1117600" cy="124143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993609">
            <a:off x="916979" y="5448554"/>
            <a:ext cx="506595" cy="8734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32376">
            <a:off x="474428" y="5433568"/>
            <a:ext cx="363331" cy="6264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0277" y="105138"/>
            <a:ext cx="1074992" cy="21267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331165">
            <a:off x="10859450" y="4417474"/>
            <a:ext cx="2062099" cy="19854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80281" y="-745179"/>
            <a:ext cx="2692825" cy="2692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3303" y="143812"/>
            <a:ext cx="4283075" cy="3226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9756" y="3530600"/>
            <a:ext cx="4283075" cy="3206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49468">
            <a:off x="8644051" y="3660777"/>
            <a:ext cx="2861179" cy="287162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603316" y="145505"/>
            <a:ext cx="2997200" cy="30081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69499" y="334701"/>
            <a:ext cx="2875863" cy="265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9290" y="3820828"/>
            <a:ext cx="2952093" cy="265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334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endParaRPr lang="en-US" sz="3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12000" y="1397000"/>
            <a:ext cx="1066800" cy="1016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ight Arrow 16"/>
          <p:cNvSpPr/>
          <p:nvPr/>
        </p:nvSpPr>
        <p:spPr>
          <a:xfrm>
            <a:off x="7117660" y="4401493"/>
            <a:ext cx="1066800" cy="1016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8989" y="431800"/>
            <a:ext cx="5638799" cy="1821775"/>
            <a:chOff x="3297004" y="-1957091"/>
            <a:chExt cx="11277598" cy="364355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3297004" y="-1957091"/>
              <a:ext cx="11277598" cy="364355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892628" y="-1032997"/>
              <a:ext cx="9855200" cy="1580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84"/>
                </a:lnSpc>
              </a:pPr>
              <a:r>
                <a:rPr lang="en-US" sz="4000" b="1" dirty="0" err="1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b="1" dirty="0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FAF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endParaRPr lang="en-US" sz="4000" b="1" dirty="0">
                <a:solidFill>
                  <a:srgbClr val="FFFA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782091">
            <a:off x="2317948" y="1214085"/>
            <a:ext cx="398349" cy="328803"/>
            <a:chOff x="0" y="0"/>
            <a:chExt cx="2138680" cy="1765300"/>
          </a:xfrm>
        </p:grpSpPr>
        <p:sp>
          <p:nvSpPr>
            <p:cNvPr id="7" name="Freeform 7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13D9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19633">
            <a:off x="9456849" y="1179277"/>
            <a:ext cx="378423" cy="32682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523731" y="2411197"/>
            <a:ext cx="5486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dirty="0" err="1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334" dirty="0">
                <a:solidFill>
                  <a:srgbClr val="2322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77966"/>
          <a:stretch>
            <a:fillRect/>
          </a:stretch>
        </p:blipFill>
        <p:spPr>
          <a:xfrm>
            <a:off x="636127" y="3928594"/>
            <a:ext cx="5133667" cy="80208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77966"/>
          <a:stretch>
            <a:fillRect/>
          </a:stretch>
        </p:blipFill>
        <p:spPr>
          <a:xfrm>
            <a:off x="636127" y="4616659"/>
            <a:ext cx="5133667" cy="80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77966"/>
          <a:stretch>
            <a:fillRect/>
          </a:stretch>
        </p:blipFill>
        <p:spPr>
          <a:xfrm flipH="1">
            <a:off x="636127" y="4278266"/>
            <a:ext cx="5133667" cy="80208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43695" y="5175636"/>
            <a:ext cx="1863105" cy="1700507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353" y="4590648"/>
            <a:ext cx="2416751" cy="2267352"/>
          </a:xfrm>
          <a:prstGeom prst="rect">
            <a:avLst/>
          </a:prstGeom>
        </p:spPr>
      </p:pic>
      <p:pic>
        <p:nvPicPr>
          <p:cNvPr id="16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266931" y="4893491"/>
            <a:ext cx="434857" cy="668075"/>
          </a:xfrm>
          <a:prstGeom prst="rect">
            <a:avLst/>
          </a:prstGeom>
        </p:spPr>
      </p:pic>
      <p:grpSp>
        <p:nvGrpSpPr>
          <p:cNvPr id="24" name="Group 3"/>
          <p:cNvGrpSpPr/>
          <p:nvPr/>
        </p:nvGrpSpPr>
        <p:grpSpPr>
          <a:xfrm>
            <a:off x="6177821" y="2274138"/>
            <a:ext cx="5810979" cy="4293309"/>
            <a:chOff x="0" y="0"/>
            <a:chExt cx="3976518" cy="2530741"/>
          </a:xfrm>
        </p:grpSpPr>
        <p:sp>
          <p:nvSpPr>
            <p:cNvPr id="25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sp>
        <p:nvSpPr>
          <p:cNvPr id="28" name="TextBox 7"/>
          <p:cNvSpPr txBox="1"/>
          <p:nvPr/>
        </p:nvSpPr>
        <p:spPr>
          <a:xfrm>
            <a:off x="6300113" y="3033564"/>
            <a:ext cx="5500631" cy="296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algn="just">
              <a:lnSpc>
                <a:spcPts val="4667"/>
              </a:lnSpc>
              <a:buFont typeface="Wingdings" panose="05000000000000000000" pitchFamily="2" charset="2"/>
              <a:buChar char="§"/>
            </a:pP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334" spc="33" dirty="0">
                <a:solidFill>
                  <a:schemeClr val="bg1"/>
                </a:solidFill>
                <a:cs typeface="Arial" panose="020B0604020202020204" pitchFamily="34" charset="0"/>
              </a:rPr>
              <a:t>rèn luyện, học tập tốt hơn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algn="just">
              <a:lnSpc>
                <a:spcPts val="4667"/>
              </a:lnSpc>
              <a:buFont typeface="Wingdings" panose="05000000000000000000" pitchFamily="2" charset="2"/>
              <a:buChar char="§"/>
            </a:pP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4" spc="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334" spc="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282795">
            <a:off x="10367680" y="2234327"/>
            <a:ext cx="1844608" cy="5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389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</cp:lastModifiedBy>
  <cp:revision>2</cp:revision>
  <dcterms:created xsi:type="dcterms:W3CDTF">2021-10-06T13:45:22Z</dcterms:created>
  <dcterms:modified xsi:type="dcterms:W3CDTF">2021-10-09T14:38:15Z</dcterms:modified>
</cp:coreProperties>
</file>