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6" r:id="rId3"/>
    <p:sldId id="274" r:id="rId4"/>
    <p:sldId id="259" r:id="rId5"/>
    <p:sldId id="271" r:id="rId6"/>
    <p:sldId id="272" r:id="rId7"/>
    <p:sldId id="270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41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- 6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675518" cy="49962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304</Words>
  <Application>Microsoft Office PowerPoint</Application>
  <PresentationFormat>Widescreen</PresentationFormat>
  <Paragraphs>105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Ms Quyen</cp:lastModifiedBy>
  <cp:revision>70</cp:revision>
  <dcterms:created xsi:type="dcterms:W3CDTF">2021-05-28T09:26:39Z</dcterms:created>
  <dcterms:modified xsi:type="dcterms:W3CDTF">2021-10-16T09:15:30Z</dcterms:modified>
</cp:coreProperties>
</file>