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0"/>
  </p:notesMasterIdLst>
  <p:sldIdLst>
    <p:sldId id="291" r:id="rId3"/>
    <p:sldId id="292" r:id="rId4"/>
    <p:sldId id="269" r:id="rId5"/>
    <p:sldId id="290" r:id="rId6"/>
    <p:sldId id="282" r:id="rId7"/>
    <p:sldId id="283" r:id="rId8"/>
    <p:sldId id="289" r:id="rId9"/>
    <p:sldId id="266" r:id="rId10"/>
    <p:sldId id="273" r:id="rId11"/>
    <p:sldId id="270" r:id="rId12"/>
    <p:sldId id="285" r:id="rId13"/>
    <p:sldId id="288" r:id="rId14"/>
    <p:sldId id="279" r:id="rId15"/>
    <p:sldId id="287" r:id="rId16"/>
    <p:sldId id="281" r:id="rId17"/>
    <p:sldId id="268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52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6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769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07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69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9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43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392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2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30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5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97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49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9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99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783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8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67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671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605" y="-1905"/>
            <a:ext cx="12195810" cy="6900545"/>
            <a:chOff x="-14605" y="-1905"/>
            <a:chExt cx="12195810" cy="6900545"/>
          </a:xfrm>
        </p:grpSpPr>
        <p:pic>
          <p:nvPicPr>
            <p:cNvPr id="8" name="图片 4" descr="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605" y="4319270"/>
              <a:ext cx="12195810" cy="2579370"/>
            </a:xfrm>
            <a:prstGeom prst="rect">
              <a:avLst/>
            </a:prstGeom>
          </p:spPr>
        </p:pic>
        <p:pic>
          <p:nvPicPr>
            <p:cNvPr id="9" name="图片 5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605" y="-1905"/>
              <a:ext cx="12195810" cy="1260475"/>
            </a:xfrm>
            <a:prstGeom prst="rect">
              <a:avLst/>
            </a:prstGeom>
          </p:spPr>
        </p:pic>
        <p:pic>
          <p:nvPicPr>
            <p:cNvPr id="10" name="Picture 2" descr="C:\Users\Administrator\Desktop\56e262d2db7dc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890" y="1041400"/>
              <a:ext cx="798830" cy="802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56e262d2db7d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890" y="3740785"/>
              <a:ext cx="1217295" cy="1186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Administrator\Desktop\56e262d2db7d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1530" y="1073785"/>
              <a:ext cx="779145" cy="737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Administrator\Desktop\56e262d2db7dc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0675" y="2205355"/>
              <a:ext cx="1227455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图片 15" descr="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760000" flipH="1">
              <a:off x="215900" y="1894205"/>
              <a:ext cx="1575435" cy="1514475"/>
            </a:xfrm>
            <a:prstGeom prst="rect">
              <a:avLst/>
            </a:prstGeom>
          </p:spPr>
        </p:pic>
        <p:pic>
          <p:nvPicPr>
            <p:cNvPr id="15" name="图片 16" descr="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97110" y="3576955"/>
              <a:ext cx="1555750" cy="1514475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1197510" y="2553335"/>
            <a:ext cx="97091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 MỪNG CÁC EM ĐẾN TIẾT HOẠT ĐỘNG TRẢI NGHIỆM</a:t>
            </a:r>
            <a:endParaRPr lang="en-US" sz="4400" b="1" cap="all">
              <a:ln w="0"/>
              <a:solidFill>
                <a:schemeClr val="accent2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" y="166396"/>
            <a:ext cx="2009191" cy="20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0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BCC25A-C4AE-4786-9613-62CD574E7607}"/>
              </a:ext>
            </a:extLst>
          </p:cNvPr>
          <p:cNvSpPr/>
          <p:nvPr/>
        </p:nvSpPr>
        <p:spPr>
          <a:xfrm>
            <a:off x="1343608" y="195943"/>
            <a:ext cx="8985380" cy="6997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/>
              </a:rPr>
              <a:t>Kể</a:t>
            </a:r>
            <a:r>
              <a:rPr lang="en-US" sz="32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</a:rPr>
              <a:t>hoặc</a:t>
            </a:r>
            <a:r>
              <a:rPr lang="en-US" sz="32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</a:rPr>
              <a:t>làm</a:t>
            </a:r>
            <a:r>
              <a:rPr lang="en-US" sz="32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</a:rPr>
              <a:t>tác</a:t>
            </a:r>
            <a:r>
              <a:rPr lang="en-US" sz="32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</a:rPr>
              <a:t>vui</a:t>
            </a:r>
            <a:r>
              <a:rPr lang="en-US" sz="32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</a:rPr>
              <a:t>nhộn</a:t>
            </a:r>
            <a:r>
              <a:rPr lang="en-US" sz="3200" b="1" dirty="0">
                <a:solidFill>
                  <a:schemeClr val="bg1"/>
                </a:solidFill>
                <a:effectLst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EECF8-7B2B-472A-B23A-B7DCC74D00E8}"/>
              </a:ext>
            </a:extLst>
          </p:cNvPr>
          <p:cNvSpPr txBox="1"/>
          <p:nvPr/>
        </p:nvSpPr>
        <p:spPr>
          <a:xfrm>
            <a:off x="2911151" y="1184988"/>
            <a:ext cx="5579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Đọc</a:t>
            </a:r>
            <a:r>
              <a:rPr lang="en-US" sz="4000" dirty="0"/>
              <a:t> </a:t>
            </a:r>
            <a:r>
              <a:rPr lang="en-US" sz="4000" dirty="0" err="1"/>
              <a:t>nhanh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sau</a:t>
            </a:r>
            <a:r>
              <a:rPr lang="en-US" sz="4000" dirty="0"/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6AE75-5F37-496D-ADB7-CB03C93210C6}"/>
              </a:ext>
            </a:extLst>
          </p:cNvPr>
          <p:cNvSpPr/>
          <p:nvPr/>
        </p:nvSpPr>
        <p:spPr>
          <a:xfrm>
            <a:off x="2006082" y="2463282"/>
            <a:ext cx="7445828" cy="25018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effectLst/>
              </a:rPr>
              <a:t>+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Đêm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đông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đốt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đèn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đâu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đấy</a:t>
            </a:r>
            <a:r>
              <a:rPr lang="en-US" sz="3600" dirty="0">
                <a:solidFill>
                  <a:srgbClr val="000000"/>
                </a:solidFill>
                <a:effectLst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</a:rPr>
              <a:t>Đêm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đông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đốt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đèn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đãi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đỗ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đen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đây</a:t>
            </a:r>
            <a:r>
              <a:rPr lang="en-US" sz="3600" dirty="0">
                <a:solidFill>
                  <a:srgbClr val="000000"/>
                </a:solidFill>
                <a:effectLst/>
              </a:rPr>
              <a:t>. </a:t>
            </a:r>
            <a:endParaRPr lang="en-US" sz="3600" dirty="0"/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effectLst/>
              </a:rPr>
              <a:t>+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Nồi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đồng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nấu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ốc</a:t>
            </a:r>
            <a:r>
              <a:rPr lang="en-US" sz="3600" dirty="0">
                <a:solidFill>
                  <a:srgbClr val="000000"/>
                </a:solidFill>
                <a:effectLst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nồi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đất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nấu</a:t>
            </a:r>
            <a:r>
              <a:rPr lang="en-US" sz="360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</a:rPr>
              <a:t>ếch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550" y="2506345"/>
            <a:ext cx="8978265" cy="1938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Trong cuộc sống, ta luôn đón nhận niềm vui, nụ cưới từ người khác và mang niềm vui, nụ cười cho người quanh ta.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1"/>
      <p:bldP spid="53252" grpId="2"/>
      <p:bldP spid="53254" grpId="0"/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7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91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A6397D-D9F9-4DEB-91BD-BB92E03E5B62}"/>
              </a:ext>
            </a:extLst>
          </p:cNvPr>
          <p:cNvSpPr/>
          <p:nvPr/>
        </p:nvSpPr>
        <p:spPr>
          <a:xfrm>
            <a:off x="2799184" y="326040"/>
            <a:ext cx="6834925" cy="7692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Thể hiện nụ cười thân thiện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C377C8-CFCD-460F-BC25-D45CA9EC7C94}"/>
              </a:ext>
            </a:extLst>
          </p:cNvPr>
          <p:cNvSpPr/>
          <p:nvPr/>
        </p:nvSpPr>
        <p:spPr>
          <a:xfrm>
            <a:off x="1238764" y="2312868"/>
            <a:ext cx="9955763" cy="309057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600" dirty="0">
                <a:cs typeface="Times New Roman" panose="02020603050405020304" pitchFamily="18" charset="0"/>
              </a:rPr>
              <a:t>Khi đi sinh nhật bạn, một HS chạy vội đến, vấp ngã, cáu kỉnh, nói lời khó nghe, khi chụp ảnh chung lại cau có. </a:t>
            </a:r>
            <a:endParaRPr lang="en-US" sz="3600" dirty="0"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cs typeface="Times New Roman" panose="02020603050405020304" pitchFamily="18" charset="0"/>
              </a:rPr>
              <a:t>Một HS khác chạy vội, cũng vấp ngã, nhưng đứng dậy mỉm cười và nói một câu đùa.</a:t>
            </a:r>
            <a:endParaRPr lang="en-US" sz="3600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9DF6B-A58B-41DD-9948-9B99EBBCC348}"/>
              </a:ext>
            </a:extLst>
          </p:cNvPr>
          <p:cNvSpPr txBox="1"/>
          <p:nvPr/>
        </p:nvSpPr>
        <p:spPr>
          <a:xfrm>
            <a:off x="3249607" y="1380931"/>
            <a:ext cx="593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Sắm</a:t>
            </a:r>
            <a:r>
              <a:rPr lang="en-US" sz="3600" dirty="0"/>
              <a:t> </a:t>
            </a:r>
            <a:r>
              <a:rPr lang="en-US" sz="3600" dirty="0" err="1"/>
              <a:t>vai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tình</a:t>
            </a:r>
            <a:r>
              <a:rPr lang="en-US" sz="3600" dirty="0"/>
              <a:t> </a:t>
            </a:r>
            <a:r>
              <a:rPr lang="en-US" sz="3600" dirty="0" err="1"/>
              <a:t>huống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endParaRPr lang="en-US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A575C2-104E-4AC0-B170-CB55BBE9AE3A}"/>
              </a:ext>
            </a:extLst>
          </p:cNvPr>
          <p:cNvSpPr/>
          <p:nvPr/>
        </p:nvSpPr>
        <p:spPr>
          <a:xfrm>
            <a:off x="2799184" y="5689052"/>
            <a:ext cx="6834925" cy="904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xúc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sau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sắm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vai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41983" y="2279375"/>
            <a:ext cx="795204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HĐ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82737" y="251921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07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64289A-C557-44E2-82A3-9EF4A594DA7F}"/>
              </a:ext>
            </a:extLst>
          </p:cNvPr>
          <p:cNvSpPr/>
          <p:nvPr/>
        </p:nvSpPr>
        <p:spPr>
          <a:xfrm>
            <a:off x="2006353" y="161925"/>
            <a:ext cx="7998781" cy="11256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Cùng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bố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mẹ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một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chuyện</a:t>
            </a: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EF137D-AAF0-43D9-8C28-CE57794C5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22" y="1515616"/>
            <a:ext cx="6432988" cy="53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8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64"/>
            <a:ext cx="7737156" cy="8134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D6F9C1-7504-4F23-B2FA-FAE4B508547C}"/>
              </a:ext>
            </a:extLst>
          </p:cNvPr>
          <p:cNvSpPr txBox="1"/>
          <p:nvPr/>
        </p:nvSpPr>
        <p:spPr>
          <a:xfrm>
            <a:off x="1340678" y="1325694"/>
            <a:ext cx="5048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28" y="-207818"/>
            <a:ext cx="5803072" cy="70658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4101" y="2942067"/>
            <a:ext cx="66414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ln w="38100">
                  <a:noFill/>
                  <a:prstDash val="solid"/>
                </a:ln>
                <a:solidFill>
                  <a:schemeClr val="bg1"/>
                </a:solidFill>
              </a:rPr>
              <a:t>Bài 2: Nụ cười thân thiện</a:t>
            </a:r>
            <a:endParaRPr lang="en-US" sz="6600" b="1" dirty="0">
              <a:ln w="38100">
                <a:noFill/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60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86150" y="1809750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7030A0"/>
                </a:solidFill>
              </a:rPr>
              <a:t>Mục</a:t>
            </a:r>
            <a:r>
              <a:rPr lang="en-US" sz="5000" dirty="0">
                <a:solidFill>
                  <a:srgbClr val="7030A0"/>
                </a:solidFill>
              </a:rPr>
              <a:t> </a:t>
            </a:r>
            <a:r>
              <a:rPr lang="en-US" sz="5000" dirty="0" err="1">
                <a:solidFill>
                  <a:srgbClr val="7030A0"/>
                </a:solidFill>
              </a:rPr>
              <a:t>tiêu</a:t>
            </a:r>
            <a:r>
              <a:rPr lang="en-US" sz="5000" dirty="0">
                <a:solidFill>
                  <a:srgbClr val="7030A0"/>
                </a:solidFill>
              </a:rPr>
              <a:t> </a:t>
            </a:r>
            <a:r>
              <a:rPr lang="en-US" sz="5000" dirty="0" err="1">
                <a:solidFill>
                  <a:srgbClr val="7030A0"/>
                </a:solidFill>
              </a:rPr>
              <a:t>bài</a:t>
            </a:r>
            <a:r>
              <a:rPr lang="en-US" sz="5000" dirty="0">
                <a:solidFill>
                  <a:srgbClr val="7030A0"/>
                </a:solidFill>
              </a:rPr>
              <a:t> </a:t>
            </a:r>
            <a:r>
              <a:rPr lang="en-US" sz="5000" dirty="0" err="1">
                <a:solidFill>
                  <a:srgbClr val="7030A0"/>
                </a:solidFill>
              </a:rPr>
              <a:t>học</a:t>
            </a:r>
            <a:endParaRPr lang="en-US" sz="5000" dirty="0">
              <a:solidFill>
                <a:srgbClr val="7030A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16833" y="2757039"/>
            <a:ext cx="81456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nét thân thiện, tươi vui của các bạn trong tập thể lớp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10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919BA4-E9C7-49BA-A911-913F2B69B23C}"/>
              </a:ext>
            </a:extLst>
          </p:cNvPr>
          <p:cNvSpPr txBox="1"/>
          <p:nvPr/>
        </p:nvSpPr>
        <p:spPr>
          <a:xfrm>
            <a:off x="3181350" y="1120676"/>
            <a:ext cx="6838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</a:rPr>
              <a:t>Trò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</a:rPr>
              <a:t>chơi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</a:rPr>
              <a:t>Bắt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</a:rPr>
              <a:t>chước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</a:rPr>
              <a:t>nụ</a:t>
            </a:r>
            <a:r>
              <a:rPr lang="en-US" sz="7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7200" b="1" dirty="0" err="1">
                <a:solidFill>
                  <a:schemeClr val="accent4">
                    <a:lumMod val="50000"/>
                  </a:schemeClr>
                </a:solidFill>
              </a:rPr>
              <a:t>cười</a:t>
            </a:r>
            <a:endParaRPr lang="en-US" sz="7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314700" y="3829050"/>
            <a:ext cx="654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chước</a:t>
            </a:r>
            <a:r>
              <a:rPr lang="en-US" sz="3600" dirty="0"/>
              <a:t> </a:t>
            </a:r>
            <a:r>
              <a:rPr lang="en-US" sz="3600" dirty="0" err="1"/>
              <a:t>cười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776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62BB15-4960-4C31-A2B2-F6BBC43A3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4" y="1718418"/>
            <a:ext cx="2752725" cy="30526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575" y="1718418"/>
            <a:ext cx="2757948" cy="2889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80" y="1718417"/>
            <a:ext cx="3034891" cy="305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5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64289A-C557-44E2-82A3-9EF4A594DA7F}"/>
              </a:ext>
            </a:extLst>
          </p:cNvPr>
          <p:cNvSpPr/>
          <p:nvPr/>
        </p:nvSpPr>
        <p:spPr>
          <a:xfrm>
            <a:off x="943583" y="52071"/>
            <a:ext cx="9212094" cy="7759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/>
              <a:t>Kể về những bạn trong lớp có nụ cười thân thiện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4B6100-AB25-451B-89FA-E8E24E75A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042" y="1417097"/>
            <a:ext cx="7877175" cy="3362325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8E19AC1-C067-4E8E-B432-0B15613A8C46}"/>
              </a:ext>
            </a:extLst>
          </p:cNvPr>
          <p:cNvSpPr/>
          <p:nvPr/>
        </p:nvSpPr>
        <p:spPr>
          <a:xfrm>
            <a:off x="2188723" y="5116749"/>
            <a:ext cx="6906639" cy="147860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Em cảm thấy thế nào khi cười với mọi người và khi người khác cười với em?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97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64289A-C557-44E2-82A3-9EF4A594DA7F}"/>
              </a:ext>
            </a:extLst>
          </p:cNvPr>
          <p:cNvSpPr/>
          <p:nvPr/>
        </p:nvSpPr>
        <p:spPr>
          <a:xfrm>
            <a:off x="2006353" y="161925"/>
            <a:ext cx="7998781" cy="9239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white"/>
                </a:solidFill>
                <a:latin typeface="Calibri" panose="020F0502020204030204"/>
              </a:rPr>
              <a:t> Kể các tình huống có thể cười thân thiện.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28511-BC6F-42F7-A307-C99C97D6E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49" y="1819071"/>
            <a:ext cx="3043541" cy="27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285</Words>
  <Application>Microsoft Office PowerPoint</Application>
  <PresentationFormat>Widescreen</PresentationFormat>
  <Paragraphs>37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SimSun</vt:lpstr>
      <vt:lpstr>.VnAvant</vt:lpstr>
      <vt:lpstr>Arial</vt:lpstr>
      <vt:lpstr>Calibri</vt:lpstr>
      <vt:lpstr>Calibri Light</vt:lpstr>
      <vt:lpstr>等线</vt:lpstr>
      <vt:lpstr>Times New Roman</vt:lpstr>
      <vt:lpstr>UTM Avo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24</cp:revision>
  <dcterms:created xsi:type="dcterms:W3CDTF">2021-06-07T06:59:14Z</dcterms:created>
  <dcterms:modified xsi:type="dcterms:W3CDTF">2021-09-14T15:35:15Z</dcterms:modified>
</cp:coreProperties>
</file>