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1" r:id="rId4"/>
    <p:sldId id="267" r:id="rId5"/>
    <p:sldId id="266" r:id="rId6"/>
    <p:sldId id="269" r:id="rId7"/>
    <p:sldId id="260" r:id="rId8"/>
    <p:sldId id="263" r:id="rId9"/>
    <p:sldId id="262" r:id="rId10"/>
    <p:sldId id="264" r:id="rId11"/>
    <p:sldId id="265" r:id="rId12"/>
    <p:sldId id="270" r:id="rId13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794B-0B84-4B82-9C26-8E53E69CC3B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F5A6-8480-42A1-9BB5-F4FBAC0FF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8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794B-0B84-4B82-9C26-8E53E69CC3B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F5A6-8480-42A1-9BB5-F4FBAC0FF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0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794B-0B84-4B82-9C26-8E53E69CC3B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F5A6-8480-42A1-9BB5-F4FBAC0FF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28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794B-0B84-4B82-9C26-8E53E69CC3B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F5A6-8480-42A1-9BB5-F4FBAC0FF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6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794B-0B84-4B82-9C26-8E53E69CC3B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F5A6-8480-42A1-9BB5-F4FBAC0FF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6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794B-0B84-4B82-9C26-8E53E69CC3B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F5A6-8480-42A1-9BB5-F4FBAC0FF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4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794B-0B84-4B82-9C26-8E53E69CC3B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F5A6-8480-42A1-9BB5-F4FBAC0FF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2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794B-0B84-4B82-9C26-8E53E69CC3B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F5A6-8480-42A1-9BB5-F4FBAC0FF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1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794B-0B84-4B82-9C26-8E53E69CC3B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F5A6-8480-42A1-9BB5-F4FBAC0FF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3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794B-0B84-4B82-9C26-8E53E69CC3B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F5A6-8480-42A1-9BB5-F4FBAC0FF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8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794B-0B84-4B82-9C26-8E53E69CC3B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F5A6-8480-42A1-9BB5-F4FBAC0FF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5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E794B-0B84-4B82-9C26-8E53E69CC3B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1F5A6-8480-42A1-9BB5-F4FBAC0FF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2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Relationship Id="rId9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571033" y="2018321"/>
            <a:ext cx="9144000" cy="16557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60000"/>
              </a:lnSpc>
              <a:buNone/>
            </a:pP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TIẾT TIẾNG VIỆT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36" y="0"/>
            <a:ext cx="1719618" cy="171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8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078" y="-249081"/>
            <a:ext cx="2993568" cy="2676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14" y="702847"/>
            <a:ext cx="2793931" cy="2793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474" y="1842388"/>
            <a:ext cx="2692395" cy="2548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128" y="2427521"/>
            <a:ext cx="2629848" cy="2675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752" y="4081341"/>
            <a:ext cx="2589989" cy="295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0791" y="2799232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07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127"/>
            <a:ext cx="4766405" cy="5719686"/>
          </a:xfrm>
          <a:prstGeom prst="rect">
            <a:avLst/>
          </a:prstGeom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3778538" y="1594148"/>
            <a:ext cx="46349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54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54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54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5400" dirty="0">
              <a:solidFill>
                <a:schemeClr val="bg1"/>
              </a:solidFill>
              <a:latin typeface="UTM Av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049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8395" y="3383097"/>
            <a:ext cx="9144000" cy="1655762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việc thật là vui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2362" y="1615054"/>
            <a:ext cx="560724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 - viết </a:t>
            </a:r>
            <a:endParaRPr lang="en-US" sz="8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8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23" y="270908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b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– viết </a:t>
            </a:r>
            <a:b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“Làm việc thật là vui”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0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32" y="1060523"/>
            <a:ext cx="11515412" cy="51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5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18" y="651091"/>
            <a:ext cx="11515412" cy="516285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156346" y="3330054"/>
            <a:ext cx="12965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060674" y="3330054"/>
            <a:ext cx="611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45474" y="4599296"/>
            <a:ext cx="611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90680" y="4585649"/>
            <a:ext cx="10076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11253" y="3944203"/>
            <a:ext cx="611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83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83609" y="74798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chữ khó viết: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70213" y="2510272"/>
            <a:ext cx="10515600" cy="11236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smtClean="0">
                <a:solidFill>
                  <a:srgbClr val="000000"/>
                </a:solidFill>
                <a:latin typeface="HP001 4 hàng" panose="020B0603050302020204" pitchFamily="34" charset="0"/>
              </a:rPr>
              <a:t>làm việc, báo giờ, sắp sáng, sắc xuân, rực rỡ,...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3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Tìm những chữ cái còn thiếu trong bảng. Học thuộc tên các chữ cái.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826104"/>
              </p:ext>
            </p:extLst>
          </p:nvPr>
        </p:nvGraphicFramePr>
        <p:xfrm>
          <a:off x="670775" y="2215166"/>
          <a:ext cx="5240628" cy="365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6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47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thứ tự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 cái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chữ cái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5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giê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5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5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5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5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e-lờ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459296"/>
              </p:ext>
            </p:extLst>
          </p:nvPr>
        </p:nvGraphicFramePr>
        <p:xfrm>
          <a:off x="6462333" y="2215168"/>
          <a:ext cx="5205927" cy="3593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5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5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88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thứ tự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 cái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chữ cái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8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em-mờ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8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en-nờ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8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8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8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1032" name="TextBox1" r:id="rId2" imgW="1447920" imgH="476280"/>
        </mc:Choice>
        <mc:Fallback>
          <p:control name="TextBox1" r:id="rId2" imgW="1447920" imgH="476280">
            <p:pic>
              <p:nvPicPr>
                <p:cNvPr id="3" name="TextBox1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20963" y="3479800"/>
                  <a:ext cx="1446212" cy="4778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3" name="TextBox2" r:id="rId3" imgW="1447920" imgH="476280"/>
        </mc:Choice>
        <mc:Fallback>
          <p:control name="TextBox2" r:id="rId3" imgW="1447920" imgH="476280">
            <p:pic>
              <p:nvPicPr>
                <p:cNvPr id="6" name="TextBox2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20963" y="4043965"/>
                  <a:ext cx="1446212" cy="4778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4" name="TextBox3" r:id="rId4" imgW="1447920" imgH="476280"/>
        </mc:Choice>
        <mc:Fallback>
          <p:control name="TextBox3" r:id="rId4" imgW="1447920" imgH="476280">
            <p:pic>
              <p:nvPicPr>
                <p:cNvPr id="7" name="TextBox3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20963" y="5355315"/>
                  <a:ext cx="1446212" cy="4778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5" name="TextBox4" r:id="rId5" imgW="1447920" imgH="476280"/>
        </mc:Choice>
        <mc:Fallback>
          <p:control name="TextBox4" r:id="rId5" imgW="1447920" imgH="476280">
            <p:pic>
              <p:nvPicPr>
                <p:cNvPr id="8" name="TextBox4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42190" y="3479800"/>
                  <a:ext cx="1446212" cy="4778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6" name="TextBox5" r:id="rId6" imgW="1447920" imgH="476280"/>
        </mc:Choice>
        <mc:Fallback>
          <p:control name="TextBox5" r:id="rId6" imgW="1447920" imgH="476280">
            <p:pic>
              <p:nvPicPr>
                <p:cNvPr id="9" name="TextBox5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42190" y="5300723"/>
                  <a:ext cx="1446212" cy="4778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7" name="TextBox6" r:id="rId7" imgW="1447920" imgH="476280"/>
        </mc:Choice>
        <mc:Fallback>
          <p:control name="TextBox6" r:id="rId7" imgW="1447920" imgH="476280">
            <p:pic>
              <p:nvPicPr>
                <p:cNvPr id="10" name="TextBox6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42190" y="4043965"/>
                  <a:ext cx="1446212" cy="47783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639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Tìm những chữ cái còn thiếu trong bảng. Học thuộc tên các chữ cái.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818355"/>
              </p:ext>
            </p:extLst>
          </p:nvPr>
        </p:nvGraphicFramePr>
        <p:xfrm>
          <a:off x="670775" y="2215166"/>
          <a:ext cx="5240628" cy="365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6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47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thứ tự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 cái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chữ cái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5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giê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5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5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5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5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e-lờ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423423"/>
              </p:ext>
            </p:extLst>
          </p:nvPr>
        </p:nvGraphicFramePr>
        <p:xfrm>
          <a:off x="6462333" y="2215168"/>
          <a:ext cx="5205927" cy="3593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5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5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88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thứ tự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 cái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chữ cái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8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em-mờ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8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en-nờ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8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8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8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55324" y="3554569"/>
            <a:ext cx="682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5324" y="4121239"/>
            <a:ext cx="682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5324" y="5318975"/>
            <a:ext cx="927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60664" y="3554568"/>
            <a:ext cx="3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0664" y="4158887"/>
            <a:ext cx="83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3544" y="5318974"/>
            <a:ext cx="82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128429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310" y="738613"/>
            <a:ext cx="10947041" cy="1325563"/>
          </a:xfrm>
        </p:spPr>
        <p:txBody>
          <a:bodyPr>
            <a:normAutofit fontScale="90000"/>
          </a:bodyPr>
          <a:lstStyle/>
          <a:p>
            <a:r>
              <a:rPr lang="en-US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</a:rPr>
              <a:t>Hoạt động 3. Dựa vào chữ cái đầu tiên, sắp xếp tên các cuốn sách theo thứ tự trong bảng chữ cái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12" y="2691685"/>
            <a:ext cx="11476838" cy="3464416"/>
          </a:xfrm>
        </p:spPr>
      </p:pic>
    </p:spTree>
    <p:extLst>
      <p:ext uri="{BB962C8B-B14F-4D97-AF65-F5344CB8AC3E}">
        <p14:creationId xmlns:p14="http://schemas.microsoft.com/office/powerpoint/2010/main" val="342895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Hoạt động 1:  Nghe – viết  “Làm việc thật là vui” &amp;quot;&quot;/&gt;&lt;property id=&quot;20307&quot; value=&quot;261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 - &amp;quot;Những chữ khó viết: &amp;quot;&quot;/&gt;&lt;property id=&quot;20307&quot; value=&quot;258&quot;/&gt;&lt;/object&gt;&lt;object type=&quot;3&quot; unique_id=&quot;10008&quot;&gt;&lt;property id=&quot;20148&quot; value=&quot;5&quot;/&gt;&lt;property id=&quot;20300&quot; value=&quot;Slide 6 - &amp;quot;Hoạt động 2: Tìm những chữ cái còn thiếu trong bảng. Học thuộc tên các chữ cái. &amp;quot;&quot;/&gt;&lt;property id=&quot;20307&quot; value=&quot;260&quot;/&gt;&lt;/object&gt;&lt;object type=&quot;3&quot; unique_id=&quot;10009&quot;&gt;&lt;property id=&quot;20148&quot; value=&quot;5&quot;/&gt;&lt;property id=&quot;20300&quot; value=&quot;Slide 7 - &amp;quot;Hoạt động 2: Tìm những chữ cái còn thiếu trong bảng. Học thuộc tên các chữ cái. &amp;quot;&quot;/&gt;&lt;property id=&quot;20307&quot; value=&quot;263&quot;/&gt;&lt;/object&gt;&lt;object type=&quot;3&quot; unique_id=&quot;10010&quot;&gt;&lt;property id=&quot;20148&quot; value=&quot;5&quot;/&gt;&lt;property id=&quot;20300&quot; value=&quot;Slide 8 - &amp;quot;Hoạt động 3. Dựa vào chữ cái đầu tiên, sắp xếp tên các cuốn sách theo thứ tự trong bảng chữ cái&amp;quot;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4&quot;/&gt;&lt;/object&gt;&lt;object type=&quot;3&quot; unique_id=&quot;10012&quot;&gt;&lt;property id=&quot;20148&quot; value=&quot;5&quot;/&gt;&lt;property id=&quot;20300&quot; value=&quot;Slide 10 - &amp;quot;TỔNG KẾT&amp;quot;&quot;/&gt;&lt;property id=&quot;20307&quot; value=&quot;265&quot;/&gt;&lt;/object&gt;&lt;/object&gt;&lt;object type=&quot;8&quot; unique_id=&quot;1002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207</Words>
  <Application>Microsoft Office PowerPoint</Application>
  <PresentationFormat>Widescreen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SimSun</vt:lpstr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Hoạt động 1:  Nghe – viết  “Làm việc thật là vui” </vt:lpstr>
      <vt:lpstr>PowerPoint Presentation</vt:lpstr>
      <vt:lpstr>PowerPoint Presentation</vt:lpstr>
      <vt:lpstr>PowerPoint Presentation</vt:lpstr>
      <vt:lpstr>Hoạt động 2: Tìm những chữ cái còn thiếu trong bảng. Học thuộc tên các chữ cái. </vt:lpstr>
      <vt:lpstr>Hoạt động 2: Tìm những chữ cái còn thiếu trong bảng. Học thuộc tên các chữ cái. </vt:lpstr>
      <vt:lpstr>Hoạt động 3. Dựa vào chữ cái đầu tiên, sắp xếp tên các cuốn sách theo thứ tự trong bảng chữ cái</vt:lpstr>
      <vt:lpstr>PowerPoint Presentation</vt:lpstr>
      <vt:lpstr>TỔNG KẾT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Nghe - viết</dc:title>
  <dc:creator>Windows User</dc:creator>
  <cp:lastModifiedBy>Ms Quyen</cp:lastModifiedBy>
  <cp:revision>11</cp:revision>
  <dcterms:created xsi:type="dcterms:W3CDTF">2021-07-11T15:03:41Z</dcterms:created>
  <dcterms:modified xsi:type="dcterms:W3CDTF">2021-09-16T16:16:05Z</dcterms:modified>
</cp:coreProperties>
</file>