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4"/>
  </p:notesMasterIdLst>
  <p:sldIdLst>
    <p:sldId id="373" r:id="rId3"/>
    <p:sldId id="351" r:id="rId4"/>
    <p:sldId id="371" r:id="rId5"/>
    <p:sldId id="354" r:id="rId6"/>
    <p:sldId id="367" r:id="rId7"/>
    <p:sldId id="368" r:id="rId8"/>
    <p:sldId id="369" r:id="rId9"/>
    <p:sldId id="370" r:id="rId10"/>
    <p:sldId id="346" r:id="rId11"/>
    <p:sldId id="347" r:id="rId12"/>
    <p:sldId id="372" r:id="rId13"/>
  </p:sldIdLst>
  <p:sldSz cx="6858000" cy="51435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Montserra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Kalam" panose="020B0604020202020204" charset="0"/>
      <p:regular r:id="rId22"/>
      <p:bold r:id="rId23"/>
    </p:embeddedFont>
    <p:embeddedFont>
      <p:font typeface="HP001" panose="020B0604020202020204" charset="0"/>
      <p:regular r:id="rId24"/>
      <p:bold r:id="rId25"/>
    </p:embeddedFont>
    <p:embeddedFont>
      <p:font typeface="HP001 4 hàng" panose="020B0603050302020204" pitchFamily="34" charset="0"/>
      <p:regular r:id="rId26"/>
      <p:bold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86" d="100"/>
          <a:sy n="86" d="100"/>
        </p:scale>
        <p:origin x="1482" y="12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019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2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5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63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3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7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8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282612"/>
            <a:ext cx="1405054" cy="1405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8E518-7323-40F9-99A8-5D6FF8F4D227}"/>
              </a:ext>
            </a:extLst>
          </p:cNvPr>
          <p:cNvSpPr txBox="1"/>
          <p:nvPr/>
        </p:nvSpPr>
        <p:spPr>
          <a:xfrm>
            <a:off x="1974470" y="502884"/>
            <a:ext cx="3648755" cy="568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11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1100" b="1">
                <a:cs typeface="#9Slide03 Arima Madurai Medium" panose="00000600000000000000" pitchFamily="2" charset="0"/>
              </a:rPr>
              <a:t>HỌC </a:t>
            </a:r>
            <a:r>
              <a:rPr lang="en-US" sz="1100" b="1" smtClean="0">
                <a:cs typeface="#9Slide03 Arima Madurai Medium" panose="00000600000000000000" pitchFamily="2" charset="0"/>
              </a:rPr>
              <a:t>PHÚC LỢI</a:t>
            </a:r>
            <a:endParaRPr lang="vi-VN" sz="1100" b="1" dirty="0"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530" y="571500"/>
            <a:ext cx="4572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48" y="-193526"/>
            <a:ext cx="4572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9" y="640116"/>
            <a:ext cx="4572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863" y="-98111"/>
            <a:ext cx="4572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4F2C74-7BBC-4EDF-9391-CE4DEAAB46D8}"/>
              </a:ext>
            </a:extLst>
          </p:cNvPr>
          <p:cNvSpPr txBox="1"/>
          <p:nvPr/>
        </p:nvSpPr>
        <p:spPr>
          <a:xfrm>
            <a:off x="847311" y="1824898"/>
            <a:ext cx="545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ĐẾN TIẾT </a:t>
            </a:r>
            <a:r>
              <a:rPr lang="en-US" sz="24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TIẾNG VIỆT</a:t>
            </a:r>
            <a:endParaRPr lang="vi-VN" sz="24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8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809723" y="2800761"/>
              <a:ext cx="2009748" cy="901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0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407431" y="738996"/>
            <a:ext cx="1642466" cy="484107"/>
            <a:chOff x="340524" y="617893"/>
            <a:chExt cx="1642466" cy="4841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99319" y="738996"/>
            <a:ext cx="56937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25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21493" y="60960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Vui Đến Trươ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050" y="3946777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49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176</Words>
  <Application>Microsoft Office PowerPoint</Application>
  <PresentationFormat>Custom</PresentationFormat>
  <Paragraphs>31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 Light</vt:lpstr>
      <vt:lpstr>Montserrat</vt:lpstr>
      <vt:lpstr>UTM Avo</vt:lpstr>
      <vt:lpstr>Calibri</vt:lpstr>
      <vt:lpstr>Wingdings</vt:lpstr>
      <vt:lpstr>#9Slide03 Arima Madurai Medium</vt:lpstr>
      <vt:lpstr>Kalam</vt:lpstr>
      <vt:lpstr>Times New Roman</vt:lpstr>
      <vt:lpstr>HP001</vt:lpstr>
      <vt:lpstr>UTM Cookies</vt:lpstr>
      <vt:lpstr>HP001 4 hàng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Ms Quyen</cp:lastModifiedBy>
  <cp:revision>71</cp:revision>
  <dcterms:modified xsi:type="dcterms:W3CDTF">2021-09-16T16:19:46Z</dcterms:modified>
</cp:coreProperties>
</file>