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07" r:id="rId3"/>
    <p:sldId id="295" r:id="rId4"/>
    <p:sldId id="306" r:id="rId5"/>
    <p:sldId id="30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8C9E9-4D2A-4BC0-A7A7-A45EB3FEF5DD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C2A2E-FAD1-43F8-9DB8-ECF4D70096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319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9CA31-689F-47E8-A2F9-C141FFB1F1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FDA7BF-D338-4D50-BBD7-D85B6A7FC4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D2A311-2ACD-454A-BE01-B9098B743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B0695F-3EB1-4FE3-867E-023CE3B6B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905E1-9AF1-46DA-B073-11D185EF1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0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6BF55-FCA5-4263-8891-A8A1F027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BB4A1-F184-4944-AA0C-8783D5092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ACD1E-C97D-4100-9324-CFC01EF8A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30CAF-5CA7-475E-B46E-018EA5B09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75F77-537F-4B91-BBDC-B6FD58435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783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86265F-1F6A-4493-87AF-A9F587FBD3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BFA75-247C-4F51-8A0C-04B22783D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B39BF-A7F8-4F56-B952-014A9AC9A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1205BE-FE6C-4D71-86B6-5253D69AB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97DDA-0CC3-4184-AC82-5D8F438E8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5614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6863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91CA-2BB6-4A19-BE7B-051B9C6EA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FBEF7-C491-4A8D-BA48-1BBDD013A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8266D-CA9C-4F3D-AA7F-873F497D8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0A99D-96EA-49A3-9366-F23C5F9AD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2191C-7832-45FE-B604-8E0758187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25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A3F0B-9C59-4D85-96CD-AA5C8F5AE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F770E-9E0E-4CC2-B1A0-2824221619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87CB8-A970-44FA-BEF4-40427B57B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5ADB3-0572-427E-A147-7A3B7A5B0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5D33D-33BD-4593-B5ED-439C5C414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16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CC901-4D8C-4C88-8A42-2CC70D3D5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9F05B-D0EB-42C6-ADA2-891271BB4B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9436A-D4FF-4CDC-AB90-EA93C8BB32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706DB-F4C8-4AAF-B848-CBA50E76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79F983-7618-467F-8F75-A50CB425C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721647-E412-4965-9F30-080691D5F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79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E8220-752C-4CF4-BA41-954A177E6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47965D-C858-4A8F-B1F3-1B6F63C54A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3745A6-EA66-4533-B854-32F55314E0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A3F22E-4169-4C92-9038-43FB6E9A8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F7CB0D-E811-4B58-86B2-20464E46DB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678504-2873-4AFD-9DF2-FFF437139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136C13-F94B-4732-8474-AFBAAB1EC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24FC35-00B6-447E-95E6-38F0C59FC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5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F72CC-7CEE-4467-906F-476D4848E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9609C0-7420-4DC2-919E-4612E7833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448A432-4E86-45D2-B2FE-3C49CBD91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6C206E-92A4-4DB5-8740-3323220B8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18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AF90A4-B864-49F5-B384-FBA3D47B1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0D3310-A5D7-47CF-83F8-ED5273950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FC62C4-3DC0-4CC7-BC0A-294931B5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C3B5A-D3EC-4A83-9A86-84A866E76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84EAC2-6961-46E8-AE67-4C2DF19F66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2C9F8-4E6B-4CA8-B5A0-56B166814E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AE38D9-BA34-49D9-B2E1-A2D16E738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3B799-3206-48A1-A699-411D2A396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AD698D-FAAA-49FB-B5B8-7B8368FA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27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5478B4-B45A-44AB-80A3-7B7301BEB0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224CC6-27B0-4BFE-894C-C1C1CC84F0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0C397A-54AC-44DF-B20F-C0A2B9215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3D29D7-A62E-45EB-8372-22B6D2B0A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8D76A7-A500-4BE4-968A-F0E29E9EA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137064-2D19-42A0-B467-A47BC3515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14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D5905B-93F8-4A0B-8199-AD4E4CE51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9A1C15-77C9-42F2-8B90-CA2403C8A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9D385E-B61A-4051-A861-3B279C5DC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05069-9FE1-4696-A50B-7A3E295A83A6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8000F4-9A2D-4A73-9B34-F7175AFCFD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5C47C1-BAE7-4C3F-8EF1-352E78ED4E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37B02-4F56-43A7-A116-BA3A1F5C42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901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676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7D3F82-E2BE-4566-AD63-FDAEC667519D}"/>
              </a:ext>
            </a:extLst>
          </p:cNvPr>
          <p:cNvSpPr txBox="1"/>
          <p:nvPr/>
        </p:nvSpPr>
        <p:spPr>
          <a:xfrm>
            <a:off x="6096000" y="2543444"/>
            <a:ext cx="500489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>
                <a:solidFill>
                  <a:schemeClr val="bg1"/>
                </a:solidFill>
              </a:rPr>
              <a:t>Đọc mở rộng</a:t>
            </a:r>
          </a:p>
        </p:txBody>
      </p:sp>
    </p:spTree>
    <p:extLst>
      <p:ext uri="{BB962C8B-B14F-4D97-AF65-F5344CB8AC3E}">
        <p14:creationId xmlns:p14="http://schemas.microsoft.com/office/powerpoint/2010/main" val="1756772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>
            <a:extLst>
              <a:ext uri="{FF2B5EF4-FFF2-40B4-BE49-F238E27FC236}">
                <a16:creationId xmlns:a16="http://schemas.microsoft.com/office/drawing/2014/main" id="{D30B6097-95AF-4036-8D7D-B756FF4012A7}"/>
              </a:ext>
            </a:extLst>
          </p:cNvPr>
          <p:cNvSpPr txBox="1"/>
          <p:nvPr/>
        </p:nvSpPr>
        <p:spPr>
          <a:xfrm>
            <a:off x="974271" y="179342"/>
            <a:ext cx="100196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Arial" pitchFamily="34" charset="0"/>
                <a:cs typeface="Arial" pitchFamily="34" charset="0"/>
              </a:rPr>
              <a:t>1. 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Tìm đọc một bài thơ hoặc một câu chuyện về trẻ em làm việc nhà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0844229F-9D76-43F1-A8C4-7EA2BDD8AF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725" y="1380266"/>
            <a:ext cx="2416104" cy="247832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332475F-3B50-40EA-A7A6-0915B2879D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9854" y="3429000"/>
            <a:ext cx="2791119" cy="250563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C1DD728-1380-4296-8F6A-43DE608E75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5110" y="3974574"/>
            <a:ext cx="2791119" cy="2509559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586D7D77-2F15-43E4-BF97-1DA7DD00CA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2985" y="2441465"/>
            <a:ext cx="2791118" cy="2505635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">
            <a:extLst>
              <a:ext uri="{FF2B5EF4-FFF2-40B4-BE49-F238E27FC236}">
                <a16:creationId xmlns:a16="http://schemas.microsoft.com/office/drawing/2014/main" id="{85430622-D8E0-4234-A4FD-1E14883884D9}"/>
              </a:ext>
            </a:extLst>
          </p:cNvPr>
          <p:cNvSpPr txBox="1"/>
          <p:nvPr/>
        </p:nvSpPr>
        <p:spPr>
          <a:xfrm>
            <a:off x="851615" y="366742"/>
            <a:ext cx="100196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2.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Đọc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cho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các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bạn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nghe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một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đoạn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mà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em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yêu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 </a:t>
            </a:r>
            <a:r>
              <a:rPr lang="en-US" sz="3200" dirty="0" err="1">
                <a:latin typeface="Arial-Rounded" panose="020B0500000000000000" pitchFamily="34" charset="0"/>
                <a:cs typeface="Arial-Rounded" panose="020B0500000000000000" pitchFamily="34" charset="0"/>
              </a:rPr>
              <a:t>thích</a:t>
            </a:r>
            <a:r>
              <a:rPr lang="en-US" sz="3200" dirty="0">
                <a:latin typeface="Arial-Rounded" panose="020B0500000000000000" pitchFamily="34" charset="0"/>
                <a:cs typeface="Arial-Rounded" panose="020B0500000000000000" pitchFamily="34" charset="0"/>
              </a:rPr>
              <a:t>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263406E-D9C7-41BD-A77C-DDF52112B8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3729" y="1738160"/>
            <a:ext cx="9835814" cy="4318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654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135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34</Words>
  <Application>Microsoft Office PowerPoint</Application>
  <PresentationFormat>Widescreen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Arial-Rounded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 Quyen</dc:creator>
  <cp:lastModifiedBy>Ms Quyen</cp:lastModifiedBy>
  <cp:revision>2</cp:revision>
  <dcterms:created xsi:type="dcterms:W3CDTF">2021-09-19T14:56:26Z</dcterms:created>
  <dcterms:modified xsi:type="dcterms:W3CDTF">2021-09-22T15:12:15Z</dcterms:modified>
</cp:coreProperties>
</file>