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7" r:id="rId2"/>
    <p:sldMasterId id="2147483699" r:id="rId3"/>
  </p:sldMasterIdLst>
  <p:notesMasterIdLst>
    <p:notesMasterId r:id="rId17"/>
  </p:notesMasterIdLst>
  <p:sldIdLst>
    <p:sldId id="257" r:id="rId4"/>
    <p:sldId id="295" r:id="rId5"/>
    <p:sldId id="322" r:id="rId6"/>
    <p:sldId id="278" r:id="rId7"/>
    <p:sldId id="340" r:id="rId8"/>
    <p:sldId id="2007577095" r:id="rId9"/>
    <p:sldId id="2007577096" r:id="rId10"/>
    <p:sldId id="2007577097" r:id="rId11"/>
    <p:sldId id="2007577098" r:id="rId12"/>
    <p:sldId id="2007577099" r:id="rId13"/>
    <p:sldId id="2007577100" r:id="rId14"/>
    <p:sldId id="2007577101" r:id="rId15"/>
    <p:sldId id="20075771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 snapToGrid="0">
      <p:cViewPr>
        <p:scale>
          <a:sx n="76" d="100"/>
          <a:sy n="76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E99A-893C-4F4C-A1D5-CF7AC21092D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3103-9724-42A8-9D53-E709AA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94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81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362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716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5942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6187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365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781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8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51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86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4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3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9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5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4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6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9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5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0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7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260A92-BAF7-4593-BA54-C87CE3BB3E24}"/>
              </a:ext>
            </a:extLst>
          </p:cNvPr>
          <p:cNvSpPr txBox="1"/>
          <p:nvPr/>
        </p:nvSpPr>
        <p:spPr>
          <a:xfrm>
            <a:off x="845574" y="1245666"/>
            <a:ext cx="105008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28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tên đồ ăn, đồ uống, đồ dùng có thể gây ngộ độc nếu cất giữ, bảo quản không cẩn thận.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50F9C6-A807-41A3-A06D-3D66201B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5574" y="3048863"/>
            <a:ext cx="5353050" cy="3152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4A37D42-74A5-4CBA-9AD0-87632D29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94" y="2391638"/>
            <a:ext cx="3267075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BB9CC7-3C18-42A8-9DE8-B3FB11C21E35}"/>
              </a:ext>
            </a:extLst>
          </p:cNvPr>
          <p:cNvGrpSpPr/>
          <p:nvPr/>
        </p:nvGrpSpPr>
        <p:grpSpPr>
          <a:xfrm>
            <a:off x="0" y="0"/>
            <a:ext cx="6463481" cy="1174026"/>
            <a:chOff x="0" y="0"/>
            <a:chExt cx="6463481" cy="1174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AFCC1A8-1B08-453E-842C-BBA7EC517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6754" cy="11740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4FC08F9-F4DD-459D-8393-FBF598D0EF93}"/>
                </a:ext>
              </a:extLst>
            </p:cNvPr>
            <p:cNvSpPr txBox="1"/>
            <p:nvPr/>
          </p:nvSpPr>
          <p:spPr>
            <a:xfrm>
              <a:off x="365023" y="469026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thực hành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DB6DEB-AED8-440F-BAA6-666C40EA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79" y="1929850"/>
            <a:ext cx="3343275" cy="411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A6782F-489C-46F6-B6A3-11DB95D50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39457" y="2749000"/>
            <a:ext cx="5410200" cy="3295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776AB7-B30B-467B-8570-186D3A3568BA}"/>
              </a:ext>
            </a:extLst>
          </p:cNvPr>
          <p:cNvSpPr txBox="1"/>
          <p:nvPr/>
        </p:nvSpPr>
        <p:spPr>
          <a:xfrm>
            <a:off x="2693424" y="1253301"/>
            <a:ext cx="6805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2800" b="0" i="0" u="none" strike="noStrike" kern="1200" cap="none" spc="0" normalizeH="0" noProof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bảo quản đồ ăn</a:t>
            </a:r>
            <a:r>
              <a:rPr lang="en-US" altLang="zh-CN" sz="2800"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đồ uống an toàn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3F59463-5FD7-4233-9F81-65046F762CF7}"/>
              </a:ext>
            </a:extLst>
          </p:cNvPr>
          <p:cNvGrpSpPr/>
          <p:nvPr/>
        </p:nvGrpSpPr>
        <p:grpSpPr>
          <a:xfrm>
            <a:off x="0" y="0"/>
            <a:ext cx="6463481" cy="1174026"/>
            <a:chOff x="0" y="0"/>
            <a:chExt cx="6463481" cy="11740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3CDA054-2AD1-467B-B45A-95CF0E66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6754" cy="117402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8BA99AF-3187-436D-A019-B727E227363F}"/>
                </a:ext>
              </a:extLst>
            </p:cNvPr>
            <p:cNvSpPr txBox="1"/>
            <p:nvPr/>
          </p:nvSpPr>
          <p:spPr>
            <a:xfrm>
              <a:off x="365023" y="469026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thực hành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2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AEF11D-127D-4775-B61E-24EC46A2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574"/>
            <a:ext cx="12192000" cy="44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74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4E627B-1600-4783-AD90-0CA4EE4BC2FC}"/>
              </a:ext>
            </a:extLst>
          </p:cNvPr>
          <p:cNvSpPr txBox="1"/>
          <p:nvPr/>
        </p:nvSpPr>
        <p:spPr>
          <a:xfrm>
            <a:off x="5108543" y="1622322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Bài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044B8B4-CCE4-4764-B9E9-7E6B4C3EF888}"/>
              </a:ext>
            </a:extLst>
          </p:cNvPr>
          <p:cNvSpPr txBox="1"/>
          <p:nvPr/>
        </p:nvSpPr>
        <p:spPr>
          <a:xfrm>
            <a:off x="3692137" y="3071582"/>
            <a:ext cx="4021269" cy="164790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Phòng tránh ngộ độc </a:t>
            </a:r>
          </a:p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khi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EF25C7-6C89-402F-B257-08DEBF18D309}"/>
              </a:ext>
            </a:extLst>
          </p:cNvPr>
          <p:cNvSpPr txBox="1"/>
          <p:nvPr/>
        </p:nvSpPr>
        <p:spPr>
          <a:xfrm>
            <a:off x="5108543" y="4978302"/>
            <a:ext cx="1223631" cy="51475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(tiết 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7923980-C3FF-40ED-B62F-52D693BB0AB3}"/>
              </a:ext>
            </a:extLst>
          </p:cNvPr>
          <p:cNvSpPr/>
          <p:nvPr/>
        </p:nvSpPr>
        <p:spPr>
          <a:xfrm>
            <a:off x="353960" y="2056850"/>
            <a:ext cx="7034981" cy="274429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077D0D7-E348-4B0E-81B1-0EB231F98F16}"/>
              </a:ext>
            </a:extLst>
          </p:cNvPr>
          <p:cNvSpPr txBox="1">
            <a:spLocks/>
          </p:cNvSpPr>
          <p:nvPr/>
        </p:nvSpPr>
        <p:spPr>
          <a:xfrm>
            <a:off x="726714" y="2196411"/>
            <a:ext cx="58008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Nam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ngộ</a:t>
            </a:r>
            <a:r>
              <a:rPr lang="en-US" sz="2800" b="1" dirty="0"/>
              <a:t> </a:t>
            </a:r>
            <a:r>
              <a:rPr lang="en-US" sz="2800" b="1" dirty="0" err="1"/>
              <a:t>độc</a:t>
            </a:r>
            <a:r>
              <a:rPr lang="en-US" sz="2800" b="1" dirty="0"/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AFA5865-56A8-4642-A02D-2306681F3CE0}"/>
              </a:ext>
            </a:extLst>
          </p:cNvPr>
          <p:cNvSpPr txBox="1">
            <a:spLocks/>
          </p:cNvSpPr>
          <p:nvPr/>
        </p:nvSpPr>
        <p:spPr>
          <a:xfrm>
            <a:off x="726714" y="3429000"/>
            <a:ext cx="652949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Em đã từng thấy ai bị ngộ độc chưa?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6D2E5F-59C6-4D3C-8759-8D1C32A3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025" y="1647704"/>
            <a:ext cx="3791054" cy="442289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0B7C08E-9985-4F12-A3B9-F1B74F818CE9}"/>
              </a:ext>
            </a:extLst>
          </p:cNvPr>
          <p:cNvGrpSpPr/>
          <p:nvPr/>
        </p:nvGrpSpPr>
        <p:grpSpPr>
          <a:xfrm>
            <a:off x="62345" y="0"/>
            <a:ext cx="5468299" cy="1328738"/>
            <a:chOff x="62345" y="0"/>
            <a:chExt cx="5468299" cy="13287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B0A102C-B58C-4782-91A3-13A3E6963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" y="0"/>
              <a:ext cx="1328738" cy="13287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647F3DF-197A-4375-917B-7E24AC0F4550}"/>
                </a:ext>
              </a:extLst>
            </p:cNvPr>
            <p:cNvSpPr txBox="1"/>
            <p:nvPr/>
          </p:nvSpPr>
          <p:spPr>
            <a:xfrm>
              <a:off x="1040259" y="401279"/>
              <a:ext cx="44903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mở đầu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6413"/>
            <a:ext cx="12187767" cy="62659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050919" y="2483619"/>
            <a:ext cx="864523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cũng</a:t>
            </a:r>
            <a:r>
              <a:rPr lang="en-US" sz="4000" dirty="0"/>
              <a:t> </a:t>
            </a:r>
            <a:r>
              <a:rPr lang="en-US" sz="4000" dirty="0" err="1"/>
              <a:t>rất</a:t>
            </a:r>
            <a:r>
              <a:rPr lang="en-US" sz="4000" dirty="0"/>
              <a:t> </a:t>
            </a:r>
            <a:r>
              <a:rPr lang="en-US" sz="4000" dirty="0" err="1"/>
              <a:t>nguy</a:t>
            </a:r>
            <a:r>
              <a:rPr lang="en-US" sz="4000" dirty="0"/>
              <a:t> </a:t>
            </a:r>
            <a:r>
              <a:rPr lang="en-US" sz="4000" dirty="0" err="1"/>
              <a:t>hiểm</a:t>
            </a:r>
            <a:r>
              <a:rPr lang="en-US" sz="4000" dirty="0"/>
              <a:t>. </a:t>
            </a:r>
            <a:r>
              <a:rPr lang="en-US" sz="4000" dirty="0" err="1"/>
              <a:t>Nó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tử</a:t>
            </a:r>
            <a:r>
              <a:rPr lang="en-US" sz="4000" dirty="0"/>
              <a:t> </a:t>
            </a:r>
            <a:r>
              <a:rPr lang="en-US" sz="4000" dirty="0" err="1"/>
              <a:t>vong</a:t>
            </a:r>
            <a:r>
              <a:rPr lang="en-US" sz="4000" dirty="0"/>
              <a:t>. </a:t>
            </a:r>
            <a:r>
              <a:rPr lang="en-US" sz="4000" dirty="0" err="1"/>
              <a:t>Vậy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phòng</a:t>
            </a:r>
            <a:r>
              <a:rPr lang="en-US" sz="4000" dirty="0"/>
              <a:t> </a:t>
            </a:r>
            <a:r>
              <a:rPr lang="en-US" sz="4000" dirty="0" err="1"/>
              <a:t>tránh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</a:t>
            </a:r>
            <a:r>
              <a:rPr lang="en-US" sz="4000" dirty="0" err="1"/>
              <a:t>khi</a:t>
            </a:r>
            <a:r>
              <a:rPr lang="en-US" sz="4000" dirty="0"/>
              <a:t> ở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chúng</a:t>
            </a:r>
            <a:r>
              <a:rPr lang="en-US" sz="4000" dirty="0"/>
              <a:t> ta </a:t>
            </a:r>
            <a:r>
              <a:rPr lang="en-US" sz="4000" dirty="0" err="1"/>
              <a:t>cùng</a:t>
            </a:r>
            <a:r>
              <a:rPr lang="en-US" sz="4000" dirty="0"/>
              <a:t>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qua </a:t>
            </a:r>
            <a:r>
              <a:rPr lang="en-US" sz="4000" dirty="0" err="1"/>
              <a:t>bài</a:t>
            </a:r>
            <a:r>
              <a:rPr lang="en-US" sz="4000" dirty="0"/>
              <a:t> TNXH: </a:t>
            </a:r>
            <a:r>
              <a:rPr lang="en-US" sz="4000" i="1" dirty="0" err="1">
                <a:solidFill>
                  <a:srgbClr val="FF0000"/>
                </a:solidFill>
              </a:rPr>
              <a:t>Phòng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tránh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ngộ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độc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i="1" dirty="0" err="1">
                <a:solidFill>
                  <a:srgbClr val="FF0000"/>
                </a:solidFill>
              </a:rPr>
              <a:t>khi</a:t>
            </a:r>
            <a:r>
              <a:rPr lang="en-US" sz="4000" i="1" dirty="0">
                <a:solidFill>
                  <a:srgbClr val="FF0000"/>
                </a:solidFill>
              </a:rPr>
              <a:t> ở </a:t>
            </a:r>
            <a:r>
              <a:rPr lang="en-US" sz="4000" i="1" dirty="0" err="1">
                <a:solidFill>
                  <a:srgbClr val="FF0000"/>
                </a:solidFill>
              </a:rPr>
              <a:t>nhà</a:t>
            </a:r>
            <a:r>
              <a:rPr lang="en-US" sz="4000" i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123AFC-DE84-4EDD-AC46-C4DDD4ABCDCB}"/>
              </a:ext>
            </a:extLst>
          </p:cNvPr>
          <p:cNvGrpSpPr/>
          <p:nvPr/>
        </p:nvGrpSpPr>
        <p:grpSpPr>
          <a:xfrm>
            <a:off x="62345" y="0"/>
            <a:ext cx="5468299" cy="1328738"/>
            <a:chOff x="62345" y="0"/>
            <a:chExt cx="5468299" cy="13287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4C75E18-6C39-4D43-AA65-F86718C7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" y="0"/>
              <a:ext cx="1328738" cy="13287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E057A9D-0F9D-4B1A-947E-18C46FF74021}"/>
                </a:ext>
              </a:extLst>
            </p:cNvPr>
            <p:cNvSpPr txBox="1"/>
            <p:nvPr/>
          </p:nvSpPr>
          <p:spPr>
            <a:xfrm>
              <a:off x="1040259" y="401279"/>
              <a:ext cx="44903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mở đầu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8D881A9-9261-4C5D-8867-5C3FFCCB7CCE}"/>
              </a:ext>
            </a:extLst>
          </p:cNvPr>
          <p:cNvGrpSpPr/>
          <p:nvPr/>
        </p:nvGrpSpPr>
        <p:grpSpPr>
          <a:xfrm>
            <a:off x="0" y="0"/>
            <a:ext cx="6582097" cy="1327355"/>
            <a:chOff x="0" y="0"/>
            <a:chExt cx="6582097" cy="16826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ED882D3-F85C-4934-BD7D-F0AB97616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98220" cy="168261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59686DF-F5C4-4FFA-B906-066DA85ACD51}"/>
                </a:ext>
              </a:extLst>
            </p:cNvPr>
            <p:cNvSpPr txBox="1"/>
            <p:nvPr/>
          </p:nvSpPr>
          <p:spPr>
            <a:xfrm>
              <a:off x="483639" y="548920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khám phá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AE5531-5622-4863-AEA1-D5A5C46B9F1F}"/>
              </a:ext>
            </a:extLst>
          </p:cNvPr>
          <p:cNvSpPr txBox="1"/>
          <p:nvPr/>
        </p:nvSpPr>
        <p:spPr>
          <a:xfrm>
            <a:off x="1368542" y="1237158"/>
            <a:ext cx="9014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Tìm hiểu lý do gây ngộ độc qua đường ăn uống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1D59452-43BB-48FB-A741-2F2B9533B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636" y="1863297"/>
            <a:ext cx="6896727" cy="456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xmlns="" id="{BA7095CF-AEF5-4175-8E6D-E74CAE48B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43" y="1943885"/>
            <a:ext cx="4975737" cy="31314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A949825-4A03-447A-98A9-54F6B9B45DCB}"/>
              </a:ext>
            </a:extLst>
          </p:cNvPr>
          <p:cNvSpPr/>
          <p:nvPr/>
        </p:nvSpPr>
        <p:spPr>
          <a:xfrm>
            <a:off x="1003004" y="5227233"/>
            <a:ext cx="10898944" cy="132105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Nước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i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i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i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72E3D0-3D3A-40A0-99BE-07A285323356}"/>
              </a:ext>
            </a:extLst>
          </p:cNvPr>
          <p:cNvSpPr txBox="1"/>
          <p:nvPr/>
        </p:nvSpPr>
        <p:spPr>
          <a:xfrm>
            <a:off x="1398639" y="1281601"/>
            <a:ext cx="9070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AECF5B-1329-4A42-B3C9-236C62468866}"/>
              </a:ext>
            </a:extLst>
          </p:cNvPr>
          <p:cNvGrpSpPr/>
          <p:nvPr/>
        </p:nvGrpSpPr>
        <p:grpSpPr>
          <a:xfrm>
            <a:off x="0" y="0"/>
            <a:ext cx="6582097" cy="1327355"/>
            <a:chOff x="0" y="0"/>
            <a:chExt cx="6582097" cy="16826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F1723EA-280E-4DA7-8869-BEFC674E4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98220" cy="16826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30CFF6F-8C75-4172-AA8E-B6190F8C5185}"/>
                </a:ext>
              </a:extLst>
            </p:cNvPr>
            <p:cNvSpPr txBox="1"/>
            <p:nvPr/>
          </p:nvSpPr>
          <p:spPr>
            <a:xfrm>
              <a:off x="483639" y="548920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khám phá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0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6803" descr="PPT素材-03">
            <a:extLst>
              <a:ext uri="{FF2B5EF4-FFF2-40B4-BE49-F238E27FC236}">
                <a16:creationId xmlns:a16="http://schemas.microsoft.com/office/drawing/2014/main" xmlns="" id="{1A2725A3-C793-4053-BC3D-32AE603D9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1460090"/>
            <a:ext cx="12187767" cy="49385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CD10BF1-E7E4-4DD6-A97B-0D3AFE5FE875}"/>
              </a:ext>
            </a:extLst>
          </p:cNvPr>
          <p:cNvSpPr/>
          <p:nvPr/>
        </p:nvSpPr>
        <p:spPr>
          <a:xfrm>
            <a:off x="1922206" y="2806002"/>
            <a:ext cx="8613058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Kết</a:t>
            </a:r>
            <a:r>
              <a:rPr kumimoji="0" lang="en-US" sz="28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0" i="0" u="sng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luận</a:t>
            </a:r>
            <a:r>
              <a:rPr kumimoji="0" lang="en-US" sz="2800" b="0" i="0" u="sng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  <a:latin typeface="Calibri"/>
              </a:rPr>
              <a:t>	</a:t>
            </a:r>
            <a:r>
              <a:rPr lang="en-US" sz="2800"/>
              <a:t>Có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ngộ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qua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: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ôi</a:t>
            </a:r>
            <a:r>
              <a:rPr lang="en-US" sz="2800" dirty="0"/>
              <a:t> </a:t>
            </a:r>
            <a:r>
              <a:rPr lang="en-US" sz="2800" dirty="0" err="1"/>
              <a:t>thiu</a:t>
            </a:r>
            <a:r>
              <a:rPr lang="en-US" sz="2800" dirty="0"/>
              <a:t>,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,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hạn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;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63814BC-AD39-474C-8920-EB0633580B29}"/>
              </a:ext>
            </a:extLst>
          </p:cNvPr>
          <p:cNvGrpSpPr/>
          <p:nvPr/>
        </p:nvGrpSpPr>
        <p:grpSpPr>
          <a:xfrm>
            <a:off x="0" y="0"/>
            <a:ext cx="6582097" cy="1327355"/>
            <a:chOff x="0" y="0"/>
            <a:chExt cx="6582097" cy="1682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2FEFE53-DFCC-4353-90A5-81C1D7E9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98220" cy="16826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4336616-3049-41F7-AC44-A9F89D82C1F3}"/>
                </a:ext>
              </a:extLst>
            </p:cNvPr>
            <p:cNvSpPr txBox="1"/>
            <p:nvPr/>
          </p:nvSpPr>
          <p:spPr>
            <a:xfrm>
              <a:off x="483639" y="548920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khám phá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0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xmlns="" id="{5EA930CD-0433-4193-89B1-4B703310A22A}"/>
              </a:ext>
            </a:extLst>
          </p:cNvPr>
          <p:cNvSpPr txBox="1"/>
          <p:nvPr/>
        </p:nvSpPr>
        <p:spPr>
          <a:xfrm>
            <a:off x="-1709149" y="1272724"/>
            <a:ext cx="104840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2A723E-9754-4220-92CE-A202BD24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62" y="2041383"/>
            <a:ext cx="7212963" cy="42907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974089A-4B01-45BF-BE84-D3A8233188AF}"/>
              </a:ext>
            </a:extLst>
          </p:cNvPr>
          <p:cNvSpPr/>
          <p:nvPr/>
        </p:nvSpPr>
        <p:spPr>
          <a:xfrm>
            <a:off x="189179" y="2174338"/>
            <a:ext cx="2054578" cy="429073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vi-VN" sz="2400" dirty="0">
                <a:solidFill>
                  <a:sysClr val="windowText" lastClr="000000"/>
                </a:solidFill>
                <a:effectLst/>
                <a:latin typeface="+mj-lt"/>
                <a:ea typeface="Times New Roman" panose="02020603050405020304" pitchFamily="18" charset="0"/>
              </a:rPr>
              <a:t>Tên một số thức ăn, đồ uống, đồ dùng,... nếu không được cất giữ, bảo quản cẩn thận có thể gây ngộ độc. </a:t>
            </a:r>
            <a:endParaRPr lang="en-US" sz="2400" dirty="0">
              <a:solidFill>
                <a:sysClr val="windowText" lastClr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C5269BF-19D0-42BD-997F-9AF701D3BE7A}"/>
              </a:ext>
            </a:extLst>
          </p:cNvPr>
          <p:cNvSpPr/>
          <p:nvPr/>
        </p:nvSpPr>
        <p:spPr>
          <a:xfrm>
            <a:off x="2558208" y="3343359"/>
            <a:ext cx="2534356" cy="4628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Hoa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quả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hỏng</a:t>
            </a:r>
            <a:endParaRPr lang="en-US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F6DA438-78A4-4FE6-A56B-05BC1BAE6A3C}"/>
              </a:ext>
            </a:extLst>
          </p:cNvPr>
          <p:cNvSpPr/>
          <p:nvPr/>
        </p:nvSpPr>
        <p:spPr>
          <a:xfrm>
            <a:off x="6578600" y="2811789"/>
            <a:ext cx="2348088" cy="4628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Bánh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mì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mốc</a:t>
            </a:r>
            <a:endParaRPr lang="en-US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69C6440-A175-46C1-BA77-C86D5A6852DF}"/>
              </a:ext>
            </a:extLst>
          </p:cNvPr>
          <p:cNvSpPr/>
          <p:nvPr/>
        </p:nvSpPr>
        <p:spPr>
          <a:xfrm>
            <a:off x="9108768" y="3274634"/>
            <a:ext cx="2894053" cy="46284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Để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chưa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đúng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vị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trí</a:t>
            </a:r>
            <a:endParaRPr lang="en-US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070DF50-102F-4CC4-993A-6DA3FAC60730}"/>
              </a:ext>
            </a:extLst>
          </p:cNvPr>
          <p:cNvSpPr/>
          <p:nvPr/>
        </p:nvSpPr>
        <p:spPr>
          <a:xfrm>
            <a:off x="2943143" y="4374892"/>
            <a:ext cx="3099667" cy="4628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Thức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ăn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ruồi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bâu</a:t>
            </a:r>
            <a:endParaRPr lang="en-US" sz="2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3F8907F-FA70-4B50-BF4B-160E7CAE40CA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Đồ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ăn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ôi</a:t>
            </a:r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+mj-lt"/>
              </a:rPr>
              <a:t>thiu</a:t>
            </a:r>
            <a:endParaRPr lang="en-US" sz="240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FDA51EA-0820-4C85-AB85-712EA19A121F}"/>
              </a:ext>
            </a:extLst>
          </p:cNvPr>
          <p:cNvGrpSpPr/>
          <p:nvPr/>
        </p:nvGrpSpPr>
        <p:grpSpPr>
          <a:xfrm>
            <a:off x="0" y="0"/>
            <a:ext cx="6582097" cy="1327355"/>
            <a:chOff x="0" y="0"/>
            <a:chExt cx="6582097" cy="16826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A1FE973-509F-4D18-86C0-149E2A311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98220" cy="16826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FF280A2-53E2-4515-AAC8-0841CC45E5B2}"/>
                </a:ext>
              </a:extLst>
            </p:cNvPr>
            <p:cNvSpPr txBox="1"/>
            <p:nvPr/>
          </p:nvSpPr>
          <p:spPr>
            <a:xfrm>
              <a:off x="483639" y="548920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khám phá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6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xmlns="" id="{87FC5C84-34F5-4F85-99E1-3C272CC66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13" y="1813678"/>
            <a:ext cx="6096000" cy="3421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816CBF5-BE78-4E82-B78B-678E75A3DA73}"/>
              </a:ext>
            </a:extLst>
          </p:cNvPr>
          <p:cNvGrpSpPr/>
          <p:nvPr/>
        </p:nvGrpSpPr>
        <p:grpSpPr>
          <a:xfrm>
            <a:off x="0" y="0"/>
            <a:ext cx="6582097" cy="1327355"/>
            <a:chOff x="0" y="0"/>
            <a:chExt cx="6582097" cy="16826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AECFCAC-0766-4476-9739-9757E3C6D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98220" cy="16826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3C746EC-5996-465F-83D6-845345B1EF24}"/>
                </a:ext>
              </a:extLst>
            </p:cNvPr>
            <p:cNvSpPr txBox="1"/>
            <p:nvPr/>
          </p:nvSpPr>
          <p:spPr>
            <a:xfrm>
              <a:off x="483639" y="548920"/>
              <a:ext cx="60984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uLnTx/>
                  <a:uFillTx/>
                  <a:latin typeface="+mj-lt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 động khám phá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" name="文本框 19">
            <a:extLst>
              <a:ext uri="{FF2B5EF4-FFF2-40B4-BE49-F238E27FC236}">
                <a16:creationId xmlns:a16="http://schemas.microsoft.com/office/drawing/2014/main" xmlns="" id="{5484C9E9-9011-4DD6-B283-3300F2C1BE10}"/>
              </a:ext>
            </a:extLst>
          </p:cNvPr>
          <p:cNvSpPr txBox="1"/>
          <p:nvPr/>
        </p:nvSpPr>
        <p:spPr>
          <a:xfrm>
            <a:off x="-1709149" y="1272724"/>
            <a:ext cx="104840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435E67A-4056-47D3-9CCB-93A150E8A099}"/>
              </a:ext>
            </a:extLst>
          </p:cNvPr>
          <p:cNvSpPr/>
          <p:nvPr/>
        </p:nvSpPr>
        <p:spPr>
          <a:xfrm>
            <a:off x="1266387" y="1813678"/>
            <a:ext cx="2266480" cy="42700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hiệu nhận biết hoa quả</a:t>
            </a:r>
            <a:r>
              <a:rPr lang="en-US" altLang="zh-CN" sz="2800">
                <a:solidFill>
                  <a:schemeClr val="tx1"/>
                </a:solidFill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thức ăn </a:t>
            </a:r>
            <a:r>
              <a:rPr kumimoji="0" lang="en-US" altLang="zh-CN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 hỏng, ôi thiu.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78E756-572C-498E-BFC5-F658AAB88FB7}"/>
              </a:ext>
            </a:extLst>
          </p:cNvPr>
          <p:cNvSpPr/>
          <p:nvPr/>
        </p:nvSpPr>
        <p:spPr>
          <a:xfrm>
            <a:off x="4829613" y="5447221"/>
            <a:ext cx="6096000" cy="9777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ysClr val="windowText" lastClr="000000"/>
                </a:solidFill>
              </a:rPr>
              <a:t>Dấu hiệu nhận biết: mốc, thối, chuyển màu…..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278</Words>
  <Application>Microsoft Office PowerPoint</Application>
  <PresentationFormat>Custom</PresentationFormat>
  <Paragraphs>38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2021-05-29T03:33:56Z</dcterms:created>
  <dcterms:modified xsi:type="dcterms:W3CDTF">2021-09-23T15:20:34Z</dcterms:modified>
</cp:coreProperties>
</file>