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7" r:id="rId2"/>
    <p:sldMasterId id="2147483692" r:id="rId3"/>
  </p:sldMasterIdLst>
  <p:notesMasterIdLst>
    <p:notesMasterId r:id="rId16"/>
  </p:notesMasterIdLst>
  <p:sldIdLst>
    <p:sldId id="280" r:id="rId4"/>
    <p:sldId id="311" r:id="rId5"/>
    <p:sldId id="312" r:id="rId6"/>
    <p:sldId id="313" r:id="rId7"/>
    <p:sldId id="314" r:id="rId8"/>
    <p:sldId id="281" r:id="rId9"/>
    <p:sldId id="315" r:id="rId10"/>
    <p:sldId id="316" r:id="rId11"/>
    <p:sldId id="317" r:id="rId12"/>
    <p:sldId id="318" r:id="rId13"/>
    <p:sldId id="319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7336" autoAdjust="0"/>
  </p:normalViewPr>
  <p:slideViewPr>
    <p:cSldViewPr snapToGrid="0">
      <p:cViewPr varScale="1">
        <p:scale>
          <a:sx n="65" d="100"/>
          <a:sy n="65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74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88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0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6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22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34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6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02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60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53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37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4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4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1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7.png"/><Relationship Id="rId17" Type="http://schemas.microsoft.com/office/2007/relationships/hdphoto" Target="../media/hdphoto15.wdp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2.wdp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F548E518-7323-40F9-99A8-5D6FF8F4D227}"/>
              </a:ext>
            </a:extLst>
          </p:cNvPr>
          <p:cNvSpPr txBox="1"/>
          <p:nvPr/>
        </p:nvSpPr>
        <p:spPr>
          <a:xfrm>
            <a:off x="2854567" y="271453"/>
            <a:ext cx="6482864" cy="95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1" dirty="0"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cs typeface="#9Slide03 Arima Madurai Medium" panose="00000600000000000000" pitchFamily="2" charset="0"/>
              </a:rPr>
              <a:t>TRƯỜNG TIỂU </a:t>
            </a:r>
            <a:r>
              <a:rPr lang="en-US" sz="2000" b="1">
                <a:cs typeface="#9Slide03 Arima Madurai Medium" panose="00000600000000000000" pitchFamily="2" charset="0"/>
              </a:rPr>
              <a:t>HỌC </a:t>
            </a:r>
            <a:r>
              <a:rPr lang="en-US" sz="2000" b="1" smtClean="0">
                <a:cs typeface="#9Slide03 Arima Madurai Medium" panose="00000600000000000000" pitchFamily="2" charset="0"/>
              </a:rPr>
              <a:t>PHÚC LỢI</a:t>
            </a:r>
            <a:endParaRPr lang="vi-VN" sz="2000" b="1" dirty="0">
              <a:cs typeface="#9Slide03 Arima Madurai Medium" panose="00000600000000000000" pitchFamily="2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D4F2C74-7BBC-4EDF-9391-CE4DEAAB46D8}"/>
              </a:ext>
            </a:extLst>
          </p:cNvPr>
          <p:cNvSpPr txBox="1"/>
          <p:nvPr/>
        </p:nvSpPr>
        <p:spPr>
          <a:xfrm>
            <a:off x="704977" y="1230113"/>
            <a:ext cx="10782043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ĐẾN TIẾT TOÁN</a:t>
            </a:r>
            <a:endParaRPr lang="vi-VN" sz="4800" b="1" dirty="0">
              <a:solidFill>
                <a:srgbClr val="FF0000"/>
              </a:solidFill>
              <a:cs typeface="#9Slide03 Arima Madurai Medium" panose="000006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1" y="0"/>
            <a:ext cx="1501566" cy="15015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544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269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+ 13 = 37</a:t>
            </a:r>
          </a:p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32619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56 - 41 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56 - 41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5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15606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14720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7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340</Words>
  <Application>Microsoft Office PowerPoint</Application>
  <PresentationFormat>Widescreen</PresentationFormat>
  <Paragraphs>87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宋体</vt:lpstr>
      <vt:lpstr>宋体</vt:lpstr>
      <vt:lpstr>#9Slide03 Arima Madurai Medium</vt:lpstr>
      <vt:lpstr>Arial</vt:lpstr>
      <vt:lpstr>Calibri</vt:lpstr>
      <vt:lpstr>Calibri Light</vt:lpstr>
      <vt:lpstr>等线</vt:lpstr>
      <vt:lpstr>ITC Avant Garde Std Bk</vt:lpstr>
      <vt:lpstr>Times New Roman</vt:lpstr>
      <vt:lpstr>3_Office Theme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Ms Quyen</cp:lastModifiedBy>
  <cp:revision>15</cp:revision>
  <dcterms:created xsi:type="dcterms:W3CDTF">2021-05-04T10:26:00Z</dcterms:created>
  <dcterms:modified xsi:type="dcterms:W3CDTF">2021-09-16T15:58:22Z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