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1"/>
  </p:notesMasterIdLst>
  <p:sldIdLst>
    <p:sldId id="294" r:id="rId4"/>
    <p:sldId id="264" r:id="rId5"/>
    <p:sldId id="266" r:id="rId6"/>
    <p:sldId id="267" r:id="rId7"/>
    <p:sldId id="268" r:id="rId8"/>
    <p:sldId id="269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37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5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CHUNG ( TIẾT 1)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1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9700" y="217805"/>
            <a:ext cx="2103120" cy="899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" y="1639570"/>
            <a:ext cx="10621645" cy="384238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30415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30415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30415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0415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820025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4034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82002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840345" y="462597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274300" y="248475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335895" y="309880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427335" y="3930650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427335" y="4544695"/>
            <a:ext cx="9537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rgbClr val="FF0000"/>
                </a:solidFill>
              </a:rPr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0040" y="675640"/>
            <a:ext cx="9183370" cy="533971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5400000" flipV="1">
            <a:off x="6003925" y="1988185"/>
            <a:ext cx="1623060" cy="1399540"/>
          </a:xfrm>
          <a:prstGeom prst="curvedConnector3">
            <a:avLst>
              <a:gd name="adj1" fmla="val 50039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5161915" y="2920365"/>
            <a:ext cx="3763010" cy="527685"/>
          </a:xfrm>
          <a:prstGeom prst="curvedConnector3">
            <a:avLst>
              <a:gd name="adj1" fmla="val 49983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4512945" y="4148455"/>
            <a:ext cx="2880995" cy="1268095"/>
          </a:xfrm>
          <a:prstGeom prst="curvedConnector3">
            <a:avLst>
              <a:gd name="adj1" fmla="val 5001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5182235" y="4178300"/>
            <a:ext cx="1612900" cy="365125"/>
          </a:xfrm>
          <a:prstGeom prst="curvedConnector3">
            <a:avLst>
              <a:gd name="adj1" fmla="val 4996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6501130" y="4148455"/>
            <a:ext cx="2058670" cy="770890"/>
          </a:xfrm>
          <a:prstGeom prst="curvedConnector3">
            <a:avLst>
              <a:gd name="adj1" fmla="val 4996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840" y="166370"/>
            <a:ext cx="9672320" cy="45224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19070" y="4838065"/>
            <a:ext cx="6563360" cy="19488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Trên giá sách có số quyển sách và vở là:</a:t>
            </a:r>
          </a:p>
          <a:p>
            <a:pPr algn="ctr"/>
            <a:r>
              <a:rPr lang="en-US" sz="2800"/>
              <a:t>9 + 8 = 15 (quyển)</a:t>
            </a:r>
          </a:p>
          <a:p>
            <a:pPr algn="ctr"/>
            <a:r>
              <a:rPr lang="en-US" sz="2800"/>
              <a:t>Đáp số: 15 quyển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060" y="1652905"/>
            <a:ext cx="10204450" cy="2756535"/>
          </a:xfrm>
          <a:prstGeom prst="rect">
            <a:avLst/>
          </a:prstGeom>
        </p:spPr>
      </p:pic>
      <p:sp>
        <p:nvSpPr>
          <p:cNvPr id="4" name="Flowchart: Decision 3"/>
          <p:cNvSpPr/>
          <p:nvPr/>
        </p:nvSpPr>
        <p:spPr>
          <a:xfrm>
            <a:off x="5345430" y="2353310"/>
            <a:ext cx="1226820" cy="1217295"/>
          </a:xfrm>
          <a:prstGeom prst="flowChartDecisi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719060" y="3317240"/>
            <a:ext cx="1226820" cy="121729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626600" y="2219960"/>
            <a:ext cx="1692910" cy="15113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88</Words>
  <Application>Microsoft Office PowerPoint</Application>
  <PresentationFormat>Widescreen</PresentationFormat>
  <Paragraphs>28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等线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4</cp:revision>
  <dcterms:created xsi:type="dcterms:W3CDTF">2021-05-12T10:24:12Z</dcterms:created>
  <dcterms:modified xsi:type="dcterms:W3CDTF">2022-10-12T08:54:39Z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