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96" r:id="rId3"/>
    <p:sldId id="340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282" r:id="rId13"/>
    <p:sldId id="341" r:id="rId14"/>
    <p:sldId id="353" r:id="rId15"/>
    <p:sldId id="365" r:id="rId16"/>
    <p:sldId id="366" r:id="rId17"/>
    <p:sldId id="343" r:id="rId18"/>
    <p:sldId id="345" r:id="rId19"/>
    <p:sldId id="346" r:id="rId20"/>
    <p:sldId id="347" r:id="rId21"/>
    <p:sldId id="397" r:id="rId22"/>
  </p:sldIdLst>
  <p:sldSz cx="12192000" cy="6858000"/>
  <p:notesSz cx="6858000" cy="9144000"/>
  <p:custDataLst>
    <p:tags r:id="rId2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842"/>
    <a:srgbClr val="DAD4E1"/>
    <a:srgbClr val="FEE300"/>
    <a:srgbClr val="24A21D"/>
    <a:srgbClr val="E7ECDC"/>
    <a:srgbClr val="97D2D2"/>
    <a:srgbClr val="F79646"/>
    <a:srgbClr val="FFFF99"/>
    <a:srgbClr val="B7DEE8"/>
    <a:srgbClr val="FED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0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1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.xml"/><Relationship Id="rId2" Type="http://schemas.microsoft.com/office/2007/relationships/hdphoto" Target="../media/image52.wdp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tags" Target="../tags/tag8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45.png"/><Relationship Id="rId3" Type="http://schemas.microsoft.com/office/2007/relationships/hdphoto" Target="../media/image55.wdp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.xml"/><Relationship Id="rId1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audio1.wav"/><Relationship Id="rId1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27.wdp"/><Relationship Id="rId8" Type="http://schemas.openxmlformats.org/officeDocument/2006/relationships/image" Target="../media/image26.png"/><Relationship Id="rId7" Type="http://schemas.microsoft.com/office/2007/relationships/hdphoto" Target="../media/image25.wdp"/><Relationship Id="rId6" Type="http://schemas.openxmlformats.org/officeDocument/2006/relationships/image" Target="../media/image24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8" Type="http://schemas.openxmlformats.org/officeDocument/2006/relationships/slideLayout" Target="../slideLayouts/slideLayout19.xml"/><Relationship Id="rId17" Type="http://schemas.openxmlformats.org/officeDocument/2006/relationships/image" Target="../media/image32.jpeg"/><Relationship Id="rId16" Type="http://schemas.openxmlformats.org/officeDocument/2006/relationships/image" Target="../media/image18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31.png"/><Relationship Id="rId12" Type="http://schemas.microsoft.com/office/2007/relationships/hdphoto" Target="../media/image30.wdp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microsoft.com/office/2007/relationships/hdphoto" Target="../media/image17.wdp"/><Relationship Id="rId4" Type="http://schemas.openxmlformats.org/officeDocument/2006/relationships/image" Target="../media/image34.png"/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microsoft.com/office/2007/relationships/hdphoto" Target="../media/image17.wdp"/><Relationship Id="rId4" Type="http://schemas.openxmlformats.org/officeDocument/2006/relationships/image" Target="../media/image34.png"/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microsoft.com/office/2007/relationships/hdphoto" Target="../media/image17.wdp"/><Relationship Id="rId4" Type="http://schemas.openxmlformats.org/officeDocument/2006/relationships/image" Target="../media/image34.png"/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microsoft.com/office/2007/relationships/hdphoto" Target="../media/image17.wdp"/><Relationship Id="rId4" Type="http://schemas.openxmlformats.org/officeDocument/2006/relationships/image" Target="../media/image34.png"/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0" y="3429680"/>
            <a:ext cx="9065953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LÍT 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( TIẾT</a:t>
            </a: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6111" y="1438786"/>
            <a:ext cx="2326771" cy="199839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31277" y="1359645"/>
            <a:ext cx="5583579" cy="2069355"/>
            <a:chOff x="5666920" y="1548471"/>
            <a:chExt cx="4531180" cy="1570603"/>
          </a:xfrm>
        </p:grpSpPr>
        <p:sp>
          <p:nvSpPr>
            <p:cNvPr id="13" name="Rectangle 11"/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-1" fmla="*/ 0 w 4486730"/>
                <a:gd name="connsiteY0-2" fmla="*/ 0 h 1516743"/>
                <a:gd name="connsiteX1-3" fmla="*/ 4486730 w 4486730"/>
                <a:gd name="connsiteY1-4" fmla="*/ 0 h 1516743"/>
                <a:gd name="connsiteX2-5" fmla="*/ 4486730 w 4486730"/>
                <a:gd name="connsiteY2-6" fmla="*/ 1516743 h 1516743"/>
                <a:gd name="connsiteX3-7" fmla="*/ 0 w 4486730"/>
                <a:gd name="connsiteY3-8" fmla="*/ 1516743 h 1516743"/>
                <a:gd name="connsiteX4-9" fmla="*/ 0 w 4486730"/>
                <a:gd name="connsiteY4-10" fmla="*/ 0 h 1516743"/>
                <a:gd name="connsiteX0-11" fmla="*/ 0 w 4486730"/>
                <a:gd name="connsiteY0-12" fmla="*/ 1 h 1516744"/>
                <a:gd name="connsiteX1-13" fmla="*/ 1236800 w 4486730"/>
                <a:gd name="connsiteY1-14" fmla="*/ 135548 h 1516744"/>
                <a:gd name="connsiteX2-15" fmla="*/ 4486730 w 4486730"/>
                <a:gd name="connsiteY2-16" fmla="*/ 1 h 1516744"/>
                <a:gd name="connsiteX3-17" fmla="*/ 4486730 w 4486730"/>
                <a:gd name="connsiteY3-18" fmla="*/ 1516744 h 1516744"/>
                <a:gd name="connsiteX4-19" fmla="*/ 0 w 4486730"/>
                <a:gd name="connsiteY4-20" fmla="*/ 1516744 h 1516744"/>
                <a:gd name="connsiteX5" fmla="*/ 0 w 4486730"/>
                <a:gd name="connsiteY5" fmla="*/ 1 h 1516744"/>
                <a:gd name="connsiteX0-21" fmla="*/ 0 w 4486730"/>
                <a:gd name="connsiteY0-22" fmla="*/ 1 h 1516744"/>
                <a:gd name="connsiteX1-23" fmla="*/ 1236800 w 4486730"/>
                <a:gd name="connsiteY1-24" fmla="*/ 135548 h 1516744"/>
                <a:gd name="connsiteX2-25" fmla="*/ 4486730 w 4486730"/>
                <a:gd name="connsiteY2-26" fmla="*/ 1 h 1516744"/>
                <a:gd name="connsiteX3-27" fmla="*/ 4486730 w 4486730"/>
                <a:gd name="connsiteY3-28" fmla="*/ 1516744 h 1516744"/>
                <a:gd name="connsiteX4-29" fmla="*/ 0 w 4486730"/>
                <a:gd name="connsiteY4-30" fmla="*/ 1516744 h 1516744"/>
                <a:gd name="connsiteX5-31" fmla="*/ 0 w 4486730"/>
                <a:gd name="connsiteY5-32" fmla="*/ 1 h 1516744"/>
                <a:gd name="connsiteX0-33" fmla="*/ 0 w 4486730"/>
                <a:gd name="connsiteY0-34" fmla="*/ 87513 h 1604256"/>
                <a:gd name="connsiteX1-35" fmla="*/ 1236800 w 4486730"/>
                <a:gd name="connsiteY1-36" fmla="*/ 223060 h 1604256"/>
                <a:gd name="connsiteX2-37" fmla="*/ 3088460 w 4486730"/>
                <a:gd name="connsiteY2-38" fmla="*/ 207820 h 1604256"/>
                <a:gd name="connsiteX3-39" fmla="*/ 4486730 w 4486730"/>
                <a:gd name="connsiteY3-40" fmla="*/ 87513 h 1604256"/>
                <a:gd name="connsiteX4-41" fmla="*/ 4486730 w 4486730"/>
                <a:gd name="connsiteY4-42" fmla="*/ 1604256 h 1604256"/>
                <a:gd name="connsiteX5-43" fmla="*/ 0 w 4486730"/>
                <a:gd name="connsiteY5-44" fmla="*/ 1604256 h 1604256"/>
                <a:gd name="connsiteX6" fmla="*/ 0 w 4486730"/>
                <a:gd name="connsiteY6" fmla="*/ 87513 h 1604256"/>
                <a:gd name="connsiteX0-45" fmla="*/ 0 w 4486730"/>
                <a:gd name="connsiteY0-46" fmla="*/ 2 h 1516745"/>
                <a:gd name="connsiteX1-47" fmla="*/ 1236800 w 4486730"/>
                <a:gd name="connsiteY1-48" fmla="*/ 135549 h 1516745"/>
                <a:gd name="connsiteX2-49" fmla="*/ 3088460 w 4486730"/>
                <a:gd name="connsiteY2-50" fmla="*/ 120309 h 1516745"/>
                <a:gd name="connsiteX3-51" fmla="*/ 4486730 w 4486730"/>
                <a:gd name="connsiteY3-52" fmla="*/ 2 h 1516745"/>
                <a:gd name="connsiteX4-53" fmla="*/ 4486730 w 4486730"/>
                <a:gd name="connsiteY4-54" fmla="*/ 1516745 h 1516745"/>
                <a:gd name="connsiteX5-55" fmla="*/ 0 w 4486730"/>
                <a:gd name="connsiteY5-56" fmla="*/ 1516745 h 1516745"/>
                <a:gd name="connsiteX6-57" fmla="*/ 0 w 4486730"/>
                <a:gd name="connsiteY6-58" fmla="*/ 2 h 15167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57" y="connsiteY6-58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-1" fmla="*/ 0 w 4486730"/>
                <a:gd name="connsiteY0-2" fmla="*/ 0 h 1516743"/>
                <a:gd name="connsiteX1-3" fmla="*/ 4486730 w 4486730"/>
                <a:gd name="connsiteY1-4" fmla="*/ 0 h 1516743"/>
                <a:gd name="connsiteX2-5" fmla="*/ 4486730 w 4486730"/>
                <a:gd name="connsiteY2-6" fmla="*/ 1516743 h 1516743"/>
                <a:gd name="connsiteX3-7" fmla="*/ 0 w 4486730"/>
                <a:gd name="connsiteY3-8" fmla="*/ 1516743 h 1516743"/>
                <a:gd name="connsiteX4-9" fmla="*/ 0 w 4486730"/>
                <a:gd name="connsiteY4-10" fmla="*/ 0 h 1516743"/>
                <a:gd name="connsiteX0-11" fmla="*/ 0 w 4486730"/>
                <a:gd name="connsiteY0-12" fmla="*/ 1 h 1516744"/>
                <a:gd name="connsiteX1-13" fmla="*/ 1236800 w 4486730"/>
                <a:gd name="connsiteY1-14" fmla="*/ 135548 h 1516744"/>
                <a:gd name="connsiteX2-15" fmla="*/ 4486730 w 4486730"/>
                <a:gd name="connsiteY2-16" fmla="*/ 1 h 1516744"/>
                <a:gd name="connsiteX3-17" fmla="*/ 4486730 w 4486730"/>
                <a:gd name="connsiteY3-18" fmla="*/ 1516744 h 1516744"/>
                <a:gd name="connsiteX4-19" fmla="*/ 0 w 4486730"/>
                <a:gd name="connsiteY4-20" fmla="*/ 1516744 h 1516744"/>
                <a:gd name="connsiteX5" fmla="*/ 0 w 4486730"/>
                <a:gd name="connsiteY5" fmla="*/ 1 h 1516744"/>
                <a:gd name="connsiteX0-21" fmla="*/ 0 w 4486730"/>
                <a:gd name="connsiteY0-22" fmla="*/ 1 h 1516744"/>
                <a:gd name="connsiteX1-23" fmla="*/ 1236800 w 4486730"/>
                <a:gd name="connsiteY1-24" fmla="*/ 135548 h 1516744"/>
                <a:gd name="connsiteX2-25" fmla="*/ 4486730 w 4486730"/>
                <a:gd name="connsiteY2-26" fmla="*/ 1 h 1516744"/>
                <a:gd name="connsiteX3-27" fmla="*/ 4486730 w 4486730"/>
                <a:gd name="connsiteY3-28" fmla="*/ 1516744 h 1516744"/>
                <a:gd name="connsiteX4-29" fmla="*/ 0 w 4486730"/>
                <a:gd name="connsiteY4-30" fmla="*/ 1516744 h 1516744"/>
                <a:gd name="connsiteX5-31" fmla="*/ 0 w 4486730"/>
                <a:gd name="connsiteY5-32" fmla="*/ 1 h 1516744"/>
                <a:gd name="connsiteX0-33" fmla="*/ 0 w 4486730"/>
                <a:gd name="connsiteY0-34" fmla="*/ 87513 h 1604256"/>
                <a:gd name="connsiteX1-35" fmla="*/ 1236800 w 4486730"/>
                <a:gd name="connsiteY1-36" fmla="*/ 223060 h 1604256"/>
                <a:gd name="connsiteX2-37" fmla="*/ 3088460 w 4486730"/>
                <a:gd name="connsiteY2-38" fmla="*/ 207820 h 1604256"/>
                <a:gd name="connsiteX3-39" fmla="*/ 4486730 w 4486730"/>
                <a:gd name="connsiteY3-40" fmla="*/ 87513 h 1604256"/>
                <a:gd name="connsiteX4-41" fmla="*/ 4486730 w 4486730"/>
                <a:gd name="connsiteY4-42" fmla="*/ 1604256 h 1604256"/>
                <a:gd name="connsiteX5-43" fmla="*/ 0 w 4486730"/>
                <a:gd name="connsiteY5-44" fmla="*/ 1604256 h 1604256"/>
                <a:gd name="connsiteX6" fmla="*/ 0 w 4486730"/>
                <a:gd name="connsiteY6" fmla="*/ 87513 h 1604256"/>
                <a:gd name="connsiteX0-45" fmla="*/ 0 w 4486730"/>
                <a:gd name="connsiteY0-46" fmla="*/ 2 h 1516745"/>
                <a:gd name="connsiteX1-47" fmla="*/ 1236800 w 4486730"/>
                <a:gd name="connsiteY1-48" fmla="*/ 135549 h 1516745"/>
                <a:gd name="connsiteX2-49" fmla="*/ 3088460 w 4486730"/>
                <a:gd name="connsiteY2-50" fmla="*/ 120309 h 1516745"/>
                <a:gd name="connsiteX3-51" fmla="*/ 4486730 w 4486730"/>
                <a:gd name="connsiteY3-52" fmla="*/ 2 h 1516745"/>
                <a:gd name="connsiteX4-53" fmla="*/ 4486730 w 4486730"/>
                <a:gd name="connsiteY4-54" fmla="*/ 1516745 h 1516745"/>
                <a:gd name="connsiteX5-55" fmla="*/ 0 w 4486730"/>
                <a:gd name="connsiteY5-56" fmla="*/ 1516745 h 1516745"/>
                <a:gd name="connsiteX6-57" fmla="*/ 0 w 4486730"/>
                <a:gd name="connsiteY6-58" fmla="*/ 2 h 15167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57" y="connsiteY6-58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ED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86051" y="1706464"/>
            <a:ext cx="5583580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cốc</a:t>
            </a:r>
            <a:r>
              <a:rPr lang="en-US" sz="2800" dirty="0"/>
              <a:t>.</a:t>
            </a:r>
            <a:endParaRPr lang="en-US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Cốc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.</a:t>
            </a:r>
            <a:endParaRPr lang="en-US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945897" y="3605439"/>
            <a:ext cx="2934979" cy="2786685"/>
            <a:chOff x="1163611" y="3736067"/>
            <a:chExt cx="2934979" cy="27866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>
              <a:fillRect/>
            </a:stretch>
          </p:blipFill>
          <p:spPr>
            <a:xfrm>
              <a:off x="2713714" y="4867444"/>
              <a:ext cx="727529" cy="1103539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 rot="20168406">
              <a:off x="1163611" y="3736067"/>
              <a:ext cx="1915885" cy="1447800"/>
              <a:chOff x="1475015" y="4374243"/>
              <a:chExt cx="1915885" cy="14478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r="1749"/>
              <a:stretch>
                <a:fillRect/>
              </a:stretch>
            </p:blipFill>
            <p:spPr>
              <a:xfrm>
                <a:off x="1475015" y="4374243"/>
                <a:ext cx="1796823" cy="14478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177540" y="4632960"/>
                <a:ext cx="213360" cy="236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>
              <a:fillRect/>
            </a:stretch>
          </p:blipFill>
          <p:spPr>
            <a:xfrm>
              <a:off x="2160449" y="5215623"/>
              <a:ext cx="727529" cy="110353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>
              <a:fillRect/>
            </a:stretch>
          </p:blipFill>
          <p:spPr>
            <a:xfrm>
              <a:off x="3371061" y="5041533"/>
              <a:ext cx="727529" cy="11035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>
              <a:fillRect/>
            </a:stretch>
          </p:blipFill>
          <p:spPr>
            <a:xfrm>
              <a:off x="2899074" y="5419213"/>
              <a:ext cx="727529" cy="110353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4724901" y="4050317"/>
            <a:ext cx="5583579" cy="2069355"/>
            <a:chOff x="5666920" y="1548471"/>
            <a:chExt cx="4531180" cy="1570603"/>
          </a:xfrm>
        </p:grpSpPr>
        <p:sp>
          <p:nvSpPr>
            <p:cNvPr id="24" name="Rectangle 11"/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-1" fmla="*/ 0 w 4486730"/>
                <a:gd name="connsiteY0-2" fmla="*/ 0 h 1516743"/>
                <a:gd name="connsiteX1-3" fmla="*/ 4486730 w 4486730"/>
                <a:gd name="connsiteY1-4" fmla="*/ 0 h 1516743"/>
                <a:gd name="connsiteX2-5" fmla="*/ 4486730 w 4486730"/>
                <a:gd name="connsiteY2-6" fmla="*/ 1516743 h 1516743"/>
                <a:gd name="connsiteX3-7" fmla="*/ 0 w 4486730"/>
                <a:gd name="connsiteY3-8" fmla="*/ 1516743 h 1516743"/>
                <a:gd name="connsiteX4-9" fmla="*/ 0 w 4486730"/>
                <a:gd name="connsiteY4-10" fmla="*/ 0 h 1516743"/>
                <a:gd name="connsiteX0-11" fmla="*/ 0 w 4486730"/>
                <a:gd name="connsiteY0-12" fmla="*/ 1 h 1516744"/>
                <a:gd name="connsiteX1-13" fmla="*/ 1236800 w 4486730"/>
                <a:gd name="connsiteY1-14" fmla="*/ 135548 h 1516744"/>
                <a:gd name="connsiteX2-15" fmla="*/ 4486730 w 4486730"/>
                <a:gd name="connsiteY2-16" fmla="*/ 1 h 1516744"/>
                <a:gd name="connsiteX3-17" fmla="*/ 4486730 w 4486730"/>
                <a:gd name="connsiteY3-18" fmla="*/ 1516744 h 1516744"/>
                <a:gd name="connsiteX4-19" fmla="*/ 0 w 4486730"/>
                <a:gd name="connsiteY4-20" fmla="*/ 1516744 h 1516744"/>
                <a:gd name="connsiteX5" fmla="*/ 0 w 4486730"/>
                <a:gd name="connsiteY5" fmla="*/ 1 h 1516744"/>
                <a:gd name="connsiteX0-21" fmla="*/ 0 w 4486730"/>
                <a:gd name="connsiteY0-22" fmla="*/ 1 h 1516744"/>
                <a:gd name="connsiteX1-23" fmla="*/ 1236800 w 4486730"/>
                <a:gd name="connsiteY1-24" fmla="*/ 135548 h 1516744"/>
                <a:gd name="connsiteX2-25" fmla="*/ 4486730 w 4486730"/>
                <a:gd name="connsiteY2-26" fmla="*/ 1 h 1516744"/>
                <a:gd name="connsiteX3-27" fmla="*/ 4486730 w 4486730"/>
                <a:gd name="connsiteY3-28" fmla="*/ 1516744 h 1516744"/>
                <a:gd name="connsiteX4-29" fmla="*/ 0 w 4486730"/>
                <a:gd name="connsiteY4-30" fmla="*/ 1516744 h 1516744"/>
                <a:gd name="connsiteX5-31" fmla="*/ 0 w 4486730"/>
                <a:gd name="connsiteY5-32" fmla="*/ 1 h 1516744"/>
                <a:gd name="connsiteX0-33" fmla="*/ 0 w 4486730"/>
                <a:gd name="connsiteY0-34" fmla="*/ 87513 h 1604256"/>
                <a:gd name="connsiteX1-35" fmla="*/ 1236800 w 4486730"/>
                <a:gd name="connsiteY1-36" fmla="*/ 223060 h 1604256"/>
                <a:gd name="connsiteX2-37" fmla="*/ 3088460 w 4486730"/>
                <a:gd name="connsiteY2-38" fmla="*/ 207820 h 1604256"/>
                <a:gd name="connsiteX3-39" fmla="*/ 4486730 w 4486730"/>
                <a:gd name="connsiteY3-40" fmla="*/ 87513 h 1604256"/>
                <a:gd name="connsiteX4-41" fmla="*/ 4486730 w 4486730"/>
                <a:gd name="connsiteY4-42" fmla="*/ 1604256 h 1604256"/>
                <a:gd name="connsiteX5-43" fmla="*/ 0 w 4486730"/>
                <a:gd name="connsiteY5-44" fmla="*/ 1604256 h 1604256"/>
                <a:gd name="connsiteX6" fmla="*/ 0 w 4486730"/>
                <a:gd name="connsiteY6" fmla="*/ 87513 h 1604256"/>
                <a:gd name="connsiteX0-45" fmla="*/ 0 w 4486730"/>
                <a:gd name="connsiteY0-46" fmla="*/ 2 h 1516745"/>
                <a:gd name="connsiteX1-47" fmla="*/ 1236800 w 4486730"/>
                <a:gd name="connsiteY1-48" fmla="*/ 135549 h 1516745"/>
                <a:gd name="connsiteX2-49" fmla="*/ 3088460 w 4486730"/>
                <a:gd name="connsiteY2-50" fmla="*/ 120309 h 1516745"/>
                <a:gd name="connsiteX3-51" fmla="*/ 4486730 w 4486730"/>
                <a:gd name="connsiteY3-52" fmla="*/ 2 h 1516745"/>
                <a:gd name="connsiteX4-53" fmla="*/ 4486730 w 4486730"/>
                <a:gd name="connsiteY4-54" fmla="*/ 1516745 h 1516745"/>
                <a:gd name="connsiteX5-55" fmla="*/ 0 w 4486730"/>
                <a:gd name="connsiteY5-56" fmla="*/ 1516745 h 1516745"/>
                <a:gd name="connsiteX6-57" fmla="*/ 0 w 4486730"/>
                <a:gd name="connsiteY6-58" fmla="*/ 2 h 15167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57" y="connsiteY6-58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1"/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-1" fmla="*/ 0 w 4486730"/>
                <a:gd name="connsiteY0-2" fmla="*/ 0 h 1516743"/>
                <a:gd name="connsiteX1-3" fmla="*/ 4486730 w 4486730"/>
                <a:gd name="connsiteY1-4" fmla="*/ 0 h 1516743"/>
                <a:gd name="connsiteX2-5" fmla="*/ 4486730 w 4486730"/>
                <a:gd name="connsiteY2-6" fmla="*/ 1516743 h 1516743"/>
                <a:gd name="connsiteX3-7" fmla="*/ 0 w 4486730"/>
                <a:gd name="connsiteY3-8" fmla="*/ 1516743 h 1516743"/>
                <a:gd name="connsiteX4-9" fmla="*/ 0 w 4486730"/>
                <a:gd name="connsiteY4-10" fmla="*/ 0 h 1516743"/>
                <a:gd name="connsiteX0-11" fmla="*/ 0 w 4486730"/>
                <a:gd name="connsiteY0-12" fmla="*/ 1 h 1516744"/>
                <a:gd name="connsiteX1-13" fmla="*/ 1236800 w 4486730"/>
                <a:gd name="connsiteY1-14" fmla="*/ 135548 h 1516744"/>
                <a:gd name="connsiteX2-15" fmla="*/ 4486730 w 4486730"/>
                <a:gd name="connsiteY2-16" fmla="*/ 1 h 1516744"/>
                <a:gd name="connsiteX3-17" fmla="*/ 4486730 w 4486730"/>
                <a:gd name="connsiteY3-18" fmla="*/ 1516744 h 1516744"/>
                <a:gd name="connsiteX4-19" fmla="*/ 0 w 4486730"/>
                <a:gd name="connsiteY4-20" fmla="*/ 1516744 h 1516744"/>
                <a:gd name="connsiteX5" fmla="*/ 0 w 4486730"/>
                <a:gd name="connsiteY5" fmla="*/ 1 h 1516744"/>
                <a:gd name="connsiteX0-21" fmla="*/ 0 w 4486730"/>
                <a:gd name="connsiteY0-22" fmla="*/ 1 h 1516744"/>
                <a:gd name="connsiteX1-23" fmla="*/ 1236800 w 4486730"/>
                <a:gd name="connsiteY1-24" fmla="*/ 135548 h 1516744"/>
                <a:gd name="connsiteX2-25" fmla="*/ 4486730 w 4486730"/>
                <a:gd name="connsiteY2-26" fmla="*/ 1 h 1516744"/>
                <a:gd name="connsiteX3-27" fmla="*/ 4486730 w 4486730"/>
                <a:gd name="connsiteY3-28" fmla="*/ 1516744 h 1516744"/>
                <a:gd name="connsiteX4-29" fmla="*/ 0 w 4486730"/>
                <a:gd name="connsiteY4-30" fmla="*/ 1516744 h 1516744"/>
                <a:gd name="connsiteX5-31" fmla="*/ 0 w 4486730"/>
                <a:gd name="connsiteY5-32" fmla="*/ 1 h 1516744"/>
                <a:gd name="connsiteX0-33" fmla="*/ 0 w 4486730"/>
                <a:gd name="connsiteY0-34" fmla="*/ 87513 h 1604256"/>
                <a:gd name="connsiteX1-35" fmla="*/ 1236800 w 4486730"/>
                <a:gd name="connsiteY1-36" fmla="*/ 223060 h 1604256"/>
                <a:gd name="connsiteX2-37" fmla="*/ 3088460 w 4486730"/>
                <a:gd name="connsiteY2-38" fmla="*/ 207820 h 1604256"/>
                <a:gd name="connsiteX3-39" fmla="*/ 4486730 w 4486730"/>
                <a:gd name="connsiteY3-40" fmla="*/ 87513 h 1604256"/>
                <a:gd name="connsiteX4-41" fmla="*/ 4486730 w 4486730"/>
                <a:gd name="connsiteY4-42" fmla="*/ 1604256 h 1604256"/>
                <a:gd name="connsiteX5-43" fmla="*/ 0 w 4486730"/>
                <a:gd name="connsiteY5-44" fmla="*/ 1604256 h 1604256"/>
                <a:gd name="connsiteX6" fmla="*/ 0 w 4486730"/>
                <a:gd name="connsiteY6" fmla="*/ 87513 h 1604256"/>
                <a:gd name="connsiteX0-45" fmla="*/ 0 w 4486730"/>
                <a:gd name="connsiteY0-46" fmla="*/ 2 h 1516745"/>
                <a:gd name="connsiteX1-47" fmla="*/ 1236800 w 4486730"/>
                <a:gd name="connsiteY1-48" fmla="*/ 135549 h 1516745"/>
                <a:gd name="connsiteX2-49" fmla="*/ 3088460 w 4486730"/>
                <a:gd name="connsiteY2-50" fmla="*/ 120309 h 1516745"/>
                <a:gd name="connsiteX3-51" fmla="*/ 4486730 w 4486730"/>
                <a:gd name="connsiteY3-52" fmla="*/ 2 h 1516745"/>
                <a:gd name="connsiteX4-53" fmla="*/ 4486730 w 4486730"/>
                <a:gd name="connsiteY4-54" fmla="*/ 1516745 h 1516745"/>
                <a:gd name="connsiteX5-55" fmla="*/ 0 w 4486730"/>
                <a:gd name="connsiteY5-56" fmla="*/ 1516745 h 1516745"/>
                <a:gd name="connsiteX6-57" fmla="*/ 0 w 4486730"/>
                <a:gd name="connsiteY6-58" fmla="*/ 2 h 15167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57" y="connsiteY6-58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732781" y="4316300"/>
            <a:ext cx="5516484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Rót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sang 4 </a:t>
            </a:r>
            <a:r>
              <a:rPr lang="en-US" sz="2400" dirty="0" err="1"/>
              <a:t>cốc</a:t>
            </a:r>
            <a:r>
              <a:rPr lang="en-US" sz="2400" dirty="0"/>
              <a:t>.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ở </a:t>
            </a:r>
            <a:r>
              <a:rPr lang="en-US" sz="2400" dirty="0" err="1"/>
              <a:t>cả</a:t>
            </a:r>
            <a:r>
              <a:rPr lang="en-US" sz="2400" dirty="0"/>
              <a:t> 4 </a:t>
            </a:r>
            <a:r>
              <a:rPr lang="en-US" sz="2400" dirty="0" err="1"/>
              <a:t>cốc</a:t>
            </a:r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27" name="Oval Callout 26"/>
          <p:cNvSpPr/>
          <p:nvPr/>
        </p:nvSpPr>
        <p:spPr>
          <a:xfrm>
            <a:off x="3194146" y="215910"/>
            <a:ext cx="4349931" cy="1828800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2624040" y="2731467"/>
            <a:ext cx="4349931" cy="1828800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6" grpId="0" uiExpand="1" build="p"/>
      <p:bldP spid="27" grpId="0" animBg="1"/>
      <p:bldP spid="27" grpId="1" animBg="1"/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927570" y="4418040"/>
            <a:ext cx="4626917" cy="1775795"/>
            <a:chOff x="5666920" y="1548471"/>
            <a:chExt cx="4531180" cy="1570603"/>
          </a:xfrm>
        </p:grpSpPr>
        <p:sp>
          <p:nvSpPr>
            <p:cNvPr id="24" name="Rectangle 11"/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-1" fmla="*/ 0 w 4486730"/>
                <a:gd name="connsiteY0-2" fmla="*/ 0 h 1516743"/>
                <a:gd name="connsiteX1-3" fmla="*/ 4486730 w 4486730"/>
                <a:gd name="connsiteY1-4" fmla="*/ 0 h 1516743"/>
                <a:gd name="connsiteX2-5" fmla="*/ 4486730 w 4486730"/>
                <a:gd name="connsiteY2-6" fmla="*/ 1516743 h 1516743"/>
                <a:gd name="connsiteX3-7" fmla="*/ 0 w 4486730"/>
                <a:gd name="connsiteY3-8" fmla="*/ 1516743 h 1516743"/>
                <a:gd name="connsiteX4-9" fmla="*/ 0 w 4486730"/>
                <a:gd name="connsiteY4-10" fmla="*/ 0 h 1516743"/>
                <a:gd name="connsiteX0-11" fmla="*/ 0 w 4486730"/>
                <a:gd name="connsiteY0-12" fmla="*/ 1 h 1516744"/>
                <a:gd name="connsiteX1-13" fmla="*/ 1236800 w 4486730"/>
                <a:gd name="connsiteY1-14" fmla="*/ 135548 h 1516744"/>
                <a:gd name="connsiteX2-15" fmla="*/ 4486730 w 4486730"/>
                <a:gd name="connsiteY2-16" fmla="*/ 1 h 1516744"/>
                <a:gd name="connsiteX3-17" fmla="*/ 4486730 w 4486730"/>
                <a:gd name="connsiteY3-18" fmla="*/ 1516744 h 1516744"/>
                <a:gd name="connsiteX4-19" fmla="*/ 0 w 4486730"/>
                <a:gd name="connsiteY4-20" fmla="*/ 1516744 h 1516744"/>
                <a:gd name="connsiteX5" fmla="*/ 0 w 4486730"/>
                <a:gd name="connsiteY5" fmla="*/ 1 h 1516744"/>
                <a:gd name="connsiteX0-21" fmla="*/ 0 w 4486730"/>
                <a:gd name="connsiteY0-22" fmla="*/ 1 h 1516744"/>
                <a:gd name="connsiteX1-23" fmla="*/ 1236800 w 4486730"/>
                <a:gd name="connsiteY1-24" fmla="*/ 135548 h 1516744"/>
                <a:gd name="connsiteX2-25" fmla="*/ 4486730 w 4486730"/>
                <a:gd name="connsiteY2-26" fmla="*/ 1 h 1516744"/>
                <a:gd name="connsiteX3-27" fmla="*/ 4486730 w 4486730"/>
                <a:gd name="connsiteY3-28" fmla="*/ 1516744 h 1516744"/>
                <a:gd name="connsiteX4-29" fmla="*/ 0 w 4486730"/>
                <a:gd name="connsiteY4-30" fmla="*/ 1516744 h 1516744"/>
                <a:gd name="connsiteX5-31" fmla="*/ 0 w 4486730"/>
                <a:gd name="connsiteY5-32" fmla="*/ 1 h 1516744"/>
                <a:gd name="connsiteX0-33" fmla="*/ 0 w 4486730"/>
                <a:gd name="connsiteY0-34" fmla="*/ 87513 h 1604256"/>
                <a:gd name="connsiteX1-35" fmla="*/ 1236800 w 4486730"/>
                <a:gd name="connsiteY1-36" fmla="*/ 223060 h 1604256"/>
                <a:gd name="connsiteX2-37" fmla="*/ 3088460 w 4486730"/>
                <a:gd name="connsiteY2-38" fmla="*/ 207820 h 1604256"/>
                <a:gd name="connsiteX3-39" fmla="*/ 4486730 w 4486730"/>
                <a:gd name="connsiteY3-40" fmla="*/ 87513 h 1604256"/>
                <a:gd name="connsiteX4-41" fmla="*/ 4486730 w 4486730"/>
                <a:gd name="connsiteY4-42" fmla="*/ 1604256 h 1604256"/>
                <a:gd name="connsiteX5-43" fmla="*/ 0 w 4486730"/>
                <a:gd name="connsiteY5-44" fmla="*/ 1604256 h 1604256"/>
                <a:gd name="connsiteX6" fmla="*/ 0 w 4486730"/>
                <a:gd name="connsiteY6" fmla="*/ 87513 h 1604256"/>
                <a:gd name="connsiteX0-45" fmla="*/ 0 w 4486730"/>
                <a:gd name="connsiteY0-46" fmla="*/ 2 h 1516745"/>
                <a:gd name="connsiteX1-47" fmla="*/ 1236800 w 4486730"/>
                <a:gd name="connsiteY1-48" fmla="*/ 135549 h 1516745"/>
                <a:gd name="connsiteX2-49" fmla="*/ 3088460 w 4486730"/>
                <a:gd name="connsiteY2-50" fmla="*/ 120309 h 1516745"/>
                <a:gd name="connsiteX3-51" fmla="*/ 4486730 w 4486730"/>
                <a:gd name="connsiteY3-52" fmla="*/ 2 h 1516745"/>
                <a:gd name="connsiteX4-53" fmla="*/ 4486730 w 4486730"/>
                <a:gd name="connsiteY4-54" fmla="*/ 1516745 h 1516745"/>
                <a:gd name="connsiteX5-55" fmla="*/ 0 w 4486730"/>
                <a:gd name="connsiteY5-56" fmla="*/ 1516745 h 1516745"/>
                <a:gd name="connsiteX6-57" fmla="*/ 0 w 4486730"/>
                <a:gd name="connsiteY6-58" fmla="*/ 2 h 15167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57" y="connsiteY6-58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1"/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-1" fmla="*/ 0 w 4486730"/>
                <a:gd name="connsiteY0-2" fmla="*/ 0 h 1516743"/>
                <a:gd name="connsiteX1-3" fmla="*/ 4486730 w 4486730"/>
                <a:gd name="connsiteY1-4" fmla="*/ 0 h 1516743"/>
                <a:gd name="connsiteX2-5" fmla="*/ 4486730 w 4486730"/>
                <a:gd name="connsiteY2-6" fmla="*/ 1516743 h 1516743"/>
                <a:gd name="connsiteX3-7" fmla="*/ 0 w 4486730"/>
                <a:gd name="connsiteY3-8" fmla="*/ 1516743 h 1516743"/>
                <a:gd name="connsiteX4-9" fmla="*/ 0 w 4486730"/>
                <a:gd name="connsiteY4-10" fmla="*/ 0 h 1516743"/>
                <a:gd name="connsiteX0-11" fmla="*/ 0 w 4486730"/>
                <a:gd name="connsiteY0-12" fmla="*/ 1 h 1516744"/>
                <a:gd name="connsiteX1-13" fmla="*/ 1236800 w 4486730"/>
                <a:gd name="connsiteY1-14" fmla="*/ 135548 h 1516744"/>
                <a:gd name="connsiteX2-15" fmla="*/ 4486730 w 4486730"/>
                <a:gd name="connsiteY2-16" fmla="*/ 1 h 1516744"/>
                <a:gd name="connsiteX3-17" fmla="*/ 4486730 w 4486730"/>
                <a:gd name="connsiteY3-18" fmla="*/ 1516744 h 1516744"/>
                <a:gd name="connsiteX4-19" fmla="*/ 0 w 4486730"/>
                <a:gd name="connsiteY4-20" fmla="*/ 1516744 h 1516744"/>
                <a:gd name="connsiteX5" fmla="*/ 0 w 4486730"/>
                <a:gd name="connsiteY5" fmla="*/ 1 h 1516744"/>
                <a:gd name="connsiteX0-21" fmla="*/ 0 w 4486730"/>
                <a:gd name="connsiteY0-22" fmla="*/ 1 h 1516744"/>
                <a:gd name="connsiteX1-23" fmla="*/ 1236800 w 4486730"/>
                <a:gd name="connsiteY1-24" fmla="*/ 135548 h 1516744"/>
                <a:gd name="connsiteX2-25" fmla="*/ 4486730 w 4486730"/>
                <a:gd name="connsiteY2-26" fmla="*/ 1 h 1516744"/>
                <a:gd name="connsiteX3-27" fmla="*/ 4486730 w 4486730"/>
                <a:gd name="connsiteY3-28" fmla="*/ 1516744 h 1516744"/>
                <a:gd name="connsiteX4-29" fmla="*/ 0 w 4486730"/>
                <a:gd name="connsiteY4-30" fmla="*/ 1516744 h 1516744"/>
                <a:gd name="connsiteX5-31" fmla="*/ 0 w 4486730"/>
                <a:gd name="connsiteY5-32" fmla="*/ 1 h 1516744"/>
                <a:gd name="connsiteX0-33" fmla="*/ 0 w 4486730"/>
                <a:gd name="connsiteY0-34" fmla="*/ 87513 h 1604256"/>
                <a:gd name="connsiteX1-35" fmla="*/ 1236800 w 4486730"/>
                <a:gd name="connsiteY1-36" fmla="*/ 223060 h 1604256"/>
                <a:gd name="connsiteX2-37" fmla="*/ 3088460 w 4486730"/>
                <a:gd name="connsiteY2-38" fmla="*/ 207820 h 1604256"/>
                <a:gd name="connsiteX3-39" fmla="*/ 4486730 w 4486730"/>
                <a:gd name="connsiteY3-40" fmla="*/ 87513 h 1604256"/>
                <a:gd name="connsiteX4-41" fmla="*/ 4486730 w 4486730"/>
                <a:gd name="connsiteY4-42" fmla="*/ 1604256 h 1604256"/>
                <a:gd name="connsiteX5-43" fmla="*/ 0 w 4486730"/>
                <a:gd name="connsiteY5-44" fmla="*/ 1604256 h 1604256"/>
                <a:gd name="connsiteX6" fmla="*/ 0 w 4486730"/>
                <a:gd name="connsiteY6" fmla="*/ 87513 h 1604256"/>
                <a:gd name="connsiteX0-45" fmla="*/ 0 w 4486730"/>
                <a:gd name="connsiteY0-46" fmla="*/ 2 h 1516745"/>
                <a:gd name="connsiteX1-47" fmla="*/ 1236800 w 4486730"/>
                <a:gd name="connsiteY1-48" fmla="*/ 135549 h 1516745"/>
                <a:gd name="connsiteX2-49" fmla="*/ 3088460 w 4486730"/>
                <a:gd name="connsiteY2-50" fmla="*/ 120309 h 1516745"/>
                <a:gd name="connsiteX3-51" fmla="*/ 4486730 w 4486730"/>
                <a:gd name="connsiteY3-52" fmla="*/ 2 h 1516745"/>
                <a:gd name="connsiteX4-53" fmla="*/ 4486730 w 4486730"/>
                <a:gd name="connsiteY4-54" fmla="*/ 1516745 h 1516745"/>
                <a:gd name="connsiteX5-55" fmla="*/ 0 w 4486730"/>
                <a:gd name="connsiteY5-56" fmla="*/ 1516745 h 1516745"/>
                <a:gd name="connsiteX6-57" fmla="*/ 0 w 4486730"/>
                <a:gd name="connsiteY6-58" fmla="*/ 2 h 15167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57" y="connsiteY6-58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184456" y="4686878"/>
            <a:ext cx="4290058" cy="131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Rót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ca 1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, ta </a:t>
            </a:r>
            <a:r>
              <a:rPr lang="en-US" sz="2800" dirty="0" err="1"/>
              <a:t>được</a:t>
            </a:r>
            <a:r>
              <a:rPr lang="en-US" sz="2800" dirty="0"/>
              <a:t> 2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0287" y="2120911"/>
            <a:ext cx="1164849" cy="92384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501472" y="1341557"/>
            <a:ext cx="610539" cy="1646185"/>
            <a:chOff x="5743578" y="2420146"/>
            <a:chExt cx="723897" cy="19518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1675" y="2486025"/>
              <a:ext cx="628650" cy="18859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243638" y="2428875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43578" y="2420146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488679" y="622004"/>
            <a:ext cx="6580046" cy="3143318"/>
            <a:chOff x="2935691" y="1069135"/>
            <a:chExt cx="6580046" cy="3143318"/>
          </a:xfrm>
        </p:grpSpPr>
        <p:grpSp>
          <p:nvGrpSpPr>
            <p:cNvPr id="29" name="Group 28"/>
            <p:cNvGrpSpPr/>
            <p:nvPr/>
          </p:nvGrpSpPr>
          <p:grpSpPr>
            <a:xfrm>
              <a:off x="7905572" y="2229093"/>
              <a:ext cx="1610165" cy="1983360"/>
              <a:chOff x="7905572" y="1933867"/>
              <a:chExt cx="1610165" cy="198336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51678" y="1933867"/>
                <a:ext cx="1564059" cy="1983360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7905572" y="3032763"/>
                <a:ext cx="526257" cy="666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Rectangle: Rounded Corners 29"/>
            <p:cNvSpPr/>
            <p:nvPr/>
          </p:nvSpPr>
          <p:spPr>
            <a:xfrm>
              <a:off x="2935691" y="1069135"/>
              <a:ext cx="4992914" cy="3143318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080108" y="671195"/>
            <a:ext cx="551648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</a:rPr>
              <a:t>Đây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ca </a:t>
            </a:r>
            <a:r>
              <a:rPr lang="en-US" sz="2400" dirty="0" err="1">
                <a:solidFill>
                  <a:srgbClr val="FF0000"/>
                </a:solidFill>
              </a:rPr>
              <a:t>một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lít</a:t>
            </a:r>
            <a:r>
              <a:rPr lang="en-US" sz="2400" dirty="0">
                <a:solidFill>
                  <a:srgbClr val="FF0000"/>
                </a:solidFill>
              </a:rPr>
              <a:t>, chai </a:t>
            </a:r>
            <a:r>
              <a:rPr lang="en-US" sz="2400" dirty="0" err="1">
                <a:solidFill>
                  <a:srgbClr val="FF0000"/>
                </a:solidFill>
              </a:rPr>
              <a:t>một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lít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69400" y="3042467"/>
            <a:ext cx="2277209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</a:rPr>
              <a:t>Lít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tắt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 </a:t>
            </a:r>
            <a:endParaRPr lang="en-US" sz="24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318" y="3932501"/>
            <a:ext cx="4050082" cy="221381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33" grpId="0" uiExpand="1" build="p"/>
      <p:bldP spid="3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491468" y="4728751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43668" y="5249451"/>
            <a:ext cx="1979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ca1</a:t>
            </a:r>
            <a:r>
              <a:rPr lang="en-US" altLang="en-US" sz="7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36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r="6699"/>
          <a:stretch>
            <a:fillRect/>
          </a:stretch>
        </p:blipFill>
        <p:spPr bwMode="auto">
          <a:xfrm>
            <a:off x="5901293" y="1071151"/>
            <a:ext cx="40386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c 5"/>
          <p:cNvSpPr/>
          <p:nvPr/>
        </p:nvSpPr>
        <p:spPr>
          <a:xfrm>
            <a:off x="7007781" y="3509551"/>
            <a:ext cx="874712" cy="139700"/>
          </a:xfrm>
          <a:prstGeom prst="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768193" y="2874551"/>
            <a:ext cx="114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7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36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Ca nhựa chia vạch 1000 ml - VẬT TƯ CHĂN NUÔ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18" y="1266414"/>
            <a:ext cx="3581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rc 8"/>
          <p:cNvSpPr/>
          <p:nvPr/>
        </p:nvSpPr>
        <p:spPr>
          <a:xfrm>
            <a:off x="2577068" y="1841089"/>
            <a:ext cx="1133475" cy="152400"/>
          </a:xfrm>
          <a:prstGeom prst="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21718" y="1099726"/>
            <a:ext cx="114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7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36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" y="-1"/>
            <a:ext cx="12191999" cy="6858000"/>
          </a:xfrm>
          <a:prstGeom prst="rect">
            <a:avLst/>
          </a:prstGeom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241682" y="2552843"/>
            <a:ext cx="87874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20109" y="1969508"/>
            <a:ext cx="103852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luận:Lít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52540" y="1167531"/>
            <a:ext cx="5791198" cy="635866"/>
            <a:chOff x="1094511" y="1464900"/>
            <a:chExt cx="5791198" cy="635866"/>
          </a:xfrm>
        </p:grpSpPr>
        <p:sp>
          <p:nvSpPr>
            <p:cNvPr id="2" name="Oval 1"/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  <a:endParaRPr lang="en-US" sz="40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chọn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đúng</a:t>
              </a:r>
              <a:r>
                <a:rPr lang="en-US" sz="2600" dirty="0"/>
                <a:t>.</a:t>
              </a:r>
              <a:endParaRPr lang="en-US" sz="26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94272" y="1803397"/>
            <a:ext cx="5780599" cy="396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 err="1"/>
              <a:t>Đổ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ca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đầy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chai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  <a:endParaRPr lang="en-US" sz="2600" dirty="0"/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  <a:endParaRPr lang="en-US" sz="2600" dirty="0"/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  <a:endParaRPr lang="en-US" sz="2600" dirty="0"/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  <a:endParaRPr lang="en-US" sz="2600" dirty="0"/>
          </a:p>
        </p:txBody>
      </p:sp>
      <p:sp>
        <p:nvSpPr>
          <p:cNvPr id="10" name="Oval 9"/>
          <p:cNvSpPr/>
          <p:nvPr/>
        </p:nvSpPr>
        <p:spPr>
          <a:xfrm>
            <a:off x="900580" y="4420705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3774" y="2683180"/>
            <a:ext cx="2686916" cy="273621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1428" y="301913"/>
            <a:ext cx="9396041" cy="618374"/>
            <a:chOff x="1416228" y="1341004"/>
            <a:chExt cx="9396041" cy="618374"/>
          </a:xfrm>
        </p:grpSpPr>
        <p:sp>
          <p:nvSpPr>
            <p:cNvPr id="2" name="TextBox 1"/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?</a:t>
              </a:r>
              <a:endParaRPr lang="en-US" sz="2600" dirty="0"/>
            </a:p>
          </p:txBody>
        </p:sp>
        <p:sp>
          <p:nvSpPr>
            <p:cNvPr id="3" name="Oval 2"/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  <a:endParaRPr lang="en-US" sz="40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45211" y="2623631"/>
            <a:ext cx="1888094" cy="2410691"/>
            <a:chOff x="1085143" y="2108983"/>
            <a:chExt cx="1888094" cy="2410691"/>
          </a:xfrm>
        </p:grpSpPr>
        <p:pic>
          <p:nvPicPr>
            <p:cNvPr id="37898" name="Picture 10" descr="Gallon bottle plastic flat icon blue Royalty Free Vector"/>
            <p:cNvPicPr>
              <a:picLocks noChangeAspect="1" noChangeArrowheads="1"/>
            </p:cNvPicPr>
            <p:nvPr/>
          </p:nvPicPr>
          <p:blipFill rotWithShape="1"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5" t="17374" r="25782" b="24848"/>
            <a:stretch>
              <a:fillRect/>
            </a:stretch>
          </p:blipFill>
          <p:spPr bwMode="auto">
            <a:xfrm flipH="1">
              <a:off x="1085143" y="2108983"/>
              <a:ext cx="1888094" cy="241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: Rounded Corners 25"/>
            <p:cNvSpPr/>
            <p:nvPr/>
          </p:nvSpPr>
          <p:spPr>
            <a:xfrm>
              <a:off x="1386403" y="3565006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Mười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61711" y="689727"/>
            <a:ext cx="1551154" cy="1925093"/>
            <a:chOff x="3711901" y="1083792"/>
            <a:chExt cx="1551154" cy="192509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1749"/>
            <a:stretch>
              <a:fillRect/>
            </a:stretch>
          </p:blipFill>
          <p:spPr>
            <a:xfrm rot="15960335">
              <a:off x="3524931" y="1270762"/>
              <a:ext cx="1925093" cy="1551154"/>
            </a:xfrm>
            <a:prstGeom prst="rect">
              <a:avLst/>
            </a:prstGeom>
          </p:spPr>
        </p:pic>
        <p:sp>
          <p:nvSpPr>
            <p:cNvPr id="27" name="Rectangle: Rounded Corners 26"/>
            <p:cNvSpPr/>
            <p:nvPr/>
          </p:nvSpPr>
          <p:spPr>
            <a:xfrm>
              <a:off x="4150179" y="1972106"/>
              <a:ext cx="948293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Ba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67668" y="854274"/>
            <a:ext cx="2103528" cy="1668316"/>
            <a:chOff x="6832654" y="974443"/>
            <a:chExt cx="2103528" cy="166831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32654" y="974443"/>
              <a:ext cx="2103528" cy="1668316"/>
            </a:xfrm>
            <a:prstGeom prst="rect">
              <a:avLst/>
            </a:prstGeom>
          </p:spPr>
        </p:pic>
        <p:sp>
          <p:nvSpPr>
            <p:cNvPr id="30" name="Rectangle: Rounded Corners 29"/>
            <p:cNvSpPr/>
            <p:nvPr/>
          </p:nvSpPr>
          <p:spPr>
            <a:xfrm>
              <a:off x="7246878" y="1592845"/>
              <a:ext cx="108246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40558" y="3633128"/>
            <a:ext cx="1999041" cy="1893312"/>
            <a:chOff x="4701933" y="4210788"/>
            <a:chExt cx="1999041" cy="1893312"/>
          </a:xfrm>
        </p:grpSpPr>
        <p:pic>
          <p:nvPicPr>
            <p:cNvPr id="37900" name="Picture 12" descr="Buckets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3171" b="8081"/>
            <a:stretch>
              <a:fillRect/>
            </a:stretch>
          </p:blipFill>
          <p:spPr bwMode="auto">
            <a:xfrm>
              <a:off x="4701933" y="4210788"/>
              <a:ext cx="1999041" cy="189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: Rounded Corners 31"/>
            <p:cNvSpPr/>
            <p:nvPr/>
          </p:nvSpPr>
          <p:spPr>
            <a:xfrm>
              <a:off x="4975237" y="4867455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Năm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735934" y="2311392"/>
            <a:ext cx="2571750" cy="3171825"/>
            <a:chOff x="8744221" y="3179616"/>
            <a:chExt cx="2571750" cy="31718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44221" y="3179616"/>
              <a:ext cx="2571750" cy="3171825"/>
            </a:xfrm>
            <a:prstGeom prst="rect">
              <a:avLst/>
            </a:prstGeom>
          </p:spPr>
        </p:pic>
        <p:sp>
          <p:nvSpPr>
            <p:cNvPr id="34" name="Rectangle: Rounded Corners 33"/>
            <p:cNvSpPr/>
            <p:nvPr/>
          </p:nvSpPr>
          <p:spPr>
            <a:xfrm>
              <a:off x="9086049" y="4259654"/>
              <a:ext cx="1888094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mươi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92475" y="5096521"/>
            <a:ext cx="952282" cy="648126"/>
            <a:chOff x="1217857" y="4696544"/>
            <a:chExt cx="952282" cy="648126"/>
          </a:xfrm>
        </p:grpSpPr>
        <p:sp>
          <p:nvSpPr>
            <p:cNvPr id="36" name="Rectangle: Rounded Corners 35"/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554672" y="5744647"/>
            <a:ext cx="952282" cy="648126"/>
            <a:chOff x="1217857" y="4696544"/>
            <a:chExt cx="952282" cy="648126"/>
          </a:xfrm>
        </p:grpSpPr>
        <p:sp>
          <p:nvSpPr>
            <p:cNvPr id="42" name="Rectangle: Rounded Corners 41"/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970440" y="2621594"/>
            <a:ext cx="952282" cy="648126"/>
            <a:chOff x="1217857" y="4696544"/>
            <a:chExt cx="952282" cy="648126"/>
          </a:xfrm>
        </p:grpSpPr>
        <p:sp>
          <p:nvSpPr>
            <p:cNvPr id="45" name="Rectangle: Rounded Corners 44"/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236706" y="2576746"/>
            <a:ext cx="952282" cy="648126"/>
            <a:chOff x="1217857" y="4696544"/>
            <a:chExt cx="952282" cy="648126"/>
          </a:xfrm>
        </p:grpSpPr>
        <p:sp>
          <p:nvSpPr>
            <p:cNvPr id="48" name="Rectangle: Rounded Corners 47"/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751907" y="5744647"/>
            <a:ext cx="952282" cy="648126"/>
            <a:chOff x="1217857" y="4696544"/>
            <a:chExt cx="952282" cy="648126"/>
          </a:xfrm>
        </p:grpSpPr>
        <p:sp>
          <p:nvSpPr>
            <p:cNvPr id="51" name="Rectangle: Rounded Corners 50"/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97102" y="5119920"/>
            <a:ext cx="499075" cy="523230"/>
            <a:chOff x="3006280" y="5438577"/>
            <a:chExt cx="569926" cy="570029"/>
          </a:xfrm>
        </p:grpSpPr>
        <p:sp>
          <p:nvSpPr>
            <p:cNvPr id="54" name="Rectangle: Rounded Corners 53"/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06280" y="5492758"/>
              <a:ext cx="52770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994733" y="2626592"/>
            <a:ext cx="485300" cy="544132"/>
            <a:chOff x="3022010" y="5438577"/>
            <a:chExt cx="554196" cy="592800"/>
          </a:xfrm>
        </p:grpSpPr>
        <p:sp>
          <p:nvSpPr>
            <p:cNvPr id="58" name="Rectangle: Rounded Corners 57"/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37697" y="5528420"/>
              <a:ext cx="40675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3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277192" y="2600145"/>
            <a:ext cx="485300" cy="523230"/>
            <a:chOff x="3022010" y="5438577"/>
            <a:chExt cx="554196" cy="570029"/>
          </a:xfrm>
        </p:grpSpPr>
        <p:sp>
          <p:nvSpPr>
            <p:cNvPr id="61" name="Rectangle: Rounded Corners 60"/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086425" y="5482102"/>
              <a:ext cx="40675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613237" y="5783826"/>
            <a:ext cx="485300" cy="523230"/>
            <a:chOff x="3022010" y="5438577"/>
            <a:chExt cx="554196" cy="570029"/>
          </a:xfrm>
        </p:grpSpPr>
        <p:sp>
          <p:nvSpPr>
            <p:cNvPr id="64" name="Rectangle: Rounded Corners 63"/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069568" y="5492758"/>
              <a:ext cx="406755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5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776700" y="5758935"/>
            <a:ext cx="527709" cy="523230"/>
            <a:chOff x="3006280" y="5438577"/>
            <a:chExt cx="602625" cy="570029"/>
          </a:xfrm>
        </p:grpSpPr>
        <p:sp>
          <p:nvSpPr>
            <p:cNvPr id="67" name="Rectangle: Rounded Corners 66"/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06280" y="5492758"/>
              <a:ext cx="602625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20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640" y="301913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Số</a:t>
            </a:r>
            <a:r>
              <a:rPr lang="en-US" sz="2600" dirty="0"/>
              <a:t>?</a:t>
            </a:r>
            <a:endParaRPr lang="en-US" sz="2600" dirty="0"/>
          </a:p>
        </p:txBody>
      </p:sp>
      <p:sp>
        <p:nvSpPr>
          <p:cNvPr id="20" name="Oval 19"/>
          <p:cNvSpPr/>
          <p:nvPr/>
        </p:nvSpPr>
        <p:spPr>
          <a:xfrm>
            <a:off x="1161311" y="36352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  <a:endParaRPr lang="en-US" sz="4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07101" y="870762"/>
            <a:ext cx="1029725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Rót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</a:t>
            </a:r>
            <a:r>
              <a:rPr lang="en-US" sz="2600" dirty="0" err="1"/>
              <a:t>bình</a:t>
            </a:r>
            <a:r>
              <a:rPr lang="en-US" sz="2600" dirty="0"/>
              <a:t> A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bình</a:t>
            </a:r>
            <a:r>
              <a:rPr lang="en-US" sz="2600" dirty="0"/>
              <a:t> B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  <a:endParaRPr lang="en-US" sz="2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5619" y="1489136"/>
            <a:ext cx="957262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687918" y="4418603"/>
            <a:ext cx="10816163" cy="1600422"/>
            <a:chOff x="687918" y="4418603"/>
            <a:chExt cx="10816163" cy="1600422"/>
          </a:xfrm>
        </p:grpSpPr>
        <p:sp>
          <p:nvSpPr>
            <p:cNvPr id="24" name="TextBox 23"/>
            <p:cNvSpPr txBox="1"/>
            <p:nvPr/>
          </p:nvSpPr>
          <p:spPr>
            <a:xfrm>
              <a:off x="687918" y="4418603"/>
              <a:ext cx="10816163" cy="156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A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 </a:t>
              </a: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B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</a:t>
              </a:r>
              <a:endParaRPr lang="en-US" sz="2600" dirty="0"/>
            </a:p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B </a:t>
              </a:r>
              <a:r>
                <a:rPr lang="en-US" sz="2600" dirty="0" err="1"/>
                <a:t>nhiều</a:t>
              </a:r>
              <a:r>
                <a:rPr lang="en-US" sz="2600" dirty="0"/>
                <a:t> </a:t>
              </a:r>
              <a:r>
                <a:rPr lang="en-US" sz="2600" dirty="0" err="1"/>
                <a:t>hơn</a:t>
              </a:r>
              <a:r>
                <a:rPr lang="en-US" sz="2600" dirty="0"/>
                <a:t> </a:t>
              </a: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A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</a:t>
              </a:r>
              <a:endParaRPr lang="en-US" sz="2600" dirty="0"/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4931694" y="4632891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: Rounded Corners 30"/>
            <p:cNvSpPr/>
            <p:nvPr/>
          </p:nvSpPr>
          <p:spPr>
            <a:xfrm>
              <a:off x="9952764" y="4648785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9730363" y="5448996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030698" y="4660210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037341" y="4675350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844820" y="5464018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6950" y="2363419"/>
            <a:ext cx="6113417" cy="21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16</a:t>
            </a:r>
            <a:endParaRPr lang="en-US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LÍT</a:t>
            </a:r>
            <a:endParaRPr lang="en-US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37602" y="223582"/>
            <a:ext cx="2190751" cy="1266814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28353" y="276365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+mj-lt"/>
              </a:rPr>
              <a:t>LÀM QUEN VỚI KHỐI LƯỢNG, DUNG TÍCH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0878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0110" y="656679"/>
            <a:ext cx="57175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26597" y="3635928"/>
            <a:ext cx="6364563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hái những bông hoa hồng đẹp nhất để dành tặng cô giáo bằng cách trả lời nhanh và đúng 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hỏi.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Káº¿t quáº£ hÃ¬nh áº£nh cho rose cartoon png pink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97"/>
            <a:ext cx="12192000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3281054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64" y="3382836"/>
            <a:ext cx="5265499" cy="33851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85700" y="4804982"/>
            <a:ext cx="4397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20/11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4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125" y="2861319"/>
            <a:ext cx="4685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 và túi rau, túi nào nặng hơn?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573405"/>
            <a:ext cx="3505200" cy="195834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5384525" y="5174624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</a:t>
            </a:r>
            <a:endParaRPr lang="en-US" sz="4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0555" y="2985779"/>
            <a:ext cx="46183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và 3 con chó, con nào nhẹ hơn?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035" y="218440"/>
            <a:ext cx="4663440" cy="26670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353920" y="4883159"/>
            <a:ext cx="39217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chó nhẹ hơn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15874" y="1684405"/>
            <a:ext cx="29038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ym typeface="+mn-ea"/>
              </a:rPr>
              <a:t>12 kg + 23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1855" y="5051434"/>
            <a:ext cx="1325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kg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2087" y="1684405"/>
            <a:ext cx="26200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Calibri" panose="020F0502020204030204" charset="0"/>
                <a:ea typeface="+mn-ea"/>
                <a:cs typeface="+mn-ea"/>
                <a:sym typeface="+mn-ea"/>
              </a:rPr>
              <a:t>13 kg - 8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500" y="5051434"/>
            <a:ext cx="1071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" y="-1"/>
            <a:ext cx="12191999" cy="6858000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100" y="995364"/>
            <a:ext cx="9144000" cy="5193753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8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9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ARS_PPT_DBNAME" val="Bai17.Thuchanhvatrainghiemvoicacdonviki-lo-gam,lit[20210604094550206].mdb"/>
  <p:tag name="ARS_RESPONSE_PERSONNUM" val="10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1339</Words>
  <Application>WPS Presentation</Application>
  <PresentationFormat>Widescreen</PresentationFormat>
  <Paragraphs>145</Paragraphs>
  <Slides>19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SimSun</vt:lpstr>
      <vt:lpstr>Wingdings</vt:lpstr>
      <vt:lpstr>Arial</vt:lpstr>
      <vt:lpstr>HP001 4 hàng</vt:lpstr>
      <vt:lpstr>Times New Roman</vt:lpstr>
      <vt:lpstr>Calibri</vt:lpstr>
      <vt:lpstr>等线</vt:lpstr>
      <vt:lpstr>等线</vt:lpstr>
      <vt:lpstr>汉仪小麦体简</vt:lpstr>
      <vt:lpstr>Microsoft YaHei</vt:lpstr>
      <vt:lpstr>UTM Cookies</vt:lpstr>
      <vt:lpstr>#9Slide03 NettoOTLight</vt:lpstr>
      <vt:lpstr>Arial Unicode MS</vt:lpstr>
      <vt:lpstr>Book Antiqua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483</cp:revision>
  <dcterms:created xsi:type="dcterms:W3CDTF">2021-06-02T01:34:00Z</dcterms:created>
  <dcterms:modified xsi:type="dcterms:W3CDTF">2022-10-30T02:02:18Z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E98C0371B90A43B48F921AF8FF2DAB83</vt:lpwstr>
  </property>
  <property fmtid="{D5CDD505-2E9C-101B-9397-08002B2CF9AE}" pid="3" name="KSOProductBuildVer">
    <vt:lpwstr>1033-11.2.0.11380</vt:lpwstr>
  </property>
</Properties>
</file>