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Lst>
  <p:notesMasterIdLst>
    <p:notesMasterId r:id="rId9"/>
  </p:notesMasterIdLst>
  <p:sldIdLst>
    <p:sldId id="344" r:id="rId6"/>
    <p:sldId id="396" r:id="rId7"/>
    <p:sldId id="343" r:id="rId8"/>
    <p:sldId id="309" r:id="rId10"/>
    <p:sldId id="310" r:id="rId11"/>
    <p:sldId id="311" r:id="rId12"/>
    <p:sldId id="312" r:id="rId13"/>
    <p:sldId id="314" r:id="rId14"/>
    <p:sldId id="315" r:id="rId15"/>
    <p:sldId id="316" r:id="rId16"/>
    <p:sldId id="264" r:id="rId17"/>
    <p:sldId id="346" r:id="rId18"/>
    <p:sldId id="281" r:id="rId19"/>
    <p:sldId id="268" r:id="rId20"/>
    <p:sldId id="269" r:id="rId21"/>
    <p:sldId id="270" r:id="rId22"/>
    <p:sldId id="274" r:id="rId23"/>
    <p:sldId id="272" r:id="rId24"/>
    <p:sldId id="273" r:id="rId25"/>
    <p:sldId id="275" r:id="rId26"/>
    <p:sldId id="276" r:id="rId27"/>
    <p:sldId id="280"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5.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1.xml"/><Relationship Id="rId2" Type="http://schemas.openxmlformats.org/officeDocument/2006/relationships/image" Target="../media/image48.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7.jpeg"/><Relationship Id="rId1"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9" Type="http://schemas.microsoft.com/office/2007/relationships/hdphoto" Target="../media/image22.wdp"/><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8" Type="http://schemas.openxmlformats.org/officeDocument/2006/relationships/notesSlide" Target="../notesSlides/notesSlide1.xml"/><Relationship Id="rId17" Type="http://schemas.openxmlformats.org/officeDocument/2006/relationships/slideLayout" Target="../slideLayouts/slideLayout7.xml"/><Relationship Id="rId16" Type="http://schemas.microsoft.com/office/2007/relationships/hdphoto" Target="../media/image29.wdp"/><Relationship Id="rId15" Type="http://schemas.openxmlformats.org/officeDocument/2006/relationships/image" Target="../media/image28.png"/><Relationship Id="rId14" Type="http://schemas.openxmlformats.org/officeDocument/2006/relationships/image" Target="../media/image27.png"/><Relationship Id="rId13" Type="http://schemas.openxmlformats.org/officeDocument/2006/relationships/image" Target="../media/image26.jpeg"/><Relationship Id="rId12" Type="http://schemas.openxmlformats.org/officeDocument/2006/relationships/image" Target="../media/image25.png"/><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0.png"/><Relationship Id="rId35" Type="http://schemas.openxmlformats.org/officeDocument/2006/relationships/slideLayout" Target="../slideLayouts/slideLayout7.xml"/><Relationship Id="rId34" Type="http://schemas.openxmlformats.org/officeDocument/2006/relationships/audio" Target="../media/audio2.wav"/><Relationship Id="rId33" Type="http://schemas.openxmlformats.org/officeDocument/2006/relationships/audio" Target="../media/audio1.wav"/><Relationship Id="rId32" Type="http://schemas.openxmlformats.org/officeDocument/2006/relationships/slide" Target="slide11.xml"/><Relationship Id="rId31" Type="http://schemas.openxmlformats.org/officeDocument/2006/relationships/image" Target="../media/image38.GIF"/><Relationship Id="rId30" Type="http://schemas.openxmlformats.org/officeDocument/2006/relationships/image" Target="../media/image37.png"/><Relationship Id="rId3" Type="http://schemas.openxmlformats.org/officeDocument/2006/relationships/hyperlink" Target="https://www.facebook.com/nkpowerskills" TargetMode="External"/><Relationship Id="rId29" Type="http://schemas.openxmlformats.org/officeDocument/2006/relationships/slide" Target="slide10.xml"/><Relationship Id="rId28" Type="http://schemas.openxmlformats.org/officeDocument/2006/relationships/image" Target="../media/image36.png"/><Relationship Id="rId27" Type="http://schemas.openxmlformats.org/officeDocument/2006/relationships/slide" Target="slide9.xml"/><Relationship Id="rId26" Type="http://schemas.openxmlformats.org/officeDocument/2006/relationships/image" Target="../media/image35.png"/><Relationship Id="rId25" Type="http://schemas.openxmlformats.org/officeDocument/2006/relationships/slide" Target="slide8.xml"/><Relationship Id="rId24" Type="http://schemas.openxmlformats.org/officeDocument/2006/relationships/image" Target="../media/image34.png"/><Relationship Id="rId23" Type="http://schemas.openxmlformats.org/officeDocument/2006/relationships/slide" Target="slide7.xml"/><Relationship Id="rId22" Type="http://schemas.openxmlformats.org/officeDocument/2006/relationships/image" Target="../media/image33.png"/><Relationship Id="rId21" Type="http://schemas.openxmlformats.org/officeDocument/2006/relationships/slide" Target="slide6.xml"/><Relationship Id="rId20" Type="http://schemas.openxmlformats.org/officeDocument/2006/relationships/image" Target="../media/image32.png"/><Relationship Id="rId2" Type="http://schemas.openxmlformats.org/officeDocument/2006/relationships/image" Target="../media/image27.png"/><Relationship Id="rId19" Type="http://schemas.openxmlformats.org/officeDocument/2006/relationships/image" Target="../media/image31.png"/><Relationship Id="rId18" Type="http://schemas.microsoft.com/office/2007/relationships/hdphoto" Target="../media/image29.wdp"/><Relationship Id="rId17" Type="http://schemas.openxmlformats.org/officeDocument/2006/relationships/image" Target="../media/image28.png"/><Relationship Id="rId16" Type="http://schemas.openxmlformats.org/officeDocument/2006/relationships/image" Target="../media/image26.jpeg"/><Relationship Id="rId15" Type="http://schemas.openxmlformats.org/officeDocument/2006/relationships/image" Target="../media/image25.png"/><Relationship Id="rId14" Type="http://schemas.microsoft.com/office/2007/relationships/hdphoto" Target="../media/image24.wdp"/><Relationship Id="rId13" Type="http://schemas.openxmlformats.org/officeDocument/2006/relationships/image" Target="../media/image23.png"/><Relationship Id="rId12" Type="http://schemas.microsoft.com/office/2007/relationships/hdphoto" Target="../media/image22.wdp"/><Relationship Id="rId11" Type="http://schemas.openxmlformats.org/officeDocument/2006/relationships/image" Target="../media/image21.png"/><Relationship Id="rId10" Type="http://schemas.openxmlformats.org/officeDocument/2006/relationships/image" Target="../media/image20.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image" Target="../media/image42.png"/><Relationship Id="rId5" Type="http://schemas.openxmlformats.org/officeDocument/2006/relationships/slide" Target="slide5.xml"/><Relationship Id="rId4" Type="http://schemas.openxmlformats.org/officeDocument/2006/relationships/image" Target="../media/image41.GIF"/><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charset="0"/>
              </a:rPr>
              <a:t>Xin chào tất cả các con!</a:t>
            </a:r>
            <a:endParaRPr lang="zh-CN" altLang="en-US" sz="7200" b="1">
              <a:latin typeface="HP001 4 hàng" panose="020B0603050302020204" pitchFamily="34" charset="0"/>
              <a:ea typeface="字魂17号-萌趣果冻体"/>
              <a:cs typeface="Times New Roman" panose="02020603050405020304" charset="0"/>
            </a:endParaRPr>
          </a:p>
        </p:txBody>
      </p:sp>
      <p:pic>
        <p:nvPicPr>
          <p:cNvPr id="6"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2"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3"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4"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5"/>
          <a:stretch>
            <a:fillRect/>
          </a:stretch>
        </p:blipFill>
        <p:spPr>
          <a:xfrm>
            <a:off x="1118804" y="295458"/>
            <a:ext cx="1525010" cy="2729768"/>
          </a:xfrm>
          <a:prstGeom prst="rect">
            <a:avLst/>
          </a:prstGeom>
        </p:spPr>
      </p:pic>
      <p:sp>
        <p:nvSpPr>
          <p:cNvPr id="8" name="TextBox 7"/>
          <p:cNvSpPr txBox="1"/>
          <p:nvPr/>
        </p:nvSpPr>
        <p:spPr>
          <a:xfrm>
            <a:off x="2396791" y="194963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endParaRPr lang="en-US" sz="5400" dirty="0">
              <a:solidFill>
                <a:srgbClr val="FF0000"/>
              </a:solidFill>
              <a:effectLst>
                <a:reflection blurRad="6350" stA="55000" endA="300" endPos="45500" dir="5400000" sy="-100000" algn="bl" rotWithShape="0"/>
              </a:effectLst>
              <a:latin typeface="iCiel Mijas" panose="02000506000000020004" pitchFamily="50" charset="0"/>
            </a:endParaRP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Chủ đề 3: Cộng đồng địa phương</a:t>
            </a:r>
            <a:endParaRPr lang="en-US" sz="4000"/>
          </a:p>
        </p:txBody>
      </p:sp>
      <p:pic>
        <p:nvPicPr>
          <p:cNvPr id="6" name="Picture 5" descr="logohtchuan"/>
          <p:cNvPicPr>
            <a:picLocks noChangeAspect="1"/>
          </p:cNvPicPr>
          <p:nvPr/>
        </p:nvPicPr>
        <p:blipFill>
          <a:blip r:embed="rId6"/>
          <a:stretch>
            <a:fillRect/>
          </a:stretch>
        </p:blipFill>
        <p:spPr>
          <a:xfrm>
            <a:off x="10333990" y="-91440"/>
            <a:ext cx="1971675" cy="1971675"/>
          </a:xfrm>
          <a:prstGeom prst="rect">
            <a:avLst/>
          </a:prstGeom>
        </p:spPr>
      </p:pic>
      <p:sp>
        <p:nvSpPr>
          <p:cNvPr id="10" name="TextBox 9"/>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endPar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303780" y="1900555"/>
            <a:ext cx="7825740" cy="5384800"/>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Mục tiêu:</a:t>
            </a:r>
            <a:endPar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endPar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endPar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endPar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endParaRPr lang="en-US" sz="3200"/>
          </a:p>
        </p:txBody>
      </p:sp>
      <p:pic>
        <p:nvPicPr>
          <p:cNvPr id="5" name="Content Placeholder 4"/>
          <p:cNvPicPr>
            <a:picLocks noGrp="1" noChangeAspect="1"/>
          </p:cNvPicPr>
          <p:nvPr>
            <p:ph idx="1"/>
          </p:nvPr>
        </p:nvPicPr>
        <p:blipFill>
          <a:blip r:embed="rId2"/>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endParaRPr lang="en-US" sz="2800" b="1"/>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endParaRPr lang="en-US" sz="2800" b="1"/>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2"/>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endParaRPr lang="en-US" sz="2800" b="1"/>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endParaRPr lang="en-US" sz="3600"/>
          </a:p>
        </p:txBody>
      </p:sp>
      <p:pic>
        <p:nvPicPr>
          <p:cNvPr id="6" name="Content Placeholder 5" descr="logohtchuan"/>
          <p:cNvPicPr>
            <a:picLocks noChangeAspect="1"/>
          </p:cNvPicPr>
          <p:nvPr/>
        </p:nvPicPr>
        <p:blipFill>
          <a:blip r:embed="rId2"/>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endParaRPr lang="en-US" sz="2400"/>
          </a:p>
        </p:txBody>
      </p:sp>
      <p:pic>
        <p:nvPicPr>
          <p:cNvPr id="3" name="Content Placeholder 2" descr="mo-cua-hang-tap-hoa-tai-nha"/>
          <p:cNvPicPr>
            <a:picLocks noGrp="1" noChangeAspect="1"/>
          </p:cNvPicPr>
          <p:nvPr>
            <p:ph idx="1"/>
          </p:nvPr>
        </p:nvPicPr>
        <p:blipFill>
          <a:blip r:embed="rId2"/>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0" advClick="0">
        <p15:prstTrans prst="airplan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4"/>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
        <p:nvSpPr>
          <p:cNvPr id="21" name="TextBox 20"/>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endPar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pic>
        <p:nvPicPr>
          <p:cNvPr id="30" name="Picture 29"/>
          <p:cNvPicPr>
            <a:picLocks noChangeAspect="1"/>
          </p:cNvPicPr>
          <p:nvPr/>
        </p:nvPicPr>
        <p:blipFill>
          <a:blip r:embed="rId2"/>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1"/>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2"/>
            <a:stretch>
              <a:fillRect/>
            </a:stretch>
          </p:blipFill>
          <p:spPr>
            <a:xfrm>
              <a:off x="7212367" y="2106109"/>
              <a:ext cx="3471952" cy="4536587"/>
            </a:xfrm>
            <a:prstGeom prst="rect">
              <a:avLst/>
            </a:prstGeom>
          </p:spPr>
        </p:pic>
        <p:sp>
          <p:nvSpPr>
            <p:cNvPr id="38" name="Rounded Rectangle 37">
              <a:hlinkClick r:id="rId3"/>
            </p:cNvPr>
            <p:cNvSpPr/>
            <p:nvPr/>
          </p:nvSpPr>
          <p:spPr>
            <a:xfrm>
              <a:off x="293100" y="8634537"/>
              <a:ext cx="12257011" cy="1733884"/>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19">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0"/>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1" action="ppaction://hlinksldjump"/>
          </p:cNvPr>
          <p:cNvPicPr>
            <a:picLocks noChangeAspect="1"/>
          </p:cNvPicPr>
          <p:nvPr/>
        </p:nvPicPr>
        <p:blipFill>
          <a:blip r:embed="rId22">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3" action="ppaction://hlinksldjump"/>
          </p:cNvPr>
          <p:cNvPicPr>
            <a:picLocks noChangeAspect="1"/>
          </p:cNvPicPr>
          <p:nvPr/>
        </p:nvPicPr>
        <p:blipFill>
          <a:blip r:embed="rId24">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5" action="ppaction://hlinksldjump"/>
          </p:cNvPr>
          <p:cNvPicPr>
            <a:picLocks noChangeAspect="1"/>
          </p:cNvPicPr>
          <p:nvPr/>
        </p:nvPicPr>
        <p:blipFill>
          <a:blip r:embed="rId26">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27" action="ppaction://hlinksldjump"/>
          </p:cNvPr>
          <p:cNvPicPr>
            <a:picLocks noChangeAspect="1"/>
          </p:cNvPicPr>
          <p:nvPr/>
        </p:nvPicPr>
        <p:blipFill>
          <a:blip r:embed="rId28">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29" action="ppaction://hlinksldjump"/>
          </p:cNvPr>
          <p:cNvPicPr>
            <a:picLocks noChangeAspect="1"/>
          </p:cNvPicPr>
          <p:nvPr/>
        </p:nvPicPr>
        <p:blipFill>
          <a:blip r:embed="rId30">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endPar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endParaRPr>
          </a:p>
        </p:txBody>
      </p:sp>
      <p:pic>
        <p:nvPicPr>
          <p:cNvPr id="25" name="Vào http://fb.com/nkpowerskills tải game miễn phí" descr="Káº¿t quáº£ hÃ¬nh áº£nh cho win text gif"/>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2"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3"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33"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33"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33"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33"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4"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endParaRPr lang="en-US" sz="2800" dirty="0">
              <a:solidFill>
                <a:schemeClr val="bg1"/>
              </a:solidFill>
              <a:latin typeface="Times New Roman" panose="02020603050405020304" charset="0"/>
              <a:cs typeface="Times New Roman" panose="02020603050405020304" charset="0"/>
            </a:endParaRP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endParaRPr lang="en-US" sz="2800" dirty="0">
              <a:solidFill>
                <a:schemeClr val="bg1"/>
              </a:solidFill>
              <a:latin typeface="Times New Roman" panose="02020603050405020304" charset="0"/>
              <a:cs typeface="Times New Roman" panose="02020603050405020304" charset="0"/>
            </a:endParaRPr>
          </a:p>
        </p:txBody>
      </p:sp>
      <p:pic>
        <p:nvPicPr>
          <p:cNvPr id="2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Trong ngọc trắng ngà</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Khắp muôn vạn nhà, Ai ai cũng có</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 Là hạt gì?</a:t>
            </a:r>
            <a:endParaRPr lang="en-US" sz="3200" dirty="0">
              <a:solidFill>
                <a:schemeClr val="bg1"/>
              </a:solidFill>
              <a:latin typeface="Times New Roman" panose="02020603050405020304" charset="0"/>
              <a:cs typeface="Times New Roman" panose="02020603050405020304" charset="0"/>
            </a:endParaRPr>
          </a:p>
        </p:txBody>
      </p:sp>
      <p:pic>
        <p:nvPicPr>
          <p:cNvPr id="28"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endParaRPr lang="en-US" sz="2800" dirty="0">
              <a:solidFill>
                <a:schemeClr val="bg1"/>
              </a:solidFill>
              <a:latin typeface="Times New Roman" panose="02020603050405020304" charset="0"/>
              <a:cs typeface="Times New Roman" panose="02020603050405020304" charset="0"/>
            </a:endParaRP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endParaRPr lang="en-US" sz="2800" dirty="0">
              <a:solidFill>
                <a:schemeClr val="bg1"/>
              </a:solidFill>
              <a:latin typeface="Times New Roman" panose="02020603050405020304" charset="0"/>
              <a:cs typeface="Times New Roman" panose="0202060305040502030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Chỉ quay như chong chóng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Làm gió xua cái nóng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Mất điện là hết quay. </a:t>
            </a:r>
            <a:endParaRPr lang="en-US" sz="3200" dirty="0">
              <a:solidFill>
                <a:schemeClr val="bg1"/>
              </a:solidFill>
              <a:latin typeface="Times New Roman" panose="02020603050405020304" charset="0"/>
              <a:cs typeface="Times New Roman" panose="0202060305040502030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endParaRPr lang="en-US" sz="2800" dirty="0">
              <a:solidFill>
                <a:schemeClr val="bg1"/>
              </a:solidFill>
              <a:latin typeface="Times New Roman" panose="02020603050405020304" charset="0"/>
              <a:cs typeface="Times New Roman" panose="0202060305040502030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endParaRPr lang="en-US" sz="2800" dirty="0">
              <a:solidFill>
                <a:schemeClr val="bg1"/>
              </a:solidFill>
              <a:latin typeface="Times New Roman" panose="02020603050405020304" charset="0"/>
              <a:cs typeface="Times New Roman" panose="0202060305040502030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endParaRPr lang="en-US" sz="2800" dirty="0">
              <a:solidFill>
                <a:schemeClr val="bg1"/>
              </a:solidFill>
              <a:latin typeface="Times New Roman" panose="02020603050405020304" charset="0"/>
              <a:cs typeface="Times New Roman" panose="02020603050405020304" charset="0"/>
            </a:endParaRP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endParaRPr lang="en-US" sz="2800" dirty="0">
              <a:solidFill>
                <a:schemeClr val="bg1"/>
              </a:solidFill>
              <a:latin typeface="Times New Roman" panose="02020603050405020304" charset="0"/>
              <a:cs typeface="Times New Roman" panose="0202060305040502030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Để nguội thì lỏng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Đun nóng thì đông,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Một bụng mà có hai lòng,</a:t>
            </a:r>
            <a:endParaRPr lang="en-US" sz="3200" dirty="0">
              <a:solidFill>
                <a:schemeClr val="bg1"/>
              </a:solidFill>
              <a:latin typeface="Times New Roman" panose="02020603050405020304" charset="0"/>
              <a:cs typeface="Times New Roman" panose="02020603050405020304" charset="0"/>
            </a:endParaRP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endParaRPr lang="en-US" sz="3200" dirty="0">
              <a:solidFill>
                <a:schemeClr val="bg1"/>
              </a:solidFill>
              <a:latin typeface="Times New Roman" panose="02020603050405020304" charset="0"/>
              <a:cs typeface="Times New Roman" panose="0202060305040502030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2071</Words>
  <Application>WPS Presentation</Application>
  <PresentationFormat>Widescreen</PresentationFormat>
  <Paragraphs>162</Paragraphs>
  <Slides>23</Slides>
  <Notes>8</Notes>
  <HiddenSlides>0</HiddenSlides>
  <MMClips>0</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23</vt:i4>
      </vt:variant>
    </vt:vector>
  </HeadingPairs>
  <TitlesOfParts>
    <vt:vector size="52" baseType="lpstr">
      <vt:lpstr>Arial</vt:lpstr>
      <vt:lpstr>SimSun</vt:lpstr>
      <vt:lpstr>Wingdings</vt:lpstr>
      <vt:lpstr>Microsoft YaHei</vt:lpstr>
      <vt:lpstr>方正卡通简体</vt:lpstr>
      <vt:lpstr>HP001 4 hàng</vt:lpstr>
      <vt:lpstr>字魂17号-萌趣果冻体</vt:lpstr>
      <vt:lpstr>Segoe Print</vt:lpstr>
      <vt:lpstr>Times New Roman</vt:lpstr>
      <vt:lpstr>Calibri</vt:lpstr>
      <vt:lpstr>Bungee Inline</vt:lpstr>
      <vt:lpstr>Montserrat Alternates ExtraBold</vt:lpstr>
      <vt:lpstr>Alex Brush</vt:lpstr>
      <vt:lpstr>Segoe UI Semilight</vt:lpstr>
      <vt:lpstr>Montserrat Alternates Black</vt:lpstr>
      <vt:lpstr>Arial Unicode MS</vt:lpstr>
      <vt:lpstr>Calibri Light</vt:lpstr>
      <vt:lpstr>iCiel Mijas</vt:lpstr>
      <vt:lpstr>Yu Gothic UI</vt:lpstr>
      <vt:lpstr>字魂59号-创粗黑</vt:lpstr>
      <vt:lpstr>Calibri</vt:lpstr>
      <vt:lpstr>等线</vt:lpstr>
      <vt:lpstr>Calibri Light</vt:lpstr>
      <vt:lpstr>等线</vt:lpstr>
      <vt:lpstr>黑体</vt:lpstr>
      <vt:lpstr>1_Office Theme</vt:lpstr>
      <vt:lpstr>2_Office Theme</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Abc</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ASUS</cp:lastModifiedBy>
  <cp:revision>19</cp:revision>
  <dcterms:created xsi:type="dcterms:W3CDTF">2021-06-04T09:28:00Z</dcterms:created>
  <dcterms:modified xsi:type="dcterms:W3CDTF">2021-08-18T23:50:08Z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