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96" r:id="rId3"/>
    <p:sldId id="258" r:id="rId5"/>
    <p:sldId id="259" r:id="rId6"/>
    <p:sldId id="260" r:id="rId7"/>
    <p:sldId id="261" r:id="rId8"/>
    <p:sldId id="262" r:id="rId9"/>
    <p:sldId id="390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B11E7-D49F-48E4-A9B0-51C21EA4162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31E9D-D416-42D0-A845-D77A6F5EFA8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6C616-53D5-4EE6-8602-1E03A9EFE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27F28-AD26-4DC3-8456-64DA5C62CEA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7.png"/><Relationship Id="rId7" Type="http://schemas.openxmlformats.org/officeDocument/2006/relationships/slide" Target="slide6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Luyện tập chung</a:t>
            </a:r>
            <a:endParaRPr kumimoji="0" lang="vi-VN" sz="27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09725" y="102870"/>
            <a:ext cx="9195435" cy="52933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28965" y="5024582"/>
            <a:ext cx="7665143" cy="1833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người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mua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lít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xăng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  <a:p>
            <a:pPr algn="ctr"/>
            <a:r>
              <a:rPr lang="en-US" sz="3200" b="1" dirty="0">
                <a:latin typeface="HP001 4 hàng" panose="020B0603050302020204" pitchFamily="34" charset="0"/>
              </a:rPr>
              <a:t>25 + 3 = 28 (l)</a:t>
            </a:r>
            <a:endParaRPr lang="en-US" sz="3200" b="1" dirty="0">
              <a:latin typeface="HP001 4 hàng" panose="020B0603050302020204" pitchFamily="34" charset="0"/>
            </a:endParaRPr>
          </a:p>
          <a:p>
            <a:pPr algn="ctr"/>
            <a:r>
              <a:rPr lang="en-US" sz="3200" b="1" dirty="0">
                <a:latin typeface="HP001 4 hàng" panose="020B0603050302020204" pitchFamily="34" charset="0"/>
              </a:rPr>
              <a:t>         </a:t>
            </a:r>
            <a:r>
              <a:rPr lang="en-US" sz="3200" b="1" dirty="0" err="1">
                <a:latin typeface="HP001 4 hàng" panose="020B0603050302020204" pitchFamily="34" charset="0"/>
              </a:rPr>
              <a:t>Đáp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: 28 l </a:t>
            </a:r>
            <a:r>
              <a:rPr lang="en-US" sz="3200" b="1" dirty="0" err="1">
                <a:latin typeface="HP001 4 hàng" panose="020B0603050302020204" pitchFamily="34" charset="0"/>
              </a:rPr>
              <a:t>xăng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3200" y="255270"/>
            <a:ext cx="9062720" cy="3735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15" y="4467225"/>
            <a:ext cx="10066655" cy="1513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5659120" y="2789555"/>
            <a:ext cx="304165" cy="2089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931160"/>
            <a:ext cx="3499485" cy="18967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14370" y="2809875"/>
            <a:ext cx="2302510" cy="26777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786630" y="3752850"/>
            <a:ext cx="730250" cy="17348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16880" y="3601085"/>
            <a:ext cx="1491615" cy="18865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HP-194" panose="020B060305030202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cốc 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cốc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620" y="160020"/>
            <a:ext cx="2065020" cy="25450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rId7" action="ppaction://hlinksldjump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>
            <a:fillRect/>
          </a:stretch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8 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 11  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1138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05" y="2261881"/>
            <a:ext cx="911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18: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(Trang 70)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3939" y="423545"/>
            <a:ext cx="2593225" cy="9753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54175"/>
            <a:ext cx="11247120" cy="4201829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3509645" y="2812264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60 kg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3491173" y="3735005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20 kg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7255192" y="288293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13 kg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7255192" y="372989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5 kg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10964163" y="2817241"/>
            <a:ext cx="1967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56 kg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10933683" y="3642360"/>
            <a:ext cx="1967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HP001 4 hàng" panose="020B0603050302020204" pitchFamily="34" charset="0"/>
              </a:rPr>
              <a:t>= 25 kg</a:t>
            </a:r>
            <a:endParaRPr lang="en-US" sz="2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3491173" y="4584690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40 l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3491173" y="5434376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HP001 4 hàng" panose="020B0603050302020204" pitchFamily="34" charset="0"/>
              </a:rPr>
              <a:t>= 30 l</a:t>
            </a:r>
            <a:endParaRPr lang="en-US" sz="2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7220619" y="466569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13 l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0" name="Text Box 39"/>
          <p:cNvSpPr txBox="1"/>
          <p:nvPr/>
        </p:nvSpPr>
        <p:spPr>
          <a:xfrm>
            <a:off x="7213571" y="5434376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6 l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1" name="Text Box 40"/>
          <p:cNvSpPr txBox="1"/>
          <p:nvPr/>
        </p:nvSpPr>
        <p:spPr>
          <a:xfrm>
            <a:off x="10950066" y="457107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68 l</a:t>
            </a:r>
            <a:endParaRPr lang="en-US" sz="2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2" name="Text Box 41"/>
          <p:cNvSpPr txBox="1"/>
          <p:nvPr/>
        </p:nvSpPr>
        <p:spPr>
          <a:xfrm>
            <a:off x="10935969" y="5416373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HP001 4 hàng" panose="020B0603050302020204" pitchFamily="34" charset="0"/>
              </a:rPr>
              <a:t>= 45 l</a:t>
            </a:r>
            <a:endParaRPr lang="en-US" sz="2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1" y="228458"/>
            <a:ext cx="7684654" cy="114300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2600" y="130175"/>
            <a:ext cx="10088245" cy="164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890" y="2325370"/>
            <a:ext cx="7357110" cy="453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" y="3117215"/>
            <a:ext cx="4772025" cy="15474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46450" y="321564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3427730" y="408686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</Words>
  <Application>WPS Presentation</Application>
  <PresentationFormat>Widescreen</PresentationFormat>
  <Paragraphs>95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SimSun</vt:lpstr>
      <vt:lpstr>Wingdings</vt:lpstr>
      <vt:lpstr>字魂17号-萌趣果冻体</vt:lpstr>
      <vt:lpstr>#9Slide03 NettoOTLight</vt:lpstr>
      <vt:lpstr>HP-194</vt:lpstr>
      <vt:lpstr>Segoe Print</vt:lpstr>
      <vt:lpstr>SVN-Whimsy</vt:lpstr>
      <vt:lpstr>Times New Roman</vt:lpstr>
      <vt:lpstr>等线</vt:lpstr>
      <vt:lpstr>等线</vt:lpstr>
      <vt:lpstr>HP001 4 hàng</vt:lpstr>
      <vt:lpstr>Calibri Light</vt:lpstr>
      <vt:lpstr>Microsoft YaHei</vt:lpstr>
      <vt:lpstr>Arial Unicode MS</vt:lpstr>
      <vt:lpstr>Calibri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</cp:revision>
  <dcterms:created xsi:type="dcterms:W3CDTF">2021-08-22T14:33:00Z</dcterms:created>
  <dcterms:modified xsi:type="dcterms:W3CDTF">2022-11-04T12:29:20Z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65DBF6648E874DEAA4B3D058B2C3BC7C</vt:lpwstr>
  </property>
  <property fmtid="{D5CDD505-2E9C-101B-9397-08002B2CF9AE}" pid="3" name="KSOProductBuildVer">
    <vt:lpwstr>1033-11.2.0.11380</vt:lpwstr>
  </property>
</Properties>
</file>