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90" r:id="rId3"/>
    <p:sldId id="282" r:id="rId4"/>
    <p:sldId id="266" r:id="rId5"/>
    <p:sldId id="286" r:id="rId6"/>
    <p:sldId id="287" r:id="rId7"/>
    <p:sldId id="288" r:id="rId8"/>
    <p:sldId id="289" r:id="rId9"/>
    <p:sldId id="285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ECFF"/>
    <a:srgbClr val="66C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37" autoAdjust="0"/>
    <p:restoredTop sz="90235" autoAdjust="0"/>
  </p:normalViewPr>
  <p:slideViewPr>
    <p:cSldViewPr snapToGrid="0">
      <p:cViewPr varScale="1">
        <p:scale>
          <a:sx n="39" d="100"/>
          <a:sy n="39" d="100"/>
        </p:scale>
        <p:origin x="916" y="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314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2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560606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khinh</a:t>
            </a:r>
            <a:r>
              <a:rPr lang="en-US" baseline="0" dirty="0"/>
              <a:t> </a:t>
            </a:r>
            <a:r>
              <a:rPr lang="en-US" baseline="0" dirty="0" err="1"/>
              <a:t>khí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03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82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23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00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63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68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87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83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23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87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02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42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957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3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1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emf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microsoft.com/office/2007/relationships/hdphoto" Target="../media/hdphoto3.wdp"/><Relationship Id="rId5" Type="http://schemas.openxmlformats.org/officeDocument/2006/relationships/image" Target="../media/image19.jpeg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5.emf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1588" y="4156609"/>
            <a:ext cx="12188826" cy="2700501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1897840" y="4406055"/>
            <a:ext cx="2778671" cy="2393962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8" cstate="screen"/>
          <a:stretch>
            <a:fillRect/>
          </a:stretch>
        </p:blipFill>
        <p:spPr>
          <a:xfrm>
            <a:off x="5233896" y="5226498"/>
            <a:ext cx="2169865" cy="157351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9" cstate="screen"/>
          <a:stretch>
            <a:fillRect/>
          </a:stretch>
        </p:blipFill>
        <p:spPr>
          <a:xfrm rot="1426081">
            <a:off x="10360368" y="521456"/>
            <a:ext cx="1145414" cy="1495043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10"/>
          <a:stretch>
            <a:fillRect/>
          </a:stretch>
        </p:blipFill>
        <p:spPr>
          <a:xfrm>
            <a:off x="192039" y="-179789"/>
            <a:ext cx="2428243" cy="2428243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40063" y="-586084"/>
            <a:ext cx="812588" cy="812588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408778" y="226345"/>
            <a:ext cx="93741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14" name="文本框 9"/>
          <p:cNvSpPr txBox="1"/>
          <p:nvPr/>
        </p:nvSpPr>
        <p:spPr>
          <a:xfrm>
            <a:off x="3314699" y="2361678"/>
            <a:ext cx="6164335" cy="785463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dirty="0" smtClean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TOÁN</a:t>
            </a:r>
            <a:endParaRPr lang="vi-VN" sz="7200" b="1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42109" y="3429680"/>
            <a:ext cx="10021455" cy="3077766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PHÉP CỘNG CÓ NHỚ SỐ CÓ 2 CHỮ SỐ VỚI SỐ CÓ HAI CHỮ SỐ TIẾT </a:t>
            </a:r>
            <a:r>
              <a:rPr lang="en-US" altLang="en-US" sz="40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4</a:t>
            </a:r>
            <a:endParaRPr lang="en-US" altLang="en-US" sz="4000" b="1" spc="600" dirty="0" smtClean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4000" b="1" spc="60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4000" b="1" spc="60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246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8991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rgbClr val="ED7D31">
                  <a:lumMod val="75000"/>
                </a:srgb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940932"/>
            <a:ext cx="576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Theo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nội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dung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bài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soạn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thầy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cô</a:t>
            </a:r>
            <a:endParaRPr lang="en-US" dirty="0">
              <a:solidFill>
                <a:srgbClr val="FFC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6888" y="367441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Theo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nội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dung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bài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soạn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thầy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cô</a:t>
            </a:r>
            <a:endParaRPr lang="en-US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6888" y="4282075"/>
            <a:ext cx="6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Theo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nội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dung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soạn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thầy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cô</a:t>
            </a:r>
            <a:endParaRPr lang="en-US" dirty="0">
              <a:solidFill>
                <a:srgbClr val="FF0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61620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202492"/>
            <a:ext cx="501119" cy="448915"/>
          </a:xfrm>
          <a:prstGeom prst="rect">
            <a:avLst/>
          </a:prstGeom>
        </p:spPr>
      </p:pic>
      <p:sp>
        <p:nvSpPr>
          <p:cNvPr id="9" name="Text Box 1"/>
          <p:cNvSpPr txBox="1"/>
          <p:nvPr/>
        </p:nvSpPr>
        <p:spPr>
          <a:xfrm>
            <a:off x="4248805" y="65411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60533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3"/>
          <p:cNvGrpSpPr/>
          <p:nvPr/>
        </p:nvGrpSpPr>
        <p:grpSpPr>
          <a:xfrm>
            <a:off x="-17585" y="6111352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613755" y="1275552"/>
            <a:ext cx="3667706" cy="566914"/>
            <a:chOff x="97654" y="1454784"/>
            <a:chExt cx="3667706" cy="566914"/>
          </a:xfrm>
        </p:grpSpPr>
        <p:sp>
          <p:nvSpPr>
            <p:cNvPr id="32" name="MH_Other_2">
              <a:extLst>
                <a:ext uri="{FF2B5EF4-FFF2-40B4-BE49-F238E27FC236}">
                  <a16:creationId xmlns:a16="http://schemas.microsoft.com/office/drawing/2014/main" xmlns="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26121" y="1498478"/>
              <a:ext cx="2839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86119" y="2474033"/>
            <a:ext cx="2470807" cy="1019107"/>
            <a:chOff x="426465" y="1925389"/>
            <a:chExt cx="2470807" cy="1019107"/>
          </a:xfrm>
        </p:grpSpPr>
        <p:pic>
          <p:nvPicPr>
            <p:cNvPr id="38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38 + 52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448804" y="2474033"/>
            <a:ext cx="2470807" cy="1019107"/>
            <a:chOff x="426465" y="1925389"/>
            <a:chExt cx="2470807" cy="1019107"/>
          </a:xfrm>
        </p:grpSpPr>
        <p:pic>
          <p:nvPicPr>
            <p:cNvPr id="44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" name="TextBox 44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+ 15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35547" y="2474033"/>
            <a:ext cx="2470807" cy="1019107"/>
            <a:chOff x="426465" y="1925389"/>
            <a:chExt cx="2470807" cy="1019107"/>
          </a:xfrm>
        </p:grpSpPr>
        <p:pic>
          <p:nvPicPr>
            <p:cNvPr id="47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8" name="TextBox 4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67 + 17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022285" y="2459519"/>
            <a:ext cx="2470807" cy="1019107"/>
            <a:chOff x="426465" y="1925389"/>
            <a:chExt cx="2470807" cy="1019107"/>
          </a:xfrm>
        </p:grpSpPr>
        <p:pic>
          <p:nvPicPr>
            <p:cNvPr id="50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" name="TextBox 50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72 + 19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44877" y="3250740"/>
            <a:ext cx="3010393" cy="2901557"/>
            <a:chOff x="694811" y="2614106"/>
            <a:chExt cx="3010393" cy="2901557"/>
          </a:xfrm>
        </p:grpSpPr>
        <p:grpSp>
          <p:nvGrpSpPr>
            <p:cNvPr id="53" name="Group 52"/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38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52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2103651" y="443844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90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167649" y="3246204"/>
            <a:ext cx="3010393" cy="2922881"/>
            <a:chOff x="3167649" y="2628620"/>
            <a:chExt cx="3010393" cy="2922881"/>
          </a:xfrm>
        </p:grpSpPr>
        <p:grpSp>
          <p:nvGrpSpPr>
            <p:cNvPr id="59" name="Group 58"/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15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15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>
              <a:off x="461574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30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971659" y="3285739"/>
            <a:ext cx="2799454" cy="2903878"/>
            <a:chOff x="5782977" y="2591955"/>
            <a:chExt cx="2799454" cy="2903878"/>
          </a:xfrm>
        </p:grpSpPr>
        <p:grpSp>
          <p:nvGrpSpPr>
            <p:cNvPr id="65" name="Group 64"/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67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17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/>
            <p:cNvSpPr txBox="1"/>
            <p:nvPr/>
          </p:nvSpPr>
          <p:spPr>
            <a:xfrm>
              <a:off x="7225437" y="441861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84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713057" y="3217876"/>
            <a:ext cx="2664961" cy="2951209"/>
            <a:chOff x="8205067" y="2600292"/>
            <a:chExt cx="2664961" cy="2951209"/>
          </a:xfrm>
        </p:grpSpPr>
        <p:grpSp>
          <p:nvGrpSpPr>
            <p:cNvPr id="71" name="Group 70"/>
            <p:cNvGrpSpPr/>
            <p:nvPr/>
          </p:nvGrpSpPr>
          <p:grpSpPr>
            <a:xfrm>
              <a:off x="8205067" y="2600292"/>
              <a:ext cx="2664961" cy="2585323"/>
              <a:chOff x="324576" y="2380500"/>
              <a:chExt cx="2664961" cy="2585323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324576" y="2380500"/>
                <a:ext cx="26649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72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19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/>
            <p:cNvSpPr txBox="1"/>
            <p:nvPr/>
          </p:nvSpPr>
          <p:spPr>
            <a:xfrm>
              <a:off x="966057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91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6" name="Text Box 1"/>
          <p:cNvSpPr txBox="1"/>
          <p:nvPr/>
        </p:nvSpPr>
        <p:spPr>
          <a:xfrm>
            <a:off x="4248805" y="68078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397"/>
            <a:ext cx="2660377" cy="1190982"/>
          </a:xfrm>
          <a:prstGeom prst="rect">
            <a:avLst/>
          </a:prstGeom>
        </p:spPr>
      </p:pic>
      <p:pic>
        <p:nvPicPr>
          <p:cNvPr id="77" name="图片 37">
            <a:extLst>
              <a:ext uri="{FF2B5EF4-FFF2-40B4-BE49-F238E27FC236}">
                <a16:creationId xmlns:a16="http://schemas.microsoft.com/office/drawing/2014/main" xmlns="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225" y="-93768"/>
            <a:ext cx="1429720" cy="15705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8" name="Picture 77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9774685" y="201890"/>
            <a:ext cx="1541484" cy="115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9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37">
            <a:extLst>
              <a:ext uri="{FF2B5EF4-FFF2-40B4-BE49-F238E27FC236}">
                <a16:creationId xmlns:a16="http://schemas.microsoft.com/office/drawing/2014/main" xmlns="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280" y="-310172"/>
            <a:ext cx="1429720" cy="15705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 descr="18323720-tác-giả-của-một-con-gà-để-ấp-trứng-trong-một-hòn-đảo-trên-một-nền-trắng.jpg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955" r="54222"/>
          <a:stretch/>
        </p:blipFill>
        <p:spPr>
          <a:xfrm>
            <a:off x="5664197" y="473809"/>
            <a:ext cx="1611487" cy="1030651"/>
          </a:xfrm>
          <a:prstGeom prst="ellipse">
            <a:avLst/>
          </a:prstGeom>
        </p:spPr>
      </p:pic>
      <p:pic>
        <p:nvPicPr>
          <p:cNvPr id="28" name="Picture 27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10022740" y="-14514"/>
            <a:ext cx="1541484" cy="1150480"/>
          </a:xfrm>
          <a:prstGeom prst="rect">
            <a:avLst/>
          </a:prstGeom>
        </p:spPr>
      </p:pic>
      <p:pic>
        <p:nvPicPr>
          <p:cNvPr id="29" name="Picture 28" descr="18323720-tác-giả-của-một-con-gà-để-ấp-trứng-trong-một-hòn-đảo-trên-một-nền-trắng.jpg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744" r="38749" b="50000"/>
          <a:stretch/>
        </p:blipFill>
        <p:spPr>
          <a:xfrm>
            <a:off x="8773884" y="2360686"/>
            <a:ext cx="1248856" cy="1076878"/>
          </a:xfrm>
          <a:prstGeom prst="rect">
            <a:avLst/>
          </a:prstGeom>
        </p:spPr>
      </p:pic>
      <p:pic>
        <p:nvPicPr>
          <p:cNvPr id="30" name="Picture 29" descr="18323720-tác-giả-của-một-con-gà-để-ấp-trứng-trong-một-hòn-đảo-trên-một-nền-trắng.jpg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955" r="54222"/>
          <a:stretch/>
        </p:blipFill>
        <p:spPr>
          <a:xfrm>
            <a:off x="2133197" y="2539932"/>
            <a:ext cx="1611487" cy="1030651"/>
          </a:xfrm>
          <a:prstGeom prst="ellipse">
            <a:avLst/>
          </a:prstGeom>
        </p:spPr>
      </p:pic>
      <p:pic>
        <p:nvPicPr>
          <p:cNvPr id="31" name="Picture 30" descr="18323720-tác-giả-của-một-con-gà-để-ấp-trứng-trong-một-hòn-đảo-trên-một-nền-trắng.jpg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744" r="38749" b="50000"/>
          <a:stretch/>
        </p:blipFill>
        <p:spPr>
          <a:xfrm>
            <a:off x="4906734" y="3517410"/>
            <a:ext cx="933124" cy="804625"/>
          </a:xfrm>
          <a:prstGeom prst="rect">
            <a:avLst/>
          </a:prstGeom>
        </p:spPr>
      </p:pic>
      <p:grpSp>
        <p:nvGrpSpPr>
          <p:cNvPr id="103" name="60 + 10"/>
          <p:cNvGrpSpPr/>
          <p:nvPr/>
        </p:nvGrpSpPr>
        <p:grpSpPr>
          <a:xfrm>
            <a:off x="711202" y="608294"/>
            <a:ext cx="2430232" cy="5606542"/>
            <a:chOff x="711202" y="608294"/>
            <a:chExt cx="2430232" cy="5606542"/>
          </a:xfrm>
        </p:grpSpPr>
        <p:pic>
          <p:nvPicPr>
            <p:cNvPr id="15" name="60 + 1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69" t="44508" r="50000" b="11845"/>
            <a:stretch/>
          </p:blipFill>
          <p:spPr>
            <a:xfrm>
              <a:off x="711202" y="608294"/>
              <a:ext cx="2068285" cy="2439930"/>
            </a:xfrm>
            <a:prstGeom prst="rect">
              <a:avLst/>
            </a:prstGeom>
          </p:spPr>
        </p:pic>
        <p:sp>
          <p:nvSpPr>
            <p:cNvPr id="34" name="Freeform 33"/>
            <p:cNvSpPr/>
            <p:nvPr/>
          </p:nvSpPr>
          <p:spPr>
            <a:xfrm>
              <a:off x="1672798" y="2938236"/>
              <a:ext cx="1468636" cy="3276600"/>
            </a:xfrm>
            <a:custGeom>
              <a:avLst/>
              <a:gdLst>
                <a:gd name="connsiteX0" fmla="*/ 77986 w 1468636"/>
                <a:gd name="connsiteY0" fmla="*/ 0 h 3276600"/>
                <a:gd name="connsiteX1" fmla="*/ 154186 w 1468636"/>
                <a:gd name="connsiteY1" fmla="*/ 1504950 h 3276600"/>
                <a:gd name="connsiteX2" fmla="*/ 1468636 w 1468636"/>
                <a:gd name="connsiteY2" fmla="*/ 3276600 h 3276600"/>
                <a:gd name="connsiteX3" fmla="*/ 1468636 w 1468636"/>
                <a:gd name="connsiteY3" fmla="*/ 3276600 h 3276600"/>
                <a:gd name="connsiteX4" fmla="*/ 1468636 w 1468636"/>
                <a:gd name="connsiteY4" fmla="*/ 3276600 h 327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8636" h="3276600">
                  <a:moveTo>
                    <a:pt x="77986" y="0"/>
                  </a:moveTo>
                  <a:cubicBezTo>
                    <a:pt x="198" y="479425"/>
                    <a:pt x="-77589" y="958850"/>
                    <a:pt x="154186" y="1504950"/>
                  </a:cubicBezTo>
                  <a:cubicBezTo>
                    <a:pt x="385961" y="2051050"/>
                    <a:pt x="1468636" y="3276600"/>
                    <a:pt x="1468636" y="3276600"/>
                  </a:cubicBezTo>
                  <a:lnTo>
                    <a:pt x="1468636" y="3276600"/>
                  </a:lnTo>
                  <a:lnTo>
                    <a:pt x="1468636" y="327660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021694" y="1436849"/>
              <a:ext cx="1563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n>
                    <a:solidFill>
                      <a:schemeClr val="bg1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60 + 10</a:t>
              </a:r>
            </a:p>
          </p:txBody>
        </p:sp>
      </p:grpSp>
      <p:grpSp>
        <p:nvGrpSpPr>
          <p:cNvPr id="104" name="67 + 14"/>
          <p:cNvGrpSpPr/>
          <p:nvPr/>
        </p:nvGrpSpPr>
        <p:grpSpPr>
          <a:xfrm>
            <a:off x="3890797" y="1436849"/>
            <a:ext cx="2749487" cy="4746237"/>
            <a:chOff x="3890797" y="1436849"/>
            <a:chExt cx="2749487" cy="4746237"/>
          </a:xfrm>
        </p:grpSpPr>
        <p:pic>
          <p:nvPicPr>
            <p:cNvPr id="14" name="67 + 1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69" t="4077" r="50000" b="52276"/>
            <a:stretch/>
          </p:blipFill>
          <p:spPr>
            <a:xfrm>
              <a:off x="3890797" y="1436849"/>
              <a:ext cx="2076390" cy="2569957"/>
            </a:xfrm>
            <a:prstGeom prst="rect">
              <a:avLst/>
            </a:prstGeom>
          </p:spPr>
        </p:pic>
        <p:sp>
          <p:nvSpPr>
            <p:cNvPr id="36" name="Freeform 35"/>
            <p:cNvSpPr/>
            <p:nvPr/>
          </p:nvSpPr>
          <p:spPr>
            <a:xfrm>
              <a:off x="4693492" y="3731986"/>
              <a:ext cx="1946792" cy="2451100"/>
            </a:xfrm>
            <a:custGeom>
              <a:avLst/>
              <a:gdLst>
                <a:gd name="connsiteX0" fmla="*/ 244992 w 1946792"/>
                <a:gd name="connsiteY0" fmla="*/ 0 h 2451100"/>
                <a:gd name="connsiteX1" fmla="*/ 143392 w 1946792"/>
                <a:gd name="connsiteY1" fmla="*/ 1409700 h 2451100"/>
                <a:gd name="connsiteX2" fmla="*/ 1946792 w 1946792"/>
                <a:gd name="connsiteY2" fmla="*/ 2451100 h 2451100"/>
                <a:gd name="connsiteX3" fmla="*/ 1946792 w 1946792"/>
                <a:gd name="connsiteY3" fmla="*/ 2451100 h 245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6792" h="2451100">
                  <a:moveTo>
                    <a:pt x="244992" y="0"/>
                  </a:moveTo>
                  <a:cubicBezTo>
                    <a:pt x="52375" y="500591"/>
                    <a:pt x="-140241" y="1001183"/>
                    <a:pt x="143392" y="1409700"/>
                  </a:cubicBezTo>
                  <a:cubicBezTo>
                    <a:pt x="427025" y="1818217"/>
                    <a:pt x="1946792" y="2451100"/>
                    <a:pt x="1946792" y="2451100"/>
                  </a:cubicBezTo>
                  <a:lnTo>
                    <a:pt x="1946792" y="245110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225469" y="2074768"/>
              <a:ext cx="1563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n>
                    <a:solidFill>
                      <a:schemeClr val="bg1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67 + 14</a:t>
              </a:r>
            </a:p>
          </p:txBody>
        </p:sp>
      </p:grpSp>
      <p:grpSp>
        <p:nvGrpSpPr>
          <p:cNvPr id="105" name="58 + 19"/>
          <p:cNvGrpSpPr/>
          <p:nvPr/>
        </p:nvGrpSpPr>
        <p:grpSpPr>
          <a:xfrm>
            <a:off x="4557484" y="445417"/>
            <a:ext cx="4442154" cy="5724968"/>
            <a:chOff x="4557484" y="445417"/>
            <a:chExt cx="4442154" cy="5724968"/>
          </a:xfrm>
        </p:grpSpPr>
        <p:pic>
          <p:nvPicPr>
            <p:cNvPr id="11" name="58 + 19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8" t="2343" r="13821" b="54010"/>
            <a:stretch/>
          </p:blipFill>
          <p:spPr>
            <a:xfrm>
              <a:off x="6691850" y="445417"/>
              <a:ext cx="2307788" cy="2765683"/>
            </a:xfrm>
            <a:prstGeom prst="rect">
              <a:avLst/>
            </a:prstGeom>
          </p:spPr>
        </p:pic>
        <p:sp>
          <p:nvSpPr>
            <p:cNvPr id="39" name="Freeform 38"/>
            <p:cNvSpPr/>
            <p:nvPr/>
          </p:nvSpPr>
          <p:spPr>
            <a:xfrm>
              <a:off x="4557484" y="3055256"/>
              <a:ext cx="3162300" cy="3115129"/>
            </a:xfrm>
            <a:custGeom>
              <a:avLst/>
              <a:gdLst>
                <a:gd name="connsiteX0" fmla="*/ 3162300 w 3162300"/>
                <a:gd name="connsiteY0" fmla="*/ 0 h 3302000"/>
                <a:gd name="connsiteX1" fmla="*/ 2705100 w 3162300"/>
                <a:gd name="connsiteY1" fmla="*/ 1384300 h 3302000"/>
                <a:gd name="connsiteX2" fmla="*/ 2019300 w 3162300"/>
                <a:gd name="connsiteY2" fmla="*/ 2209800 h 3302000"/>
                <a:gd name="connsiteX3" fmla="*/ 0 w 3162300"/>
                <a:gd name="connsiteY3" fmla="*/ 3302000 h 3302000"/>
                <a:gd name="connsiteX4" fmla="*/ 0 w 3162300"/>
                <a:gd name="connsiteY4" fmla="*/ 3302000 h 330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2300" h="3302000">
                  <a:moveTo>
                    <a:pt x="3162300" y="0"/>
                  </a:moveTo>
                  <a:cubicBezTo>
                    <a:pt x="3028950" y="508000"/>
                    <a:pt x="2895600" y="1016000"/>
                    <a:pt x="2705100" y="1384300"/>
                  </a:cubicBezTo>
                  <a:cubicBezTo>
                    <a:pt x="2514600" y="1752600"/>
                    <a:pt x="2470150" y="1890183"/>
                    <a:pt x="2019300" y="2209800"/>
                  </a:cubicBezTo>
                  <a:cubicBezTo>
                    <a:pt x="1568450" y="2529417"/>
                    <a:pt x="0" y="3302000"/>
                    <a:pt x="0" y="3302000"/>
                  </a:cubicBezTo>
                  <a:lnTo>
                    <a:pt x="0" y="330200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976961" y="1245888"/>
              <a:ext cx="1563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n>
                    <a:solidFill>
                      <a:schemeClr val="bg1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58 + 19</a:t>
              </a:r>
            </a:p>
          </p:txBody>
        </p:sp>
      </p:grpSp>
      <p:grpSp>
        <p:nvGrpSpPr>
          <p:cNvPr id="106" name="49 + 48"/>
          <p:cNvGrpSpPr/>
          <p:nvPr/>
        </p:nvGrpSpPr>
        <p:grpSpPr>
          <a:xfrm>
            <a:off x="8657772" y="1242717"/>
            <a:ext cx="3195916" cy="4965769"/>
            <a:chOff x="8657772" y="1242717"/>
            <a:chExt cx="3195916" cy="4965769"/>
          </a:xfrm>
        </p:grpSpPr>
        <p:pic>
          <p:nvPicPr>
            <p:cNvPr id="25" name="49 + 4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6280" y="1242717"/>
              <a:ext cx="2527408" cy="2478649"/>
            </a:xfrm>
            <a:prstGeom prst="rect">
              <a:avLst/>
            </a:prstGeom>
          </p:spPr>
        </p:pic>
        <p:sp>
          <p:nvSpPr>
            <p:cNvPr id="38" name="Freeform 37"/>
            <p:cNvSpPr/>
            <p:nvPr/>
          </p:nvSpPr>
          <p:spPr>
            <a:xfrm>
              <a:off x="8657772" y="3490686"/>
              <a:ext cx="1932212" cy="2717800"/>
            </a:xfrm>
            <a:custGeom>
              <a:avLst/>
              <a:gdLst>
                <a:gd name="connsiteX0" fmla="*/ 1932212 w 1932212"/>
                <a:gd name="connsiteY0" fmla="*/ 0 h 2717800"/>
                <a:gd name="connsiteX1" fmla="*/ 586012 w 1932212"/>
                <a:gd name="connsiteY1" fmla="*/ 774700 h 2717800"/>
                <a:gd name="connsiteX2" fmla="*/ 1812 w 1932212"/>
                <a:gd name="connsiteY2" fmla="*/ 1651000 h 2717800"/>
                <a:gd name="connsiteX3" fmla="*/ 751112 w 1932212"/>
                <a:gd name="connsiteY3" fmla="*/ 2717800 h 2717800"/>
                <a:gd name="connsiteX4" fmla="*/ 751112 w 1932212"/>
                <a:gd name="connsiteY4" fmla="*/ 2717800 h 2717800"/>
                <a:gd name="connsiteX5" fmla="*/ 751112 w 1932212"/>
                <a:gd name="connsiteY5" fmla="*/ 2667000 h 2717800"/>
                <a:gd name="connsiteX6" fmla="*/ 751112 w 1932212"/>
                <a:gd name="connsiteY6" fmla="*/ 270510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2212" h="2717800">
                  <a:moveTo>
                    <a:pt x="1932212" y="0"/>
                  </a:moveTo>
                  <a:cubicBezTo>
                    <a:pt x="1419978" y="249766"/>
                    <a:pt x="907745" y="499533"/>
                    <a:pt x="586012" y="774700"/>
                  </a:cubicBezTo>
                  <a:cubicBezTo>
                    <a:pt x="264279" y="1049867"/>
                    <a:pt x="-25705" y="1327150"/>
                    <a:pt x="1812" y="1651000"/>
                  </a:cubicBezTo>
                  <a:cubicBezTo>
                    <a:pt x="29329" y="1974850"/>
                    <a:pt x="751112" y="2717800"/>
                    <a:pt x="751112" y="2717800"/>
                  </a:cubicBezTo>
                  <a:lnTo>
                    <a:pt x="751112" y="2717800"/>
                  </a:lnTo>
                  <a:lnTo>
                    <a:pt x="751112" y="2667000"/>
                  </a:lnTo>
                  <a:lnTo>
                    <a:pt x="751112" y="270510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9850788" y="1986117"/>
              <a:ext cx="1563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n>
                    <a:solidFill>
                      <a:schemeClr val="bg1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49 + 48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37049" y="4875392"/>
            <a:ext cx="11534035" cy="1908444"/>
            <a:chOff x="237049" y="4875392"/>
            <a:chExt cx="11534035" cy="1908444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1026884" y="6170386"/>
              <a:ext cx="10744200" cy="127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154134" y="601798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852634" y="603322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557484" y="60522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268684" y="60522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941458" y="60268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639958" y="60395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7325758" y="60141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036958" y="60141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8735784" y="60395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9411012" y="60268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0109512" y="603322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776184" y="60268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474684" y="604211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2941079" y="6313896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588779" y="6301196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73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293629" y="630947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76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004829" y="629677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79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690629" y="632217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82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398984" y="630947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85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084784" y="629677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88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732484" y="629677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91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471929" y="630947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94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9147157" y="629677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97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9819540" y="6309471"/>
              <a:ext cx="6992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210829" y="6301196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67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512329" y="6301196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64</a:t>
              </a:r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56" b="100000" l="6944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049" y="4875392"/>
              <a:ext cx="1498603" cy="1498603"/>
            </a:xfrm>
            <a:prstGeom prst="rect">
              <a:avLst/>
            </a:prstGeom>
          </p:spPr>
        </p:pic>
        <p:pic>
          <p:nvPicPr>
            <p:cNvPr id="84" name="图片 18">
              <a:extLst>
                <a:ext uri="{FF2B5EF4-FFF2-40B4-BE49-F238E27FC236}">
                  <a16:creationId xmlns:a16="http://schemas.microsoft.com/office/drawing/2014/main" xmlns="" id="{414701C5-B57D-43E9-9B2F-45D581C33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3085" y="5307244"/>
              <a:ext cx="932558" cy="848628"/>
            </a:xfrm>
            <a:prstGeom prst="rect">
              <a:avLst/>
            </a:prstGeom>
          </p:spPr>
        </p:pic>
        <p:sp>
          <p:nvSpPr>
            <p:cNvPr id="89" name="Rounded Rectangle 88"/>
            <p:cNvSpPr/>
            <p:nvPr/>
          </p:nvSpPr>
          <p:spPr>
            <a:xfrm>
              <a:off x="2926223" y="5318128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Đ</a:t>
              </a: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4284079" y="5311245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?</a:t>
              </a: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366553" y="5277994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?</a:t>
              </a: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9303922" y="5277994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?</a:t>
              </a:r>
            </a:p>
          </p:txBody>
        </p:sp>
      </p:grpSp>
      <p:sp>
        <p:nvSpPr>
          <p:cNvPr id="98" name="Rounded Rectangle 97"/>
          <p:cNvSpPr/>
          <p:nvPr/>
        </p:nvSpPr>
        <p:spPr>
          <a:xfrm>
            <a:off x="4283916" y="5321568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6381067" y="5272819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9311226" y="5298578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Đ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24106" y="34490"/>
            <a:ext cx="2436139" cy="664364"/>
            <a:chOff x="238537" y="208174"/>
            <a:chExt cx="1654709" cy="664364"/>
          </a:xfrm>
        </p:grpSpPr>
        <p:sp>
          <p:nvSpPr>
            <p:cNvPr id="113" name="Rounded Rectangle 112"/>
            <p:cNvSpPr/>
            <p:nvPr/>
          </p:nvSpPr>
          <p:spPr>
            <a:xfrm>
              <a:off x="757064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78913" y="220583"/>
              <a:ext cx="6676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Đ, S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238537" y="232458"/>
              <a:ext cx="434764" cy="64008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458512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66" name="Text Box 1"/>
          <p:cNvSpPr txBox="1"/>
          <p:nvPr/>
        </p:nvSpPr>
        <p:spPr>
          <a:xfrm>
            <a:off x="3042331" y="660863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9960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0" grpId="0" animBg="1"/>
      <p:bldP spid="66" grpId="0"/>
      <p:bldP spid="6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86" t="36403" r="15778" b="25000"/>
          <a:stretch/>
        </p:blipFill>
        <p:spPr bwMode="auto">
          <a:xfrm>
            <a:off x="1468098" y="1756229"/>
            <a:ext cx="10041719" cy="338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3"/>
          <p:cNvGrpSpPr/>
          <p:nvPr/>
        </p:nvGrpSpPr>
        <p:grpSpPr>
          <a:xfrm>
            <a:off x="-17585" y="6019800"/>
            <a:ext cx="12203723" cy="852964"/>
            <a:chOff x="-17585" y="5729324"/>
            <a:chExt cx="12203723" cy="1123362"/>
          </a:xfrm>
        </p:grpSpPr>
        <p:pic>
          <p:nvPicPr>
            <p:cNvPr id="4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5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6" name="Flowchart: Document 5"/>
          <p:cNvSpPr/>
          <p:nvPr/>
        </p:nvSpPr>
        <p:spPr>
          <a:xfrm>
            <a:off x="0" y="237438"/>
            <a:ext cx="12192000" cy="30584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Flowchart: Document 6"/>
          <p:cNvSpPr/>
          <p:nvPr/>
        </p:nvSpPr>
        <p:spPr>
          <a:xfrm>
            <a:off x="0" y="0"/>
            <a:ext cx="12192000" cy="412897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1"/>
          <p:cNvSpPr txBox="1"/>
          <p:nvPr/>
        </p:nvSpPr>
        <p:spPr>
          <a:xfrm>
            <a:off x="4248805" y="656016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3084" y="919861"/>
            <a:ext cx="2276480" cy="664364"/>
            <a:chOff x="238537" y="208174"/>
            <a:chExt cx="1546263" cy="664364"/>
          </a:xfrm>
        </p:grpSpPr>
        <p:sp>
          <p:nvSpPr>
            <p:cNvPr id="10" name="Rounded Rectangle 9"/>
            <p:cNvSpPr/>
            <p:nvPr/>
          </p:nvSpPr>
          <p:spPr>
            <a:xfrm>
              <a:off x="757064" y="220583"/>
              <a:ext cx="50332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8913" y="220583"/>
              <a:ext cx="4814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38537" y="232458"/>
              <a:ext cx="434764" cy="64008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50066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40281" y="2440401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6666" y="4124058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29295" y="2483943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93409" y="2469430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5581" y="4141276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94703" y="4155791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792308" y="390359"/>
            <a:ext cx="2717510" cy="1280952"/>
            <a:chOff x="8792308" y="390359"/>
            <a:chExt cx="2717510" cy="1280952"/>
          </a:xfrm>
        </p:grpSpPr>
        <p:sp>
          <p:nvSpPr>
            <p:cNvPr id="2" name="Oval Callout 1"/>
            <p:cNvSpPr/>
            <p:nvPr/>
          </p:nvSpPr>
          <p:spPr>
            <a:xfrm>
              <a:off x="8792308" y="390359"/>
              <a:ext cx="2717510" cy="1280952"/>
            </a:xfrm>
            <a:prstGeom prst="wedgeEllipseCallout">
              <a:avLst>
                <a:gd name="adj1" fmla="val -49573"/>
                <a:gd name="adj2" fmla="val 60475"/>
              </a:avLst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885888" y="741318"/>
              <a:ext cx="258038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 </a:t>
              </a:r>
              <a:r>
                <a:rPr lang="en-US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sánh</a:t>
              </a:r>
              <a:r>
                <a:rPr lang="en-US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cuối</a:t>
              </a:r>
              <a:r>
                <a:rPr lang="en-US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a, b.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777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4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61" b="62500" l="44876" r="69107">
                        <a14:foregroundMark x1="49414" y1="49349" x2="49414" y2="49349"/>
                        <a14:foregroundMark x1="48975" y1="49349" x2="51977" y2="49740"/>
                        <a14:foregroundMark x1="62884" y1="41927" x2="65447" y2="4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44" t="31944" r="28161" b="34028"/>
          <a:stretch/>
        </p:blipFill>
        <p:spPr bwMode="auto">
          <a:xfrm>
            <a:off x="8166817" y="72571"/>
            <a:ext cx="4039690" cy="266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61256" y="395262"/>
            <a:ext cx="7688944" cy="1816487"/>
            <a:chOff x="97653" y="1454784"/>
            <a:chExt cx="9961004" cy="1816487"/>
          </a:xfrm>
        </p:grpSpPr>
        <p:sp>
          <p:nvSpPr>
            <p:cNvPr id="4" name="MH_Other_2">
              <a:extLst>
                <a:ext uri="{FF2B5EF4-FFF2-40B4-BE49-F238E27FC236}">
                  <a16:creationId xmlns:a16="http://schemas.microsoft.com/office/drawing/2014/main" xmlns="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3" y="1454784"/>
              <a:ext cx="947682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26119" y="1498478"/>
              <a:ext cx="9132538" cy="1772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Nam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57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viên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bi. Mai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Nam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15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viên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bi.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lúc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Nam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viên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bi?</a:t>
              </a: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6967291" y="981641"/>
            <a:ext cx="914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21163" y="952613"/>
            <a:ext cx="23774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15267" y="1505858"/>
            <a:ext cx="19202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561619" y="1563913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05165" y="2052092"/>
            <a:ext cx="2103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78460" y="3117193"/>
            <a:ext cx="4436407" cy="2653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>
              <a:lnSpc>
                <a:spcPct val="130000"/>
              </a:lnSpc>
            </a:pPr>
            <a:r>
              <a:rPr 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vi-VN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r>
              <a:rPr lang="vi-VN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</a:t>
            </a:r>
            <a:endParaRPr lang="vi-VN" sz="3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</a:t>
            </a:r>
            <a:endParaRPr lang="vi-VN" sz="3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.... </a:t>
            </a:r>
            <a:r>
              <a:rPr 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</a:t>
            </a:r>
            <a:r>
              <a:rPr lang="vi-VN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20237" y="3115085"/>
            <a:ext cx="6140924" cy="265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 + 15 </a:t>
            </a:r>
            <a:r>
              <a:rPr lang="vi-VN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(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30000"/>
              </a:lnSpc>
            </a:pPr>
            <a:r>
              <a:rPr lang="vi-VN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Đáp số: 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</a:t>
            </a:r>
            <a:r>
              <a:rPr lang="vi-VN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组合 23"/>
          <p:cNvGrpSpPr/>
          <p:nvPr/>
        </p:nvGrpSpPr>
        <p:grpSpPr>
          <a:xfrm>
            <a:off x="-17585" y="6019800"/>
            <a:ext cx="12203723" cy="852964"/>
            <a:chOff x="-17585" y="5729324"/>
            <a:chExt cx="12203723" cy="1123362"/>
          </a:xfrm>
        </p:grpSpPr>
        <p:pic>
          <p:nvPicPr>
            <p:cNvPr id="14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5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16" name="Text Box 1"/>
          <p:cNvSpPr txBox="1"/>
          <p:nvPr/>
        </p:nvSpPr>
        <p:spPr>
          <a:xfrm>
            <a:off x="4248805" y="656016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58041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837" y="-52672"/>
            <a:ext cx="11574126" cy="3201388"/>
            <a:chOff x="220837" y="-52672"/>
            <a:chExt cx="11574126" cy="3201388"/>
          </a:xfrm>
        </p:grpSpPr>
        <p:grpSp>
          <p:nvGrpSpPr>
            <p:cNvPr id="284" name="Group 3"/>
            <p:cNvGrpSpPr/>
            <p:nvPr/>
          </p:nvGrpSpPr>
          <p:grpSpPr>
            <a:xfrm rot="10800000">
              <a:off x="2194821" y="3941"/>
              <a:ext cx="412706" cy="1820482"/>
              <a:chOff x="4980416" y="5037518"/>
              <a:chExt cx="412706" cy="1820482"/>
            </a:xfrm>
          </p:grpSpPr>
          <p:sp>
            <p:nvSpPr>
              <p:cNvPr id="28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6" name="Group 4"/>
            <p:cNvGrpSpPr/>
            <p:nvPr/>
          </p:nvGrpSpPr>
          <p:grpSpPr>
            <a:xfrm rot="10800000">
              <a:off x="1672375" y="3941"/>
              <a:ext cx="412706" cy="2155512"/>
              <a:chOff x="5502862" y="5355294"/>
              <a:chExt cx="412706" cy="1502706"/>
            </a:xfrm>
          </p:grpSpPr>
          <p:sp>
            <p:nvSpPr>
              <p:cNvPr id="29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8" name="Group 7"/>
            <p:cNvGrpSpPr/>
            <p:nvPr/>
          </p:nvGrpSpPr>
          <p:grpSpPr>
            <a:xfrm rot="10800000">
              <a:off x="220837" y="3941"/>
              <a:ext cx="407320" cy="1502706"/>
              <a:chOff x="6959786" y="5355294"/>
              <a:chExt cx="407320" cy="1502706"/>
            </a:xfrm>
          </p:grpSpPr>
          <p:sp>
            <p:nvSpPr>
              <p:cNvPr id="30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0" name="Group 5"/>
            <p:cNvGrpSpPr/>
            <p:nvPr/>
          </p:nvGrpSpPr>
          <p:grpSpPr>
            <a:xfrm rot="10800000">
              <a:off x="1176187" y="6634"/>
              <a:ext cx="403952" cy="2588666"/>
              <a:chOff x="6007804" y="4266641"/>
              <a:chExt cx="403952" cy="2588666"/>
            </a:xfrm>
          </p:grpSpPr>
          <p:sp>
            <p:nvSpPr>
              <p:cNvPr id="32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2" name="Group 6"/>
            <p:cNvGrpSpPr/>
            <p:nvPr/>
          </p:nvGrpSpPr>
          <p:grpSpPr>
            <a:xfrm rot="10800000">
              <a:off x="698175" y="6634"/>
              <a:ext cx="409339" cy="3142082"/>
              <a:chOff x="6480429" y="3713225"/>
              <a:chExt cx="409339" cy="3142082"/>
            </a:xfrm>
          </p:grpSpPr>
          <p:sp>
            <p:nvSpPr>
              <p:cNvPr id="33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4" name="Group 3"/>
            <p:cNvGrpSpPr/>
            <p:nvPr/>
          </p:nvGrpSpPr>
          <p:grpSpPr>
            <a:xfrm rot="10800000">
              <a:off x="4492137" y="-5484"/>
              <a:ext cx="412706" cy="1820482"/>
              <a:chOff x="4980416" y="5037518"/>
              <a:chExt cx="412706" cy="1820482"/>
            </a:xfrm>
          </p:grpSpPr>
          <p:sp>
            <p:nvSpPr>
              <p:cNvPr id="34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6" name="Group 4"/>
            <p:cNvGrpSpPr/>
            <p:nvPr/>
          </p:nvGrpSpPr>
          <p:grpSpPr>
            <a:xfrm rot="10800000">
              <a:off x="3904878" y="3941"/>
              <a:ext cx="412706" cy="1502706"/>
              <a:chOff x="5502862" y="5355294"/>
              <a:chExt cx="412706" cy="1502706"/>
            </a:xfrm>
          </p:grpSpPr>
          <p:sp>
            <p:nvSpPr>
              <p:cNvPr id="35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8" name="Group 7"/>
            <p:cNvGrpSpPr/>
            <p:nvPr/>
          </p:nvGrpSpPr>
          <p:grpSpPr>
            <a:xfrm rot="10800000">
              <a:off x="2716594" y="-5410"/>
              <a:ext cx="407320" cy="2013200"/>
              <a:chOff x="6959786" y="5355294"/>
              <a:chExt cx="407320" cy="1502706"/>
            </a:xfrm>
          </p:grpSpPr>
          <p:sp>
            <p:nvSpPr>
              <p:cNvPr id="36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0" name="Group 5"/>
            <p:cNvGrpSpPr/>
            <p:nvPr/>
          </p:nvGrpSpPr>
          <p:grpSpPr>
            <a:xfrm rot="10800000">
              <a:off x="3281126" y="-2717"/>
              <a:ext cx="403952" cy="2167807"/>
              <a:chOff x="6007804" y="4266641"/>
              <a:chExt cx="403952" cy="2588666"/>
            </a:xfrm>
          </p:grpSpPr>
          <p:sp>
            <p:nvSpPr>
              <p:cNvPr id="38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2" name="Group 6"/>
            <p:cNvGrpSpPr/>
            <p:nvPr/>
          </p:nvGrpSpPr>
          <p:grpSpPr>
            <a:xfrm rot="10800000">
              <a:off x="11385624" y="-30241"/>
              <a:ext cx="409339" cy="3142082"/>
              <a:chOff x="6480429" y="3713225"/>
              <a:chExt cx="409339" cy="3142082"/>
            </a:xfrm>
          </p:grpSpPr>
          <p:sp>
            <p:nvSpPr>
              <p:cNvPr id="39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4" name="Group 5"/>
            <p:cNvGrpSpPr/>
            <p:nvPr/>
          </p:nvGrpSpPr>
          <p:grpSpPr>
            <a:xfrm rot="10800000">
              <a:off x="5037570" y="-2791"/>
              <a:ext cx="403952" cy="2167807"/>
              <a:chOff x="6007804" y="4266641"/>
              <a:chExt cx="403952" cy="2588666"/>
            </a:xfrm>
          </p:grpSpPr>
          <p:sp>
            <p:nvSpPr>
              <p:cNvPr id="40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6" name="Group 3"/>
            <p:cNvGrpSpPr/>
            <p:nvPr/>
          </p:nvGrpSpPr>
          <p:grpSpPr>
            <a:xfrm rot="10800000">
              <a:off x="8519907" y="-43246"/>
              <a:ext cx="412706" cy="1820482"/>
              <a:chOff x="4980416" y="5037518"/>
              <a:chExt cx="412706" cy="1820482"/>
            </a:xfrm>
          </p:grpSpPr>
          <p:sp>
            <p:nvSpPr>
              <p:cNvPr id="417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8" name="Group 4"/>
            <p:cNvGrpSpPr/>
            <p:nvPr/>
          </p:nvGrpSpPr>
          <p:grpSpPr>
            <a:xfrm rot="10800000">
              <a:off x="7997461" y="-43246"/>
              <a:ext cx="412706" cy="2155512"/>
              <a:chOff x="5502862" y="5355294"/>
              <a:chExt cx="412706" cy="1502706"/>
            </a:xfrm>
          </p:grpSpPr>
          <p:sp>
            <p:nvSpPr>
              <p:cNvPr id="429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1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3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4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5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6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7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8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9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0" name="Group 3"/>
            <p:cNvGrpSpPr/>
            <p:nvPr/>
          </p:nvGrpSpPr>
          <p:grpSpPr>
            <a:xfrm rot="10800000">
              <a:off x="10817223" y="-52672"/>
              <a:ext cx="412706" cy="2460133"/>
              <a:chOff x="4980416" y="5037518"/>
              <a:chExt cx="412706" cy="1820482"/>
            </a:xfrm>
          </p:grpSpPr>
          <p:sp>
            <p:nvSpPr>
              <p:cNvPr id="441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2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3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4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5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6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7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8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9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2" name="Group 4"/>
            <p:cNvGrpSpPr/>
            <p:nvPr/>
          </p:nvGrpSpPr>
          <p:grpSpPr>
            <a:xfrm rot="10800000">
              <a:off x="10229964" y="-43246"/>
              <a:ext cx="412706" cy="2631814"/>
              <a:chOff x="5502862" y="5355294"/>
              <a:chExt cx="412706" cy="1502706"/>
            </a:xfrm>
          </p:grpSpPr>
          <p:sp>
            <p:nvSpPr>
              <p:cNvPr id="453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8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9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2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3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4" name="Group 7"/>
            <p:cNvGrpSpPr/>
            <p:nvPr/>
          </p:nvGrpSpPr>
          <p:grpSpPr>
            <a:xfrm rot="10800000">
              <a:off x="9041680" y="-52597"/>
              <a:ext cx="407320" cy="2013200"/>
              <a:chOff x="6959786" y="5355294"/>
              <a:chExt cx="407320" cy="1502706"/>
            </a:xfrm>
          </p:grpSpPr>
          <p:sp>
            <p:nvSpPr>
              <p:cNvPr id="465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6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7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8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9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0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1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2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3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4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5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6" name="Group 5"/>
            <p:cNvGrpSpPr/>
            <p:nvPr/>
          </p:nvGrpSpPr>
          <p:grpSpPr>
            <a:xfrm rot="10800000">
              <a:off x="9606212" y="-49905"/>
              <a:ext cx="403952" cy="2106477"/>
              <a:chOff x="6007804" y="4266641"/>
              <a:chExt cx="403952" cy="2588666"/>
            </a:xfrm>
          </p:grpSpPr>
          <p:sp>
            <p:nvSpPr>
              <p:cNvPr id="477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8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9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0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1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2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3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4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5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6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7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8" name="Group 6"/>
            <p:cNvGrpSpPr/>
            <p:nvPr/>
          </p:nvGrpSpPr>
          <p:grpSpPr>
            <a:xfrm rot="10800000">
              <a:off x="7382406" y="-23656"/>
              <a:ext cx="409339" cy="2412631"/>
              <a:chOff x="6480429" y="3713225"/>
              <a:chExt cx="409339" cy="3142082"/>
            </a:xfrm>
          </p:grpSpPr>
          <p:sp>
            <p:nvSpPr>
              <p:cNvPr id="489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0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1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2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3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4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5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6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7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8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9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0" name="Group 4"/>
            <p:cNvGrpSpPr/>
            <p:nvPr/>
          </p:nvGrpSpPr>
          <p:grpSpPr>
            <a:xfrm rot="10800000">
              <a:off x="6779496" y="-16257"/>
              <a:ext cx="412706" cy="1502706"/>
              <a:chOff x="5502862" y="5355294"/>
              <a:chExt cx="412706" cy="1502706"/>
            </a:xfrm>
          </p:grpSpPr>
          <p:sp>
            <p:nvSpPr>
              <p:cNvPr id="501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2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3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4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5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6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7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8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9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0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1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2" name="Group 7"/>
            <p:cNvGrpSpPr/>
            <p:nvPr/>
          </p:nvGrpSpPr>
          <p:grpSpPr>
            <a:xfrm rot="10800000">
              <a:off x="5599818" y="-26023"/>
              <a:ext cx="407320" cy="2013200"/>
              <a:chOff x="6959786" y="5355294"/>
              <a:chExt cx="407320" cy="1502706"/>
            </a:xfrm>
          </p:grpSpPr>
          <p:sp>
            <p:nvSpPr>
              <p:cNvPr id="513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4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5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6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7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8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9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0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1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4" name="Group 5"/>
            <p:cNvGrpSpPr/>
            <p:nvPr/>
          </p:nvGrpSpPr>
          <p:grpSpPr>
            <a:xfrm rot="10800000">
              <a:off x="6164350" y="-23330"/>
              <a:ext cx="403952" cy="2167807"/>
              <a:chOff x="6007804" y="4266641"/>
              <a:chExt cx="403952" cy="2588666"/>
            </a:xfrm>
          </p:grpSpPr>
          <p:sp>
            <p:nvSpPr>
              <p:cNvPr id="52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57" name="TextBox 256">
            <a:extLst>
              <a:ext uri="{FF2B5EF4-FFF2-40B4-BE49-F238E27FC236}">
                <a16:creationId xmlns:a16="http://schemas.microsoft.com/office/drawing/2014/main" xmlns="" id="{235F6F12-CCEE-452A-A579-1E14567FB943}"/>
              </a:ext>
            </a:extLst>
          </p:cNvPr>
          <p:cNvSpPr txBox="1"/>
          <p:nvPr/>
        </p:nvSpPr>
        <p:spPr>
          <a:xfrm>
            <a:off x="1296332" y="2611848"/>
            <a:ext cx="9525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Củng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cố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-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dặn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dò</a:t>
            </a:r>
            <a:endParaRPr lang="en-US" sz="54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iCiel Mijas" panose="02000506000000020004" pitchFamily="50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2576629" y="4014140"/>
            <a:ext cx="82788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9" name="Text Box 1"/>
          <p:cNvSpPr txBox="1"/>
          <p:nvPr/>
        </p:nvSpPr>
        <p:spPr>
          <a:xfrm>
            <a:off x="4248805" y="65411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87717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  <p:bldP spid="258" grpId="0"/>
      <p:bldP spid="259" grpId="0"/>
      <p:bldP spid="25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8180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4&quot;/&gt;&lt;/object&gt;&lt;object type=&quot;3&quot; unique_id=&quot;10004&quot;&gt;&lt;property id=&quot;20148&quot; value=&quot;5&quot;/&gt;&lt;property id=&quot;20300&quot; value=&quot;Slide 2&quot;/&gt;&lt;property id=&quot;20307&quot; value=&quot;282&quot;/&gt;&lt;/object&gt;&lt;object type=&quot;3&quot; unique_id=&quot;10005&quot;&gt;&lt;property id=&quot;20148&quot; value=&quot;5&quot;/&gt;&lt;property id=&quot;20300&quot; value=&quot;Slide 3&quot;/&gt;&lt;property id=&quot;20307&quot; value=&quot;266&quot;/&gt;&lt;/object&gt;&lt;object type=&quot;3&quot; unique_id=&quot;10006&quot;&gt;&lt;property id=&quot;20148&quot; value=&quot;5&quot;/&gt;&lt;property id=&quot;20300&quot; value=&quot;Slide 4&quot;/&gt;&lt;property id=&quot;20307&quot; value=&quot;286&quot;/&gt;&lt;/object&gt;&lt;object type=&quot;3&quot; unique_id=&quot;10007&quot;&gt;&lt;property id=&quot;20148&quot; value=&quot;5&quot;/&gt;&lt;property id=&quot;20300&quot; value=&quot;Slide 5&quot;/&gt;&lt;property id=&quot;20307&quot; value=&quot;287&quot;/&gt;&lt;/object&gt;&lt;object type=&quot;3&quot; unique_id=&quot;10008&quot;&gt;&lt;property id=&quot;20148&quot; value=&quot;5&quot;/&gt;&lt;property id=&quot;20300&quot; value=&quot;Slide 6&quot;/&gt;&lt;property id=&quot;20307&quot; value=&quot;288&quot;/&gt;&lt;/object&gt;&lt;object type=&quot;3&quot; unique_id=&quot;10009&quot;&gt;&lt;property id=&quot;20148&quot; value=&quot;5&quot;/&gt;&lt;property id=&quot;20300&quot; value=&quot;Slide 7&quot;/&gt;&lt;property id=&quot;20307&quot; value=&quot;289&quot;/&gt;&lt;/object&gt;&lt;object type=&quot;3&quot; unique_id=&quot;10010&quot;&gt;&lt;property id=&quot;20148&quot; value=&quot;5&quot;/&gt;&lt;property id=&quot;20300&quot; value=&quot;Slide 8&quot;/&gt;&lt;property id=&quot;20307&quot; value=&quot;285&quot;/&gt;&lt;/object&gt;&lt;/object&gt;&lt;object type=&quot;8&quot; unique_id=&quot;10020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</TotalTime>
  <Words>344</Words>
  <Application>Microsoft Office PowerPoint</Application>
  <PresentationFormat>Widescreen</PresentationFormat>
  <Paragraphs>97</Paragraphs>
  <Slides>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微软雅黑</vt:lpstr>
      <vt:lpstr>微软雅黑</vt:lpstr>
      <vt:lpstr>宋体</vt:lpstr>
      <vt:lpstr>Arial</vt:lpstr>
      <vt:lpstr>Calibri</vt:lpstr>
      <vt:lpstr>Calibri Light</vt:lpstr>
      <vt:lpstr>iCiel Crocante</vt:lpstr>
      <vt:lpstr>iCiel Mijas</vt:lpstr>
      <vt:lpstr>iCiel Nabila</vt:lpstr>
      <vt:lpstr>iCiel Pony</vt:lpstr>
      <vt:lpstr>Times New Roman</vt:lpstr>
      <vt:lpstr>等线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Microsoft account</cp:lastModifiedBy>
  <cp:revision>403</cp:revision>
  <dcterms:created xsi:type="dcterms:W3CDTF">2021-05-26T03:43:33Z</dcterms:created>
  <dcterms:modified xsi:type="dcterms:W3CDTF">2022-11-11T08:51:42Z</dcterms:modified>
</cp:coreProperties>
</file>