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7" r:id="rId4"/>
    <p:sldMasterId id="2147483680" r:id="rId5"/>
  </p:sldMasterIdLst>
  <p:notesMasterIdLst>
    <p:notesMasterId r:id="rId7"/>
  </p:notesMasterIdLst>
  <p:sldIdLst>
    <p:sldId id="320" r:id="rId6"/>
    <p:sldId id="309" r:id="rId8"/>
    <p:sldId id="310" r:id="rId9"/>
    <p:sldId id="311" r:id="rId10"/>
    <p:sldId id="312" r:id="rId11"/>
    <p:sldId id="262" r:id="rId12"/>
    <p:sldId id="264" r:id="rId13"/>
    <p:sldId id="279" r:id="rId14"/>
    <p:sldId id="280" r:id="rId15"/>
    <p:sldId id="281" r:id="rId16"/>
    <p:sldId id="282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9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audio" Target="../media/audio2.wav"/><Relationship Id="rId2" Type="http://schemas.openxmlformats.org/officeDocument/2006/relationships/image" Target="../media/image18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audio" Target="../media/audio1.wav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13.GIF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13.GIF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13.GIF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Tia số. Số liền trước, </a:t>
            </a:r>
            <a:endParaRPr kumimoji="0" lang="en-US" sz="4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liền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 </a:t>
            </a:r>
            <a:r>
              <a:rPr lang="en-US" sz="4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1)</a:t>
            </a:r>
            <a:endParaRPr lang="en-US" sz="4000" b="1" spc="10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= 40 + ?</a:t>
            </a:r>
            <a:endParaRPr lang="en-US" sz="40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32619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= 60 + ?</a:t>
            </a:r>
            <a:endParaRPr lang="en-US" sz="44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4802" y="-572491"/>
            <a:ext cx="333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 :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bông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endParaRPr lang="en-US" dirty="0" smtClean="0"/>
          </a:p>
          <a:p>
            <a:r>
              <a:rPr lang="en-US" dirty="0" err="1" smtClean="0"/>
              <a:t>Chuyển</a:t>
            </a:r>
            <a:r>
              <a:rPr lang="en-US" dirty="0" smtClean="0"/>
              <a:t> Slide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ô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= ? + 2</a:t>
            </a:r>
            <a:endParaRPr lang="en-US" sz="48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  <a:endParaRPr lang="en-US" sz="2800"/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  <a:endParaRPr lang="en-US" sz="2800"/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  <a:endParaRPr lang="en-US" sz="2800"/>
          </a:p>
        </p:txBody>
      </p:sp>
      <p:sp>
        <p:nvSpPr>
          <p:cNvPr id="14" name="Rounded Rectangle 13"/>
          <p:cNvSpPr/>
          <p:nvPr/>
        </p:nvSpPr>
        <p:spPr>
          <a:xfrm>
            <a:off x="5640069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15" name="Rounded Rectangle 14"/>
          <p:cNvSpPr/>
          <p:nvPr/>
        </p:nvSpPr>
        <p:spPr>
          <a:xfrm>
            <a:off x="6359524" y="412813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  <a:endParaRPr lang="en-US" sz="2800"/>
          </a:p>
        </p:txBody>
      </p:sp>
      <p:sp>
        <p:nvSpPr>
          <p:cNvPr id="16" name="Rounded Rectangle 15"/>
          <p:cNvSpPr/>
          <p:nvPr/>
        </p:nvSpPr>
        <p:spPr>
          <a:xfrm>
            <a:off x="7049134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  <a:endParaRPr lang="en-US" sz="2800"/>
          </a:p>
        </p:txBody>
      </p:sp>
      <p:sp>
        <p:nvSpPr>
          <p:cNvPr id="17" name="Rounded Rectangle 16"/>
          <p:cNvSpPr/>
          <p:nvPr/>
        </p:nvSpPr>
        <p:spPr>
          <a:xfrm>
            <a:off x="7728584" y="412813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9787889" y="4138295"/>
            <a:ext cx="610479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WPS Presentation</Application>
  <PresentationFormat>Custom</PresentationFormat>
  <Paragraphs>93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Times New Roman</vt:lpstr>
      <vt:lpstr>Microsoft YaHei</vt:lpstr>
      <vt:lpstr>等线</vt:lpstr>
      <vt:lpstr>等线</vt:lpstr>
      <vt:lpstr>Arial Unicode MS</vt:lpstr>
      <vt:lpstr>3_Office Theme</vt:lpstr>
      <vt:lpstr>4_Office 主题</vt:lpstr>
      <vt:lpstr>2_Office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16</cp:revision>
  <dcterms:created xsi:type="dcterms:W3CDTF">2021-05-04T09:55:00Z</dcterms:created>
  <dcterms:modified xsi:type="dcterms:W3CDTF">2022-09-02T02:01:37Z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6A251DDED73348A1BD0B24584F7010F6</vt:lpwstr>
  </property>
</Properties>
</file>