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88" r:id="rId5"/>
  </p:sldMasterIdLst>
  <p:notesMasterIdLst>
    <p:notesMasterId r:id="rId7"/>
  </p:notesMasterIdLst>
  <p:sldIdLst>
    <p:sldId id="316" r:id="rId6"/>
    <p:sldId id="267" r:id="rId8"/>
    <p:sldId id="257" r:id="rId9"/>
    <p:sldId id="315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5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9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slide" Target="slide3.xml"/><Relationship Id="rId4" Type="http://schemas.openxmlformats.org/officeDocument/2006/relationships/image" Target="../media/image36.jpe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2.GIF"/><Relationship Id="rId10" Type="http://schemas.openxmlformats.org/officeDocument/2006/relationships/image" Target="../media/image41.GIF"/><Relationship Id="rId1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slide" Target="slide3.xml"/><Relationship Id="rId4" Type="http://schemas.openxmlformats.org/officeDocument/2006/relationships/image" Target="../media/image36.jpe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2.GIF"/><Relationship Id="rId10" Type="http://schemas.openxmlformats.org/officeDocument/2006/relationships/image" Target="../media/image41.GIF"/><Relationship Id="rId1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slide" Target="slide3.xml"/><Relationship Id="rId4" Type="http://schemas.openxmlformats.org/officeDocument/2006/relationships/image" Target="../media/image36.jpe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2.GIF"/><Relationship Id="rId10" Type="http://schemas.openxmlformats.org/officeDocument/2006/relationships/image" Target="../media/image41.GIF"/><Relationship Id="rId1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slide" Target="slide3.xml"/><Relationship Id="rId4" Type="http://schemas.openxmlformats.org/officeDocument/2006/relationships/image" Target="../media/image36.jpe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2.GIF"/><Relationship Id="rId10" Type="http://schemas.openxmlformats.org/officeDocument/2006/relationships/image" Target="../media/image41.GIF"/><Relationship Id="rId1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9.png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9.png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9.png"/><Relationship Id="rId1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audio3.wav"/><Relationship Id="rId1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slide" Target="slide6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slide" Target="slide5.xml"/><Relationship Id="rId4" Type="http://schemas.openxmlformats.org/officeDocument/2006/relationships/image" Target="../media/image15.png"/><Relationship Id="rId33" Type="http://schemas.openxmlformats.org/officeDocument/2006/relationships/slideLayout" Target="../slideLayouts/slideLayout1.xml"/><Relationship Id="rId32" Type="http://schemas.openxmlformats.org/officeDocument/2006/relationships/image" Target="../media/image34.GIF"/><Relationship Id="rId31" Type="http://schemas.openxmlformats.org/officeDocument/2006/relationships/image" Target="../media/image33.png"/><Relationship Id="rId30" Type="http://schemas.openxmlformats.org/officeDocument/2006/relationships/image" Target="../media/image32.png"/><Relationship Id="rId3" Type="http://schemas.openxmlformats.org/officeDocument/2006/relationships/image" Target="../media/image14.png"/><Relationship Id="rId29" Type="http://schemas.openxmlformats.org/officeDocument/2006/relationships/slide" Target="slide13.xml"/><Relationship Id="rId28" Type="http://schemas.openxmlformats.org/officeDocument/2006/relationships/image" Target="../media/image31.png"/><Relationship Id="rId27" Type="http://schemas.openxmlformats.org/officeDocument/2006/relationships/image" Target="../media/image30.png"/><Relationship Id="rId26" Type="http://schemas.openxmlformats.org/officeDocument/2006/relationships/slide" Target="slide12.xml"/><Relationship Id="rId25" Type="http://schemas.openxmlformats.org/officeDocument/2006/relationships/image" Target="../media/image29.png"/><Relationship Id="rId24" Type="http://schemas.openxmlformats.org/officeDocument/2006/relationships/image" Target="../media/image28.png"/><Relationship Id="rId23" Type="http://schemas.openxmlformats.org/officeDocument/2006/relationships/slide" Target="slide11.xml"/><Relationship Id="rId22" Type="http://schemas.openxmlformats.org/officeDocument/2006/relationships/image" Target="../media/image27.png"/><Relationship Id="rId21" Type="http://schemas.openxmlformats.org/officeDocument/2006/relationships/image" Target="../media/image26.png"/><Relationship Id="rId20" Type="http://schemas.openxmlformats.org/officeDocument/2006/relationships/slide" Target="slide10.xml"/><Relationship Id="rId2" Type="http://schemas.openxmlformats.org/officeDocument/2006/relationships/slide" Target="slide4.xml"/><Relationship Id="rId19" Type="http://schemas.openxmlformats.org/officeDocument/2006/relationships/image" Target="../media/image25.png"/><Relationship Id="rId18" Type="http://schemas.openxmlformats.org/officeDocument/2006/relationships/image" Target="../media/image24.png"/><Relationship Id="rId17" Type="http://schemas.openxmlformats.org/officeDocument/2006/relationships/slide" Target="slide9.xml"/><Relationship Id="rId16" Type="http://schemas.openxmlformats.org/officeDocument/2006/relationships/image" Target="../media/image23.png"/><Relationship Id="rId15" Type="http://schemas.openxmlformats.org/officeDocument/2006/relationships/image" Target="../media/image22.png"/><Relationship Id="rId14" Type="http://schemas.openxmlformats.org/officeDocument/2006/relationships/slide" Target="slide8.xml"/><Relationship Id="rId13" Type="http://schemas.openxmlformats.org/officeDocument/2006/relationships/image" Target="../media/image21.png"/><Relationship Id="rId12" Type="http://schemas.openxmlformats.org/officeDocument/2006/relationships/image" Target="../media/image20.png"/><Relationship Id="rId11" Type="http://schemas.openxmlformats.org/officeDocument/2006/relationships/slide" Target="slide7.xml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slide" Target="slide3.xml"/><Relationship Id="rId4" Type="http://schemas.openxmlformats.org/officeDocument/2006/relationships/image" Target="../media/image3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2.GIF"/><Relationship Id="rId10" Type="http://schemas.openxmlformats.org/officeDocument/2006/relationships/image" Target="../media/image41.GIF"/><Relationship Id="rId1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slide" Target="slide3.xml"/><Relationship Id="rId4" Type="http://schemas.openxmlformats.org/officeDocument/2006/relationships/image" Target="../media/image36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2.GIF"/><Relationship Id="rId10" Type="http://schemas.openxmlformats.org/officeDocument/2006/relationships/image" Target="../media/image41.GIF"/><Relationship Id="rId1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slide" Target="slide3.xml"/><Relationship Id="rId4" Type="http://schemas.openxmlformats.org/officeDocument/2006/relationships/image" Target="../media/image36.jpe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2.GIF"/><Relationship Id="rId10" Type="http://schemas.openxmlformats.org/officeDocument/2006/relationships/image" Target="../media/image41.GIF"/><Relationship Id="rId1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slide" Target="slide3.xml"/><Relationship Id="rId4" Type="http://schemas.openxmlformats.org/officeDocument/2006/relationships/image" Target="../media/image36.jpe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2.GIF"/><Relationship Id="rId10" Type="http://schemas.openxmlformats.org/officeDocument/2006/relationships/image" Target="../media/image41.GIF"/><Relationship Id="rId1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slide" Target="slide3.xml"/><Relationship Id="rId4" Type="http://schemas.openxmlformats.org/officeDocument/2006/relationships/image" Target="../media/image36.jpe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2.GIF"/><Relationship Id="rId10" Type="http://schemas.openxmlformats.org/officeDocument/2006/relationships/image" Target="../media/image41.GIF"/><Relationship Id="rId1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GIF"/><Relationship Id="rId8" Type="http://schemas.openxmlformats.org/officeDocument/2006/relationships/image" Target="../media/image39.GIF"/><Relationship Id="rId7" Type="http://schemas.openxmlformats.org/officeDocument/2006/relationships/image" Target="../media/image38.GIF"/><Relationship Id="rId6" Type="http://schemas.openxmlformats.org/officeDocument/2006/relationships/image" Target="../media/image37.GIF"/><Relationship Id="rId5" Type="http://schemas.openxmlformats.org/officeDocument/2006/relationships/slide" Target="slide3.xml"/><Relationship Id="rId4" Type="http://schemas.openxmlformats.org/officeDocument/2006/relationships/image" Target="../media/image36.jpe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4" Type="http://schemas.openxmlformats.org/officeDocument/2006/relationships/slideLayout" Target="../slideLayouts/slideLayout1.xml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2.GIF"/><Relationship Id="rId10" Type="http://schemas.openxmlformats.org/officeDocument/2006/relationships/image" Target="../media/image41.GIF"/><Relationship Id="rId1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PHÉP CỘNG QUA 10 (TRONG PHẠM VI 20) 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+ 4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4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2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  <a:endParaRPr lang="en-US" sz="3200"/>
          </a:p>
        </p:txBody>
      </p:sp>
      <p:sp>
        <p:nvSpPr>
          <p:cNvPr id="7" name="Rounded Rectangle 6"/>
          <p:cNvSpPr/>
          <p:nvPr>
            <p:custDataLst>
              <p:tags r:id="rId3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  <a:endParaRPr lang="en-US" sz="3200"/>
          </a:p>
        </p:txBody>
      </p:sp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  <a:endParaRPr lang="en-US" sz="3200"/>
          </a:p>
        </p:txBody>
      </p:sp>
      <p:sp>
        <p:nvSpPr>
          <p:cNvPr id="9" name="Rounded Rectangle 8"/>
          <p:cNvSpPr/>
          <p:nvPr>
            <p:custDataLst>
              <p:tags r:id="rId5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  <a:endParaRPr lang="en-US" sz="3200"/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  <a:endParaRPr lang="en-US" sz="3200"/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  <a:endParaRPr lang="en-US" sz="3200"/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  <a:endParaRPr lang="en-US" sz="3200"/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841375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  <a:endParaRPr lang="en-US" sz="3200"/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  <a:endParaRPr lang="en-US" sz="32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  <a:endParaRPr lang="en-US" sz="2800"/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  <a:endParaRPr lang="en-US" sz="2800"/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  <a:endParaRPr lang="en-US" sz="280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>
            <a:fillRect/>
          </a:stretch>
        </p:blipFill>
        <p:spPr>
          <a:xfrm>
            <a:off x="3738246" y="1166191"/>
            <a:ext cx="7772396" cy="43013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86030" y="5621081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0" y="349847"/>
            <a:ext cx="3773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</a:rPr>
              <a:t>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cũ</a:t>
            </a:r>
            <a:r>
              <a:rPr lang="en-US" b="1" dirty="0">
                <a:solidFill>
                  <a:srgbClr val="FF0000"/>
                </a:solidFill>
              </a:rPr>
              <a:t> : </a:t>
            </a:r>
            <a:endParaRPr lang="vi-VN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0065" y="274955"/>
            <a:ext cx="10937875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64285" y="4152265"/>
            <a:ext cx="9664065" cy="2569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Đoàn tàu đó có tất cả số toa là?</a:t>
            </a:r>
            <a:endParaRPr lang="en-US" sz="4400"/>
          </a:p>
          <a:p>
            <a:pPr algn="ctr"/>
            <a:r>
              <a:rPr lang="en-US" sz="4400"/>
              <a:t>4 + 7 = 11 (toa)</a:t>
            </a:r>
            <a:endParaRPr lang="en-US" sz="4400"/>
          </a:p>
          <a:p>
            <a:pPr algn="ctr"/>
            <a:r>
              <a:rPr lang="vi-VN" altLang="en-US" sz="4400"/>
              <a:t>Đáp số: 11 toa</a:t>
            </a:r>
            <a:endParaRPr lang="vi-VN" alt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  <a:endParaRPr lang="en-US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lang="en-US" sz="2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/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/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/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5" action="ppaction://hlinksldjump"/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/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12" name="chimes.wav"/>
          </p:stSnd>
        </p:sndAc>
      </p:transition>
    </mc:Choice>
    <mc:Fallback>
      <p:transition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WPS Presentation</Application>
  <PresentationFormat>Widescreen</PresentationFormat>
  <Paragraphs>139</Paragraphs>
  <Slides>21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Times New Roman</vt:lpstr>
      <vt:lpstr>Microsoft YaHei</vt:lpstr>
      <vt:lpstr>Tahoma</vt:lpstr>
      <vt:lpstr>Arial Unicode MS</vt:lpstr>
      <vt:lpstr>等线</vt:lpstr>
      <vt:lpstr>等线</vt:lpstr>
      <vt:lpstr>汉仪小麦体简</vt:lpstr>
      <vt:lpstr>Office Theme</vt:lpstr>
      <vt:lpstr>1_Office Theme</vt:lpstr>
      <vt:lpstr>1_Office 主题​​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Ngoc Huyen</dc:creator>
  <cp:lastModifiedBy>Admin</cp:lastModifiedBy>
  <cp:revision>24</cp:revision>
  <dcterms:created xsi:type="dcterms:W3CDTF">2021-05-08T05:00:00Z</dcterms:created>
  <dcterms:modified xsi:type="dcterms:W3CDTF">2022-09-22T02:16:09Z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1033-11.2.0.11306</vt:lpwstr>
  </property>
  <property fmtid="{D5CDD505-2E9C-101B-9397-08002B2CF9AE}" pid="3" name="ICV">
    <vt:lpwstr>FF0C735A62934377A1897A738D127A31</vt:lpwstr>
  </property>
</Properties>
</file>