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8" r:id="rId3"/>
    <p:sldId id="259" r:id="rId4"/>
    <p:sldId id="260" r:id="rId5"/>
    <p:sldId id="261" r:id="rId6"/>
    <p:sldId id="263" r:id="rId7"/>
    <p:sldId id="264" r:id="rId8"/>
    <p:sldId id="270" r:id="rId9"/>
    <p:sldId id="271" r:id="rId10"/>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2CD7E6-F4DB-4E36-B2EA-899EA2A4866A}" type="datetimeFigureOut">
              <a:rPr lang="en-US" smtClean="0"/>
              <a:pPr/>
              <a:t>12/13/2020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CD7E6-F4DB-4E36-B2EA-899EA2A4866A}" type="datetimeFigureOut">
              <a:rPr lang="en-US" smtClean="0"/>
              <a:pPr/>
              <a:t>12/13/2020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D17A7-7819-43AC-A1E5-470CFA4287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B46"/>
          <p:cNvPicPr>
            <a:picLocks noChangeAspect="1" noChangeArrowheads="1"/>
          </p:cNvPicPr>
          <p:nvPr/>
        </p:nvPicPr>
        <p:blipFill>
          <a:blip r:embed="rId2"/>
          <a:srcRect/>
          <a:stretch>
            <a:fillRect/>
          </a:stretch>
        </p:blipFill>
        <p:spPr bwMode="auto">
          <a:xfrm>
            <a:off x="0" y="76200"/>
            <a:ext cx="9144000" cy="6858000"/>
          </a:xfrm>
          <a:prstGeom prst="rect">
            <a:avLst/>
          </a:prstGeom>
          <a:gradFill rotWithShape="1">
            <a:gsLst>
              <a:gs pos="0">
                <a:schemeClr val="accent1"/>
              </a:gs>
              <a:gs pos="50000">
                <a:srgbClr val="FFFFFF"/>
              </a:gs>
              <a:gs pos="100000">
                <a:schemeClr val="accent1"/>
              </a:gs>
            </a:gsLst>
            <a:lin ang="5400000" scaled="1"/>
          </a:gradFill>
          <a:ln w="9525">
            <a:solidFill>
              <a:srgbClr val="FF3300"/>
            </a:solidFill>
            <a:miter lim="800000"/>
            <a:headEnd/>
            <a:tailEnd/>
          </a:ln>
        </p:spPr>
      </p:pic>
      <p:sp>
        <p:nvSpPr>
          <p:cNvPr id="16" name="WordArt 11"/>
          <p:cNvSpPr>
            <a:spLocks noChangeArrowheads="1" noChangeShapeType="1" noTextEdit="1"/>
          </p:cNvSpPr>
          <p:nvPr/>
        </p:nvSpPr>
        <p:spPr bwMode="auto">
          <a:xfrm>
            <a:off x="1295400" y="1676400"/>
            <a:ext cx="6781800" cy="15240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99"/>
              </a:extrusionClr>
            </a:sp3d>
          </a:bodyPr>
          <a:lstStyle/>
          <a:p>
            <a:pPr algn="ctr"/>
            <a:endParaRPr lang="en-US" sz="1100" b="1" kern="10">
              <a:ln w="12700">
                <a:round/>
                <a:headEnd/>
                <a:tailEnd/>
              </a:ln>
              <a:gradFill rotWithShape="0">
                <a:gsLst>
                  <a:gs pos="0">
                    <a:srgbClr val="000000"/>
                  </a:gs>
                  <a:gs pos="20000">
                    <a:srgbClr val="0A128C"/>
                  </a:gs>
                  <a:gs pos="35000">
                    <a:srgbClr val="181CC7"/>
                  </a:gs>
                  <a:gs pos="44000">
                    <a:srgbClr val="7005D4"/>
                  </a:gs>
                  <a:gs pos="50000">
                    <a:srgbClr val="8C3D91"/>
                  </a:gs>
                  <a:gs pos="56000">
                    <a:srgbClr val="7005D4"/>
                  </a:gs>
                  <a:gs pos="65000">
                    <a:srgbClr val="181CC7"/>
                  </a:gs>
                  <a:gs pos="80001">
                    <a:srgbClr val="0A128C"/>
                  </a:gs>
                  <a:gs pos="100000">
                    <a:srgbClr val="000000"/>
                  </a:gs>
                </a:gsLst>
                <a:lin ang="5400000" scaled="1"/>
              </a:gradFill>
              <a:latin typeface=".VnTimeH"/>
            </a:endParaRPr>
          </a:p>
        </p:txBody>
      </p:sp>
      <p:sp>
        <p:nvSpPr>
          <p:cNvPr id="17" name="WordArt 12"/>
          <p:cNvSpPr>
            <a:spLocks noChangeArrowheads="1" noChangeShapeType="1" noTextEdit="1"/>
          </p:cNvSpPr>
          <p:nvPr/>
        </p:nvSpPr>
        <p:spPr bwMode="auto">
          <a:xfrm>
            <a:off x="1676400" y="2827338"/>
            <a:ext cx="6096000" cy="9906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rgbClr val="FF0000"/>
                  </a:solidFill>
                  <a:round/>
                  <a:headEnd/>
                  <a:tailEnd/>
                </a:ln>
                <a:solidFill>
                  <a:srgbClr val="0000FF"/>
                </a:solidFill>
                <a:effectLst>
                  <a:outerShdw sy="50000" kx="2453608" rotWithShape="0">
                    <a:srgbClr val="868686">
                      <a:alpha val="50000"/>
                    </a:srgbClr>
                  </a:outerShdw>
                </a:effectLst>
                <a:latin typeface=".VnTimeH"/>
              </a:rPr>
              <a:t>Ph</a:t>
            </a:r>
            <a:r>
              <a:rPr lang="en-US" sz="3600" b="1" kern="10" dirty="0" err="1"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ÂN</a:t>
            </a:r>
            <a:r>
              <a:rPr lang="en-US" sz="3600" b="1" kern="10" dirty="0" smtClean="0">
                <a:ln w="9525">
                  <a:solidFill>
                    <a:srgbClr val="FF0000"/>
                  </a:solidFill>
                  <a:round/>
                  <a:headEnd/>
                  <a:tailEnd/>
                </a:ln>
                <a:solidFill>
                  <a:srgbClr val="0000FF"/>
                </a:solidFill>
                <a:effectLst>
                  <a:outerShdw sy="50000" kx="2453608" rotWithShape="0">
                    <a:srgbClr val="868686">
                      <a:alpha val="50000"/>
                    </a:srgbClr>
                  </a:outerShdw>
                </a:effectLst>
                <a:latin typeface="Times New Roman" pitchFamily="18" charset="0"/>
                <a:cs typeface="Times New Roman" pitchFamily="18" charset="0"/>
              </a:rPr>
              <a:t> MÔN: TẬP ĐỌC </a:t>
            </a:r>
            <a:endParaRPr lang="en-US" sz="3600" b="1" kern="10" dirty="0">
              <a:ln w="9525">
                <a:solidFill>
                  <a:srgbClr val="FF0000"/>
                </a:solidFill>
                <a:round/>
                <a:headEnd/>
                <a:tailEnd/>
              </a:ln>
              <a:solidFill>
                <a:srgbClr val="0000FF"/>
              </a:solidFill>
              <a:effectLst>
                <a:outerShdw sy="50000" kx="2453608" rotWithShape="0">
                  <a:srgbClr val="868686">
                    <a:alpha val="50000"/>
                  </a:srgbClr>
                </a:outerShdw>
              </a:effectLst>
              <a:latin typeface=".VnTimeH"/>
            </a:endParaRPr>
          </a:p>
        </p:txBody>
      </p:sp>
      <p:sp>
        <p:nvSpPr>
          <p:cNvPr id="18" name="TextBox 17"/>
          <p:cNvSpPr txBox="1"/>
          <p:nvPr/>
        </p:nvSpPr>
        <p:spPr>
          <a:xfrm>
            <a:off x="-31531" y="273012"/>
            <a:ext cx="9144000" cy="1384995"/>
          </a:xfrm>
          <a:prstGeom prst="rect">
            <a:avLst/>
          </a:prstGeom>
          <a:noFill/>
        </p:spPr>
        <p:txBody>
          <a:bodyPr wrap="square" rtlCol="0">
            <a:spAutoFit/>
          </a:bodyPr>
          <a:lstStyle/>
          <a:p>
            <a:pPr>
              <a:lnSpc>
                <a:spcPct val="150000"/>
              </a:lnSpc>
            </a:pPr>
            <a:r>
              <a:rPr lang="en-US" sz="2800" b="1" dirty="0" smtClean="0">
                <a:solidFill>
                  <a:srgbClr val="002060"/>
                </a:solidFill>
                <a:latin typeface="Times New Roman" pitchFamily="18" charset="0"/>
                <a:cs typeface="Times New Roman" pitchFamily="18" charset="0"/>
              </a:rPr>
              <a:t>PHÒNG GIÁO DỤC VÀ ĐÀO TẠO QUẬN LONG BIÊN</a:t>
            </a:r>
          </a:p>
          <a:p>
            <a:pPr algn="ctr">
              <a:lnSpc>
                <a:spcPct val="150000"/>
              </a:lnSpc>
            </a:pPr>
            <a:r>
              <a:rPr lang="en-US" sz="2800" b="1" dirty="0" smtClean="0">
                <a:solidFill>
                  <a:srgbClr val="002060"/>
                </a:solidFill>
                <a:latin typeface="Times New Roman" pitchFamily="18" charset="0"/>
                <a:cs typeface="Times New Roman" pitchFamily="18" charset="0"/>
              </a:rPr>
              <a:t>TRƯỜNG TIỂU HỌC </a:t>
            </a:r>
            <a:r>
              <a:rPr lang="vi-VN" sz="2800" b="1" smtClean="0">
                <a:solidFill>
                  <a:srgbClr val="002060"/>
                </a:solidFill>
                <a:latin typeface="Times New Roman" pitchFamily="18" charset="0"/>
                <a:cs typeface="Times New Roman" pitchFamily="18" charset="0"/>
              </a:rPr>
              <a:t>PHÚC LỢI</a:t>
            </a:r>
            <a:endParaRPr lang="en-US" sz="2800" b="1" dirty="0">
              <a:solidFill>
                <a:srgbClr val="002060"/>
              </a:solidFill>
              <a:latin typeface="Times New Roman" pitchFamily="18" charset="0"/>
              <a:cs typeface="Times New Roman" pitchFamily="18" charset="0"/>
            </a:endParaRPr>
          </a:p>
        </p:txBody>
      </p:sp>
      <p:sp>
        <p:nvSpPr>
          <p:cNvPr id="19" name="TextBox 18"/>
          <p:cNvSpPr txBox="1"/>
          <p:nvPr/>
        </p:nvSpPr>
        <p:spPr>
          <a:xfrm>
            <a:off x="381000" y="4792717"/>
            <a:ext cx="8534400" cy="769441"/>
          </a:xfrm>
          <a:prstGeom prst="rect">
            <a:avLst/>
          </a:prstGeom>
          <a:noFill/>
        </p:spPr>
        <p:txBody>
          <a:bodyPr wrap="square" rtlCol="0">
            <a:spAutoFit/>
          </a:bodyPr>
          <a:lstStyle/>
          <a:p>
            <a:pPr algn="ctr"/>
            <a:r>
              <a:rPr lang="en-US" sz="4400" b="1" i="1" dirty="0" smtClean="0">
                <a:solidFill>
                  <a:srgbClr val="0070C0"/>
                </a:solidFill>
                <a:latin typeface="Times New Roman" pitchFamily="18" charset="0"/>
                <a:cs typeface="Times New Roman" pitchFamily="18" charset="0"/>
              </a:rPr>
              <a:t>Bài: Hai anh em</a:t>
            </a:r>
            <a:endParaRPr lang="en-US" sz="4400" b="1" i="1" dirty="0">
              <a:solidFill>
                <a:srgbClr val="0070C0"/>
              </a:solidFill>
              <a:latin typeface="Times New Roman" pitchFamily="18" charset="0"/>
              <a:cs typeface="Times New Roman" pitchFamily="18" charset="0"/>
            </a:endParaRPr>
          </a:p>
        </p:txBody>
      </p:sp>
      <p:sp>
        <p:nvSpPr>
          <p:cNvPr id="20" name="TextBox 19"/>
          <p:cNvSpPr txBox="1"/>
          <p:nvPr/>
        </p:nvSpPr>
        <p:spPr>
          <a:xfrm>
            <a:off x="609600" y="3881192"/>
            <a:ext cx="8534400" cy="646331"/>
          </a:xfrm>
          <a:prstGeom prst="rect">
            <a:avLst/>
          </a:prstGeom>
          <a:noFill/>
        </p:spPr>
        <p:txBody>
          <a:bodyPr wrap="square" rtlCol="0">
            <a:spAutoFit/>
          </a:bodyPr>
          <a:lstStyle/>
          <a:p>
            <a:pPr algn="ctr"/>
            <a:r>
              <a:rPr lang="en-US" sz="3600" b="1" dirty="0" smtClean="0">
                <a:solidFill>
                  <a:srgbClr val="FF0000"/>
                </a:solidFill>
                <a:latin typeface="Times New Roman" pitchFamily="18" charset="0"/>
                <a:cs typeface="Times New Roman" pitchFamily="18" charset="0"/>
              </a:rPr>
              <a:t>LỚP 2</a:t>
            </a:r>
            <a:endParaRPr lang="en-US" sz="3600" b="1" dirty="0">
              <a:solidFill>
                <a:srgbClr val="FF0000"/>
              </a:solidFill>
              <a:latin typeface="Times New Roman" pitchFamily="18" charset="0"/>
              <a:cs typeface="Times New Roman" pitchFamily="18" charset="0"/>
            </a:endParaRPr>
          </a:p>
        </p:txBody>
      </p:sp>
      <p:sp>
        <p:nvSpPr>
          <p:cNvPr id="8" name="TextBox 20"/>
          <p:cNvSpPr txBox="1">
            <a:spLocks noChangeArrowheads="1"/>
          </p:cNvSpPr>
          <p:nvPr/>
        </p:nvSpPr>
        <p:spPr bwMode="auto">
          <a:xfrm>
            <a:off x="2209800" y="1828800"/>
            <a:ext cx="4754563" cy="708025"/>
          </a:xfrm>
          <a:prstGeom prst="rect">
            <a:avLst/>
          </a:prstGeom>
          <a:noFill/>
          <a:ln w="9525">
            <a:noFill/>
            <a:miter lim="800000"/>
            <a:headEnd/>
            <a:tailEnd/>
          </a:ln>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VnSouthern" pitchFamily="34" charset="0"/>
                <a:ea typeface="+mn-ea"/>
                <a:cs typeface="+mn-cs"/>
              </a:defRPr>
            </a:lvl1pPr>
            <a:lvl2pPr marL="457200" algn="l" rtl="0" eaLnBrk="0" fontAlgn="base" hangingPunct="0">
              <a:spcBef>
                <a:spcPct val="0"/>
              </a:spcBef>
              <a:spcAft>
                <a:spcPct val="0"/>
              </a:spcAft>
              <a:defRPr kern="1200">
                <a:solidFill>
                  <a:schemeClr val="tx1"/>
                </a:solidFill>
                <a:latin typeface=".VnSouthern" pitchFamily="34" charset="0"/>
                <a:ea typeface="+mn-ea"/>
                <a:cs typeface="+mn-cs"/>
              </a:defRPr>
            </a:lvl2pPr>
            <a:lvl3pPr marL="914400" algn="l" rtl="0" eaLnBrk="0" fontAlgn="base" hangingPunct="0">
              <a:spcBef>
                <a:spcPct val="0"/>
              </a:spcBef>
              <a:spcAft>
                <a:spcPct val="0"/>
              </a:spcAft>
              <a:defRPr kern="1200">
                <a:solidFill>
                  <a:schemeClr val="tx1"/>
                </a:solidFill>
                <a:latin typeface=".VnSouthern" pitchFamily="34" charset="0"/>
                <a:ea typeface="+mn-ea"/>
                <a:cs typeface="+mn-cs"/>
              </a:defRPr>
            </a:lvl3pPr>
            <a:lvl4pPr marL="1371600" algn="l" rtl="0" eaLnBrk="0" fontAlgn="base" hangingPunct="0">
              <a:spcBef>
                <a:spcPct val="0"/>
              </a:spcBef>
              <a:spcAft>
                <a:spcPct val="0"/>
              </a:spcAft>
              <a:defRPr kern="1200">
                <a:solidFill>
                  <a:schemeClr val="tx1"/>
                </a:solidFill>
                <a:latin typeface=".VnSouthern" pitchFamily="34" charset="0"/>
                <a:ea typeface="+mn-ea"/>
                <a:cs typeface="+mn-cs"/>
              </a:defRPr>
            </a:lvl4pPr>
            <a:lvl5pPr marL="1828800" algn="l" rtl="0" eaLnBrk="0" fontAlgn="base" hangingPunct="0">
              <a:spcBef>
                <a:spcPct val="0"/>
              </a:spcBef>
              <a:spcAft>
                <a:spcPct val="0"/>
              </a:spcAft>
              <a:defRPr kern="1200">
                <a:solidFill>
                  <a:schemeClr val="tx1"/>
                </a:solidFill>
                <a:latin typeface=".VnSouthern" pitchFamily="34" charset="0"/>
                <a:ea typeface="+mn-ea"/>
                <a:cs typeface="+mn-cs"/>
              </a:defRPr>
            </a:lvl5pPr>
            <a:lvl6pPr marL="2286000" algn="l" defTabSz="914400" rtl="0" eaLnBrk="1" latinLnBrk="0" hangingPunct="1">
              <a:defRPr kern="1200">
                <a:solidFill>
                  <a:schemeClr val="tx1"/>
                </a:solidFill>
                <a:latin typeface=".VnSouthern" pitchFamily="34" charset="0"/>
                <a:ea typeface="+mn-ea"/>
                <a:cs typeface="+mn-cs"/>
              </a:defRPr>
            </a:lvl6pPr>
            <a:lvl7pPr marL="2743200" algn="l" defTabSz="914400" rtl="0" eaLnBrk="1" latinLnBrk="0" hangingPunct="1">
              <a:defRPr kern="1200">
                <a:solidFill>
                  <a:schemeClr val="tx1"/>
                </a:solidFill>
                <a:latin typeface=".VnSouthern" pitchFamily="34" charset="0"/>
                <a:ea typeface="+mn-ea"/>
                <a:cs typeface="+mn-cs"/>
              </a:defRPr>
            </a:lvl7pPr>
            <a:lvl8pPr marL="3200400" algn="l" defTabSz="914400" rtl="0" eaLnBrk="1" latinLnBrk="0" hangingPunct="1">
              <a:defRPr kern="1200">
                <a:solidFill>
                  <a:schemeClr val="tx1"/>
                </a:solidFill>
                <a:latin typeface=".VnSouthern" pitchFamily="34" charset="0"/>
                <a:ea typeface="+mn-ea"/>
                <a:cs typeface="+mn-cs"/>
              </a:defRPr>
            </a:lvl8pPr>
            <a:lvl9pPr marL="3657600" algn="l" defTabSz="914400" rtl="0" eaLnBrk="1" latinLnBrk="0" hangingPunct="1">
              <a:defRPr kern="1200">
                <a:solidFill>
                  <a:schemeClr val="tx1"/>
                </a:solidFill>
                <a:latin typeface=".VnSouthern" pitchFamily="34" charset="0"/>
                <a:ea typeface="+mn-ea"/>
                <a:cs typeface="+mn-cs"/>
              </a:defRPr>
            </a:lvl9pPr>
          </a:lstStyle>
          <a:p>
            <a:r>
              <a:rPr lang="en-US" sz="4000" b="1" dirty="0">
                <a:solidFill>
                  <a:srgbClr val="FF0000"/>
                </a:solidFill>
                <a:latin typeface="Times New Roman" pitchFamily="18" charset="0"/>
                <a:cs typeface="Times New Roman" pitchFamily="18" charset="0"/>
              </a:rPr>
              <a:t>MÔN: TIẾNG VIỆT</a:t>
            </a:r>
          </a:p>
        </p:txBody>
      </p:sp>
    </p:spTree>
    <p:extLst>
      <p:ext uri="{BB962C8B-B14F-4D97-AF65-F5344CB8AC3E}">
        <p14:creationId xmlns:p14="http://schemas.microsoft.com/office/powerpoint/2010/main" val="360649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repeatCount="2000" fill="hold" grpId="0" nodeType="afterEffect" nodePh="1">
                                  <p:stCondLst>
                                    <p:cond delay="0"/>
                                  </p:stCondLst>
                                  <p:endCondLst>
                                    <p:cond evt="begin" delay="0">
                                      <p:tn val="5"/>
                                    </p:cond>
                                  </p:end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AutoShape 5"/>
          <p:cNvSpPr>
            <a:spLocks noChangeArrowheads="1"/>
          </p:cNvSpPr>
          <p:nvPr/>
        </p:nvSpPr>
        <p:spPr bwMode="auto">
          <a:xfrm>
            <a:off x="2286000" y="457200"/>
            <a:ext cx="5181600" cy="1447800"/>
          </a:xfrm>
          <a:prstGeom prst="flowChartTerminator">
            <a:avLst/>
          </a:prstGeom>
          <a:solidFill>
            <a:schemeClr val="accent1"/>
          </a:solidFill>
          <a:ln w="9525">
            <a:solidFill>
              <a:schemeClr val="tx1"/>
            </a:solidFill>
            <a:miter lim="800000"/>
            <a:headEnd/>
            <a:tailEnd/>
          </a:ln>
        </p:spPr>
        <p:txBody>
          <a:bodyPr wrap="none" anchor="ctr"/>
          <a:lstStyle/>
          <a:p>
            <a:pPr algn="ctr"/>
            <a:r>
              <a:rPr lang="en-US" sz="4000" b="1" smtClean="0">
                <a:solidFill>
                  <a:schemeClr val="bg1"/>
                </a:solidFill>
                <a:latin typeface="Times New Roman" pitchFamily="18" charset="0"/>
                <a:cs typeface="Times New Roman" pitchFamily="18" charset="0"/>
              </a:rPr>
              <a:t>ÔN BÀI CŨ:</a:t>
            </a:r>
            <a:endParaRPr lang="en-US" sz="4000" b="1">
              <a:solidFill>
                <a:schemeClr val="bg1"/>
              </a:solidFill>
              <a:latin typeface="Times New Roman" pitchFamily="18" charset="0"/>
              <a:cs typeface="Times New Roman" pitchFamily="18" charset="0"/>
            </a:endParaRPr>
          </a:p>
          <a:p>
            <a:pPr algn="ctr"/>
            <a:r>
              <a:rPr lang="nl-NL" sz="4000" b="1">
                <a:solidFill>
                  <a:schemeClr val="bg1"/>
                </a:solidFill>
                <a:latin typeface="Times New Roman" pitchFamily="18" charset="0"/>
                <a:cs typeface="Times New Roman" pitchFamily="18" charset="0"/>
              </a:rPr>
              <a:t>Nhắn tin</a:t>
            </a:r>
            <a:r>
              <a:rPr lang="en-US" sz="4000">
                <a:latin typeface="Times New Roman" pitchFamily="18" charset="0"/>
                <a:cs typeface="Times New Roman" pitchFamily="18" charset="0"/>
              </a:rPr>
              <a:t> </a:t>
            </a:r>
          </a:p>
        </p:txBody>
      </p:sp>
      <p:sp>
        <p:nvSpPr>
          <p:cNvPr id="5127" name="Text Box 7"/>
          <p:cNvSpPr txBox="1">
            <a:spLocks noChangeArrowheads="1"/>
          </p:cNvSpPr>
          <p:nvPr/>
        </p:nvSpPr>
        <p:spPr bwMode="auto">
          <a:xfrm>
            <a:off x="762000" y="2819400"/>
            <a:ext cx="7467600" cy="646331"/>
          </a:xfrm>
          <a:prstGeom prst="rect">
            <a:avLst/>
          </a:prstGeom>
          <a:noFill/>
          <a:ln w="9525">
            <a:noFill/>
            <a:miter lim="800000"/>
            <a:headEnd/>
            <a:tailEnd/>
          </a:ln>
        </p:spPr>
        <p:txBody>
          <a:bodyPr>
            <a:spAutoFit/>
          </a:bodyPr>
          <a:lstStyle/>
          <a:p>
            <a:pPr>
              <a:spcBef>
                <a:spcPct val="50000"/>
              </a:spcBef>
            </a:pPr>
            <a:r>
              <a:rPr lang="nl-NL" sz="3600">
                <a:solidFill>
                  <a:srgbClr val="3333FF"/>
                </a:solidFill>
                <a:latin typeface="Times New Roman" pitchFamily="18" charset="0"/>
                <a:cs typeface="Times New Roman" pitchFamily="18" charset="0"/>
              </a:rPr>
              <a:t>- Đọc: </a:t>
            </a:r>
            <a:r>
              <a:rPr lang="nl-NL" sz="3600" b="1">
                <a:solidFill>
                  <a:srgbClr val="3333FF"/>
                </a:solidFill>
                <a:latin typeface="Times New Roman" pitchFamily="18" charset="0"/>
                <a:cs typeface="Times New Roman" pitchFamily="18" charset="0"/>
              </a:rPr>
              <a:t>Nhắn tin.</a:t>
            </a:r>
            <a:r>
              <a:rPr lang="en-US" sz="3600" b="1">
                <a:solidFill>
                  <a:srgbClr val="3333FF"/>
                </a:solidFill>
                <a:latin typeface="Times New Roman" pitchFamily="18" charset="0"/>
                <a:cs typeface="Times New Roman" pitchFamily="18" charset="0"/>
              </a:rPr>
              <a:t> </a:t>
            </a:r>
          </a:p>
        </p:txBody>
      </p:sp>
      <p:sp>
        <p:nvSpPr>
          <p:cNvPr id="5128" name="Text Box 8"/>
          <p:cNvSpPr txBox="1">
            <a:spLocks noChangeArrowheads="1"/>
          </p:cNvSpPr>
          <p:nvPr/>
        </p:nvSpPr>
        <p:spPr bwMode="auto">
          <a:xfrm>
            <a:off x="685800" y="3505200"/>
            <a:ext cx="8305800" cy="1200329"/>
          </a:xfrm>
          <a:prstGeom prst="rect">
            <a:avLst/>
          </a:prstGeom>
          <a:noFill/>
          <a:ln w="9525">
            <a:noFill/>
            <a:miter lim="800000"/>
            <a:headEnd/>
            <a:tailEnd/>
          </a:ln>
        </p:spPr>
        <p:txBody>
          <a:bodyPr>
            <a:spAutoFit/>
          </a:bodyPr>
          <a:lstStyle/>
          <a:p>
            <a:pPr>
              <a:spcBef>
                <a:spcPct val="50000"/>
              </a:spcBef>
            </a:pPr>
            <a:r>
              <a:rPr lang="en-US" sz="3600">
                <a:solidFill>
                  <a:srgbClr val="3333FF"/>
                </a:solidFill>
                <a:latin typeface="Times New Roman" pitchFamily="18" charset="0"/>
                <a:cs typeface="Times New Roman" pitchFamily="18" charset="0"/>
              </a:rPr>
              <a:t>+ Những ai nhắn tin cho Linh? Nhắn tin bằng cách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127"/>
                                        </p:tgtEl>
                                        <p:attrNameLst>
                                          <p:attrName>style.visibility</p:attrName>
                                        </p:attrNameLst>
                                      </p:cBhvr>
                                      <p:to>
                                        <p:strVal val="visible"/>
                                      </p:to>
                                    </p:set>
                                    <p:animEffect transition="in" filter="blinds(horizontal)">
                                      <p:cBhvr>
                                        <p:cTn id="11" dur="500"/>
                                        <p:tgtEl>
                                          <p:spTgt spid="512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10" fill="hold" grpId="1" nodeType="clickEffect">
                                  <p:stCondLst>
                                    <p:cond delay="0"/>
                                  </p:stCondLst>
                                  <p:childTnLst>
                                    <p:animEffect transition="out" filter="blinds(horizontal)">
                                      <p:cBhvr>
                                        <p:cTn id="15" dur="500"/>
                                        <p:tgtEl>
                                          <p:spTgt spid="5127"/>
                                        </p:tgtEl>
                                      </p:cBhvr>
                                    </p:animEffect>
                                    <p:set>
                                      <p:cBhvr>
                                        <p:cTn id="16" dur="1" fill="hold">
                                          <p:stCondLst>
                                            <p:cond delay="499"/>
                                          </p:stCondLst>
                                        </p:cTn>
                                        <p:tgtEl>
                                          <p:spTgt spid="512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128"/>
                                        </p:tgtEl>
                                        <p:attrNameLst>
                                          <p:attrName>style.visibility</p:attrName>
                                        </p:attrNameLst>
                                      </p:cBhvr>
                                      <p:to>
                                        <p:strVal val="visible"/>
                                      </p:to>
                                    </p:set>
                                    <p:animEffect transition="in" filter="blinds(horizontal)">
                                      <p:cBhvr>
                                        <p:cTn id="21"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7" grpId="0"/>
      <p:bldP spid="5127" grpId="1"/>
      <p:bldP spid="51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WordArt 5"/>
          <p:cNvSpPr>
            <a:spLocks noChangeArrowheads="1" noChangeShapeType="1" noTextEdit="1"/>
          </p:cNvSpPr>
          <p:nvPr/>
        </p:nvSpPr>
        <p:spPr bwMode="auto">
          <a:xfrm>
            <a:off x="1676400" y="304800"/>
            <a:ext cx="6705600" cy="533400"/>
          </a:xfrm>
          <a:prstGeom prst="rect">
            <a:avLst/>
          </a:prstGeom>
        </p:spPr>
        <p:txBody>
          <a:bodyPr wrap="none" fromWordArt="1">
            <a:prstTxWarp prst="textPlain">
              <a:avLst>
                <a:gd name="adj" fmla="val 50000"/>
              </a:avLst>
            </a:prstTxWarp>
          </a:bodyPr>
          <a:lstStyle/>
          <a:p>
            <a:pPr algn="ctr"/>
            <a:r>
              <a:rPr lang="en-US" sz="3600" b="1" kern="10">
                <a:ln w="9525">
                  <a:solidFill>
                    <a:srgbClr val="FFFF00"/>
                  </a:solidFill>
                  <a:round/>
                  <a:headEnd/>
                  <a:tailEnd/>
                </a:ln>
                <a:solidFill>
                  <a:schemeClr val="hlink"/>
                </a:solidFill>
                <a:effectLst>
                  <a:outerShdw dist="35921" dir="2700000" algn="ctr" rotWithShape="0">
                    <a:srgbClr val="808080">
                      <a:alpha val="79999"/>
                    </a:srgbClr>
                  </a:outerShdw>
                </a:effectLst>
                <a:latin typeface="Times New Roman"/>
                <a:cs typeface="Times New Roman"/>
              </a:rPr>
              <a:t>Hai anh em</a:t>
            </a:r>
          </a:p>
        </p:txBody>
      </p:sp>
      <p:pic>
        <p:nvPicPr>
          <p:cNvPr id="5124" name="Picture 6" descr="Tap Doc_T1"/>
          <p:cNvPicPr>
            <a:picLocks noChangeAspect="1" noChangeArrowheads="1"/>
          </p:cNvPicPr>
          <p:nvPr/>
        </p:nvPicPr>
        <p:blipFill>
          <a:blip r:embed="rId2"/>
          <a:srcRect/>
          <a:stretch>
            <a:fillRect/>
          </a:stretch>
        </p:blipFill>
        <p:spPr bwMode="auto">
          <a:xfrm>
            <a:off x="2057400" y="1334814"/>
            <a:ext cx="6705600" cy="495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ppt_x"/>
                                          </p:val>
                                        </p:tav>
                                        <p:tav tm="100000">
                                          <p:val>
                                            <p:strVal val="#ppt_x"/>
                                          </p:val>
                                        </p:tav>
                                      </p:tavLst>
                                    </p:anim>
                                    <p:anim calcmode="lin" valueType="num">
                                      <p:cBhvr additive="base">
                                        <p:cTn id="8" dur="500" fill="hold"/>
                                        <p:tgtEl>
                                          <p:spTgt spid="194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8"/>
          <p:cNvSpPr>
            <a:spLocks noChangeArrowheads="1"/>
          </p:cNvSpPr>
          <p:nvPr/>
        </p:nvSpPr>
        <p:spPr bwMode="auto">
          <a:xfrm>
            <a:off x="2057400" y="533400"/>
            <a:ext cx="5257800" cy="1143000"/>
          </a:xfrm>
          <a:prstGeom prst="flowChartDecision">
            <a:avLst/>
          </a:prstGeom>
          <a:solidFill>
            <a:schemeClr val="accent1"/>
          </a:solidFill>
          <a:ln w="9525">
            <a:solidFill>
              <a:schemeClr val="tx1"/>
            </a:solidFill>
            <a:miter lim="800000"/>
            <a:headEnd/>
            <a:tailEnd/>
          </a:ln>
        </p:spPr>
        <p:txBody>
          <a:bodyPr wrap="none" anchor="ctr"/>
          <a:lstStyle/>
          <a:p>
            <a:pPr algn="ctr"/>
            <a:r>
              <a:rPr lang="nl-NL" sz="2800" smtClean="0">
                <a:solidFill>
                  <a:schemeClr val="bg1"/>
                </a:solidFill>
                <a:latin typeface="Times New Roman" pitchFamily="18" charset="0"/>
                <a:cs typeface="Times New Roman" pitchFamily="18" charset="0"/>
              </a:rPr>
              <a:t>Luyện </a:t>
            </a:r>
            <a:r>
              <a:rPr lang="nl-NL" sz="2800">
                <a:solidFill>
                  <a:schemeClr val="bg1"/>
                </a:solidFill>
                <a:latin typeface="Times New Roman" pitchFamily="18" charset="0"/>
                <a:cs typeface="Times New Roman" pitchFamily="18" charset="0"/>
              </a:rPr>
              <a:t>đọc</a:t>
            </a:r>
            <a:endParaRPr lang="en-US" sz="2800">
              <a:solidFill>
                <a:schemeClr val="bg1"/>
              </a:solidFill>
              <a:latin typeface="Times New Roman" pitchFamily="18" charset="0"/>
              <a:cs typeface="Times New Roman" pitchFamily="18" charset="0"/>
            </a:endParaRPr>
          </a:p>
        </p:txBody>
      </p:sp>
      <p:sp>
        <p:nvSpPr>
          <p:cNvPr id="9225" name="Text Box 9"/>
          <p:cNvSpPr txBox="1">
            <a:spLocks noChangeArrowheads="1"/>
          </p:cNvSpPr>
          <p:nvPr/>
        </p:nvSpPr>
        <p:spPr bwMode="auto">
          <a:xfrm>
            <a:off x="254388" y="2438400"/>
            <a:ext cx="6915705" cy="646331"/>
          </a:xfrm>
          <a:prstGeom prst="rect">
            <a:avLst/>
          </a:prstGeom>
          <a:noFill/>
          <a:ln w="9525">
            <a:noFill/>
            <a:miter lim="800000"/>
            <a:headEnd/>
            <a:tailEnd/>
          </a:ln>
        </p:spPr>
        <p:txBody>
          <a:bodyPr wrap="square">
            <a:spAutoFit/>
          </a:bodyPr>
          <a:lstStyle/>
          <a:p>
            <a:pPr>
              <a:spcBef>
                <a:spcPct val="50000"/>
              </a:spcBef>
            </a:pPr>
            <a:r>
              <a:rPr lang="nl-NL" sz="3600">
                <a:solidFill>
                  <a:srgbClr val="3333FF"/>
                </a:solidFill>
                <a:latin typeface="Times New Roman" pitchFamily="18" charset="0"/>
                <a:cs typeface="Times New Roman" pitchFamily="18" charset="0"/>
              </a:rPr>
              <a:t>-</a:t>
            </a:r>
            <a:r>
              <a:rPr lang="nl-NL" sz="3600">
                <a:latin typeface="Times New Roman" pitchFamily="18" charset="0"/>
                <a:cs typeface="Times New Roman" pitchFamily="18" charset="0"/>
              </a:rPr>
              <a:t> </a:t>
            </a:r>
            <a:r>
              <a:rPr lang="nl-NL" sz="3600">
                <a:solidFill>
                  <a:srgbClr val="3333FF"/>
                </a:solidFill>
                <a:latin typeface="Times New Roman" pitchFamily="18" charset="0"/>
                <a:cs typeface="Times New Roman" pitchFamily="18" charset="0"/>
              </a:rPr>
              <a:t>Luyện đọc từng câu</a:t>
            </a:r>
            <a:endParaRPr lang="en-US" sz="3600">
              <a:solidFill>
                <a:srgbClr val="3333FF"/>
              </a:solidFill>
              <a:latin typeface="Times New Roman" pitchFamily="18" charset="0"/>
              <a:cs typeface="Times New Roman" pitchFamily="18" charset="0"/>
            </a:endParaRPr>
          </a:p>
        </p:txBody>
      </p:sp>
      <p:sp>
        <p:nvSpPr>
          <p:cNvPr id="9226" name="Text Box 10"/>
          <p:cNvSpPr txBox="1">
            <a:spLocks noChangeArrowheads="1"/>
          </p:cNvSpPr>
          <p:nvPr/>
        </p:nvSpPr>
        <p:spPr bwMode="auto">
          <a:xfrm>
            <a:off x="228600" y="2895600"/>
            <a:ext cx="9067800" cy="1200329"/>
          </a:xfrm>
          <a:prstGeom prst="rect">
            <a:avLst/>
          </a:prstGeom>
          <a:noFill/>
          <a:ln w="9525">
            <a:noFill/>
            <a:miter lim="800000"/>
            <a:headEnd/>
            <a:tailEnd/>
          </a:ln>
        </p:spPr>
        <p:txBody>
          <a:bodyPr wrap="square">
            <a:spAutoFit/>
          </a:bodyPr>
          <a:lstStyle/>
          <a:p>
            <a:r>
              <a:rPr lang="nl-NL" sz="3600">
                <a:solidFill>
                  <a:srgbClr val="3333FF"/>
                </a:solidFill>
                <a:latin typeface="Times New Roman" pitchFamily="18" charset="0"/>
                <a:cs typeface="Times New Roman" pitchFamily="18" charset="0"/>
              </a:rPr>
              <a:t>- Luyện đọc từ khó: </a:t>
            </a:r>
            <a:r>
              <a:rPr lang="en-US" sz="3600">
                <a:solidFill>
                  <a:schemeClr val="hlink"/>
                </a:solidFill>
                <a:latin typeface="Times New Roman" pitchFamily="18" charset="0"/>
                <a:cs typeface="Times New Roman" pitchFamily="18" charset="0"/>
              </a:rPr>
              <a:t>công bằng, ngạc nhiên, xúc động</a:t>
            </a:r>
          </a:p>
        </p:txBody>
      </p:sp>
      <p:sp>
        <p:nvSpPr>
          <p:cNvPr id="9227" name="Text Box 11"/>
          <p:cNvSpPr txBox="1">
            <a:spLocks noChangeArrowheads="1"/>
          </p:cNvSpPr>
          <p:nvPr/>
        </p:nvSpPr>
        <p:spPr bwMode="auto">
          <a:xfrm>
            <a:off x="254389" y="1981200"/>
            <a:ext cx="6072326" cy="646331"/>
          </a:xfrm>
          <a:prstGeom prst="rect">
            <a:avLst/>
          </a:prstGeom>
          <a:noFill/>
          <a:ln w="9525">
            <a:noFill/>
            <a:miter lim="800000"/>
            <a:headEnd/>
            <a:tailEnd/>
          </a:ln>
        </p:spPr>
        <p:txBody>
          <a:bodyPr wrap="square">
            <a:spAutoFit/>
          </a:bodyPr>
          <a:lstStyle/>
          <a:p>
            <a:pPr>
              <a:spcBef>
                <a:spcPct val="50000"/>
              </a:spcBef>
            </a:pPr>
            <a:r>
              <a:rPr lang="nl-NL" sz="3600" smtClean="0">
                <a:solidFill>
                  <a:srgbClr val="3333FF"/>
                </a:solidFill>
                <a:latin typeface="Times New Roman" pitchFamily="18" charset="0"/>
                <a:cs typeface="Times New Roman" pitchFamily="18" charset="0"/>
              </a:rPr>
              <a:t>- </a:t>
            </a:r>
            <a:r>
              <a:rPr lang="nl-NL" sz="3600">
                <a:solidFill>
                  <a:srgbClr val="3333FF"/>
                </a:solidFill>
                <a:latin typeface="Times New Roman" pitchFamily="18" charset="0"/>
                <a:cs typeface="Times New Roman" pitchFamily="18" charset="0"/>
              </a:rPr>
              <a:t>Luyện đọc từng đoạn</a:t>
            </a:r>
            <a:endParaRPr lang="en-US" sz="3600">
              <a:solidFill>
                <a:srgbClr val="3333FF"/>
              </a:solidFill>
              <a:latin typeface="Times New Roman" pitchFamily="18" charset="0"/>
              <a:cs typeface="Times New Roman" pitchFamily="18" charset="0"/>
            </a:endParaRPr>
          </a:p>
        </p:txBody>
      </p:sp>
      <p:sp>
        <p:nvSpPr>
          <p:cNvPr id="9228" name="Text Box 12"/>
          <p:cNvSpPr txBox="1">
            <a:spLocks noChangeArrowheads="1"/>
          </p:cNvSpPr>
          <p:nvPr/>
        </p:nvSpPr>
        <p:spPr bwMode="auto">
          <a:xfrm>
            <a:off x="76200" y="3581400"/>
            <a:ext cx="9144000" cy="1200329"/>
          </a:xfrm>
          <a:prstGeom prst="rect">
            <a:avLst/>
          </a:prstGeom>
          <a:noFill/>
          <a:ln w="9525">
            <a:noFill/>
            <a:miter lim="800000"/>
            <a:headEnd/>
            <a:tailEnd/>
          </a:ln>
        </p:spPr>
        <p:txBody>
          <a:bodyPr>
            <a:spAutoFit/>
          </a:bodyPr>
          <a:lstStyle/>
          <a:p>
            <a:r>
              <a:rPr lang="en-US" sz="3600">
                <a:solidFill>
                  <a:srgbClr val="3333FF"/>
                </a:solidFill>
                <a:latin typeface="Times New Roman" pitchFamily="18" charset="0"/>
                <a:cs typeface="Times New Roman" pitchFamily="18" charset="0"/>
              </a:rPr>
              <a:t>+ Ngày mùa đến</a:t>
            </a:r>
            <a:r>
              <a:rPr lang="en-US" sz="3600" smtClean="0">
                <a:solidFill>
                  <a:srgbClr val="3333FF"/>
                </a:solidFill>
                <a:latin typeface="Times New Roman" pitchFamily="18" charset="0"/>
                <a:cs typeface="Times New Roman" pitchFamily="18" charset="0"/>
              </a:rPr>
              <a:t>, / họ </a:t>
            </a:r>
            <a:r>
              <a:rPr lang="en-US" sz="3600">
                <a:solidFill>
                  <a:srgbClr val="3333FF"/>
                </a:solidFill>
                <a:latin typeface="Times New Roman" pitchFamily="18" charset="0"/>
                <a:cs typeface="Times New Roman" pitchFamily="18" charset="0"/>
              </a:rPr>
              <a:t>gặt rồi bó </a:t>
            </a:r>
            <a:r>
              <a:rPr lang="en-US" sz="3600" smtClean="0">
                <a:solidFill>
                  <a:srgbClr val="3333FF"/>
                </a:solidFill>
                <a:latin typeface="Times New Roman" pitchFamily="18" charset="0"/>
                <a:cs typeface="Times New Roman" pitchFamily="18" charset="0"/>
              </a:rPr>
              <a:t>lúa /chất </a:t>
            </a:r>
            <a:r>
              <a:rPr lang="en-US" sz="3600">
                <a:solidFill>
                  <a:srgbClr val="3333FF"/>
                </a:solidFill>
                <a:latin typeface="Times New Roman" pitchFamily="18" charset="0"/>
                <a:cs typeface="Times New Roman" pitchFamily="18" charset="0"/>
              </a:rPr>
              <a:t>thành 2 đống bằng nhau,/ để cả ở ngoài đồng.//</a:t>
            </a:r>
          </a:p>
        </p:txBody>
      </p:sp>
      <p:sp>
        <p:nvSpPr>
          <p:cNvPr id="9229" name="Text Box 13"/>
          <p:cNvSpPr txBox="1">
            <a:spLocks noChangeArrowheads="1"/>
          </p:cNvSpPr>
          <p:nvPr/>
        </p:nvSpPr>
        <p:spPr bwMode="auto">
          <a:xfrm>
            <a:off x="76200" y="3581400"/>
            <a:ext cx="8991600" cy="1200329"/>
          </a:xfrm>
          <a:prstGeom prst="rect">
            <a:avLst/>
          </a:prstGeom>
          <a:noFill/>
          <a:ln w="9525">
            <a:noFill/>
            <a:miter lim="800000"/>
            <a:headEnd/>
            <a:tailEnd/>
          </a:ln>
        </p:spPr>
        <p:txBody>
          <a:bodyPr>
            <a:spAutoFit/>
          </a:bodyPr>
          <a:lstStyle/>
          <a:p>
            <a:r>
              <a:rPr lang="en-US" sz="3600">
                <a:solidFill>
                  <a:srgbClr val="3333FF"/>
                </a:solidFill>
                <a:latin typeface="Times New Roman" pitchFamily="18" charset="0"/>
                <a:cs typeface="Times New Roman" pitchFamily="18" charset="0"/>
              </a:rPr>
              <a:t>+ Nếu phần lúa của mình/ cũng bằng phần của anh thì thật </a:t>
            </a:r>
            <a:r>
              <a:rPr lang="en-US" sz="3600" b="1">
                <a:solidFill>
                  <a:srgbClr val="3333FF"/>
                </a:solidFill>
                <a:latin typeface="Times New Roman" pitchFamily="18" charset="0"/>
                <a:cs typeface="Times New Roman" pitchFamily="18" charset="0"/>
              </a:rPr>
              <a:t>không công bằng</a:t>
            </a:r>
            <a:r>
              <a:rPr lang="en-US" sz="3600">
                <a:solidFill>
                  <a:srgbClr val="3333FF"/>
                </a:solidFill>
                <a:latin typeface="Times New Roman" pitchFamily="18" charset="0"/>
                <a:cs typeface="Times New Roman" pitchFamily="18" charset="0"/>
              </a:rPr>
              <a:t>.//</a:t>
            </a:r>
          </a:p>
        </p:txBody>
      </p:sp>
      <p:sp>
        <p:nvSpPr>
          <p:cNvPr id="9231" name="Text Box 15"/>
          <p:cNvSpPr txBox="1">
            <a:spLocks noChangeArrowheads="1"/>
          </p:cNvSpPr>
          <p:nvPr/>
        </p:nvSpPr>
        <p:spPr bwMode="auto">
          <a:xfrm>
            <a:off x="381000" y="3581400"/>
            <a:ext cx="8839200" cy="1200329"/>
          </a:xfrm>
          <a:prstGeom prst="rect">
            <a:avLst/>
          </a:prstGeom>
          <a:noFill/>
          <a:ln w="9525">
            <a:noFill/>
            <a:miter lim="800000"/>
            <a:headEnd/>
            <a:tailEnd/>
          </a:ln>
        </p:spPr>
        <p:txBody>
          <a:bodyPr>
            <a:spAutoFit/>
          </a:bodyPr>
          <a:lstStyle/>
          <a:p>
            <a:r>
              <a:rPr lang="en-US" sz="3600">
                <a:solidFill>
                  <a:srgbClr val="3333FF"/>
                </a:solidFill>
                <a:latin typeface="Times New Roman" pitchFamily="18" charset="0"/>
                <a:cs typeface="Times New Roman" pitchFamily="18" charset="0"/>
              </a:rPr>
              <a:t>Nghĩ vậy,/ người em ra đồng/ </a:t>
            </a:r>
            <a:r>
              <a:rPr lang="en-US" sz="3600" b="1">
                <a:solidFill>
                  <a:srgbClr val="3333FF"/>
                </a:solidFill>
                <a:latin typeface="Times New Roman" pitchFamily="18" charset="0"/>
                <a:cs typeface="Times New Roman" pitchFamily="18" charset="0"/>
              </a:rPr>
              <a:t>lấy lúa</a:t>
            </a:r>
            <a:r>
              <a:rPr lang="en-US" sz="3600">
                <a:solidFill>
                  <a:srgbClr val="3333FF"/>
                </a:solidFill>
                <a:latin typeface="Times New Roman" pitchFamily="18" charset="0"/>
                <a:cs typeface="Times New Roman" pitchFamily="18" charset="0"/>
              </a:rPr>
              <a:t> của mình/ </a:t>
            </a:r>
            <a:r>
              <a:rPr lang="en-US" sz="3600" b="1">
                <a:solidFill>
                  <a:srgbClr val="3333FF"/>
                </a:solidFill>
                <a:latin typeface="Times New Roman" pitchFamily="18" charset="0"/>
                <a:cs typeface="Times New Roman" pitchFamily="18" charset="0"/>
              </a:rPr>
              <a:t>bỏ thêm</a:t>
            </a:r>
            <a:r>
              <a:rPr lang="en-US" sz="3600">
                <a:solidFill>
                  <a:srgbClr val="3333FF"/>
                </a:solidFill>
                <a:latin typeface="Times New Roman" pitchFamily="18" charset="0"/>
                <a:cs typeface="Times New Roman" pitchFamily="18" charset="0"/>
              </a:rPr>
              <a:t> vào phần của anh.//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box(in)">
                                      <p:cBhvr>
                                        <p:cTn id="7" dur="500"/>
                                        <p:tgtEl>
                                          <p:spTgt spid="9225"/>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9226"/>
                                        </p:tgtEl>
                                        <p:attrNameLst>
                                          <p:attrName>style.visibility</p:attrName>
                                        </p:attrNameLst>
                                      </p:cBhvr>
                                      <p:to>
                                        <p:strVal val="visible"/>
                                      </p:to>
                                    </p:set>
                                    <p:anim calcmode="discrete" valueType="clr">
                                      <p:cBhvr override="childStyle">
                                        <p:cTn id="12" dur="80"/>
                                        <p:tgtEl>
                                          <p:spTgt spid="9226"/>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9226"/>
                                        </p:tgtEl>
                                        <p:attrNameLst>
                                          <p:attrName>fillcolor</p:attrName>
                                        </p:attrNameLst>
                                      </p:cBhvr>
                                      <p:tavLst>
                                        <p:tav tm="0">
                                          <p:val>
                                            <p:clrVal>
                                              <a:schemeClr val="accent2"/>
                                            </p:clrVal>
                                          </p:val>
                                        </p:tav>
                                        <p:tav tm="50000">
                                          <p:val>
                                            <p:clrVal>
                                              <a:schemeClr val="hlink"/>
                                            </p:clrVal>
                                          </p:val>
                                        </p:tav>
                                      </p:tavLst>
                                    </p:anim>
                                    <p:set>
                                      <p:cBhvr>
                                        <p:cTn id="14" dur="80"/>
                                        <p:tgtEl>
                                          <p:spTgt spid="9226"/>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grpId="1" nodeType="clickEffect">
                                  <p:stCondLst>
                                    <p:cond delay="0"/>
                                  </p:stCondLst>
                                  <p:childTnLst>
                                    <p:animEffect transition="out" filter="box(in)">
                                      <p:cBhvr>
                                        <p:cTn id="18" dur="500"/>
                                        <p:tgtEl>
                                          <p:spTgt spid="9225"/>
                                        </p:tgtEl>
                                      </p:cBhvr>
                                    </p:animEffect>
                                    <p:set>
                                      <p:cBhvr>
                                        <p:cTn id="19" dur="1" fill="hold">
                                          <p:stCondLst>
                                            <p:cond delay="499"/>
                                          </p:stCondLst>
                                        </p:cTn>
                                        <p:tgtEl>
                                          <p:spTgt spid="9225"/>
                                        </p:tgtEl>
                                        <p:attrNameLst>
                                          <p:attrName>style.visibility</p:attrName>
                                        </p:attrNameLst>
                                      </p:cBhvr>
                                      <p:to>
                                        <p:strVal val="hidden"/>
                                      </p:to>
                                    </p:set>
                                  </p:childTnLst>
                                </p:cTn>
                              </p:par>
                              <p:par>
                                <p:cTn id="20" presetID="4" presetClass="exit" presetSubtype="16" fill="hold" grpId="1" nodeType="withEffect">
                                  <p:stCondLst>
                                    <p:cond delay="0"/>
                                  </p:stCondLst>
                                  <p:iterate type="lt">
                                    <p:tmPct val="0"/>
                                  </p:iterate>
                                  <p:childTnLst>
                                    <p:animEffect transition="out" filter="box(in)">
                                      <p:cBhvr>
                                        <p:cTn id="21" dur="500"/>
                                        <p:tgtEl>
                                          <p:spTgt spid="9226"/>
                                        </p:tgtEl>
                                      </p:cBhvr>
                                    </p:animEffect>
                                    <p:set>
                                      <p:cBhvr>
                                        <p:cTn id="22" dur="1" fill="hold">
                                          <p:stCondLst>
                                            <p:cond delay="499"/>
                                          </p:stCondLst>
                                        </p:cTn>
                                        <p:tgtEl>
                                          <p:spTgt spid="922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227"/>
                                        </p:tgtEl>
                                        <p:attrNameLst>
                                          <p:attrName>style.visibility</p:attrName>
                                        </p:attrNameLst>
                                      </p:cBhvr>
                                      <p:to>
                                        <p:strVal val="visible"/>
                                      </p:to>
                                    </p:set>
                                    <p:animEffect transition="in" filter="checkerboard(across)">
                                      <p:cBhvr>
                                        <p:cTn id="27" dur="500"/>
                                        <p:tgtEl>
                                          <p:spTgt spid="9227"/>
                                        </p:tgtEl>
                                      </p:cBhvr>
                                    </p:animEffec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9228"/>
                                        </p:tgtEl>
                                        <p:attrNameLst>
                                          <p:attrName>style.visibility</p:attrName>
                                        </p:attrNameLst>
                                      </p:cBhvr>
                                      <p:to>
                                        <p:strVal val="visible"/>
                                      </p:to>
                                    </p:set>
                                    <p:anim calcmode="discrete" valueType="clr">
                                      <p:cBhvr override="childStyle">
                                        <p:cTn id="32" dur="80"/>
                                        <p:tgtEl>
                                          <p:spTgt spid="9228"/>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9228"/>
                                        </p:tgtEl>
                                        <p:attrNameLst>
                                          <p:attrName>fillcolor</p:attrName>
                                        </p:attrNameLst>
                                      </p:cBhvr>
                                      <p:tavLst>
                                        <p:tav tm="0">
                                          <p:val>
                                            <p:clrVal>
                                              <a:schemeClr val="accent2"/>
                                            </p:clrVal>
                                          </p:val>
                                        </p:tav>
                                        <p:tav tm="50000">
                                          <p:val>
                                            <p:clrVal>
                                              <a:schemeClr val="hlink"/>
                                            </p:clrVal>
                                          </p:val>
                                        </p:tav>
                                      </p:tavLst>
                                    </p:anim>
                                    <p:set>
                                      <p:cBhvr>
                                        <p:cTn id="34" dur="80"/>
                                        <p:tgtEl>
                                          <p:spTgt spid="9228"/>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4" presetClass="exit" presetSubtype="16" fill="hold" grpId="1" nodeType="clickEffect">
                                  <p:stCondLst>
                                    <p:cond delay="0"/>
                                  </p:stCondLst>
                                  <p:iterate type="lt">
                                    <p:tmPct val="0"/>
                                  </p:iterate>
                                  <p:childTnLst>
                                    <p:animEffect transition="out" filter="box(in)">
                                      <p:cBhvr>
                                        <p:cTn id="38" dur="500"/>
                                        <p:tgtEl>
                                          <p:spTgt spid="9228"/>
                                        </p:tgtEl>
                                      </p:cBhvr>
                                    </p:animEffect>
                                    <p:set>
                                      <p:cBhvr>
                                        <p:cTn id="39" dur="1" fill="hold">
                                          <p:stCondLst>
                                            <p:cond delay="499"/>
                                          </p:stCondLst>
                                        </p:cTn>
                                        <p:tgtEl>
                                          <p:spTgt spid="9228"/>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9229"/>
                                        </p:tgtEl>
                                        <p:attrNameLst>
                                          <p:attrName>style.visibility</p:attrName>
                                        </p:attrNameLst>
                                      </p:cBhvr>
                                      <p:to>
                                        <p:strVal val="visible"/>
                                      </p:to>
                                    </p:set>
                                    <p:anim calcmode="discrete" valueType="clr">
                                      <p:cBhvr override="childStyle">
                                        <p:cTn id="44" dur="80"/>
                                        <p:tgtEl>
                                          <p:spTgt spid="9229"/>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9229"/>
                                        </p:tgtEl>
                                        <p:attrNameLst>
                                          <p:attrName>fillcolor</p:attrName>
                                        </p:attrNameLst>
                                      </p:cBhvr>
                                      <p:tavLst>
                                        <p:tav tm="0">
                                          <p:val>
                                            <p:clrVal>
                                              <a:schemeClr val="accent2"/>
                                            </p:clrVal>
                                          </p:val>
                                        </p:tav>
                                        <p:tav tm="50000">
                                          <p:val>
                                            <p:clrVal>
                                              <a:schemeClr val="hlink"/>
                                            </p:clrVal>
                                          </p:val>
                                        </p:tav>
                                      </p:tavLst>
                                    </p:anim>
                                    <p:set>
                                      <p:cBhvr>
                                        <p:cTn id="46" dur="80"/>
                                        <p:tgtEl>
                                          <p:spTgt spid="9229"/>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1" nodeType="clickEffect">
                                  <p:stCondLst>
                                    <p:cond delay="0"/>
                                  </p:stCondLst>
                                  <p:iterate type="lt">
                                    <p:tmPct val="0"/>
                                  </p:iterate>
                                  <p:childTnLst>
                                    <p:animEffect transition="out" filter="blinds(horizontal)">
                                      <p:cBhvr>
                                        <p:cTn id="50" dur="500"/>
                                        <p:tgtEl>
                                          <p:spTgt spid="9229"/>
                                        </p:tgtEl>
                                      </p:cBhvr>
                                    </p:animEffect>
                                    <p:set>
                                      <p:cBhvr>
                                        <p:cTn id="51" dur="1" fill="hold">
                                          <p:stCondLst>
                                            <p:cond delay="499"/>
                                          </p:stCondLst>
                                        </p:cTn>
                                        <p:tgtEl>
                                          <p:spTgt spid="922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9231"/>
                                        </p:tgtEl>
                                        <p:attrNameLst>
                                          <p:attrName>style.visibility</p:attrName>
                                        </p:attrNameLst>
                                      </p:cBhvr>
                                      <p:to>
                                        <p:strVal val="visible"/>
                                      </p:to>
                                    </p:set>
                                    <p:anim calcmode="discrete" valueType="clr">
                                      <p:cBhvr override="childStyle">
                                        <p:cTn id="56" dur="80"/>
                                        <p:tgtEl>
                                          <p:spTgt spid="9231"/>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9231"/>
                                        </p:tgtEl>
                                        <p:attrNameLst>
                                          <p:attrName>fillcolor</p:attrName>
                                        </p:attrNameLst>
                                      </p:cBhvr>
                                      <p:tavLst>
                                        <p:tav tm="0">
                                          <p:val>
                                            <p:clrVal>
                                              <a:schemeClr val="accent2"/>
                                            </p:clrVal>
                                          </p:val>
                                        </p:tav>
                                        <p:tav tm="50000">
                                          <p:val>
                                            <p:clrVal>
                                              <a:schemeClr val="hlink"/>
                                            </p:clrVal>
                                          </p:val>
                                        </p:tav>
                                      </p:tavLst>
                                    </p:anim>
                                    <p:set>
                                      <p:cBhvr>
                                        <p:cTn id="58" dur="80"/>
                                        <p:tgtEl>
                                          <p:spTgt spid="9231"/>
                                        </p:tgtEl>
                                        <p:attrNameLst>
                                          <p:attrName>fill.type</p:attrName>
                                        </p:attrNameLst>
                                      </p:cBhvr>
                                      <p:to>
                                        <p:strVal val="solid"/>
                                      </p:to>
                                    </p:set>
                                  </p:childTnLst>
                                </p:cTn>
                              </p:par>
                            </p:childTnLst>
                          </p:cTn>
                        </p:par>
                      </p:childTnLst>
                    </p:cTn>
                  </p:par>
                  <p:par>
                    <p:cTn id="59" fill="hold">
                      <p:stCondLst>
                        <p:cond delay="indefinite"/>
                      </p:stCondLst>
                      <p:childTnLst>
                        <p:par>
                          <p:cTn id="60" fill="hold">
                            <p:stCondLst>
                              <p:cond delay="0"/>
                            </p:stCondLst>
                            <p:childTnLst>
                              <p:par>
                                <p:cTn id="61" presetID="3" presetClass="exit" presetSubtype="10" fill="hold" grpId="1" nodeType="clickEffect">
                                  <p:stCondLst>
                                    <p:cond delay="0"/>
                                  </p:stCondLst>
                                  <p:iterate type="lt">
                                    <p:tmPct val="0"/>
                                  </p:iterate>
                                  <p:childTnLst>
                                    <p:animEffect transition="out" filter="blinds(horizontal)">
                                      <p:cBhvr>
                                        <p:cTn id="62" dur="500"/>
                                        <p:tgtEl>
                                          <p:spTgt spid="9231"/>
                                        </p:tgtEl>
                                      </p:cBhvr>
                                    </p:animEffect>
                                    <p:set>
                                      <p:cBhvr>
                                        <p:cTn id="63" dur="1" fill="hold">
                                          <p:stCondLst>
                                            <p:cond delay="499"/>
                                          </p:stCondLst>
                                        </p:cTn>
                                        <p:tgtEl>
                                          <p:spTgt spid="92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5" grpId="1"/>
      <p:bldP spid="9226" grpId="0"/>
      <p:bldP spid="9226" grpId="1"/>
      <p:bldP spid="9227" grpId="0"/>
      <p:bldP spid="9228" grpId="0"/>
      <p:bldP spid="9228" grpId="1"/>
      <p:bldP spid="9229" grpId="0"/>
      <p:bldP spid="9229" grpId="1"/>
      <p:bldP spid="9231" grpId="0"/>
      <p:bldP spid="923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295400" y="1519297"/>
            <a:ext cx="6705600" cy="2308324"/>
          </a:xfrm>
          <a:prstGeom prst="rect">
            <a:avLst/>
          </a:prstGeom>
          <a:noFill/>
          <a:ln w="9525">
            <a:noFill/>
            <a:miter lim="800000"/>
            <a:headEnd/>
            <a:tailEnd/>
          </a:ln>
        </p:spPr>
        <p:txBody>
          <a:bodyPr>
            <a:spAutoFit/>
          </a:bodyPr>
          <a:lstStyle/>
          <a:p>
            <a:pPr>
              <a:spcBef>
                <a:spcPct val="50000"/>
              </a:spcBef>
            </a:pPr>
            <a:r>
              <a:rPr lang="nl-NL" sz="3600">
                <a:latin typeface="Times New Roman" pitchFamily="18" charset="0"/>
                <a:cs typeface="Times New Roman" pitchFamily="18" charset="0"/>
              </a:rPr>
              <a:t> </a:t>
            </a:r>
            <a:r>
              <a:rPr lang="nl-NL" sz="3600" b="1">
                <a:solidFill>
                  <a:srgbClr val="3333FF"/>
                </a:solidFill>
                <a:latin typeface="Times New Roman" pitchFamily="18" charset="0"/>
                <a:cs typeface="Times New Roman" pitchFamily="18" charset="0"/>
              </a:rPr>
              <a:t>+ Giải nghĩa từ mới:</a:t>
            </a:r>
            <a:r>
              <a:rPr lang="nl-NL" sz="3600">
                <a:solidFill>
                  <a:srgbClr val="3333FF"/>
                </a:solidFill>
                <a:latin typeface="Times New Roman" pitchFamily="18" charset="0"/>
                <a:cs typeface="Times New Roman" pitchFamily="18" charset="0"/>
              </a:rPr>
              <a:t> </a:t>
            </a:r>
          </a:p>
          <a:p>
            <a:pPr>
              <a:spcBef>
                <a:spcPct val="50000"/>
              </a:spcBef>
            </a:pPr>
            <a:r>
              <a:rPr lang="nl-NL" sz="3600">
                <a:solidFill>
                  <a:srgbClr val="3333FF"/>
                </a:solidFill>
                <a:latin typeface="Times New Roman" pitchFamily="18" charset="0"/>
                <a:cs typeface="Times New Roman" pitchFamily="18" charset="0"/>
              </a:rPr>
              <a:t> - </a:t>
            </a:r>
            <a:r>
              <a:rPr lang="en-US" sz="3600">
                <a:solidFill>
                  <a:srgbClr val="3333FF"/>
                </a:solidFill>
                <a:latin typeface="Times New Roman" pitchFamily="18" charset="0"/>
                <a:cs typeface="Times New Roman" pitchFamily="18" charset="0"/>
              </a:rPr>
              <a:t> công bằng</a:t>
            </a:r>
          </a:p>
          <a:p>
            <a:pPr>
              <a:spcBef>
                <a:spcPct val="50000"/>
              </a:spcBef>
            </a:pPr>
            <a:r>
              <a:rPr lang="en-US" sz="3600">
                <a:solidFill>
                  <a:srgbClr val="3333FF"/>
                </a:solidFill>
                <a:latin typeface="Times New Roman" pitchFamily="18" charset="0"/>
                <a:cs typeface="Times New Roman" pitchFamily="18" charset="0"/>
              </a:rPr>
              <a:t> -  kì lạ.</a:t>
            </a:r>
          </a:p>
        </p:txBody>
      </p:sp>
      <p:sp>
        <p:nvSpPr>
          <p:cNvPr id="17413" name="Rectangle 5"/>
          <p:cNvSpPr>
            <a:spLocks noChangeArrowheads="1"/>
          </p:cNvSpPr>
          <p:nvPr/>
        </p:nvSpPr>
        <p:spPr bwMode="auto">
          <a:xfrm>
            <a:off x="1274379" y="533400"/>
            <a:ext cx="4403770" cy="646331"/>
          </a:xfrm>
          <a:prstGeom prst="rect">
            <a:avLst/>
          </a:prstGeom>
          <a:noFill/>
          <a:ln w="9525">
            <a:noFill/>
            <a:miter lim="800000"/>
            <a:headEnd/>
            <a:tailEnd/>
          </a:ln>
        </p:spPr>
        <p:txBody>
          <a:bodyPr wrap="none">
            <a:spAutoFit/>
          </a:bodyPr>
          <a:lstStyle/>
          <a:p>
            <a:r>
              <a:rPr lang="nl-NL" sz="3600" dirty="0" smtClean="0">
                <a:solidFill>
                  <a:srgbClr val="FF0000"/>
                </a:solidFill>
                <a:latin typeface="Times New Roman" pitchFamily="18" charset="0"/>
                <a:cs typeface="Times New Roman" pitchFamily="18" charset="0"/>
              </a:rPr>
              <a:t>Luyện </a:t>
            </a:r>
            <a:r>
              <a:rPr lang="nl-NL" sz="3600" dirty="0">
                <a:solidFill>
                  <a:srgbClr val="FF0000"/>
                </a:solidFill>
                <a:latin typeface="Times New Roman" pitchFamily="18" charset="0"/>
                <a:cs typeface="Times New Roman" pitchFamily="18" charset="0"/>
              </a:rPr>
              <a:t>đọc trong nhóm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412"/>
                                        </p:tgtEl>
                                        <p:attrNameLst>
                                          <p:attrName>style.visibility</p:attrName>
                                        </p:attrNameLst>
                                      </p:cBhvr>
                                      <p:to>
                                        <p:strVal val="visible"/>
                                      </p:to>
                                    </p:set>
                                    <p:anim calcmode="discrete" valueType="clr">
                                      <p:cBhvr override="childStyle">
                                        <p:cTn id="7" dur="80"/>
                                        <p:tgtEl>
                                          <p:spTgt spid="174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412"/>
                                        </p:tgtEl>
                                        <p:attrNameLst>
                                          <p:attrName>fillcolor</p:attrName>
                                        </p:attrNameLst>
                                      </p:cBhvr>
                                      <p:tavLst>
                                        <p:tav tm="0">
                                          <p:val>
                                            <p:clrVal>
                                              <a:schemeClr val="accent2"/>
                                            </p:clrVal>
                                          </p:val>
                                        </p:tav>
                                        <p:tav tm="50000">
                                          <p:val>
                                            <p:clrVal>
                                              <a:schemeClr val="hlink"/>
                                            </p:clrVal>
                                          </p:val>
                                        </p:tav>
                                      </p:tavLst>
                                    </p:anim>
                                    <p:set>
                                      <p:cBhvr>
                                        <p:cTn id="9" dur="80"/>
                                        <p:tgtEl>
                                          <p:spTgt spid="1741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xit" presetSubtype="16" fill="hold" grpId="1" nodeType="clickEffect">
                                  <p:stCondLst>
                                    <p:cond delay="0"/>
                                  </p:stCondLst>
                                  <p:iterate type="lt">
                                    <p:tmPct val="0"/>
                                  </p:iterate>
                                  <p:childTnLst>
                                    <p:animEffect transition="out" filter="box(in)">
                                      <p:cBhvr>
                                        <p:cTn id="13" dur="500"/>
                                        <p:tgtEl>
                                          <p:spTgt spid="17412"/>
                                        </p:tgtEl>
                                      </p:cBhvr>
                                    </p:animEffect>
                                    <p:set>
                                      <p:cBhvr>
                                        <p:cTn id="14" dur="1" fill="hold">
                                          <p:stCondLst>
                                            <p:cond delay="499"/>
                                          </p:stCondLst>
                                        </p:cTn>
                                        <p:tgtEl>
                                          <p:spTgt spid="174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checkerboard(across)">
                                      <p:cBhvr>
                                        <p:cTn id="19"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2" grpId="1"/>
      <p:bldP spid="174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76200" y="2057400"/>
            <a:ext cx="4191000" cy="1077218"/>
          </a:xfrm>
          <a:prstGeom prst="rect">
            <a:avLst/>
          </a:prstGeom>
          <a:noFill/>
          <a:ln w="9525">
            <a:noFill/>
            <a:miter lim="800000"/>
            <a:headEnd/>
            <a:tailEnd/>
          </a:ln>
        </p:spPr>
        <p:txBody>
          <a:bodyPr>
            <a:spAutoFit/>
          </a:bodyPr>
          <a:lstStyle/>
          <a:p>
            <a:r>
              <a:rPr lang="nl-NL" sz="3200">
                <a:solidFill>
                  <a:srgbClr val="3333FF"/>
                </a:solidFill>
                <a:latin typeface="Times New Roman" pitchFamily="18" charset="0"/>
                <a:cs typeface="Times New Roman" pitchFamily="18" charset="0"/>
              </a:rPr>
              <a:t>+ Người em nghĩ gì và đã làm gì?</a:t>
            </a:r>
          </a:p>
        </p:txBody>
      </p:sp>
      <p:sp>
        <p:nvSpPr>
          <p:cNvPr id="9220" name="Line 9"/>
          <p:cNvSpPr>
            <a:spLocks noChangeShapeType="1"/>
          </p:cNvSpPr>
          <p:nvPr/>
        </p:nvSpPr>
        <p:spPr bwMode="auto">
          <a:xfrm flipH="1">
            <a:off x="4648200" y="1752600"/>
            <a:ext cx="0" cy="3733800"/>
          </a:xfrm>
          <a:prstGeom prst="line">
            <a:avLst/>
          </a:prstGeom>
          <a:noFill/>
          <a:ln w="9525">
            <a:solidFill>
              <a:schemeClr val="tx1"/>
            </a:solidFill>
            <a:round/>
            <a:headEnd/>
            <a:tailEnd/>
          </a:ln>
        </p:spPr>
        <p:txBody>
          <a:bodyPr/>
          <a:lstStyle/>
          <a:p>
            <a:endParaRPr lang="en-US" sz="2800">
              <a:latin typeface="Times New Roman" pitchFamily="18" charset="0"/>
              <a:cs typeface="Times New Roman" pitchFamily="18" charset="0"/>
            </a:endParaRPr>
          </a:p>
        </p:txBody>
      </p:sp>
      <p:sp>
        <p:nvSpPr>
          <p:cNvPr id="15370" name="Text Box 10"/>
          <p:cNvSpPr txBox="1">
            <a:spLocks noChangeArrowheads="1"/>
          </p:cNvSpPr>
          <p:nvPr/>
        </p:nvSpPr>
        <p:spPr bwMode="auto">
          <a:xfrm>
            <a:off x="0" y="2787752"/>
            <a:ext cx="4572000" cy="1077218"/>
          </a:xfrm>
          <a:prstGeom prst="rect">
            <a:avLst/>
          </a:prstGeom>
          <a:noFill/>
          <a:ln w="9525">
            <a:noFill/>
            <a:miter lim="800000"/>
            <a:headEnd/>
            <a:tailEnd/>
          </a:ln>
        </p:spPr>
        <p:txBody>
          <a:bodyPr>
            <a:spAutoFit/>
          </a:bodyPr>
          <a:lstStyle/>
          <a:p>
            <a:r>
              <a:rPr lang="nl-NL" sz="3200">
                <a:latin typeface="Times New Roman" pitchFamily="18" charset="0"/>
                <a:cs typeface="Times New Roman" pitchFamily="18" charset="0"/>
              </a:rPr>
              <a:t> </a:t>
            </a:r>
            <a:r>
              <a:rPr lang="nl-NL" sz="3200">
                <a:solidFill>
                  <a:srgbClr val="3333FF"/>
                </a:solidFill>
                <a:latin typeface="Times New Roman" pitchFamily="18" charset="0"/>
                <a:cs typeface="Times New Roman" pitchFamily="18" charset="0"/>
              </a:rPr>
              <a:t>+ Người anh nghĩ gì và đã làm gì?</a:t>
            </a:r>
            <a:endParaRPr lang="en-US" sz="3200">
              <a:solidFill>
                <a:srgbClr val="3333FF"/>
              </a:solidFill>
              <a:latin typeface="Times New Roman" pitchFamily="18" charset="0"/>
              <a:cs typeface="Times New Roman" pitchFamily="18" charset="0"/>
            </a:endParaRPr>
          </a:p>
        </p:txBody>
      </p:sp>
      <p:sp>
        <p:nvSpPr>
          <p:cNvPr id="15371" name="Text Box 11"/>
          <p:cNvSpPr txBox="1">
            <a:spLocks noChangeArrowheads="1"/>
          </p:cNvSpPr>
          <p:nvPr/>
        </p:nvSpPr>
        <p:spPr bwMode="auto">
          <a:xfrm>
            <a:off x="0" y="4198203"/>
            <a:ext cx="4572000" cy="1077218"/>
          </a:xfrm>
          <a:prstGeom prst="rect">
            <a:avLst/>
          </a:prstGeom>
          <a:noFill/>
          <a:ln w="9525">
            <a:noFill/>
            <a:miter lim="800000"/>
            <a:headEnd/>
            <a:tailEnd/>
          </a:ln>
        </p:spPr>
        <p:txBody>
          <a:bodyPr>
            <a:spAutoFit/>
          </a:bodyPr>
          <a:lstStyle/>
          <a:p>
            <a:r>
              <a:rPr lang="nl-NL" sz="3200">
                <a:latin typeface="Times New Roman" pitchFamily="18" charset="0"/>
                <a:cs typeface="Times New Roman" pitchFamily="18" charset="0"/>
              </a:rPr>
              <a:t> </a:t>
            </a:r>
            <a:r>
              <a:rPr lang="nl-NL" sz="3200">
                <a:solidFill>
                  <a:srgbClr val="3333FF"/>
                </a:solidFill>
                <a:latin typeface="Times New Roman" pitchFamily="18" charset="0"/>
                <a:cs typeface="Times New Roman" pitchFamily="18" charset="0"/>
              </a:rPr>
              <a:t>+ Hãy nói một câu về tình cảm của hai anh em.</a:t>
            </a:r>
            <a:endParaRPr lang="en-US" sz="3200">
              <a:solidFill>
                <a:srgbClr val="3333FF"/>
              </a:solidFill>
              <a:latin typeface="Times New Roman" pitchFamily="18" charset="0"/>
              <a:cs typeface="Times New Roman" pitchFamily="18" charset="0"/>
            </a:endParaRPr>
          </a:p>
        </p:txBody>
      </p:sp>
      <p:sp>
        <p:nvSpPr>
          <p:cNvPr id="15372" name="Text Box 12"/>
          <p:cNvSpPr txBox="1">
            <a:spLocks noChangeArrowheads="1"/>
          </p:cNvSpPr>
          <p:nvPr/>
        </p:nvSpPr>
        <p:spPr bwMode="auto">
          <a:xfrm>
            <a:off x="76200" y="3321152"/>
            <a:ext cx="4572000" cy="1077218"/>
          </a:xfrm>
          <a:prstGeom prst="rect">
            <a:avLst/>
          </a:prstGeom>
          <a:noFill/>
          <a:ln w="9525">
            <a:noFill/>
            <a:miter lim="800000"/>
            <a:headEnd/>
            <a:tailEnd/>
          </a:ln>
        </p:spPr>
        <p:txBody>
          <a:bodyPr>
            <a:spAutoFit/>
          </a:bodyPr>
          <a:lstStyle/>
          <a:p>
            <a:r>
              <a:rPr lang="nl-NL" sz="3200">
                <a:solidFill>
                  <a:srgbClr val="3333FF"/>
                </a:solidFill>
                <a:latin typeface="Times New Roman" pitchFamily="18" charset="0"/>
                <a:cs typeface="Times New Roman" pitchFamily="18" charset="0"/>
              </a:rPr>
              <a:t>+ Mỗi người cho thế nào là công bằng?</a:t>
            </a:r>
            <a:r>
              <a:rPr lang="en-US" sz="3200">
                <a:solidFill>
                  <a:srgbClr val="3333FF"/>
                </a:solidFill>
                <a:latin typeface="Times New Roman" pitchFamily="18" charset="0"/>
                <a:cs typeface="Times New Roman" pitchFamily="18" charset="0"/>
              </a:rPr>
              <a:t> </a:t>
            </a:r>
          </a:p>
        </p:txBody>
      </p:sp>
      <p:sp>
        <p:nvSpPr>
          <p:cNvPr id="15373" name="Text Box 13"/>
          <p:cNvSpPr txBox="1">
            <a:spLocks noChangeArrowheads="1"/>
          </p:cNvSpPr>
          <p:nvPr/>
        </p:nvSpPr>
        <p:spPr bwMode="auto">
          <a:xfrm>
            <a:off x="4648200" y="2057400"/>
            <a:ext cx="4495800" cy="2677656"/>
          </a:xfrm>
          <a:prstGeom prst="rect">
            <a:avLst/>
          </a:prstGeom>
          <a:noFill/>
          <a:ln w="9525">
            <a:noFill/>
            <a:miter lim="800000"/>
            <a:headEnd/>
            <a:tailEnd/>
          </a:ln>
        </p:spPr>
        <p:txBody>
          <a:bodyPr>
            <a:spAutoFit/>
          </a:bodyPr>
          <a:lstStyle/>
          <a:p>
            <a:r>
              <a:rPr lang="nl-NL" sz="2800">
                <a:solidFill>
                  <a:srgbClr val="3333FF"/>
                </a:solidFill>
                <a:latin typeface="Times New Roman" pitchFamily="18" charset="0"/>
                <a:cs typeface="Times New Roman" pitchFamily="18" charset="0"/>
              </a:rPr>
              <a:t>- Anh mình còn phải nuôi vợ con. Nếu phần lúa của mình cũng bằng của anh thì thật không công bằng. Người em ra đồng lấy lúa của mình bỏ thêm vào phần của anh.</a:t>
            </a:r>
          </a:p>
        </p:txBody>
      </p:sp>
      <p:sp>
        <p:nvSpPr>
          <p:cNvPr id="15374" name="Text Box 14"/>
          <p:cNvSpPr txBox="1">
            <a:spLocks noChangeArrowheads="1"/>
          </p:cNvSpPr>
          <p:nvPr/>
        </p:nvSpPr>
        <p:spPr bwMode="auto">
          <a:xfrm>
            <a:off x="4800600" y="2590800"/>
            <a:ext cx="4343400" cy="2677656"/>
          </a:xfrm>
          <a:prstGeom prst="rect">
            <a:avLst/>
          </a:prstGeom>
          <a:noFill/>
          <a:ln w="9525">
            <a:noFill/>
            <a:miter lim="800000"/>
            <a:headEnd/>
            <a:tailEnd/>
          </a:ln>
        </p:spPr>
        <p:txBody>
          <a:bodyPr>
            <a:spAutoFit/>
          </a:bodyPr>
          <a:lstStyle/>
          <a:p>
            <a:r>
              <a:rPr lang="nl-NL" sz="2800">
                <a:latin typeface="Times New Roman" pitchFamily="18" charset="0"/>
                <a:cs typeface="Times New Roman" pitchFamily="18" charset="0"/>
              </a:rPr>
              <a:t>- </a:t>
            </a:r>
            <a:r>
              <a:rPr lang="nl-NL" sz="2800">
                <a:solidFill>
                  <a:srgbClr val="3333FF"/>
                </a:solidFill>
                <a:latin typeface="Times New Roman" pitchFamily="18" charset="0"/>
                <a:cs typeface="Times New Roman" pitchFamily="18" charset="0"/>
              </a:rPr>
              <a:t>Em ta sống một mình vất vả. Nếu phần của ta cũng bằng phần của chú ấy thì thật không công bằng. Người anh ra đồng lấy lúa của mình bỏ thêm vào phần của em.</a:t>
            </a:r>
            <a:endParaRPr lang="en-US" sz="2800">
              <a:solidFill>
                <a:srgbClr val="3333FF"/>
              </a:solidFill>
              <a:latin typeface="Times New Roman" pitchFamily="18" charset="0"/>
              <a:cs typeface="Times New Roman" pitchFamily="18" charset="0"/>
            </a:endParaRPr>
          </a:p>
        </p:txBody>
      </p:sp>
      <p:sp>
        <p:nvSpPr>
          <p:cNvPr id="15375" name="Text Box 15"/>
          <p:cNvSpPr txBox="1">
            <a:spLocks noChangeArrowheads="1"/>
          </p:cNvSpPr>
          <p:nvPr/>
        </p:nvSpPr>
        <p:spPr bwMode="auto">
          <a:xfrm>
            <a:off x="4800600" y="3200400"/>
            <a:ext cx="4343400" cy="954107"/>
          </a:xfrm>
          <a:prstGeom prst="rect">
            <a:avLst/>
          </a:prstGeom>
          <a:noFill/>
          <a:ln w="9525">
            <a:noFill/>
            <a:miter lim="800000"/>
            <a:headEnd/>
            <a:tailEnd/>
          </a:ln>
        </p:spPr>
        <p:txBody>
          <a:bodyPr>
            <a:spAutoFit/>
          </a:bodyPr>
          <a:lstStyle/>
          <a:p>
            <a:r>
              <a:rPr lang="en-US" sz="2800">
                <a:solidFill>
                  <a:srgbClr val="3333FF"/>
                </a:solidFill>
                <a:latin typeface="Times New Roman" pitchFamily="18" charset="0"/>
                <a:cs typeface="Times New Roman" pitchFamily="18" charset="0"/>
              </a:rPr>
              <a:t>- Chia cho anh phần nhiều. Chia cho em phần nhiều.</a:t>
            </a:r>
            <a:endParaRPr lang="nl-NL" sz="2800">
              <a:solidFill>
                <a:srgbClr val="3333FF"/>
              </a:solidFill>
              <a:latin typeface="Times New Roman" pitchFamily="18" charset="0"/>
              <a:cs typeface="Times New Roman" pitchFamily="18" charset="0"/>
            </a:endParaRPr>
          </a:p>
        </p:txBody>
      </p:sp>
      <p:sp>
        <p:nvSpPr>
          <p:cNvPr id="15376" name="Text Box 16"/>
          <p:cNvSpPr txBox="1">
            <a:spLocks noChangeArrowheads="1"/>
          </p:cNvSpPr>
          <p:nvPr/>
        </p:nvSpPr>
        <p:spPr bwMode="auto">
          <a:xfrm>
            <a:off x="4724400" y="3505200"/>
            <a:ext cx="4419600" cy="1815882"/>
          </a:xfrm>
          <a:prstGeom prst="rect">
            <a:avLst/>
          </a:prstGeom>
          <a:noFill/>
          <a:ln w="9525">
            <a:noFill/>
            <a:miter lim="800000"/>
            <a:headEnd/>
            <a:tailEnd/>
          </a:ln>
        </p:spPr>
        <p:txBody>
          <a:bodyPr>
            <a:spAutoFit/>
          </a:bodyPr>
          <a:lstStyle/>
          <a:p>
            <a:r>
              <a:rPr lang="en-US" sz="2800">
                <a:solidFill>
                  <a:srgbClr val="3333FF"/>
                </a:solidFill>
                <a:latin typeface="Times New Roman" pitchFamily="18" charset="0"/>
                <a:cs typeface="Times New Roman" pitchFamily="18" charset="0"/>
              </a:rPr>
              <a:t>- Hai anh em rất yêu thương nhau./ Hai anh em luôn lo lắng cho nhau./ Tình cảm của hai anh em thật cảm động.</a:t>
            </a:r>
          </a:p>
        </p:txBody>
      </p:sp>
      <p:sp>
        <p:nvSpPr>
          <p:cNvPr id="15385" name="AutoShape 25"/>
          <p:cNvSpPr>
            <a:spLocks noChangeArrowheads="1"/>
          </p:cNvSpPr>
          <p:nvPr/>
        </p:nvSpPr>
        <p:spPr bwMode="auto">
          <a:xfrm>
            <a:off x="1524000" y="228600"/>
            <a:ext cx="6248400" cy="990600"/>
          </a:xfrm>
          <a:prstGeom prst="flowChartDecision">
            <a:avLst/>
          </a:prstGeom>
          <a:solidFill>
            <a:schemeClr val="accent1"/>
          </a:solidFill>
          <a:ln w="9525">
            <a:solidFill>
              <a:schemeClr val="tx1"/>
            </a:solidFill>
            <a:miter lim="800000"/>
            <a:headEnd/>
            <a:tailEnd/>
          </a:ln>
        </p:spPr>
        <p:txBody>
          <a:bodyPr wrap="none" anchor="ctr"/>
          <a:lstStyle/>
          <a:p>
            <a:pPr algn="ctr"/>
            <a:r>
              <a:rPr lang="nl-NL" sz="3200" smtClean="0">
                <a:solidFill>
                  <a:schemeClr val="bg1"/>
                </a:solidFill>
                <a:latin typeface="Times New Roman" pitchFamily="18" charset="0"/>
                <a:cs typeface="Times New Roman" pitchFamily="18" charset="0"/>
              </a:rPr>
              <a:t>Tìm </a:t>
            </a:r>
            <a:r>
              <a:rPr lang="nl-NL" sz="3200">
                <a:solidFill>
                  <a:schemeClr val="bg1"/>
                </a:solidFill>
                <a:latin typeface="Times New Roman" pitchFamily="18" charset="0"/>
                <a:cs typeface="Times New Roman" pitchFamily="18" charset="0"/>
              </a:rPr>
              <a:t>hiểu bài</a:t>
            </a:r>
            <a:r>
              <a:rPr lang="en-US" sz="3200">
                <a:latin typeface="Times New Roman" pitchFamily="18" charset="0"/>
                <a:cs typeface="Times New Roman" pitchFamily="18" charset="0"/>
              </a:rPr>
              <a:t> </a:t>
            </a:r>
          </a:p>
        </p:txBody>
      </p:sp>
      <p:sp>
        <p:nvSpPr>
          <p:cNvPr id="15386" name="AutoShape 26"/>
          <p:cNvSpPr>
            <a:spLocks noChangeArrowheads="1"/>
          </p:cNvSpPr>
          <p:nvPr/>
        </p:nvSpPr>
        <p:spPr bwMode="auto">
          <a:xfrm>
            <a:off x="381000" y="762000"/>
            <a:ext cx="2590800" cy="990600"/>
          </a:xfrm>
          <a:prstGeom prst="sun">
            <a:avLst>
              <a:gd name="adj" fmla="val 12500"/>
            </a:avLst>
          </a:prstGeom>
          <a:solidFill>
            <a:schemeClr val="accent1"/>
          </a:solidFill>
          <a:ln w="9525">
            <a:solidFill>
              <a:srgbClr val="FFFF00"/>
            </a:solidFill>
            <a:miter lim="800000"/>
            <a:headEnd/>
            <a:tailEnd/>
          </a:ln>
        </p:spPr>
        <p:txBody>
          <a:bodyPr wrap="none" anchor="ctr"/>
          <a:lstStyle/>
          <a:p>
            <a:pPr algn="ctr"/>
            <a:r>
              <a:rPr lang="en-US" sz="3200" b="1">
                <a:solidFill>
                  <a:schemeClr val="bg1"/>
                </a:solidFill>
                <a:latin typeface="Times New Roman" pitchFamily="18" charset="0"/>
                <a:cs typeface="Times New Roman" pitchFamily="18" charset="0"/>
              </a:rPr>
              <a:t>CÂU HỎI</a:t>
            </a:r>
          </a:p>
        </p:txBody>
      </p:sp>
      <p:sp>
        <p:nvSpPr>
          <p:cNvPr id="15387" name="AutoShape 27"/>
          <p:cNvSpPr>
            <a:spLocks noChangeArrowheads="1"/>
          </p:cNvSpPr>
          <p:nvPr/>
        </p:nvSpPr>
        <p:spPr bwMode="auto">
          <a:xfrm>
            <a:off x="6248400" y="685800"/>
            <a:ext cx="2590800" cy="914400"/>
          </a:xfrm>
          <a:prstGeom prst="sun">
            <a:avLst>
              <a:gd name="adj" fmla="val 12500"/>
            </a:avLst>
          </a:prstGeom>
          <a:solidFill>
            <a:schemeClr val="accent1"/>
          </a:solidFill>
          <a:ln w="9525">
            <a:solidFill>
              <a:srgbClr val="FFFF00"/>
            </a:solidFill>
            <a:miter lim="800000"/>
            <a:headEnd/>
            <a:tailEnd/>
          </a:ln>
        </p:spPr>
        <p:txBody>
          <a:bodyPr wrap="none" anchor="ctr"/>
          <a:lstStyle/>
          <a:p>
            <a:pPr algn="ctr"/>
            <a:r>
              <a:rPr lang="en-US" sz="3200" b="1">
                <a:solidFill>
                  <a:schemeClr val="bg1"/>
                </a:solidFill>
                <a:latin typeface="Times New Roman" pitchFamily="18" charset="0"/>
                <a:cs typeface="Times New Roman" pitchFamily="18" charset="0"/>
              </a:rPr>
              <a:t>TRẢ LỜI</a:t>
            </a:r>
          </a:p>
        </p:txBody>
      </p:sp>
      <p:sp>
        <p:nvSpPr>
          <p:cNvPr id="9232" name="Line 28"/>
          <p:cNvSpPr>
            <a:spLocks noChangeShapeType="1"/>
          </p:cNvSpPr>
          <p:nvPr/>
        </p:nvSpPr>
        <p:spPr bwMode="auto">
          <a:xfrm flipH="1">
            <a:off x="4648200" y="1752600"/>
            <a:ext cx="0" cy="3733800"/>
          </a:xfrm>
          <a:prstGeom prst="line">
            <a:avLst/>
          </a:prstGeom>
          <a:noFill/>
          <a:ln w="9525">
            <a:solidFill>
              <a:schemeClr val="tx1"/>
            </a:solidFill>
            <a:round/>
            <a:headEnd/>
            <a:tailEnd/>
          </a:ln>
        </p:spPr>
        <p:txBody>
          <a:bodyPr/>
          <a:lstStyle/>
          <a:p>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86"/>
                                        </p:tgtEl>
                                        <p:attrNameLst>
                                          <p:attrName>style.visibility</p:attrName>
                                        </p:attrNameLst>
                                      </p:cBhvr>
                                      <p:to>
                                        <p:strVal val="visible"/>
                                      </p:to>
                                    </p:set>
                                    <p:animEffect transition="in" filter="slide(fromBottom)">
                                      <p:cBhvr>
                                        <p:cTn id="7" dur="500"/>
                                        <p:tgtEl>
                                          <p:spTgt spid="15386"/>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5385"/>
                                        </p:tgtEl>
                                        <p:attrNameLst>
                                          <p:attrName>style.visibility</p:attrName>
                                        </p:attrNameLst>
                                      </p:cBhvr>
                                      <p:to>
                                        <p:strVal val="visible"/>
                                      </p:to>
                                    </p:set>
                                    <p:animEffect transition="in" filter="slide(fromBottom)">
                                      <p:cBhvr>
                                        <p:cTn id="10" dur="500"/>
                                        <p:tgtEl>
                                          <p:spTgt spid="15385"/>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15387"/>
                                        </p:tgtEl>
                                        <p:attrNameLst>
                                          <p:attrName>style.visibility</p:attrName>
                                        </p:attrNameLst>
                                      </p:cBhvr>
                                      <p:to>
                                        <p:strVal val="visible"/>
                                      </p:to>
                                    </p:set>
                                    <p:animEffect transition="in" filter="slide(fromBottom)">
                                      <p:cBhvr>
                                        <p:cTn id="13" dur="500"/>
                                        <p:tgtEl>
                                          <p:spTgt spid="15387"/>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5365"/>
                                        </p:tgtEl>
                                        <p:attrNameLst>
                                          <p:attrName>style.visibility</p:attrName>
                                        </p:attrNameLst>
                                      </p:cBhvr>
                                      <p:to>
                                        <p:strVal val="visible"/>
                                      </p:to>
                                    </p:set>
                                    <p:anim calcmode="discrete" valueType="clr">
                                      <p:cBhvr override="childStyle">
                                        <p:cTn id="18" dur="80"/>
                                        <p:tgtEl>
                                          <p:spTgt spid="15365"/>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5365"/>
                                        </p:tgtEl>
                                        <p:attrNameLst>
                                          <p:attrName>fillcolor</p:attrName>
                                        </p:attrNameLst>
                                      </p:cBhvr>
                                      <p:tavLst>
                                        <p:tav tm="0">
                                          <p:val>
                                            <p:clrVal>
                                              <a:schemeClr val="accent2"/>
                                            </p:clrVal>
                                          </p:val>
                                        </p:tav>
                                        <p:tav tm="50000">
                                          <p:val>
                                            <p:clrVal>
                                              <a:schemeClr val="hlink"/>
                                            </p:clrVal>
                                          </p:val>
                                        </p:tav>
                                      </p:tavLst>
                                    </p:anim>
                                    <p:set>
                                      <p:cBhvr>
                                        <p:cTn id="20" dur="80"/>
                                        <p:tgtEl>
                                          <p:spTgt spid="15365"/>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nodeType="clickEffect">
                                  <p:stCondLst>
                                    <p:cond delay="0"/>
                                  </p:stCondLst>
                                  <p:iterate type="lt">
                                    <p:tmPct val="50000"/>
                                  </p:iterate>
                                  <p:childTnLst>
                                    <p:set>
                                      <p:cBhvr>
                                        <p:cTn id="24" dur="1" fill="hold">
                                          <p:stCondLst>
                                            <p:cond delay="0"/>
                                          </p:stCondLst>
                                        </p:cTn>
                                        <p:tgtEl>
                                          <p:spTgt spid="15373">
                                            <p:txEl>
                                              <p:pRg st="0" end="0"/>
                                            </p:txEl>
                                          </p:spTgt>
                                        </p:tgtEl>
                                        <p:attrNameLst>
                                          <p:attrName>style.visibility</p:attrName>
                                        </p:attrNameLst>
                                      </p:cBhvr>
                                      <p:to>
                                        <p:strVal val="visible"/>
                                      </p:to>
                                    </p:set>
                                    <p:anim calcmode="discrete" valueType="clr">
                                      <p:cBhvr override="childStyle">
                                        <p:cTn id="25" dur="80"/>
                                        <p:tgtEl>
                                          <p:spTgt spid="1537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5373">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15373">
                                            <p:txEl>
                                              <p:pRg st="0" end="0"/>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iterate type="lt">
                                    <p:tmPct val="0"/>
                                  </p:iterate>
                                  <p:childTnLst>
                                    <p:animEffect transition="out" filter="box(in)">
                                      <p:cBhvr>
                                        <p:cTn id="31" dur="500"/>
                                        <p:tgtEl>
                                          <p:spTgt spid="15373">
                                            <p:txEl>
                                              <p:pRg st="0" end="0"/>
                                            </p:txEl>
                                          </p:spTgt>
                                        </p:tgtEl>
                                      </p:cBhvr>
                                    </p:animEffect>
                                    <p:set>
                                      <p:cBhvr>
                                        <p:cTn id="32" dur="1" fill="hold">
                                          <p:stCondLst>
                                            <p:cond delay="499"/>
                                          </p:stCondLst>
                                        </p:cTn>
                                        <p:tgtEl>
                                          <p:spTgt spid="15373">
                                            <p:txEl>
                                              <p:pRg st="0" end="0"/>
                                            </p:txEl>
                                          </p:spTgt>
                                        </p:tgtEl>
                                        <p:attrNameLst>
                                          <p:attrName>style.visibility</p:attrName>
                                        </p:attrNameLst>
                                      </p:cBhvr>
                                      <p:to>
                                        <p:strVal val="hidden"/>
                                      </p:to>
                                    </p:set>
                                  </p:childTnLst>
                                </p:cTn>
                              </p:par>
                              <p:par>
                                <p:cTn id="33" presetID="4" presetClass="exit" presetSubtype="16" fill="hold" grpId="1" nodeType="withEffect">
                                  <p:stCondLst>
                                    <p:cond delay="0"/>
                                  </p:stCondLst>
                                  <p:iterate type="lt">
                                    <p:tmPct val="0"/>
                                  </p:iterate>
                                  <p:childTnLst>
                                    <p:animEffect transition="out" filter="box(in)">
                                      <p:cBhvr>
                                        <p:cTn id="34" dur="500"/>
                                        <p:tgtEl>
                                          <p:spTgt spid="15365"/>
                                        </p:tgtEl>
                                      </p:cBhvr>
                                    </p:animEffect>
                                    <p:set>
                                      <p:cBhvr>
                                        <p:cTn id="35" dur="1" fill="hold">
                                          <p:stCondLst>
                                            <p:cond delay="499"/>
                                          </p:stCondLst>
                                        </p:cTn>
                                        <p:tgtEl>
                                          <p:spTgt spid="15365"/>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5370"/>
                                        </p:tgtEl>
                                        <p:attrNameLst>
                                          <p:attrName>style.visibility</p:attrName>
                                        </p:attrNameLst>
                                      </p:cBhvr>
                                      <p:to>
                                        <p:strVal val="visible"/>
                                      </p:to>
                                    </p:set>
                                    <p:anim calcmode="discrete" valueType="clr">
                                      <p:cBhvr override="childStyle">
                                        <p:cTn id="40" dur="80"/>
                                        <p:tgtEl>
                                          <p:spTgt spid="15370"/>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5370"/>
                                        </p:tgtEl>
                                        <p:attrNameLst>
                                          <p:attrName>fillcolor</p:attrName>
                                        </p:attrNameLst>
                                      </p:cBhvr>
                                      <p:tavLst>
                                        <p:tav tm="0">
                                          <p:val>
                                            <p:clrVal>
                                              <a:schemeClr val="accent2"/>
                                            </p:clrVal>
                                          </p:val>
                                        </p:tav>
                                        <p:tav tm="50000">
                                          <p:val>
                                            <p:clrVal>
                                              <a:schemeClr val="hlink"/>
                                            </p:clrVal>
                                          </p:val>
                                        </p:tav>
                                      </p:tavLst>
                                    </p:anim>
                                    <p:set>
                                      <p:cBhvr>
                                        <p:cTn id="42" dur="80"/>
                                        <p:tgtEl>
                                          <p:spTgt spid="15370"/>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5374"/>
                                        </p:tgtEl>
                                        <p:attrNameLst>
                                          <p:attrName>style.visibility</p:attrName>
                                        </p:attrNameLst>
                                      </p:cBhvr>
                                      <p:to>
                                        <p:strVal val="visible"/>
                                      </p:to>
                                    </p:set>
                                    <p:anim calcmode="discrete" valueType="clr">
                                      <p:cBhvr override="childStyle">
                                        <p:cTn id="47" dur="80"/>
                                        <p:tgtEl>
                                          <p:spTgt spid="15374"/>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5374"/>
                                        </p:tgtEl>
                                        <p:attrNameLst>
                                          <p:attrName>fillcolor</p:attrName>
                                        </p:attrNameLst>
                                      </p:cBhvr>
                                      <p:tavLst>
                                        <p:tav tm="0">
                                          <p:val>
                                            <p:clrVal>
                                              <a:schemeClr val="accent2"/>
                                            </p:clrVal>
                                          </p:val>
                                        </p:tav>
                                        <p:tav tm="50000">
                                          <p:val>
                                            <p:clrVal>
                                              <a:schemeClr val="hlink"/>
                                            </p:clrVal>
                                          </p:val>
                                        </p:tav>
                                      </p:tavLst>
                                    </p:anim>
                                    <p:set>
                                      <p:cBhvr>
                                        <p:cTn id="49" dur="80"/>
                                        <p:tgtEl>
                                          <p:spTgt spid="15374"/>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4" presetClass="exit" presetSubtype="16" fill="hold" grpId="1" nodeType="clickEffect">
                                  <p:stCondLst>
                                    <p:cond delay="0"/>
                                  </p:stCondLst>
                                  <p:iterate type="lt">
                                    <p:tmPct val="0"/>
                                  </p:iterate>
                                  <p:childTnLst>
                                    <p:animEffect transition="out" filter="box(in)">
                                      <p:cBhvr>
                                        <p:cTn id="53" dur="500"/>
                                        <p:tgtEl>
                                          <p:spTgt spid="15374"/>
                                        </p:tgtEl>
                                      </p:cBhvr>
                                    </p:animEffect>
                                    <p:set>
                                      <p:cBhvr>
                                        <p:cTn id="54" dur="1" fill="hold">
                                          <p:stCondLst>
                                            <p:cond delay="499"/>
                                          </p:stCondLst>
                                        </p:cTn>
                                        <p:tgtEl>
                                          <p:spTgt spid="15374"/>
                                        </p:tgtEl>
                                        <p:attrNameLst>
                                          <p:attrName>style.visibility</p:attrName>
                                        </p:attrNameLst>
                                      </p:cBhvr>
                                      <p:to>
                                        <p:strVal val="hidden"/>
                                      </p:to>
                                    </p:set>
                                  </p:childTnLst>
                                </p:cTn>
                              </p:par>
                              <p:par>
                                <p:cTn id="55" presetID="4" presetClass="exit" presetSubtype="16" fill="hold" grpId="1" nodeType="withEffect">
                                  <p:stCondLst>
                                    <p:cond delay="0"/>
                                  </p:stCondLst>
                                  <p:iterate type="lt">
                                    <p:tmPct val="0"/>
                                  </p:iterate>
                                  <p:childTnLst>
                                    <p:animEffect transition="out" filter="box(in)">
                                      <p:cBhvr>
                                        <p:cTn id="56" dur="500"/>
                                        <p:tgtEl>
                                          <p:spTgt spid="15370"/>
                                        </p:tgtEl>
                                      </p:cBhvr>
                                    </p:animEffect>
                                    <p:set>
                                      <p:cBhvr>
                                        <p:cTn id="57" dur="1" fill="hold">
                                          <p:stCondLst>
                                            <p:cond delay="499"/>
                                          </p:stCondLst>
                                        </p:cTn>
                                        <p:tgtEl>
                                          <p:spTgt spid="1537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15372"/>
                                        </p:tgtEl>
                                        <p:attrNameLst>
                                          <p:attrName>style.visibility</p:attrName>
                                        </p:attrNameLst>
                                      </p:cBhvr>
                                      <p:to>
                                        <p:strVal val="visible"/>
                                      </p:to>
                                    </p:set>
                                    <p:anim calcmode="discrete" valueType="clr">
                                      <p:cBhvr override="childStyle">
                                        <p:cTn id="62" dur="80"/>
                                        <p:tgtEl>
                                          <p:spTgt spid="15372"/>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15372"/>
                                        </p:tgtEl>
                                        <p:attrNameLst>
                                          <p:attrName>fillcolor</p:attrName>
                                        </p:attrNameLst>
                                      </p:cBhvr>
                                      <p:tavLst>
                                        <p:tav tm="0">
                                          <p:val>
                                            <p:clrVal>
                                              <a:schemeClr val="accent2"/>
                                            </p:clrVal>
                                          </p:val>
                                        </p:tav>
                                        <p:tav tm="50000">
                                          <p:val>
                                            <p:clrVal>
                                              <a:schemeClr val="hlink"/>
                                            </p:clrVal>
                                          </p:val>
                                        </p:tav>
                                      </p:tavLst>
                                    </p:anim>
                                    <p:set>
                                      <p:cBhvr>
                                        <p:cTn id="64" dur="80"/>
                                        <p:tgtEl>
                                          <p:spTgt spid="15372"/>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grpId="0" nodeType="clickEffect">
                                  <p:stCondLst>
                                    <p:cond delay="0"/>
                                  </p:stCondLst>
                                  <p:iterate type="lt">
                                    <p:tmPct val="50000"/>
                                  </p:iterate>
                                  <p:childTnLst>
                                    <p:set>
                                      <p:cBhvr>
                                        <p:cTn id="68" dur="1" fill="hold">
                                          <p:stCondLst>
                                            <p:cond delay="0"/>
                                          </p:stCondLst>
                                        </p:cTn>
                                        <p:tgtEl>
                                          <p:spTgt spid="15375"/>
                                        </p:tgtEl>
                                        <p:attrNameLst>
                                          <p:attrName>style.visibility</p:attrName>
                                        </p:attrNameLst>
                                      </p:cBhvr>
                                      <p:to>
                                        <p:strVal val="visible"/>
                                      </p:to>
                                    </p:set>
                                    <p:anim calcmode="discrete" valueType="clr">
                                      <p:cBhvr override="childStyle">
                                        <p:cTn id="69" dur="80"/>
                                        <p:tgtEl>
                                          <p:spTgt spid="15375"/>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15375"/>
                                        </p:tgtEl>
                                        <p:attrNameLst>
                                          <p:attrName>fillcolor</p:attrName>
                                        </p:attrNameLst>
                                      </p:cBhvr>
                                      <p:tavLst>
                                        <p:tav tm="0">
                                          <p:val>
                                            <p:clrVal>
                                              <a:schemeClr val="accent2"/>
                                            </p:clrVal>
                                          </p:val>
                                        </p:tav>
                                        <p:tav tm="50000">
                                          <p:val>
                                            <p:clrVal>
                                              <a:schemeClr val="hlink"/>
                                            </p:clrVal>
                                          </p:val>
                                        </p:tav>
                                      </p:tavLst>
                                    </p:anim>
                                    <p:set>
                                      <p:cBhvr>
                                        <p:cTn id="71" dur="80"/>
                                        <p:tgtEl>
                                          <p:spTgt spid="15375"/>
                                        </p:tgtEl>
                                        <p:attrNameLst>
                                          <p:attrName>fill.type</p:attrName>
                                        </p:attrNameLst>
                                      </p:cBhvr>
                                      <p:to>
                                        <p:strVal val="solid"/>
                                      </p:to>
                                    </p:set>
                                  </p:childTnLst>
                                </p:cTn>
                              </p:par>
                            </p:childTnLst>
                          </p:cTn>
                        </p:par>
                      </p:childTnLst>
                    </p:cTn>
                  </p:par>
                  <p:par>
                    <p:cTn id="72" fill="hold">
                      <p:stCondLst>
                        <p:cond delay="indefinite"/>
                      </p:stCondLst>
                      <p:childTnLst>
                        <p:par>
                          <p:cTn id="73" fill="hold">
                            <p:stCondLst>
                              <p:cond delay="0"/>
                            </p:stCondLst>
                            <p:childTnLst>
                              <p:par>
                                <p:cTn id="74" presetID="4" presetClass="exit" presetSubtype="16" fill="hold" grpId="1" nodeType="clickEffect">
                                  <p:stCondLst>
                                    <p:cond delay="0"/>
                                  </p:stCondLst>
                                  <p:iterate type="lt">
                                    <p:tmPct val="0"/>
                                  </p:iterate>
                                  <p:childTnLst>
                                    <p:animEffect transition="out" filter="box(in)">
                                      <p:cBhvr>
                                        <p:cTn id="75" dur="500"/>
                                        <p:tgtEl>
                                          <p:spTgt spid="15375"/>
                                        </p:tgtEl>
                                      </p:cBhvr>
                                    </p:animEffect>
                                    <p:set>
                                      <p:cBhvr>
                                        <p:cTn id="76" dur="1" fill="hold">
                                          <p:stCondLst>
                                            <p:cond delay="499"/>
                                          </p:stCondLst>
                                        </p:cTn>
                                        <p:tgtEl>
                                          <p:spTgt spid="15375"/>
                                        </p:tgtEl>
                                        <p:attrNameLst>
                                          <p:attrName>style.visibility</p:attrName>
                                        </p:attrNameLst>
                                      </p:cBhvr>
                                      <p:to>
                                        <p:strVal val="hidden"/>
                                      </p:to>
                                    </p:set>
                                  </p:childTnLst>
                                </p:cTn>
                              </p:par>
                              <p:par>
                                <p:cTn id="77" presetID="4" presetClass="exit" presetSubtype="16" fill="hold" grpId="1" nodeType="withEffect">
                                  <p:stCondLst>
                                    <p:cond delay="0"/>
                                  </p:stCondLst>
                                  <p:iterate type="lt">
                                    <p:tmPct val="0"/>
                                  </p:iterate>
                                  <p:childTnLst>
                                    <p:animEffect transition="out" filter="box(in)">
                                      <p:cBhvr>
                                        <p:cTn id="78" dur="500"/>
                                        <p:tgtEl>
                                          <p:spTgt spid="15372"/>
                                        </p:tgtEl>
                                      </p:cBhvr>
                                    </p:animEffect>
                                    <p:set>
                                      <p:cBhvr>
                                        <p:cTn id="79" dur="1" fill="hold">
                                          <p:stCondLst>
                                            <p:cond delay="499"/>
                                          </p:stCondLst>
                                        </p:cTn>
                                        <p:tgtEl>
                                          <p:spTgt spid="15372"/>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7" presetClass="entr" presetSubtype="0" fill="hold" grpId="0" nodeType="clickEffect">
                                  <p:stCondLst>
                                    <p:cond delay="0"/>
                                  </p:stCondLst>
                                  <p:iterate type="lt">
                                    <p:tmPct val="50000"/>
                                  </p:iterate>
                                  <p:childTnLst>
                                    <p:set>
                                      <p:cBhvr>
                                        <p:cTn id="83" dur="1" fill="hold">
                                          <p:stCondLst>
                                            <p:cond delay="0"/>
                                          </p:stCondLst>
                                        </p:cTn>
                                        <p:tgtEl>
                                          <p:spTgt spid="15371"/>
                                        </p:tgtEl>
                                        <p:attrNameLst>
                                          <p:attrName>style.visibility</p:attrName>
                                        </p:attrNameLst>
                                      </p:cBhvr>
                                      <p:to>
                                        <p:strVal val="visible"/>
                                      </p:to>
                                    </p:set>
                                    <p:anim calcmode="discrete" valueType="clr">
                                      <p:cBhvr override="childStyle">
                                        <p:cTn id="84" dur="80"/>
                                        <p:tgtEl>
                                          <p:spTgt spid="15371"/>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15371"/>
                                        </p:tgtEl>
                                        <p:attrNameLst>
                                          <p:attrName>fillcolor</p:attrName>
                                        </p:attrNameLst>
                                      </p:cBhvr>
                                      <p:tavLst>
                                        <p:tav tm="0">
                                          <p:val>
                                            <p:clrVal>
                                              <a:schemeClr val="accent2"/>
                                            </p:clrVal>
                                          </p:val>
                                        </p:tav>
                                        <p:tav tm="50000">
                                          <p:val>
                                            <p:clrVal>
                                              <a:schemeClr val="hlink"/>
                                            </p:clrVal>
                                          </p:val>
                                        </p:tav>
                                      </p:tavLst>
                                    </p:anim>
                                    <p:set>
                                      <p:cBhvr>
                                        <p:cTn id="86" dur="80"/>
                                        <p:tgtEl>
                                          <p:spTgt spid="15371"/>
                                        </p:tgtEl>
                                        <p:attrNameLst>
                                          <p:attrName>fill.type</p:attrName>
                                        </p:attrNameLst>
                                      </p:cBhvr>
                                      <p:to>
                                        <p:strVal val="solid"/>
                                      </p:to>
                                    </p:set>
                                  </p:childTnLst>
                                </p:cTn>
                              </p:par>
                            </p:childTnLst>
                          </p:cTn>
                        </p:par>
                      </p:childTnLst>
                    </p:cTn>
                  </p:par>
                  <p:par>
                    <p:cTn id="87" fill="hold">
                      <p:stCondLst>
                        <p:cond delay="indefinite"/>
                      </p:stCondLst>
                      <p:childTnLst>
                        <p:par>
                          <p:cTn id="88" fill="hold">
                            <p:stCondLst>
                              <p:cond delay="0"/>
                            </p:stCondLst>
                            <p:childTnLst>
                              <p:par>
                                <p:cTn id="89" presetID="27" presetClass="entr" presetSubtype="0" fill="hold" grpId="0" nodeType="clickEffect">
                                  <p:stCondLst>
                                    <p:cond delay="0"/>
                                  </p:stCondLst>
                                  <p:iterate type="lt">
                                    <p:tmPct val="50000"/>
                                  </p:iterate>
                                  <p:childTnLst>
                                    <p:set>
                                      <p:cBhvr>
                                        <p:cTn id="90" dur="1" fill="hold">
                                          <p:stCondLst>
                                            <p:cond delay="0"/>
                                          </p:stCondLst>
                                        </p:cTn>
                                        <p:tgtEl>
                                          <p:spTgt spid="15376"/>
                                        </p:tgtEl>
                                        <p:attrNameLst>
                                          <p:attrName>style.visibility</p:attrName>
                                        </p:attrNameLst>
                                      </p:cBhvr>
                                      <p:to>
                                        <p:strVal val="visible"/>
                                      </p:to>
                                    </p:set>
                                    <p:anim calcmode="discrete" valueType="clr">
                                      <p:cBhvr override="childStyle">
                                        <p:cTn id="91" dur="80"/>
                                        <p:tgtEl>
                                          <p:spTgt spid="15376"/>
                                        </p:tgtEl>
                                        <p:attrNameLst>
                                          <p:attrName>style.color</p:attrName>
                                        </p:attrNameLst>
                                      </p:cBhvr>
                                      <p:tavLst>
                                        <p:tav tm="0">
                                          <p:val>
                                            <p:clrVal>
                                              <a:schemeClr val="accent2"/>
                                            </p:clrVal>
                                          </p:val>
                                        </p:tav>
                                        <p:tav tm="50000">
                                          <p:val>
                                            <p:clrVal>
                                              <a:schemeClr val="hlink"/>
                                            </p:clrVal>
                                          </p:val>
                                        </p:tav>
                                      </p:tavLst>
                                    </p:anim>
                                    <p:anim calcmode="discrete" valueType="clr">
                                      <p:cBhvr>
                                        <p:cTn id="92" dur="80"/>
                                        <p:tgtEl>
                                          <p:spTgt spid="15376"/>
                                        </p:tgtEl>
                                        <p:attrNameLst>
                                          <p:attrName>fillcolor</p:attrName>
                                        </p:attrNameLst>
                                      </p:cBhvr>
                                      <p:tavLst>
                                        <p:tav tm="0">
                                          <p:val>
                                            <p:clrVal>
                                              <a:schemeClr val="accent2"/>
                                            </p:clrVal>
                                          </p:val>
                                        </p:tav>
                                        <p:tav tm="50000">
                                          <p:val>
                                            <p:clrVal>
                                              <a:schemeClr val="hlink"/>
                                            </p:clrVal>
                                          </p:val>
                                        </p:tav>
                                      </p:tavLst>
                                    </p:anim>
                                    <p:set>
                                      <p:cBhvr>
                                        <p:cTn id="93" dur="80"/>
                                        <p:tgtEl>
                                          <p:spTgt spid="15376"/>
                                        </p:tgtEl>
                                        <p:attrNameLst>
                                          <p:attrName>fill.type</p:attrName>
                                        </p:attrNameLst>
                                      </p:cBhvr>
                                      <p:to>
                                        <p:strVal val="solid"/>
                                      </p:to>
                                    </p:set>
                                  </p:childTnLst>
                                </p:cTn>
                              </p:par>
                            </p:childTnLst>
                          </p:cTn>
                        </p:par>
                      </p:childTnLst>
                    </p:cTn>
                  </p:par>
                  <p:par>
                    <p:cTn id="94" fill="hold">
                      <p:stCondLst>
                        <p:cond delay="indefinite"/>
                      </p:stCondLst>
                      <p:childTnLst>
                        <p:par>
                          <p:cTn id="95" fill="hold">
                            <p:stCondLst>
                              <p:cond delay="0"/>
                            </p:stCondLst>
                            <p:childTnLst>
                              <p:par>
                                <p:cTn id="96" presetID="4" presetClass="exit" presetSubtype="16" fill="hold" grpId="1" nodeType="clickEffect">
                                  <p:stCondLst>
                                    <p:cond delay="0"/>
                                  </p:stCondLst>
                                  <p:iterate type="lt">
                                    <p:tmPct val="0"/>
                                  </p:iterate>
                                  <p:childTnLst>
                                    <p:animEffect transition="out" filter="box(in)">
                                      <p:cBhvr>
                                        <p:cTn id="97" dur="500"/>
                                        <p:tgtEl>
                                          <p:spTgt spid="15376"/>
                                        </p:tgtEl>
                                      </p:cBhvr>
                                    </p:animEffect>
                                    <p:set>
                                      <p:cBhvr>
                                        <p:cTn id="98" dur="1" fill="hold">
                                          <p:stCondLst>
                                            <p:cond delay="499"/>
                                          </p:stCondLst>
                                        </p:cTn>
                                        <p:tgtEl>
                                          <p:spTgt spid="15376"/>
                                        </p:tgtEl>
                                        <p:attrNameLst>
                                          <p:attrName>style.visibility</p:attrName>
                                        </p:attrNameLst>
                                      </p:cBhvr>
                                      <p:to>
                                        <p:strVal val="hidden"/>
                                      </p:to>
                                    </p:set>
                                  </p:childTnLst>
                                </p:cTn>
                              </p:par>
                              <p:par>
                                <p:cTn id="99" presetID="4" presetClass="exit" presetSubtype="16" fill="hold" grpId="1" nodeType="withEffect">
                                  <p:stCondLst>
                                    <p:cond delay="0"/>
                                  </p:stCondLst>
                                  <p:iterate type="lt">
                                    <p:tmPct val="0"/>
                                  </p:iterate>
                                  <p:childTnLst>
                                    <p:animEffect transition="out" filter="box(in)">
                                      <p:cBhvr>
                                        <p:cTn id="100" dur="500"/>
                                        <p:tgtEl>
                                          <p:spTgt spid="15371"/>
                                        </p:tgtEl>
                                      </p:cBhvr>
                                    </p:animEffect>
                                    <p:set>
                                      <p:cBhvr>
                                        <p:cTn id="101" dur="1" fill="hold">
                                          <p:stCondLst>
                                            <p:cond delay="499"/>
                                          </p:stCondLst>
                                        </p:cTn>
                                        <p:tgtEl>
                                          <p:spTgt spid="1537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5" grpId="1"/>
      <p:bldP spid="15370" grpId="0"/>
      <p:bldP spid="15370" grpId="1"/>
      <p:bldP spid="15371" grpId="0"/>
      <p:bldP spid="15371" grpId="1"/>
      <p:bldP spid="15372" grpId="0"/>
      <p:bldP spid="15372" grpId="1"/>
      <p:bldP spid="15373" grpId="0" build="allAtOnce"/>
      <p:bldP spid="15374" grpId="0"/>
      <p:bldP spid="15374" grpId="1"/>
      <p:bldP spid="15375" grpId="0"/>
      <p:bldP spid="15375" grpId="1"/>
      <p:bldP spid="15376" grpId="0"/>
      <p:bldP spid="15376" grpId="1"/>
      <p:bldP spid="15385" grpId="0" animBg="1"/>
      <p:bldP spid="15386" grpId="0" animBg="1"/>
      <p:bldP spid="153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1602335" y="2433990"/>
            <a:ext cx="184731" cy="646331"/>
          </a:xfrm>
          <a:prstGeom prst="rect">
            <a:avLst/>
          </a:prstGeom>
          <a:noFill/>
          <a:ln w="9525">
            <a:noFill/>
            <a:miter lim="800000"/>
            <a:headEnd/>
            <a:tailEnd/>
          </a:ln>
        </p:spPr>
        <p:txBody>
          <a:bodyPr wrap="none">
            <a:spAutoFit/>
          </a:bodyPr>
          <a:lstStyle/>
          <a:p>
            <a:endParaRPr lang="en-US" sz="3600">
              <a:latin typeface="Times New Roman" pitchFamily="18" charset="0"/>
              <a:cs typeface="Times New Roman" pitchFamily="18" charset="0"/>
            </a:endParaRPr>
          </a:p>
        </p:txBody>
      </p:sp>
      <p:sp>
        <p:nvSpPr>
          <p:cNvPr id="14341" name="AutoShape 5"/>
          <p:cNvSpPr>
            <a:spLocks noChangeArrowheads="1"/>
          </p:cNvSpPr>
          <p:nvPr/>
        </p:nvSpPr>
        <p:spPr bwMode="auto">
          <a:xfrm>
            <a:off x="1673772" y="1168752"/>
            <a:ext cx="6019800" cy="990600"/>
          </a:xfrm>
          <a:prstGeom prst="flowChartDecision">
            <a:avLst/>
          </a:prstGeom>
          <a:solidFill>
            <a:schemeClr val="accent1"/>
          </a:solidFill>
          <a:ln w="9525">
            <a:solidFill>
              <a:schemeClr val="tx1"/>
            </a:solidFill>
            <a:miter lim="800000"/>
            <a:headEnd/>
            <a:tailEnd/>
          </a:ln>
        </p:spPr>
        <p:txBody>
          <a:bodyPr wrap="none" anchor="ctr"/>
          <a:lstStyle/>
          <a:p>
            <a:pPr algn="ctr"/>
            <a:r>
              <a:rPr lang="nl-NL" sz="4400" smtClean="0">
                <a:solidFill>
                  <a:schemeClr val="bg1"/>
                </a:solidFill>
                <a:latin typeface="Times New Roman" pitchFamily="18" charset="0"/>
                <a:cs typeface="Times New Roman" pitchFamily="18" charset="0"/>
              </a:rPr>
              <a:t>Luyện </a:t>
            </a:r>
            <a:r>
              <a:rPr lang="nl-NL" sz="4400">
                <a:solidFill>
                  <a:schemeClr val="bg1"/>
                </a:solidFill>
                <a:latin typeface="Times New Roman" pitchFamily="18" charset="0"/>
                <a:cs typeface="Times New Roman" pitchFamily="18" charset="0"/>
              </a:rPr>
              <a:t>đọc lại</a:t>
            </a:r>
            <a:endParaRPr lang="en-US" sz="4400">
              <a:solidFill>
                <a:schemeClr val="bg1"/>
              </a:solidFill>
              <a:latin typeface="Times New Roman" pitchFamily="18" charset="0"/>
              <a:cs typeface="Times New Roman" pitchFamily="18" charset="0"/>
            </a:endParaRPr>
          </a:p>
        </p:txBody>
      </p:sp>
      <p:sp>
        <p:nvSpPr>
          <p:cNvPr id="14342" name="Rectangle 6"/>
          <p:cNvSpPr>
            <a:spLocks noChangeArrowheads="1"/>
          </p:cNvSpPr>
          <p:nvPr/>
        </p:nvSpPr>
        <p:spPr bwMode="auto">
          <a:xfrm>
            <a:off x="1064172" y="2535887"/>
            <a:ext cx="7924800" cy="1323439"/>
          </a:xfrm>
          <a:prstGeom prst="rect">
            <a:avLst/>
          </a:prstGeom>
          <a:noFill/>
          <a:ln w="9525">
            <a:noFill/>
            <a:miter lim="800000"/>
            <a:headEnd/>
            <a:tailEnd/>
          </a:ln>
        </p:spPr>
        <p:txBody>
          <a:bodyPr>
            <a:spAutoFit/>
          </a:bodyPr>
          <a:lstStyle/>
          <a:p>
            <a:r>
              <a:rPr lang="nl-NL" sz="4000">
                <a:solidFill>
                  <a:srgbClr val="3333FF"/>
                </a:solidFill>
                <a:latin typeface="Times New Roman" pitchFamily="18" charset="0"/>
                <a:cs typeface="Times New Roman" pitchFamily="18" charset="0"/>
              </a:rPr>
              <a:t>- Thi đọc theo vai: Người dẫn chuyện, </a:t>
            </a:r>
            <a:r>
              <a:rPr lang="en-US" sz="4000">
                <a:solidFill>
                  <a:srgbClr val="3333FF"/>
                </a:solidFill>
                <a:latin typeface="Times New Roman" pitchFamily="18" charset="0"/>
                <a:cs typeface="Times New Roman" pitchFamily="18" charset="0"/>
              </a:rPr>
              <a:t>người anh và người em</a:t>
            </a:r>
            <a:r>
              <a:rPr lang="nl-NL" sz="4000">
                <a:solidFill>
                  <a:srgbClr val="3333FF"/>
                </a:solidFill>
                <a:latin typeface="Times New Roman" pitchFamily="18" charset="0"/>
                <a:cs typeface="Times New Roman" pitchFamily="18" charset="0"/>
              </a:rPr>
              <a:t>.</a:t>
            </a:r>
            <a:r>
              <a:rPr lang="en-US" sz="4000">
                <a:solidFill>
                  <a:srgbClr val="3333FF"/>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blinds(horizontal)">
                                      <p:cBhvr>
                                        <p:cTn id="7" dur="500"/>
                                        <p:tgtEl>
                                          <p:spTgt spid="143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4341"/>
                                        </p:tgtEl>
                                      </p:cBhvr>
                                    </p:animEffect>
                                    <p:set>
                                      <p:cBhvr>
                                        <p:cTn id="12" dur="1" fill="hold">
                                          <p:stCondLst>
                                            <p:cond delay="499"/>
                                          </p:stCondLst>
                                        </p:cTn>
                                        <p:tgtEl>
                                          <p:spTgt spid="1434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14342"/>
                                        </p:tgtEl>
                                      </p:cBhvr>
                                    </p:animEffect>
                                    <p:set>
                                      <p:cBhvr>
                                        <p:cTn id="17" dur="1" fill="hold">
                                          <p:stCondLst>
                                            <p:cond delay="499"/>
                                          </p:stCondLst>
                                        </p:cTn>
                                        <p:tgtEl>
                                          <p:spTgt spid="143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p:bldP spid="14342" grpId="0"/>
      <p:bldP spid="1434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p:cNvSpPr txBox="1">
            <a:spLocks noChangeArrowheads="1"/>
          </p:cNvSpPr>
          <p:nvPr/>
        </p:nvSpPr>
        <p:spPr bwMode="auto">
          <a:xfrm>
            <a:off x="685800" y="1066800"/>
            <a:ext cx="8077200" cy="707886"/>
          </a:xfrm>
          <a:prstGeom prst="rect">
            <a:avLst/>
          </a:prstGeom>
          <a:noFill/>
          <a:ln w="9525">
            <a:noFill/>
            <a:miter lim="800000"/>
            <a:headEnd/>
            <a:tailEnd/>
          </a:ln>
        </p:spPr>
        <p:txBody>
          <a:bodyPr wrap="square">
            <a:spAutoFit/>
          </a:bodyPr>
          <a:lstStyle/>
          <a:p>
            <a:r>
              <a:rPr lang="en-US" sz="4000" dirty="0" smtClean="0">
                <a:solidFill>
                  <a:srgbClr val="3333FF"/>
                </a:solidFill>
                <a:latin typeface="Times New Roman" pitchFamily="18" charset="0"/>
                <a:cs typeface="Times New Roman" pitchFamily="18" charset="0"/>
              </a:rPr>
              <a:t>Câu </a:t>
            </a:r>
            <a:r>
              <a:rPr lang="en-US" sz="4000" dirty="0">
                <a:solidFill>
                  <a:srgbClr val="3333FF"/>
                </a:solidFill>
                <a:latin typeface="Times New Roman" pitchFamily="18" charset="0"/>
                <a:cs typeface="Times New Roman" pitchFamily="18" charset="0"/>
              </a:rPr>
              <a:t>chuyện khuyên chúng ta điều gì?</a:t>
            </a:r>
            <a:r>
              <a:rPr lang="en-US" sz="4000" dirty="0">
                <a:latin typeface="Times New Roman" pitchFamily="18" charset="0"/>
                <a:cs typeface="Times New Roman" pitchFamily="18" charset="0"/>
              </a:rPr>
              <a:t> </a:t>
            </a:r>
          </a:p>
        </p:txBody>
      </p:sp>
    </p:spTree>
    <p:extLst>
      <p:ext uri="{BB962C8B-B14F-4D97-AF65-F5344CB8AC3E}">
        <p14:creationId xmlns:p14="http://schemas.microsoft.com/office/powerpoint/2010/main" val="3497440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98160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6&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3&quot;/&gt;&lt;/object&gt;&lt;object type=&quot;3&quot; unique_id=&quot;10010&quot;&gt;&lt;property id=&quot;20148&quot; value=&quot;5&quot;/&gt;&lt;property id=&quot;20300&quot; value=&quot;Slide 7&quot;/&gt;&lt;property id=&quot;20307&quot; value=&quot;26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367</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trang-long bien</dc:creator>
  <cp:lastModifiedBy>Admin</cp:lastModifiedBy>
  <cp:revision>7</cp:revision>
  <dcterms:created xsi:type="dcterms:W3CDTF">2015-12-13T13:56:21Z</dcterms:created>
  <dcterms:modified xsi:type="dcterms:W3CDTF">2020-12-13T01:22:49Z</dcterms:modified>
</cp:coreProperties>
</file>