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4a" ContentType="audio/unknown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52" r:id="rId5"/>
  </p:sldMasterIdLst>
  <p:notesMasterIdLst>
    <p:notesMasterId r:id="rId50"/>
  </p:notesMasterIdLst>
  <p:sldIdLst>
    <p:sldId id="257" r:id="rId6"/>
    <p:sldId id="258" r:id="rId7"/>
    <p:sldId id="363" r:id="rId8"/>
    <p:sldId id="256" r:id="rId9"/>
    <p:sldId id="263" r:id="rId10"/>
    <p:sldId id="264" r:id="rId11"/>
    <p:sldId id="265" r:id="rId12"/>
    <p:sldId id="288" r:id="rId13"/>
    <p:sldId id="289" r:id="rId14"/>
    <p:sldId id="290" r:id="rId15"/>
    <p:sldId id="346" r:id="rId16"/>
    <p:sldId id="364" r:id="rId17"/>
    <p:sldId id="347" r:id="rId18"/>
    <p:sldId id="321" r:id="rId19"/>
    <p:sldId id="292" r:id="rId20"/>
    <p:sldId id="293" r:id="rId21"/>
    <p:sldId id="294" r:id="rId22"/>
    <p:sldId id="296" r:id="rId23"/>
    <p:sldId id="299" r:id="rId24"/>
    <p:sldId id="298" r:id="rId25"/>
    <p:sldId id="268" r:id="rId26"/>
    <p:sldId id="297" r:id="rId27"/>
    <p:sldId id="300" r:id="rId28"/>
    <p:sldId id="269" r:id="rId29"/>
    <p:sldId id="271" r:id="rId30"/>
    <p:sldId id="361" r:id="rId31"/>
    <p:sldId id="357" r:id="rId32"/>
    <p:sldId id="301" r:id="rId33"/>
    <p:sldId id="302" r:id="rId34"/>
    <p:sldId id="304" r:id="rId35"/>
    <p:sldId id="308" r:id="rId36"/>
    <p:sldId id="306" r:id="rId37"/>
    <p:sldId id="309" r:id="rId38"/>
    <p:sldId id="323" r:id="rId39"/>
    <p:sldId id="311" r:id="rId40"/>
    <p:sldId id="312" r:id="rId41"/>
    <p:sldId id="315" r:id="rId42"/>
    <p:sldId id="318" r:id="rId43"/>
    <p:sldId id="362" r:id="rId44"/>
    <p:sldId id="326" r:id="rId45"/>
    <p:sldId id="324" r:id="rId46"/>
    <p:sldId id="275" r:id="rId47"/>
    <p:sldId id="327" r:id="rId48"/>
    <p:sldId id="286" r:id="rId49"/>
  </p:sldIdLst>
  <p:sldSz cx="12192000" cy="6858000"/>
  <p:notesSz cx="6858000" cy="9144000"/>
  <p:custDataLst>
    <p:tags r:id="rId5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  <a:srgbClr val="95AE02"/>
    <a:srgbClr val="06AA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05" autoAdjust="0"/>
    <p:restoredTop sz="94660"/>
  </p:normalViewPr>
  <p:slideViewPr>
    <p:cSldViewPr snapToGrid="0">
      <p:cViewPr varScale="1">
        <p:scale>
          <a:sx n="32" d="100"/>
          <a:sy n="32" d="100"/>
        </p:scale>
        <p:origin x="-72" y="-7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tags" Target="tags/tag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F21293-238E-4E0C-B1A4-7B196E9BB6E4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6C22B-BAFE-46D6-B531-A7D8A934D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595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DFE0B6-4946-466C-AEAA-B3A72448F1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305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3A7FD6-4AA0-4D8E-BB36-B66FF3C3945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331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3A7FD6-4AA0-4D8E-BB36-B66FF3C3945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846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3A7FD6-4AA0-4D8E-BB36-B66FF3C3945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271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3A7FD6-4AA0-4D8E-BB36-B66FF3C3945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947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3A7FD6-4AA0-4D8E-BB36-B66FF3C3945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47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3A7FD6-4AA0-4D8E-BB36-B66FF3C3945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10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581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reepik.com/" TargetMode="Externa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9872A6-7155-40EF-9C2C-71A302881C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492D317-CA74-4240-A22E-577A970B8E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987E73-C299-4753-94D0-E562BF861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F96D0-8812-426D-9D3C-0539976E0DB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729D5B-A0F0-4E83-9428-721E6D57D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CF270E-8833-4B0B-A5D9-3A98788C8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A1E09-84DB-47A5-AFD3-3A9E1F6C41A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459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9454D63-903F-4EAA-8AE5-BD18AC0C9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F96D0-8812-426D-9D3C-0539976E0DB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2D5F13B-7B46-4E7E-8DF8-BB8EB294E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6669DAC-F72E-4363-B75E-4E1AB333A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A1E09-84DB-47A5-AFD3-3A9E1F6C41A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523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9454D63-903F-4EAA-8AE5-BD18AC0C9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F96D0-8812-426D-9D3C-0539976E0DB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2D5F13B-7B46-4E7E-8DF8-BB8EB294E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6669DAC-F72E-4363-B75E-4E1AB333A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A1E09-84DB-47A5-AFD3-3A9E1F6C41A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202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A69BFC-50DB-4A72-AABC-82363E8DA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8BB508-8B3D-4526-B338-8B4D93FF0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0F20E1F-43C9-457A-AF27-9F3E7C0420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2E120C-E9FC-4B08-9D62-96C8C6CAF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F96D0-8812-426D-9D3C-0539976E0DB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78E68C1-C528-4C5C-A080-380767980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A5CBFC-F3DB-40C0-B3B1-F13CAB0AD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A1E09-84DB-47A5-AFD3-3A9E1F6C41A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202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6272FB-850B-4A6C-B7BB-2AD4B390A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7F55DC3-A4EE-4060-95BF-466054E6E3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9594742-8CA7-438A-A2B1-31F0861570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3255857-4424-4870-91FE-ABBD69136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F96D0-8812-426D-9D3C-0539976E0DB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FB947A1-5162-40E7-BE2C-50AB07119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D20703-22B9-4F5B-8CFC-56AE2CE12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A1E09-84DB-47A5-AFD3-3A9E1F6C41A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6370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8EA721-1383-4407-81FA-F54CB5A5D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A499B62-3622-488F-A811-DB6E677A9D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9BB6D1-AFF9-419B-9292-2F05F314C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F96D0-8812-426D-9D3C-0539976E0DB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588216-32DC-486F-AB8D-5AD3A348D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CD4C48-4891-4126-889B-1ABFBAA55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A1E09-84DB-47A5-AFD3-3A9E1F6C41A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97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3883A97-2CA2-4AA2-A1DA-5E23264EA9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4D3BF3C-FE8A-42ED-B94D-6962497AE7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023533-E82F-416B-8F30-17583CBC1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F96D0-8812-426D-9D3C-0539976E0DB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5F0C20-192D-4072-9CC0-0AF60FC5D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97DA3E7-327A-441D-BF5E-D415BE7AA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A1E09-84DB-47A5-AFD3-3A9E1F6C41A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6068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E250C-EC1E-4046-9F26-9215A223F8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CA7D7-8A35-4D8F-B2F7-8C54FAB16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336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E250C-EC1E-4046-9F26-9215A223F8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CA7D7-8A35-4D8F-B2F7-8C54FAB16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9479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E250C-EC1E-4046-9F26-9215A223F8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CA7D7-8A35-4D8F-B2F7-8C54FAB16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362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E250C-EC1E-4046-9F26-9215A223F8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CA7D7-8A35-4D8F-B2F7-8C54FAB16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122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FC12E6-1823-413B-AA39-123855BB1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AF9DC0-ACC1-4D81-A28A-B16CC72938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3EC684-54DF-4E72-BCDE-44A6193DC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F96D0-8812-426D-9D3C-0539976E0DB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A1356D-0C29-48C5-B3D6-787DC2C1B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80665E-4BFD-4114-B7C7-2BEEC54BE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A1E09-84DB-47A5-AFD3-3A9E1F6C41A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1251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E250C-EC1E-4046-9F26-9215A223F8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CA7D7-8A35-4D8F-B2F7-8C54FAB16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4408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E250C-EC1E-4046-9F26-9215A223F8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CA7D7-8A35-4D8F-B2F7-8C54FAB16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9832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E250C-EC1E-4046-9F26-9215A223F8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CA7D7-8A35-4D8F-B2F7-8C54FAB16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6777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E250C-EC1E-4046-9F26-9215A223F8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CA7D7-8A35-4D8F-B2F7-8C54FAB16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7608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E250C-EC1E-4046-9F26-9215A223F8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CA7D7-8A35-4D8F-B2F7-8C54FAB16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6241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E250C-EC1E-4046-9F26-9215A223F8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CA7D7-8A35-4D8F-B2F7-8C54FAB16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8519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E250C-EC1E-4046-9F26-9215A223F8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CA7D7-8A35-4D8F-B2F7-8C54FAB16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7292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E250C-EC1E-4046-9F26-9215A223F8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CA7D7-8A35-4D8F-B2F7-8C54FAB16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9873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E250C-EC1E-4046-9F26-9215A223F8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CA7D7-8A35-4D8F-B2F7-8C54FAB16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3159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E250C-EC1E-4046-9F26-9215A223F8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CA7D7-8A35-4D8F-B2F7-8C54FAB16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846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FC12E6-1823-413B-AA39-123855BB1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AF9DC0-ACC1-4D81-A28A-B16CC72938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3EC684-54DF-4E72-BCDE-44A6193DC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F96D0-8812-426D-9D3C-0539976E0DB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A1356D-0C29-48C5-B3D6-787DC2C1B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80665E-4BFD-4114-B7C7-2BEEC54BE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A1E09-84DB-47A5-AFD3-3A9E1F6C41A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492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E250C-EC1E-4046-9F26-9215A223F8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CA7D7-8A35-4D8F-B2F7-8C54FAB16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3283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E250C-EC1E-4046-9F26-9215A223F8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CA7D7-8A35-4D8F-B2F7-8C54FAB16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9132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E250C-EC1E-4046-9F26-9215A223F8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CA7D7-8A35-4D8F-B2F7-8C54FAB16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7582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E250C-EC1E-4046-9F26-9215A223F8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CA7D7-8A35-4D8F-B2F7-8C54FAB16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0239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E250C-EC1E-4046-9F26-9215A223F8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CA7D7-8A35-4D8F-B2F7-8C54FAB16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3339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E250C-EC1E-4046-9F26-9215A223F8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CA7D7-8A35-4D8F-B2F7-8C54FAB16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089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E250C-EC1E-4046-9F26-9215A223F8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CA7D7-8A35-4D8F-B2F7-8C54FAB16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9006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E250C-EC1E-4046-9F26-9215A223F8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CA7D7-8A35-4D8F-B2F7-8C54FAB16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2416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E250C-EC1E-4046-9F26-9215A223F8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CA7D7-8A35-4D8F-B2F7-8C54FAB16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5760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E250C-EC1E-4046-9F26-9215A223F8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CA7D7-8A35-4D8F-B2F7-8C54FAB16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333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FC12E6-1823-413B-AA39-123855BB1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AF9DC0-ACC1-4D81-A28A-B16CC72938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3EC684-54DF-4E72-BCDE-44A6193DC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F96D0-8812-426D-9D3C-0539976E0DB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A1356D-0C29-48C5-B3D6-787DC2C1B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80665E-4BFD-4114-B7C7-2BEEC54BE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A1E09-84DB-47A5-AFD3-3A9E1F6C41A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6014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7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7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E250C-EC1E-4046-9F26-9215A223F8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CA7D7-8A35-4D8F-B2F7-8C54FAB16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4725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E250C-EC1E-4046-9F26-9215A223F8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CA7D7-8A35-4D8F-B2F7-8C54FAB16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4151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E250C-EC1E-4046-9F26-9215A223F8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CA7D7-8A35-4D8F-B2F7-8C54FAB16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2873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E250C-EC1E-4046-9F26-9215A223F8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CA7D7-8A35-4D8F-B2F7-8C54FAB16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2179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E250C-EC1E-4046-9F26-9215A223F8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CA7D7-8A35-4D8F-B2F7-8C54FAB16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8315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E250C-EC1E-4046-9F26-9215A223F8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CA7D7-8A35-4D8F-B2F7-8C54FAB16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0539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E250C-EC1E-4046-9F26-9215A223F8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CA7D7-8A35-4D8F-B2F7-8C54FAB16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0519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E250C-EC1E-4046-9F26-9215A223F8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CA7D7-8A35-4D8F-B2F7-8C54FAB16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04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E250C-EC1E-4046-9F26-9215A223F8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CA7D7-8A35-4D8F-B2F7-8C54FAB16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6176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E250C-EC1E-4046-9F26-9215A223F8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CA7D7-8A35-4D8F-B2F7-8C54FAB16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930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EC48C3-0C7A-42F7-8D85-38E094A14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A9AED27-F9A2-4945-9130-FE9D517F5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5117DE-B554-4A83-83B7-C8EB9DE22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F96D0-8812-426D-9D3C-0539976E0DB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DEC221-E5B5-46BD-B225-ABBC8844C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2F4EC1-3175-45A5-A809-FDED427D7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A1E09-84DB-47A5-AFD3-3A9E1F6C41A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5662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E250C-EC1E-4046-9F26-9215A223F8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CA7D7-8A35-4D8F-B2F7-8C54FAB16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9513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E250C-EC1E-4046-9F26-9215A223F8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CA7D7-8A35-4D8F-B2F7-8C54FAB16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425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7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7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E250C-EC1E-4046-9F26-9215A223F8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CA7D7-8A35-4D8F-B2F7-8C54FAB16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039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483733" y="1024133"/>
            <a:ext cx="5750400" cy="2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333" b="1"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483733" y="3596451"/>
            <a:ext cx="5750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" name="Google Shape;11;p2">
            <a:hlinkClick r:id="rId2" action="ppaction://hlinksldjump"/>
          </p:cNvPr>
          <p:cNvSpPr txBox="1">
            <a:spLocks noGrp="1"/>
          </p:cNvSpPr>
          <p:nvPr>
            <p:ph type="subTitle" idx="2"/>
          </p:nvPr>
        </p:nvSpPr>
        <p:spPr>
          <a:xfrm>
            <a:off x="6880333" y="4900451"/>
            <a:ext cx="2957200" cy="8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40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-567117" y="565597"/>
            <a:ext cx="2012452" cy="917291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1241034" y="5110757"/>
            <a:ext cx="1364191" cy="62180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-385801" y="5875402"/>
            <a:ext cx="1155108" cy="52655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9468267" y="82434"/>
            <a:ext cx="1517759" cy="69180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967223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6127533" y="4070167"/>
            <a:ext cx="4930800" cy="7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/>
          </p:nvPr>
        </p:nvSpPr>
        <p:spPr>
          <a:xfrm>
            <a:off x="6127533" y="4852600"/>
            <a:ext cx="4930800" cy="14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>
                <a:solidFill>
                  <a:schemeClr val="lt1"/>
                </a:solidFill>
              </a:defRPr>
            </a:lvl1pPr>
            <a:lvl2pPr lvl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2pPr>
            <a:lvl3pPr lvl="2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3pPr>
            <a:lvl4pPr lvl="3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4pPr>
            <a:lvl5pPr lvl="4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5pPr>
            <a:lvl6pPr lvl="5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6pPr>
            <a:lvl7pPr lvl="6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7pPr>
            <a:lvl8pPr lvl="7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8pPr>
            <a:lvl9pPr lvl="8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654717" y="1646316"/>
            <a:ext cx="4061200" cy="29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>
              <a:spcBef>
                <a:spcPts val="2133"/>
              </a:spcBef>
              <a:spcAft>
                <a:spcPts val="0"/>
              </a:spcAft>
              <a:buNone/>
              <a:defRPr sz="2133"/>
            </a:lvl2pPr>
            <a:lvl3pPr lvl="2" algn="ctr">
              <a:spcBef>
                <a:spcPts val="2133"/>
              </a:spcBef>
              <a:spcAft>
                <a:spcPts val="0"/>
              </a:spcAft>
              <a:buNone/>
              <a:defRPr sz="2133"/>
            </a:lvl3pPr>
            <a:lvl4pPr lvl="3" algn="ctr">
              <a:spcBef>
                <a:spcPts val="2133"/>
              </a:spcBef>
              <a:spcAft>
                <a:spcPts val="0"/>
              </a:spcAft>
              <a:buNone/>
              <a:defRPr sz="2133"/>
            </a:lvl4pPr>
            <a:lvl5pPr lvl="4" algn="ctr">
              <a:spcBef>
                <a:spcPts val="2133"/>
              </a:spcBef>
              <a:spcAft>
                <a:spcPts val="0"/>
              </a:spcAft>
              <a:buNone/>
              <a:defRPr sz="2133"/>
            </a:lvl5pPr>
            <a:lvl6pPr lvl="5" algn="ctr">
              <a:spcBef>
                <a:spcPts val="2133"/>
              </a:spcBef>
              <a:spcAft>
                <a:spcPts val="0"/>
              </a:spcAft>
              <a:buNone/>
              <a:defRPr sz="2133"/>
            </a:lvl6pPr>
            <a:lvl7pPr lvl="6" algn="ctr">
              <a:spcBef>
                <a:spcPts val="2133"/>
              </a:spcBef>
              <a:spcAft>
                <a:spcPts val="0"/>
              </a:spcAft>
              <a:buNone/>
              <a:defRPr sz="2133"/>
            </a:lvl7pPr>
            <a:lvl8pPr lvl="7" algn="ctr">
              <a:spcBef>
                <a:spcPts val="2133"/>
              </a:spcBef>
              <a:spcAft>
                <a:spcPts val="0"/>
              </a:spcAft>
              <a:buNone/>
              <a:defRPr sz="2133"/>
            </a:lvl8pPr>
            <a:lvl9pPr lvl="8" algn="ctr">
              <a:spcBef>
                <a:spcPts val="2133"/>
              </a:spcBef>
              <a:spcAft>
                <a:spcPts val="2133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 flipH="1">
            <a:off x="3612801" y="5955701"/>
            <a:ext cx="1517759" cy="69180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3"/>
          <p:cNvSpPr/>
          <p:nvPr/>
        </p:nvSpPr>
        <p:spPr>
          <a:xfrm>
            <a:off x="86267" y="4256667"/>
            <a:ext cx="1517759" cy="69180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3"/>
          <p:cNvSpPr/>
          <p:nvPr/>
        </p:nvSpPr>
        <p:spPr>
          <a:xfrm flipH="1">
            <a:off x="10759367" y="3098056"/>
            <a:ext cx="2012452" cy="917291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3"/>
          <p:cNvSpPr/>
          <p:nvPr/>
        </p:nvSpPr>
        <p:spPr>
          <a:xfrm flipH="1">
            <a:off x="4952642" y="241551"/>
            <a:ext cx="1407759" cy="64166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613058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951079" y="2535936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6667" b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6129333" y="3668567"/>
            <a:ext cx="3209600" cy="21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133">
                <a:solidFill>
                  <a:schemeClr val="accent6"/>
                </a:solidFill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33471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339584" y="2852928"/>
            <a:ext cx="31576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600">
                <a:solidFill>
                  <a:schemeClr val="lt1"/>
                </a:solidFill>
              </a:defRPr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600">
                <a:solidFill>
                  <a:schemeClr val="lt1"/>
                </a:solidFill>
              </a:defRPr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600">
                <a:solidFill>
                  <a:schemeClr val="lt1"/>
                </a:solidFill>
              </a:defRPr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600">
                <a:solidFill>
                  <a:schemeClr val="lt1"/>
                </a:solidFill>
              </a:defRPr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600">
                <a:solidFill>
                  <a:schemeClr val="lt1"/>
                </a:solidFill>
              </a:defRPr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600">
                <a:solidFill>
                  <a:schemeClr val="lt1"/>
                </a:solidFill>
              </a:defRPr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600">
                <a:solidFill>
                  <a:schemeClr val="lt1"/>
                </a:solidFill>
              </a:defRPr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200"/>
              <a:buChar char="■"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2279904" y="2852928"/>
            <a:ext cx="31576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600">
                <a:solidFill>
                  <a:schemeClr val="lt1"/>
                </a:solidFill>
              </a:defRPr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600">
                <a:solidFill>
                  <a:schemeClr val="lt1"/>
                </a:solidFill>
              </a:defRPr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600">
                <a:solidFill>
                  <a:schemeClr val="lt1"/>
                </a:solidFill>
              </a:defRPr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600">
                <a:solidFill>
                  <a:schemeClr val="lt1"/>
                </a:solidFill>
              </a:defRPr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600">
                <a:solidFill>
                  <a:schemeClr val="lt1"/>
                </a:solidFill>
              </a:defRPr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600">
                <a:solidFill>
                  <a:schemeClr val="lt1"/>
                </a:solidFill>
              </a:defRPr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600">
                <a:solidFill>
                  <a:schemeClr val="lt1"/>
                </a:solidFill>
              </a:defRPr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200"/>
              <a:buChar char="■"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title" idx="3"/>
          </p:nvPr>
        </p:nvSpPr>
        <p:spPr>
          <a:xfrm>
            <a:off x="1938528" y="1694688"/>
            <a:ext cx="3243200" cy="5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5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title" idx="4"/>
          </p:nvPr>
        </p:nvSpPr>
        <p:spPr>
          <a:xfrm>
            <a:off x="7003728" y="1694688"/>
            <a:ext cx="3243200" cy="5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5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61912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60683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6869300" y="2324384"/>
            <a:ext cx="4553600" cy="21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09685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191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7867AF-4350-48CF-83F3-5B724804A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57DCE1-5A3E-4076-99FD-6ED05C1884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4735EDA-3F69-4DA2-9C72-F8D99985F4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72E3243-AB0F-4901-861A-D949A0CCE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F96D0-8812-426D-9D3C-0539976E0DB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5FFD17-CE4C-4B8A-801E-D0EF4DFF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8CE9300-2F50-4C32-B08A-1A8D17A89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A1E09-84DB-47A5-AFD3-3A9E1F6C41A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8472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title"/>
          </p:nvPr>
        </p:nvSpPr>
        <p:spPr>
          <a:xfrm>
            <a:off x="5757767" y="42304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8449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0785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9292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950967" y="2740993"/>
            <a:ext cx="3978800" cy="5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2"/>
          </p:nvPr>
        </p:nvSpPr>
        <p:spPr>
          <a:xfrm>
            <a:off x="954767" y="1535384"/>
            <a:ext cx="3971200" cy="10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6667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6667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6667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6667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6667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6667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6667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6667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3"/>
          </p:nvPr>
        </p:nvSpPr>
        <p:spPr>
          <a:xfrm>
            <a:off x="950967" y="3941817"/>
            <a:ext cx="3978800" cy="5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4"/>
          </p:nvPr>
        </p:nvSpPr>
        <p:spPr>
          <a:xfrm>
            <a:off x="950967" y="5142617"/>
            <a:ext cx="3978800" cy="5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5"/>
          </p:nvPr>
        </p:nvSpPr>
        <p:spPr>
          <a:xfrm>
            <a:off x="7262233" y="2740993"/>
            <a:ext cx="3978800" cy="5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6"/>
          </p:nvPr>
        </p:nvSpPr>
        <p:spPr>
          <a:xfrm>
            <a:off x="7266033" y="1535384"/>
            <a:ext cx="3971200" cy="10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6667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7"/>
          </p:nvPr>
        </p:nvSpPr>
        <p:spPr>
          <a:xfrm>
            <a:off x="7262233" y="3941817"/>
            <a:ext cx="3978800" cy="5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8"/>
          </p:nvPr>
        </p:nvSpPr>
        <p:spPr>
          <a:xfrm>
            <a:off x="7262233" y="5142617"/>
            <a:ext cx="3978800" cy="5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50563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 ">
  <p:cSld name="Title + subtitle + text 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 idx="2"/>
          </p:nvPr>
        </p:nvSpPr>
        <p:spPr>
          <a:xfrm>
            <a:off x="950900" y="1482933"/>
            <a:ext cx="102900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5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"/>
          </p:nvPr>
        </p:nvSpPr>
        <p:spPr>
          <a:xfrm>
            <a:off x="3992000" y="2390933"/>
            <a:ext cx="4208000" cy="100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3739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  2">
  <p:cSld name="Title + subtitle + text  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15"/>
          <p:cNvGrpSpPr/>
          <p:nvPr/>
        </p:nvGrpSpPr>
        <p:grpSpPr>
          <a:xfrm>
            <a:off x="8460202" y="2135138"/>
            <a:ext cx="3601593" cy="3226057"/>
            <a:chOff x="-813174" y="1753753"/>
            <a:chExt cx="2701195" cy="2419543"/>
          </a:xfrm>
        </p:grpSpPr>
        <p:sp>
          <p:nvSpPr>
            <p:cNvPr id="68" name="Google Shape;68;p15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" name="Google Shape;69;p15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70" name="Google Shape;70;p15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15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15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15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15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15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15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15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" name="Google Shape;78;p15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79" name="Google Shape;79;p15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15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15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rgbClr val="005C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15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15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" name="Google Shape;84;p15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85" name="Google Shape;85;p15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15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15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15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15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15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15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15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15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15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15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" name="Google Shape;98;p15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99" name="Google Shape;9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" name="Google Shape;102;p15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103" name="Google Shape;10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06" name="Google Shape;106;p15"/>
          <p:cNvGrpSpPr/>
          <p:nvPr/>
        </p:nvGrpSpPr>
        <p:grpSpPr>
          <a:xfrm>
            <a:off x="524730" y="1774876"/>
            <a:ext cx="2681065" cy="3710299"/>
            <a:chOff x="7588862" y="1254957"/>
            <a:chExt cx="2010799" cy="2782724"/>
          </a:xfrm>
        </p:grpSpPr>
        <p:grpSp>
          <p:nvGrpSpPr>
            <p:cNvPr id="107" name="Google Shape;107;p15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108" name="Google Shape;108;p15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15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15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15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15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15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" name="Google Shape;114;p15"/>
            <p:cNvSpPr/>
            <p:nvPr/>
          </p:nvSpPr>
          <p:spPr>
            <a:xfrm rot="-7184026" flipH="1">
              <a:off x="8203990" y="2326500"/>
              <a:ext cx="750217" cy="185225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" name="Google Shape;115;p15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116" name="Google Shape;116;p15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15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15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" name="Google Shape;122;p15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123" name="Google Shape;123;p15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15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15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" name="Google Shape;128;p15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129" name="Google Shape;12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2" name="Google Shape;132;p15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133" name="Google Shape;13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6" name="Google Shape;136;p15"/>
          <p:cNvSpPr/>
          <p:nvPr/>
        </p:nvSpPr>
        <p:spPr>
          <a:xfrm>
            <a:off x="2633901" y="2135133"/>
            <a:ext cx="7141457" cy="3555731"/>
          </a:xfrm>
          <a:custGeom>
            <a:avLst/>
            <a:gdLst/>
            <a:ahLst/>
            <a:cxnLst/>
            <a:rect l="l" t="t" r="r" b="b"/>
            <a:pathLst>
              <a:path w="219602" h="97284" extrusionOk="0">
                <a:moveTo>
                  <a:pt x="133557" y="0"/>
                </a:moveTo>
                <a:cubicBezTo>
                  <a:pt x="93832" y="0"/>
                  <a:pt x="53818" y="4471"/>
                  <a:pt x="15033" y="9618"/>
                </a:cubicBezTo>
                <a:cubicBezTo>
                  <a:pt x="9600" y="10342"/>
                  <a:pt x="6521" y="12153"/>
                  <a:pt x="5343" y="14327"/>
                </a:cubicBezTo>
                <a:cubicBezTo>
                  <a:pt x="4619" y="15232"/>
                  <a:pt x="4076" y="16228"/>
                  <a:pt x="3713" y="17315"/>
                </a:cubicBezTo>
                <a:cubicBezTo>
                  <a:pt x="2808" y="19579"/>
                  <a:pt x="2174" y="21933"/>
                  <a:pt x="1812" y="24379"/>
                </a:cubicBezTo>
                <a:cubicBezTo>
                  <a:pt x="272" y="30355"/>
                  <a:pt x="1630" y="37238"/>
                  <a:pt x="1902" y="42581"/>
                </a:cubicBezTo>
                <a:cubicBezTo>
                  <a:pt x="3170" y="68661"/>
                  <a:pt x="0" y="94651"/>
                  <a:pt x="43287" y="96281"/>
                </a:cubicBezTo>
                <a:cubicBezTo>
                  <a:pt x="55331" y="96779"/>
                  <a:pt x="67466" y="96915"/>
                  <a:pt x="79612" y="96915"/>
                </a:cubicBezTo>
                <a:cubicBezTo>
                  <a:pt x="91758" y="96915"/>
                  <a:pt x="103915" y="96779"/>
                  <a:pt x="116004" y="96734"/>
                </a:cubicBezTo>
                <a:cubicBezTo>
                  <a:pt x="116806" y="96727"/>
                  <a:pt x="117613" y="96724"/>
                  <a:pt x="118425" y="96724"/>
                </a:cubicBezTo>
                <a:cubicBezTo>
                  <a:pt x="129327" y="96724"/>
                  <a:pt x="141169" y="97284"/>
                  <a:pt x="152888" y="97284"/>
                </a:cubicBezTo>
                <a:cubicBezTo>
                  <a:pt x="163976" y="97284"/>
                  <a:pt x="174954" y="96783"/>
                  <a:pt x="184918" y="94832"/>
                </a:cubicBezTo>
                <a:cubicBezTo>
                  <a:pt x="218515" y="88131"/>
                  <a:pt x="214802" y="59605"/>
                  <a:pt x="215889" y="39230"/>
                </a:cubicBezTo>
                <a:cubicBezTo>
                  <a:pt x="216523" y="27820"/>
                  <a:pt x="219602" y="14327"/>
                  <a:pt x="204932" y="6991"/>
                </a:cubicBezTo>
                <a:cubicBezTo>
                  <a:pt x="192797" y="834"/>
                  <a:pt x="173146" y="1377"/>
                  <a:pt x="159019" y="652"/>
                </a:cubicBezTo>
                <a:cubicBezTo>
                  <a:pt x="150555" y="205"/>
                  <a:pt x="142063" y="0"/>
                  <a:pt x="1335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1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8" name="Google Shape;138;p15"/>
          <p:cNvSpPr txBox="1">
            <a:spLocks noGrp="1"/>
          </p:cNvSpPr>
          <p:nvPr>
            <p:ph type="title" idx="2"/>
          </p:nvPr>
        </p:nvSpPr>
        <p:spPr>
          <a:xfrm>
            <a:off x="950900" y="1482933"/>
            <a:ext cx="102900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5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9" name="Google Shape;139;p15"/>
          <p:cNvSpPr txBox="1">
            <a:spLocks noGrp="1"/>
          </p:cNvSpPr>
          <p:nvPr>
            <p:ph type="subTitle" idx="1"/>
          </p:nvPr>
        </p:nvSpPr>
        <p:spPr>
          <a:xfrm>
            <a:off x="3376433" y="2331900"/>
            <a:ext cx="5656400" cy="304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94962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">
  <p:cSld name="Title + subtitle 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16"/>
          <p:cNvGrpSpPr/>
          <p:nvPr/>
        </p:nvGrpSpPr>
        <p:grpSpPr>
          <a:xfrm rot="10800000">
            <a:off x="9255975" y="3167981"/>
            <a:ext cx="2834411" cy="2368012"/>
            <a:chOff x="6865860" y="1496266"/>
            <a:chExt cx="3018328" cy="2521666"/>
          </a:xfrm>
        </p:grpSpPr>
        <p:grpSp>
          <p:nvGrpSpPr>
            <p:cNvPr id="142" name="Google Shape;142;p16"/>
            <p:cNvGrpSpPr/>
            <p:nvPr/>
          </p:nvGrpSpPr>
          <p:grpSpPr>
            <a:xfrm rot="-4541450">
              <a:off x="8039638" y="2532038"/>
              <a:ext cx="1262885" cy="1401657"/>
              <a:chOff x="7832525" y="3078325"/>
              <a:chExt cx="837925" cy="930000"/>
            </a:xfrm>
          </p:grpSpPr>
          <p:sp>
            <p:nvSpPr>
              <p:cNvPr id="143" name="Google Shape;143;p16"/>
              <p:cNvSpPr/>
              <p:nvPr/>
            </p:nvSpPr>
            <p:spPr>
              <a:xfrm>
                <a:off x="7832525" y="30783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16"/>
              <p:cNvSpPr/>
              <p:nvPr/>
            </p:nvSpPr>
            <p:spPr>
              <a:xfrm>
                <a:off x="7961050" y="31639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16"/>
              <p:cNvSpPr/>
              <p:nvPr/>
            </p:nvSpPr>
            <p:spPr>
              <a:xfrm>
                <a:off x="7925400" y="31649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16"/>
              <p:cNvSpPr/>
              <p:nvPr/>
            </p:nvSpPr>
            <p:spPr>
              <a:xfrm>
                <a:off x="7973575" y="32730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16"/>
              <p:cNvSpPr/>
              <p:nvPr/>
            </p:nvSpPr>
            <p:spPr>
              <a:xfrm>
                <a:off x="8070400" y="34092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" name="Google Shape;148;p16"/>
            <p:cNvGrpSpPr/>
            <p:nvPr/>
          </p:nvGrpSpPr>
          <p:grpSpPr>
            <a:xfrm rot="-4132359">
              <a:off x="8248805" y="1611211"/>
              <a:ext cx="1325325" cy="1573506"/>
              <a:chOff x="4180300" y="2495950"/>
              <a:chExt cx="2052871" cy="2437292"/>
            </a:xfrm>
          </p:grpSpPr>
          <p:sp>
            <p:nvSpPr>
              <p:cNvPr id="149" name="Google Shape;149;p16"/>
              <p:cNvSpPr/>
              <p:nvPr/>
            </p:nvSpPr>
            <p:spPr>
              <a:xfrm>
                <a:off x="4180300" y="2495950"/>
                <a:ext cx="2052871" cy="2437292"/>
              </a:xfrm>
              <a:custGeom>
                <a:avLst/>
                <a:gdLst/>
                <a:ahLst/>
                <a:cxnLst/>
                <a:rect l="l" t="t" r="r" b="b"/>
                <a:pathLst>
                  <a:path w="32842" h="38992" extrusionOk="0">
                    <a:moveTo>
                      <a:pt x="16148" y="0"/>
                    </a:moveTo>
                    <a:cubicBezTo>
                      <a:pt x="16036" y="0"/>
                      <a:pt x="15918" y="10"/>
                      <a:pt x="15794" y="30"/>
                    </a:cubicBezTo>
                    <a:cubicBezTo>
                      <a:pt x="12034" y="651"/>
                      <a:pt x="10432" y="4968"/>
                      <a:pt x="9614" y="9447"/>
                    </a:cubicBezTo>
                    <a:cubicBezTo>
                      <a:pt x="9409" y="10490"/>
                      <a:pt x="8543" y="11032"/>
                      <a:pt x="7679" y="11032"/>
                    </a:cubicBezTo>
                    <a:cubicBezTo>
                      <a:pt x="6890" y="11032"/>
                      <a:pt x="6102" y="10580"/>
                      <a:pt x="5821" y="9643"/>
                    </a:cubicBezTo>
                    <a:cubicBezTo>
                      <a:pt x="5625" y="8989"/>
                      <a:pt x="5396" y="8335"/>
                      <a:pt x="5167" y="7682"/>
                    </a:cubicBezTo>
                    <a:cubicBezTo>
                      <a:pt x="4142" y="4881"/>
                      <a:pt x="2944" y="3506"/>
                      <a:pt x="1961" y="3506"/>
                    </a:cubicBezTo>
                    <a:cubicBezTo>
                      <a:pt x="843" y="3506"/>
                      <a:pt x="1" y="5282"/>
                      <a:pt x="1" y="8761"/>
                    </a:cubicBezTo>
                    <a:cubicBezTo>
                      <a:pt x="1" y="15856"/>
                      <a:pt x="4709" y="26810"/>
                      <a:pt x="6933" y="33415"/>
                    </a:cubicBezTo>
                    <a:cubicBezTo>
                      <a:pt x="8055" y="36780"/>
                      <a:pt x="8407" y="38991"/>
                      <a:pt x="9447" y="38991"/>
                    </a:cubicBezTo>
                    <a:cubicBezTo>
                      <a:pt x="9922" y="38991"/>
                      <a:pt x="10542" y="38529"/>
                      <a:pt x="11445" y="37502"/>
                    </a:cubicBezTo>
                    <a:lnTo>
                      <a:pt x="14421" y="33546"/>
                    </a:lnTo>
                    <a:cubicBezTo>
                      <a:pt x="17789" y="27497"/>
                      <a:pt x="25931" y="20401"/>
                      <a:pt x="30214" y="14744"/>
                    </a:cubicBezTo>
                    <a:cubicBezTo>
                      <a:pt x="32842" y="11431"/>
                      <a:pt x="32326" y="8293"/>
                      <a:pt x="28710" y="8293"/>
                    </a:cubicBezTo>
                    <a:cubicBezTo>
                      <a:pt x="28186" y="8293"/>
                      <a:pt x="27598" y="8358"/>
                      <a:pt x="26944" y="8499"/>
                    </a:cubicBezTo>
                    <a:cubicBezTo>
                      <a:pt x="24590" y="8891"/>
                      <a:pt x="22366" y="10330"/>
                      <a:pt x="20470" y="12096"/>
                    </a:cubicBezTo>
                    <a:cubicBezTo>
                      <a:pt x="20070" y="12467"/>
                      <a:pt x="19598" y="12630"/>
                      <a:pt x="19139" y="12630"/>
                    </a:cubicBezTo>
                    <a:cubicBezTo>
                      <a:pt x="18018" y="12630"/>
                      <a:pt x="16968" y="11661"/>
                      <a:pt x="17200" y="10363"/>
                    </a:cubicBezTo>
                    <a:cubicBezTo>
                      <a:pt x="18078" y="5407"/>
                      <a:pt x="18776" y="0"/>
                      <a:pt x="16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16"/>
              <p:cNvSpPr/>
              <p:nvPr/>
            </p:nvSpPr>
            <p:spPr>
              <a:xfrm>
                <a:off x="4304564" y="2969811"/>
                <a:ext cx="377420" cy="1384041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22142" extrusionOk="0">
                    <a:moveTo>
                      <a:pt x="287" y="0"/>
                    </a:moveTo>
                    <a:cubicBezTo>
                      <a:pt x="141" y="0"/>
                      <a:pt x="0" y="118"/>
                      <a:pt x="40" y="297"/>
                    </a:cubicBezTo>
                    <a:cubicBezTo>
                      <a:pt x="2198" y="7425"/>
                      <a:pt x="2656" y="15011"/>
                      <a:pt x="5468" y="21976"/>
                    </a:cubicBezTo>
                    <a:cubicBezTo>
                      <a:pt x="5520" y="22092"/>
                      <a:pt x="5627" y="22142"/>
                      <a:pt x="5730" y="22142"/>
                    </a:cubicBezTo>
                    <a:cubicBezTo>
                      <a:pt x="5889" y="22142"/>
                      <a:pt x="6038" y="22023"/>
                      <a:pt x="5958" y="21845"/>
                    </a:cubicBezTo>
                    <a:cubicBezTo>
                      <a:pt x="3179" y="14880"/>
                      <a:pt x="2689" y="7294"/>
                      <a:pt x="531" y="166"/>
                    </a:cubicBezTo>
                    <a:cubicBezTo>
                      <a:pt x="479" y="50"/>
                      <a:pt x="382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16"/>
              <p:cNvSpPr/>
              <p:nvPr/>
            </p:nvSpPr>
            <p:spPr>
              <a:xfrm>
                <a:off x="4809806" y="2722473"/>
                <a:ext cx="315725" cy="1657386"/>
              </a:xfrm>
              <a:custGeom>
                <a:avLst/>
                <a:gdLst/>
                <a:ahLst/>
                <a:cxnLst/>
                <a:rect l="l" t="t" r="r" b="b"/>
                <a:pathLst>
                  <a:path w="5051" h="26515" extrusionOk="0">
                    <a:moveTo>
                      <a:pt x="4743" y="1"/>
                    </a:moveTo>
                    <a:cubicBezTo>
                      <a:pt x="4639" y="1"/>
                      <a:pt x="4532" y="51"/>
                      <a:pt x="4481" y="166"/>
                    </a:cubicBezTo>
                    <a:cubicBezTo>
                      <a:pt x="3074" y="3502"/>
                      <a:pt x="2355" y="7131"/>
                      <a:pt x="1832" y="10695"/>
                    </a:cubicBezTo>
                    <a:cubicBezTo>
                      <a:pt x="1570" y="12428"/>
                      <a:pt x="1374" y="14161"/>
                      <a:pt x="1211" y="15894"/>
                    </a:cubicBezTo>
                    <a:cubicBezTo>
                      <a:pt x="1080" y="17627"/>
                      <a:pt x="753" y="19393"/>
                      <a:pt x="524" y="21126"/>
                    </a:cubicBezTo>
                    <a:cubicBezTo>
                      <a:pt x="262" y="22859"/>
                      <a:pt x="1" y="24625"/>
                      <a:pt x="262" y="26325"/>
                    </a:cubicBezTo>
                    <a:cubicBezTo>
                      <a:pt x="289" y="26457"/>
                      <a:pt x="385" y="26514"/>
                      <a:pt x="485" y="26514"/>
                    </a:cubicBezTo>
                    <a:cubicBezTo>
                      <a:pt x="633" y="26514"/>
                      <a:pt x="792" y="26389"/>
                      <a:pt x="753" y="26194"/>
                    </a:cubicBezTo>
                    <a:cubicBezTo>
                      <a:pt x="524" y="24625"/>
                      <a:pt x="753" y="22990"/>
                      <a:pt x="982" y="21420"/>
                    </a:cubicBezTo>
                    <a:cubicBezTo>
                      <a:pt x="1211" y="19753"/>
                      <a:pt x="1505" y="18085"/>
                      <a:pt x="1701" y="16385"/>
                    </a:cubicBezTo>
                    <a:cubicBezTo>
                      <a:pt x="1995" y="12853"/>
                      <a:pt x="2486" y="9355"/>
                      <a:pt x="3238" y="5889"/>
                    </a:cubicBezTo>
                    <a:cubicBezTo>
                      <a:pt x="3663" y="3992"/>
                      <a:pt x="4252" y="2128"/>
                      <a:pt x="4971" y="297"/>
                    </a:cubicBezTo>
                    <a:cubicBezTo>
                      <a:pt x="5050" y="119"/>
                      <a:pt x="4901" y="1"/>
                      <a:pt x="4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" name="Google Shape;152;p16"/>
              <p:cNvSpPr/>
              <p:nvPr/>
            </p:nvSpPr>
            <p:spPr>
              <a:xfrm>
                <a:off x="4929945" y="3181520"/>
                <a:ext cx="1099382" cy="1250463"/>
              </a:xfrm>
              <a:custGeom>
                <a:avLst/>
                <a:gdLst/>
                <a:ahLst/>
                <a:cxnLst/>
                <a:rect l="l" t="t" r="r" b="b"/>
                <a:pathLst>
                  <a:path w="17588" h="20005" extrusionOk="0">
                    <a:moveTo>
                      <a:pt x="17240" y="1"/>
                    </a:moveTo>
                    <a:cubicBezTo>
                      <a:pt x="17198" y="1"/>
                      <a:pt x="17154" y="15"/>
                      <a:pt x="17109" y="49"/>
                    </a:cubicBezTo>
                    <a:lnTo>
                      <a:pt x="17142" y="49"/>
                    </a:lnTo>
                    <a:cubicBezTo>
                      <a:pt x="15736" y="1062"/>
                      <a:pt x="14199" y="1782"/>
                      <a:pt x="12760" y="2697"/>
                    </a:cubicBezTo>
                    <a:cubicBezTo>
                      <a:pt x="11322" y="3678"/>
                      <a:pt x="10014" y="4855"/>
                      <a:pt x="8869" y="6163"/>
                    </a:cubicBezTo>
                    <a:cubicBezTo>
                      <a:pt x="7725" y="7439"/>
                      <a:pt x="6613" y="8746"/>
                      <a:pt x="5632" y="10120"/>
                    </a:cubicBezTo>
                    <a:cubicBezTo>
                      <a:pt x="4619" y="11559"/>
                      <a:pt x="3736" y="13063"/>
                      <a:pt x="2918" y="14632"/>
                    </a:cubicBezTo>
                    <a:cubicBezTo>
                      <a:pt x="2035" y="16300"/>
                      <a:pt x="1185" y="18033"/>
                      <a:pt x="139" y="19635"/>
                    </a:cubicBezTo>
                    <a:cubicBezTo>
                      <a:pt x="0" y="19820"/>
                      <a:pt x="188" y="20005"/>
                      <a:pt x="368" y="20005"/>
                    </a:cubicBezTo>
                    <a:cubicBezTo>
                      <a:pt x="443" y="20005"/>
                      <a:pt x="516" y="19973"/>
                      <a:pt x="564" y="19897"/>
                    </a:cubicBezTo>
                    <a:cubicBezTo>
                      <a:pt x="2428" y="17117"/>
                      <a:pt x="3638" y="13978"/>
                      <a:pt x="5469" y="11199"/>
                    </a:cubicBezTo>
                    <a:cubicBezTo>
                      <a:pt x="6450" y="9793"/>
                      <a:pt x="7529" y="8452"/>
                      <a:pt x="8673" y="7144"/>
                    </a:cubicBezTo>
                    <a:cubicBezTo>
                      <a:pt x="9850" y="5836"/>
                      <a:pt x="11060" y="4463"/>
                      <a:pt x="12564" y="3449"/>
                    </a:cubicBezTo>
                    <a:cubicBezTo>
                      <a:pt x="14101" y="2403"/>
                      <a:pt x="15834" y="1618"/>
                      <a:pt x="17371" y="507"/>
                    </a:cubicBezTo>
                    <a:cubicBezTo>
                      <a:pt x="17588" y="344"/>
                      <a:pt x="17445" y="1"/>
                      <a:pt x="172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" name="Google Shape;153;p16"/>
              <p:cNvSpPr/>
              <p:nvPr/>
            </p:nvSpPr>
            <p:spPr>
              <a:xfrm>
                <a:off x="5020330" y="4083300"/>
                <a:ext cx="166020" cy="126328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021" extrusionOk="0">
                    <a:moveTo>
                      <a:pt x="279" y="1"/>
                    </a:moveTo>
                    <a:cubicBezTo>
                      <a:pt x="213" y="1"/>
                      <a:pt x="148" y="25"/>
                      <a:pt x="99" y="74"/>
                    </a:cubicBezTo>
                    <a:cubicBezTo>
                      <a:pt x="1" y="172"/>
                      <a:pt x="1" y="336"/>
                      <a:pt x="99" y="434"/>
                    </a:cubicBezTo>
                    <a:cubicBezTo>
                      <a:pt x="753" y="990"/>
                      <a:pt x="1472" y="1513"/>
                      <a:pt x="2192" y="2004"/>
                    </a:cubicBezTo>
                    <a:cubicBezTo>
                      <a:pt x="2226" y="2015"/>
                      <a:pt x="2259" y="2020"/>
                      <a:pt x="2290" y="2020"/>
                    </a:cubicBezTo>
                    <a:cubicBezTo>
                      <a:pt x="2526" y="2020"/>
                      <a:pt x="2655" y="1719"/>
                      <a:pt x="2453" y="1546"/>
                    </a:cubicBezTo>
                    <a:cubicBezTo>
                      <a:pt x="1766" y="1121"/>
                      <a:pt x="1080" y="630"/>
                      <a:pt x="459" y="74"/>
                    </a:cubicBezTo>
                    <a:cubicBezTo>
                      <a:pt x="410" y="25"/>
                      <a:pt x="344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16"/>
              <p:cNvSpPr/>
              <p:nvPr/>
            </p:nvSpPr>
            <p:spPr>
              <a:xfrm>
                <a:off x="5110339" y="3804147"/>
                <a:ext cx="200274" cy="184210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2947" extrusionOk="0">
                    <a:moveTo>
                      <a:pt x="345" y="0"/>
                    </a:moveTo>
                    <a:cubicBezTo>
                      <a:pt x="138" y="0"/>
                      <a:pt x="1" y="286"/>
                      <a:pt x="196" y="453"/>
                    </a:cubicBezTo>
                    <a:cubicBezTo>
                      <a:pt x="1144" y="1172"/>
                      <a:pt x="1994" y="1957"/>
                      <a:pt x="2746" y="2873"/>
                    </a:cubicBezTo>
                    <a:cubicBezTo>
                      <a:pt x="2795" y="2922"/>
                      <a:pt x="2861" y="2946"/>
                      <a:pt x="2926" y="2946"/>
                    </a:cubicBezTo>
                    <a:cubicBezTo>
                      <a:pt x="2991" y="2946"/>
                      <a:pt x="3057" y="2922"/>
                      <a:pt x="3106" y="2873"/>
                    </a:cubicBezTo>
                    <a:cubicBezTo>
                      <a:pt x="3204" y="2775"/>
                      <a:pt x="3204" y="2611"/>
                      <a:pt x="3106" y="2513"/>
                    </a:cubicBezTo>
                    <a:cubicBezTo>
                      <a:pt x="2321" y="1565"/>
                      <a:pt x="1438" y="747"/>
                      <a:pt x="457" y="28"/>
                    </a:cubicBezTo>
                    <a:cubicBezTo>
                      <a:pt x="419" y="9"/>
                      <a:pt x="381" y="0"/>
                      <a:pt x="3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16"/>
              <p:cNvSpPr/>
              <p:nvPr/>
            </p:nvSpPr>
            <p:spPr>
              <a:xfrm>
                <a:off x="5315987" y="3547933"/>
                <a:ext cx="177396" cy="219651"/>
              </a:xfrm>
              <a:custGeom>
                <a:avLst/>
                <a:gdLst/>
                <a:ahLst/>
                <a:cxnLst/>
                <a:rect l="l" t="t" r="r" b="b"/>
                <a:pathLst>
                  <a:path w="2838" h="3514" extrusionOk="0">
                    <a:moveTo>
                      <a:pt x="320" y="1"/>
                    </a:moveTo>
                    <a:cubicBezTo>
                      <a:pt x="156" y="1"/>
                      <a:pt x="0" y="169"/>
                      <a:pt x="110" y="367"/>
                    </a:cubicBezTo>
                    <a:cubicBezTo>
                      <a:pt x="699" y="1478"/>
                      <a:pt x="1451" y="2492"/>
                      <a:pt x="2301" y="3440"/>
                    </a:cubicBezTo>
                    <a:cubicBezTo>
                      <a:pt x="2353" y="3492"/>
                      <a:pt x="2411" y="3514"/>
                      <a:pt x="2467" y="3514"/>
                    </a:cubicBezTo>
                    <a:cubicBezTo>
                      <a:pt x="2662" y="3514"/>
                      <a:pt x="2838" y="3258"/>
                      <a:pt x="2661" y="3081"/>
                    </a:cubicBezTo>
                    <a:cubicBezTo>
                      <a:pt x="1843" y="2165"/>
                      <a:pt x="1124" y="1184"/>
                      <a:pt x="535" y="138"/>
                    </a:cubicBezTo>
                    <a:cubicBezTo>
                      <a:pt x="481" y="41"/>
                      <a:pt x="40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16"/>
              <p:cNvSpPr/>
              <p:nvPr/>
            </p:nvSpPr>
            <p:spPr>
              <a:xfrm>
                <a:off x="5542699" y="3343474"/>
                <a:ext cx="176709" cy="201337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221" extrusionOk="0">
                    <a:moveTo>
                      <a:pt x="371" y="0"/>
                    </a:moveTo>
                    <a:cubicBezTo>
                      <a:pt x="177" y="0"/>
                      <a:pt x="1" y="256"/>
                      <a:pt x="178" y="433"/>
                    </a:cubicBezTo>
                    <a:cubicBezTo>
                      <a:pt x="963" y="1218"/>
                      <a:pt x="1878" y="1970"/>
                      <a:pt x="2303" y="3049"/>
                    </a:cubicBezTo>
                    <a:cubicBezTo>
                      <a:pt x="2330" y="3157"/>
                      <a:pt x="2425" y="3221"/>
                      <a:pt x="2531" y="3221"/>
                    </a:cubicBezTo>
                    <a:cubicBezTo>
                      <a:pt x="2553" y="3221"/>
                      <a:pt x="2575" y="3218"/>
                      <a:pt x="2598" y="3213"/>
                    </a:cubicBezTo>
                    <a:cubicBezTo>
                      <a:pt x="2761" y="3180"/>
                      <a:pt x="2827" y="3049"/>
                      <a:pt x="2794" y="2918"/>
                    </a:cubicBezTo>
                    <a:cubicBezTo>
                      <a:pt x="2336" y="1741"/>
                      <a:pt x="1421" y="924"/>
                      <a:pt x="538" y="74"/>
                    </a:cubicBezTo>
                    <a:cubicBezTo>
                      <a:pt x="486" y="22"/>
                      <a:pt x="428" y="0"/>
                      <a:pt x="3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16"/>
              <p:cNvSpPr/>
              <p:nvPr/>
            </p:nvSpPr>
            <p:spPr>
              <a:xfrm>
                <a:off x="5790476" y="3191146"/>
                <a:ext cx="134891" cy="208212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3331" extrusionOk="0">
                    <a:moveTo>
                      <a:pt x="391" y="0"/>
                    </a:moveTo>
                    <a:cubicBezTo>
                      <a:pt x="216" y="0"/>
                      <a:pt x="0" y="192"/>
                      <a:pt x="138" y="353"/>
                    </a:cubicBezTo>
                    <a:cubicBezTo>
                      <a:pt x="563" y="1366"/>
                      <a:pt x="1184" y="2249"/>
                      <a:pt x="1642" y="3230"/>
                    </a:cubicBezTo>
                    <a:cubicBezTo>
                      <a:pt x="1692" y="3300"/>
                      <a:pt x="1763" y="3330"/>
                      <a:pt x="1834" y="3330"/>
                    </a:cubicBezTo>
                    <a:cubicBezTo>
                      <a:pt x="1996" y="3330"/>
                      <a:pt x="2158" y="3173"/>
                      <a:pt x="2067" y="2968"/>
                    </a:cubicBezTo>
                    <a:cubicBezTo>
                      <a:pt x="1675" y="1987"/>
                      <a:pt x="988" y="1105"/>
                      <a:pt x="563" y="124"/>
                    </a:cubicBezTo>
                    <a:cubicBezTo>
                      <a:pt x="533" y="35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16"/>
              <p:cNvSpPr/>
              <p:nvPr/>
            </p:nvSpPr>
            <p:spPr>
              <a:xfrm>
                <a:off x="4751800" y="3905595"/>
                <a:ext cx="219589" cy="49943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799" extrusionOk="0">
                    <a:moveTo>
                      <a:pt x="349" y="1"/>
                    </a:moveTo>
                    <a:cubicBezTo>
                      <a:pt x="96" y="1"/>
                      <a:pt x="0" y="406"/>
                      <a:pt x="275" y="498"/>
                    </a:cubicBezTo>
                    <a:cubicBezTo>
                      <a:pt x="1105" y="698"/>
                      <a:pt x="1984" y="798"/>
                      <a:pt x="2849" y="798"/>
                    </a:cubicBezTo>
                    <a:cubicBezTo>
                      <a:pt x="2972" y="798"/>
                      <a:pt x="3095" y="796"/>
                      <a:pt x="3218" y="792"/>
                    </a:cubicBezTo>
                    <a:cubicBezTo>
                      <a:pt x="3512" y="727"/>
                      <a:pt x="3512" y="302"/>
                      <a:pt x="3218" y="269"/>
                    </a:cubicBezTo>
                    <a:cubicBezTo>
                      <a:pt x="3097" y="273"/>
                      <a:pt x="2977" y="275"/>
                      <a:pt x="2856" y="275"/>
                    </a:cubicBezTo>
                    <a:cubicBezTo>
                      <a:pt x="2029" y="275"/>
                      <a:pt x="1205" y="178"/>
                      <a:pt x="406" y="7"/>
                    </a:cubicBezTo>
                    <a:cubicBezTo>
                      <a:pt x="386" y="3"/>
                      <a:pt x="367" y="1"/>
                      <a:pt x="3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16"/>
              <p:cNvSpPr/>
              <p:nvPr/>
            </p:nvSpPr>
            <p:spPr>
              <a:xfrm>
                <a:off x="4770990" y="3658694"/>
                <a:ext cx="241216" cy="66008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1056" extrusionOk="0">
                    <a:moveTo>
                      <a:pt x="295" y="1"/>
                    </a:moveTo>
                    <a:cubicBezTo>
                      <a:pt x="1" y="66"/>
                      <a:pt x="1" y="491"/>
                      <a:pt x="328" y="524"/>
                    </a:cubicBezTo>
                    <a:cubicBezTo>
                      <a:pt x="1374" y="655"/>
                      <a:pt x="2453" y="916"/>
                      <a:pt x="3499" y="1047"/>
                    </a:cubicBezTo>
                    <a:cubicBezTo>
                      <a:pt x="3527" y="1053"/>
                      <a:pt x="3554" y="1055"/>
                      <a:pt x="3580" y="1055"/>
                    </a:cubicBezTo>
                    <a:cubicBezTo>
                      <a:pt x="3705" y="1055"/>
                      <a:pt x="3799" y="992"/>
                      <a:pt x="3826" y="884"/>
                    </a:cubicBezTo>
                    <a:cubicBezTo>
                      <a:pt x="3859" y="753"/>
                      <a:pt x="3794" y="622"/>
                      <a:pt x="3663" y="557"/>
                    </a:cubicBezTo>
                    <a:cubicBezTo>
                      <a:pt x="2518" y="393"/>
                      <a:pt x="1439" y="164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16"/>
              <p:cNvSpPr/>
              <p:nvPr/>
            </p:nvSpPr>
            <p:spPr>
              <a:xfrm>
                <a:off x="4836184" y="3359476"/>
                <a:ext cx="202649" cy="52256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836" extrusionOk="0">
                    <a:moveTo>
                      <a:pt x="346" y="1"/>
                    </a:moveTo>
                    <a:cubicBezTo>
                      <a:pt x="82" y="1"/>
                      <a:pt x="1" y="415"/>
                      <a:pt x="298" y="504"/>
                    </a:cubicBezTo>
                    <a:cubicBezTo>
                      <a:pt x="960" y="725"/>
                      <a:pt x="1641" y="835"/>
                      <a:pt x="2326" y="835"/>
                    </a:cubicBezTo>
                    <a:cubicBezTo>
                      <a:pt x="2554" y="835"/>
                      <a:pt x="2783" y="823"/>
                      <a:pt x="3012" y="799"/>
                    </a:cubicBezTo>
                    <a:cubicBezTo>
                      <a:pt x="3143" y="733"/>
                      <a:pt x="3241" y="602"/>
                      <a:pt x="3208" y="472"/>
                    </a:cubicBezTo>
                    <a:cubicBezTo>
                      <a:pt x="3154" y="363"/>
                      <a:pt x="3055" y="300"/>
                      <a:pt x="2948" y="300"/>
                    </a:cubicBezTo>
                    <a:cubicBezTo>
                      <a:pt x="2926" y="300"/>
                      <a:pt x="2904" y="302"/>
                      <a:pt x="2881" y="308"/>
                    </a:cubicBezTo>
                    <a:cubicBezTo>
                      <a:pt x="2677" y="333"/>
                      <a:pt x="2471" y="345"/>
                      <a:pt x="2264" y="345"/>
                    </a:cubicBezTo>
                    <a:cubicBezTo>
                      <a:pt x="1643" y="345"/>
                      <a:pt x="1018" y="235"/>
                      <a:pt x="429" y="14"/>
                    </a:cubicBezTo>
                    <a:cubicBezTo>
                      <a:pt x="400" y="5"/>
                      <a:pt x="372" y="1"/>
                      <a:pt x="3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16"/>
              <p:cNvSpPr/>
              <p:nvPr/>
            </p:nvSpPr>
            <p:spPr>
              <a:xfrm>
                <a:off x="4888690" y="3061508"/>
                <a:ext cx="201212" cy="49506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792" extrusionOk="0">
                    <a:moveTo>
                      <a:pt x="345" y="1"/>
                    </a:moveTo>
                    <a:cubicBezTo>
                      <a:pt x="68" y="1"/>
                      <a:pt x="1" y="408"/>
                      <a:pt x="276" y="530"/>
                    </a:cubicBezTo>
                    <a:cubicBezTo>
                      <a:pt x="1159" y="694"/>
                      <a:pt x="2041" y="759"/>
                      <a:pt x="2924" y="792"/>
                    </a:cubicBezTo>
                    <a:cubicBezTo>
                      <a:pt x="3219" y="759"/>
                      <a:pt x="3219" y="334"/>
                      <a:pt x="2924" y="268"/>
                    </a:cubicBezTo>
                    <a:cubicBezTo>
                      <a:pt x="2074" y="268"/>
                      <a:pt x="1224" y="170"/>
                      <a:pt x="406" y="7"/>
                    </a:cubicBezTo>
                    <a:cubicBezTo>
                      <a:pt x="385" y="3"/>
                      <a:pt x="364" y="1"/>
                      <a:pt x="3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16"/>
              <p:cNvSpPr/>
              <p:nvPr/>
            </p:nvSpPr>
            <p:spPr>
              <a:xfrm>
                <a:off x="4950884" y="2857550"/>
                <a:ext cx="190085" cy="32754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524" extrusionOk="0">
                    <a:moveTo>
                      <a:pt x="294" y="0"/>
                    </a:moveTo>
                    <a:cubicBezTo>
                      <a:pt x="0" y="33"/>
                      <a:pt x="0" y="491"/>
                      <a:pt x="294" y="523"/>
                    </a:cubicBezTo>
                    <a:lnTo>
                      <a:pt x="2747" y="523"/>
                    </a:lnTo>
                    <a:cubicBezTo>
                      <a:pt x="3041" y="491"/>
                      <a:pt x="3041" y="33"/>
                      <a:pt x="27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16"/>
              <p:cNvSpPr/>
              <p:nvPr/>
            </p:nvSpPr>
            <p:spPr>
              <a:xfrm>
                <a:off x="4296813" y="3146954"/>
                <a:ext cx="200587" cy="74946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1199" extrusionOk="0">
                    <a:moveTo>
                      <a:pt x="2863" y="0"/>
                    </a:moveTo>
                    <a:cubicBezTo>
                      <a:pt x="2837" y="0"/>
                      <a:pt x="2809" y="4"/>
                      <a:pt x="2780" y="13"/>
                    </a:cubicBezTo>
                    <a:cubicBezTo>
                      <a:pt x="1930" y="307"/>
                      <a:pt x="1080" y="536"/>
                      <a:pt x="197" y="700"/>
                    </a:cubicBezTo>
                    <a:cubicBezTo>
                      <a:pt x="66" y="733"/>
                      <a:pt x="1" y="863"/>
                      <a:pt x="33" y="1027"/>
                    </a:cubicBezTo>
                    <a:cubicBezTo>
                      <a:pt x="60" y="1135"/>
                      <a:pt x="155" y="1199"/>
                      <a:pt x="261" y="1199"/>
                    </a:cubicBezTo>
                    <a:cubicBezTo>
                      <a:pt x="283" y="1199"/>
                      <a:pt x="305" y="1196"/>
                      <a:pt x="328" y="1190"/>
                    </a:cubicBezTo>
                    <a:cubicBezTo>
                      <a:pt x="1210" y="1027"/>
                      <a:pt x="2093" y="798"/>
                      <a:pt x="2911" y="504"/>
                    </a:cubicBezTo>
                    <a:cubicBezTo>
                      <a:pt x="3208" y="414"/>
                      <a:pt x="3127" y="0"/>
                      <a:pt x="28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16"/>
              <p:cNvSpPr/>
              <p:nvPr/>
            </p:nvSpPr>
            <p:spPr>
              <a:xfrm>
                <a:off x="4308252" y="3445735"/>
                <a:ext cx="206087" cy="66258"/>
              </a:xfrm>
              <a:custGeom>
                <a:avLst/>
                <a:gdLst/>
                <a:ahLst/>
                <a:cxnLst/>
                <a:rect l="l" t="t" r="r" b="b"/>
                <a:pathLst>
                  <a:path w="3297" h="1060" extrusionOk="0">
                    <a:moveTo>
                      <a:pt x="2947" y="1"/>
                    </a:moveTo>
                    <a:cubicBezTo>
                      <a:pt x="2929" y="1"/>
                      <a:pt x="2911" y="3"/>
                      <a:pt x="2891" y="7"/>
                    </a:cubicBezTo>
                    <a:cubicBezTo>
                      <a:pt x="2008" y="138"/>
                      <a:pt x="1158" y="399"/>
                      <a:pt x="275" y="563"/>
                    </a:cubicBezTo>
                    <a:cubicBezTo>
                      <a:pt x="1" y="655"/>
                      <a:pt x="96" y="1060"/>
                      <a:pt x="377" y="1060"/>
                    </a:cubicBezTo>
                    <a:cubicBezTo>
                      <a:pt x="396" y="1060"/>
                      <a:pt x="417" y="1058"/>
                      <a:pt x="439" y="1053"/>
                    </a:cubicBezTo>
                    <a:cubicBezTo>
                      <a:pt x="1289" y="890"/>
                      <a:pt x="2139" y="628"/>
                      <a:pt x="3022" y="498"/>
                    </a:cubicBezTo>
                    <a:cubicBezTo>
                      <a:pt x="3297" y="406"/>
                      <a:pt x="3201" y="1"/>
                      <a:pt x="29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16"/>
              <p:cNvSpPr/>
              <p:nvPr/>
            </p:nvSpPr>
            <p:spPr>
              <a:xfrm>
                <a:off x="4388823" y="3692948"/>
                <a:ext cx="190085" cy="57819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925" extrusionOk="0">
                    <a:moveTo>
                      <a:pt x="2748" y="0"/>
                    </a:moveTo>
                    <a:cubicBezTo>
                      <a:pt x="2726" y="0"/>
                      <a:pt x="2704" y="3"/>
                      <a:pt x="2681" y="9"/>
                    </a:cubicBezTo>
                    <a:cubicBezTo>
                      <a:pt x="1897" y="205"/>
                      <a:pt x="1112" y="336"/>
                      <a:pt x="294" y="434"/>
                    </a:cubicBezTo>
                    <a:cubicBezTo>
                      <a:pt x="0" y="466"/>
                      <a:pt x="0" y="891"/>
                      <a:pt x="294" y="924"/>
                    </a:cubicBezTo>
                    <a:cubicBezTo>
                      <a:pt x="1144" y="826"/>
                      <a:pt x="1995" y="695"/>
                      <a:pt x="2812" y="499"/>
                    </a:cubicBezTo>
                    <a:cubicBezTo>
                      <a:pt x="2943" y="466"/>
                      <a:pt x="3041" y="336"/>
                      <a:pt x="3008" y="172"/>
                    </a:cubicBezTo>
                    <a:cubicBezTo>
                      <a:pt x="2954" y="64"/>
                      <a:pt x="2855" y="0"/>
                      <a:pt x="27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16"/>
              <p:cNvSpPr/>
              <p:nvPr/>
            </p:nvSpPr>
            <p:spPr>
              <a:xfrm>
                <a:off x="4448079" y="3939473"/>
                <a:ext cx="181959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911" h="651" extrusionOk="0">
                    <a:moveTo>
                      <a:pt x="2636" y="0"/>
                    </a:moveTo>
                    <a:cubicBezTo>
                      <a:pt x="2608" y="0"/>
                      <a:pt x="2579" y="7"/>
                      <a:pt x="2551" y="21"/>
                    </a:cubicBezTo>
                    <a:cubicBezTo>
                      <a:pt x="1987" y="95"/>
                      <a:pt x="1423" y="131"/>
                      <a:pt x="859" y="131"/>
                    </a:cubicBezTo>
                    <a:cubicBezTo>
                      <a:pt x="671" y="131"/>
                      <a:pt x="483" y="127"/>
                      <a:pt x="295" y="119"/>
                    </a:cubicBezTo>
                    <a:cubicBezTo>
                      <a:pt x="0" y="185"/>
                      <a:pt x="0" y="610"/>
                      <a:pt x="295" y="642"/>
                    </a:cubicBezTo>
                    <a:cubicBezTo>
                      <a:pt x="439" y="648"/>
                      <a:pt x="583" y="651"/>
                      <a:pt x="726" y="651"/>
                    </a:cubicBezTo>
                    <a:cubicBezTo>
                      <a:pt x="1390" y="651"/>
                      <a:pt x="2036" y="592"/>
                      <a:pt x="2682" y="512"/>
                    </a:cubicBezTo>
                    <a:cubicBezTo>
                      <a:pt x="2812" y="446"/>
                      <a:pt x="2910" y="315"/>
                      <a:pt x="2878" y="185"/>
                    </a:cubicBezTo>
                    <a:cubicBezTo>
                      <a:pt x="2827" y="82"/>
                      <a:pt x="2736" y="0"/>
                      <a:pt x="26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" name="Google Shape;167;p16"/>
            <p:cNvGrpSpPr/>
            <p:nvPr/>
          </p:nvGrpSpPr>
          <p:grpSpPr>
            <a:xfrm rot="-5400000">
              <a:off x="7627727" y="1321910"/>
              <a:ext cx="1140312" cy="2664047"/>
              <a:chOff x="3325650" y="1967425"/>
              <a:chExt cx="775775" cy="1812400"/>
            </a:xfrm>
          </p:grpSpPr>
          <p:sp>
            <p:nvSpPr>
              <p:cNvPr id="168" name="Google Shape;168;p16"/>
              <p:cNvSpPr/>
              <p:nvPr/>
            </p:nvSpPr>
            <p:spPr>
              <a:xfrm>
                <a:off x="3644450" y="1967425"/>
                <a:ext cx="255900" cy="468675"/>
              </a:xfrm>
              <a:custGeom>
                <a:avLst/>
                <a:gdLst/>
                <a:ahLst/>
                <a:cxnLst/>
                <a:rect l="l" t="t" r="r" b="b"/>
                <a:pathLst>
                  <a:path w="10236" h="18747" extrusionOk="0">
                    <a:moveTo>
                      <a:pt x="5093" y="0"/>
                    </a:moveTo>
                    <a:cubicBezTo>
                      <a:pt x="2986" y="0"/>
                      <a:pt x="1299" y="2605"/>
                      <a:pt x="883" y="5144"/>
                    </a:cubicBezTo>
                    <a:cubicBezTo>
                      <a:pt x="1" y="10834"/>
                      <a:pt x="5036" y="14104"/>
                      <a:pt x="6835" y="18747"/>
                    </a:cubicBezTo>
                    <a:lnTo>
                      <a:pt x="7260" y="18747"/>
                    </a:lnTo>
                    <a:cubicBezTo>
                      <a:pt x="8306" y="16360"/>
                      <a:pt x="9647" y="14398"/>
                      <a:pt x="9941" y="11717"/>
                    </a:cubicBezTo>
                    <a:cubicBezTo>
                      <a:pt x="10235" y="8414"/>
                      <a:pt x="10104" y="4098"/>
                      <a:pt x="7881" y="1547"/>
                    </a:cubicBezTo>
                    <a:cubicBezTo>
                      <a:pt x="6920" y="452"/>
                      <a:pt x="5970" y="0"/>
                      <a:pt x="50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16"/>
              <p:cNvSpPr/>
              <p:nvPr/>
            </p:nvSpPr>
            <p:spPr>
              <a:xfrm>
                <a:off x="3544725" y="2393450"/>
                <a:ext cx="196200" cy="356550"/>
              </a:xfrm>
              <a:custGeom>
                <a:avLst/>
                <a:gdLst/>
                <a:ahLst/>
                <a:cxnLst/>
                <a:rect l="l" t="t" r="r" b="b"/>
                <a:pathLst>
                  <a:path w="7848" h="14262" extrusionOk="0">
                    <a:moveTo>
                      <a:pt x="4255" y="0"/>
                    </a:moveTo>
                    <a:cubicBezTo>
                      <a:pt x="3605" y="0"/>
                      <a:pt x="2915" y="442"/>
                      <a:pt x="2224" y="1542"/>
                    </a:cubicBezTo>
                    <a:cubicBezTo>
                      <a:pt x="0" y="5270"/>
                      <a:pt x="4153" y="10959"/>
                      <a:pt x="5625" y="14262"/>
                    </a:cubicBezTo>
                    <a:lnTo>
                      <a:pt x="5625" y="14098"/>
                    </a:lnTo>
                    <a:cubicBezTo>
                      <a:pt x="6507" y="11711"/>
                      <a:pt x="7717" y="8867"/>
                      <a:pt x="7848" y="6185"/>
                    </a:cubicBezTo>
                    <a:cubicBezTo>
                      <a:pt x="7848" y="4163"/>
                      <a:pt x="6248" y="0"/>
                      <a:pt x="42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16"/>
              <p:cNvSpPr/>
              <p:nvPr/>
            </p:nvSpPr>
            <p:spPr>
              <a:xfrm>
                <a:off x="3870900" y="2478250"/>
                <a:ext cx="230525" cy="413175"/>
              </a:xfrm>
              <a:custGeom>
                <a:avLst/>
                <a:gdLst/>
                <a:ahLst/>
                <a:cxnLst/>
                <a:rect l="l" t="t" r="r" b="b"/>
                <a:pathLst>
                  <a:path w="9221" h="16527" extrusionOk="0">
                    <a:moveTo>
                      <a:pt x="6806" y="0"/>
                    </a:moveTo>
                    <a:cubicBezTo>
                      <a:pt x="5413" y="0"/>
                      <a:pt x="3700" y="1483"/>
                      <a:pt x="2649" y="3676"/>
                    </a:cubicBezTo>
                    <a:cubicBezTo>
                      <a:pt x="752" y="7436"/>
                      <a:pt x="883" y="12210"/>
                      <a:pt x="0" y="16232"/>
                    </a:cubicBezTo>
                    <a:lnTo>
                      <a:pt x="131" y="16526"/>
                    </a:lnTo>
                    <a:cubicBezTo>
                      <a:pt x="2354" y="14892"/>
                      <a:pt x="5036" y="14140"/>
                      <a:pt x="6670" y="11753"/>
                    </a:cubicBezTo>
                    <a:cubicBezTo>
                      <a:pt x="8371" y="9366"/>
                      <a:pt x="9221" y="6488"/>
                      <a:pt x="9057" y="3545"/>
                    </a:cubicBezTo>
                    <a:cubicBezTo>
                      <a:pt x="8909" y="1032"/>
                      <a:pt x="7969" y="0"/>
                      <a:pt x="68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16"/>
              <p:cNvSpPr/>
              <p:nvPr/>
            </p:nvSpPr>
            <p:spPr>
              <a:xfrm>
                <a:off x="3325650" y="2855650"/>
                <a:ext cx="263250" cy="475575"/>
              </a:xfrm>
              <a:custGeom>
                <a:avLst/>
                <a:gdLst/>
                <a:ahLst/>
                <a:cxnLst/>
                <a:rect l="l" t="t" r="r" b="b"/>
                <a:pathLst>
                  <a:path w="10530" h="19023" extrusionOk="0">
                    <a:moveTo>
                      <a:pt x="6717" y="0"/>
                    </a:moveTo>
                    <a:cubicBezTo>
                      <a:pt x="6256" y="0"/>
                      <a:pt x="5751" y="167"/>
                      <a:pt x="5199" y="548"/>
                    </a:cubicBezTo>
                    <a:cubicBezTo>
                      <a:pt x="0" y="4144"/>
                      <a:pt x="5330" y="15883"/>
                      <a:pt x="8600" y="19022"/>
                    </a:cubicBezTo>
                    <a:lnTo>
                      <a:pt x="8600" y="18989"/>
                    </a:lnTo>
                    <a:cubicBezTo>
                      <a:pt x="8502" y="18172"/>
                      <a:pt x="8436" y="17354"/>
                      <a:pt x="8436" y="16537"/>
                    </a:cubicBezTo>
                    <a:cubicBezTo>
                      <a:pt x="8894" y="13561"/>
                      <a:pt x="10529" y="10553"/>
                      <a:pt x="10529" y="7414"/>
                    </a:cubicBezTo>
                    <a:cubicBezTo>
                      <a:pt x="10529" y="5411"/>
                      <a:pt x="9346" y="0"/>
                      <a:pt x="67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16"/>
              <p:cNvSpPr/>
              <p:nvPr/>
            </p:nvSpPr>
            <p:spPr>
              <a:xfrm>
                <a:off x="3682050" y="3149150"/>
                <a:ext cx="295850" cy="314500"/>
              </a:xfrm>
              <a:custGeom>
                <a:avLst/>
                <a:gdLst/>
                <a:ahLst/>
                <a:cxnLst/>
                <a:rect l="l" t="t" r="r" b="b"/>
                <a:pathLst>
                  <a:path w="11834" h="12580" extrusionOk="0">
                    <a:moveTo>
                      <a:pt x="8073" y="1"/>
                    </a:moveTo>
                    <a:cubicBezTo>
                      <a:pt x="7220" y="1"/>
                      <a:pt x="6222" y="243"/>
                      <a:pt x="5167" y="775"/>
                    </a:cubicBezTo>
                    <a:cubicBezTo>
                      <a:pt x="589" y="3162"/>
                      <a:pt x="1" y="7642"/>
                      <a:pt x="1" y="12285"/>
                    </a:cubicBezTo>
                    <a:lnTo>
                      <a:pt x="295" y="12579"/>
                    </a:lnTo>
                    <a:cubicBezTo>
                      <a:pt x="589" y="12416"/>
                      <a:pt x="851" y="12154"/>
                      <a:pt x="1014" y="11827"/>
                    </a:cubicBezTo>
                    <a:cubicBezTo>
                      <a:pt x="3859" y="9440"/>
                      <a:pt x="7260" y="8230"/>
                      <a:pt x="9614" y="5091"/>
                    </a:cubicBezTo>
                    <a:cubicBezTo>
                      <a:pt x="11834" y="2091"/>
                      <a:pt x="10578" y="1"/>
                      <a:pt x="8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16"/>
              <p:cNvSpPr/>
              <p:nvPr/>
            </p:nvSpPr>
            <p:spPr>
              <a:xfrm>
                <a:off x="3593775" y="2063725"/>
                <a:ext cx="237075" cy="1716100"/>
              </a:xfrm>
              <a:custGeom>
                <a:avLst/>
                <a:gdLst/>
                <a:ahLst/>
                <a:cxnLst/>
                <a:rect l="l" t="t" r="r" b="b"/>
                <a:pathLst>
                  <a:path w="9483" h="68644" extrusionOk="0">
                    <a:moveTo>
                      <a:pt x="6744" y="1"/>
                    </a:moveTo>
                    <a:cubicBezTo>
                      <a:pt x="6614" y="1"/>
                      <a:pt x="6491" y="82"/>
                      <a:pt x="6507" y="246"/>
                    </a:cubicBezTo>
                    <a:cubicBezTo>
                      <a:pt x="7129" y="4856"/>
                      <a:pt x="8306" y="9369"/>
                      <a:pt x="8665" y="14012"/>
                    </a:cubicBezTo>
                    <a:cubicBezTo>
                      <a:pt x="8992" y="18491"/>
                      <a:pt x="8240" y="22873"/>
                      <a:pt x="6965" y="27189"/>
                    </a:cubicBezTo>
                    <a:cubicBezTo>
                      <a:pt x="5690" y="31342"/>
                      <a:pt x="3990" y="35331"/>
                      <a:pt x="2583" y="39451"/>
                    </a:cubicBezTo>
                    <a:cubicBezTo>
                      <a:pt x="1831" y="41478"/>
                      <a:pt x="1243" y="43604"/>
                      <a:pt x="785" y="45729"/>
                    </a:cubicBezTo>
                    <a:cubicBezTo>
                      <a:pt x="327" y="48018"/>
                      <a:pt x="98" y="50372"/>
                      <a:pt x="66" y="52694"/>
                    </a:cubicBezTo>
                    <a:cubicBezTo>
                      <a:pt x="0" y="58023"/>
                      <a:pt x="818" y="63288"/>
                      <a:pt x="1930" y="68454"/>
                    </a:cubicBezTo>
                    <a:cubicBezTo>
                      <a:pt x="1956" y="68586"/>
                      <a:pt x="2052" y="68643"/>
                      <a:pt x="2152" y="68643"/>
                    </a:cubicBezTo>
                    <a:cubicBezTo>
                      <a:pt x="2300" y="68643"/>
                      <a:pt x="2459" y="68518"/>
                      <a:pt x="2420" y="68323"/>
                    </a:cubicBezTo>
                    <a:cubicBezTo>
                      <a:pt x="1406" y="63680"/>
                      <a:pt x="654" y="58939"/>
                      <a:pt x="589" y="54165"/>
                    </a:cubicBezTo>
                    <a:cubicBezTo>
                      <a:pt x="523" y="51778"/>
                      <a:pt x="687" y="49358"/>
                      <a:pt x="1079" y="47004"/>
                    </a:cubicBezTo>
                    <a:cubicBezTo>
                      <a:pt x="1472" y="44813"/>
                      <a:pt x="2028" y="42655"/>
                      <a:pt x="2747" y="40563"/>
                    </a:cubicBezTo>
                    <a:cubicBezTo>
                      <a:pt x="5461" y="32388"/>
                      <a:pt x="9483" y="24442"/>
                      <a:pt x="9254" y="15614"/>
                    </a:cubicBezTo>
                    <a:cubicBezTo>
                      <a:pt x="9123" y="10415"/>
                      <a:pt x="7684" y="5380"/>
                      <a:pt x="7030" y="246"/>
                    </a:cubicBezTo>
                    <a:cubicBezTo>
                      <a:pt x="7014" y="82"/>
                      <a:pt x="6875" y="1"/>
                      <a:pt x="67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16"/>
              <p:cNvSpPr/>
              <p:nvPr/>
            </p:nvSpPr>
            <p:spPr>
              <a:xfrm>
                <a:off x="3646100" y="2460000"/>
                <a:ext cx="87650" cy="407775"/>
              </a:xfrm>
              <a:custGeom>
                <a:avLst/>
                <a:gdLst/>
                <a:ahLst/>
                <a:cxnLst/>
                <a:rect l="l" t="t" r="r" b="b"/>
                <a:pathLst>
                  <a:path w="3506" h="16311" extrusionOk="0">
                    <a:moveTo>
                      <a:pt x="249" y="0"/>
                    </a:moveTo>
                    <a:cubicBezTo>
                      <a:pt x="131" y="0"/>
                      <a:pt x="16" y="74"/>
                      <a:pt x="0" y="221"/>
                    </a:cubicBezTo>
                    <a:cubicBezTo>
                      <a:pt x="0" y="2935"/>
                      <a:pt x="294" y="5649"/>
                      <a:pt x="850" y="8297"/>
                    </a:cubicBezTo>
                    <a:cubicBezTo>
                      <a:pt x="1406" y="10946"/>
                      <a:pt x="2223" y="13562"/>
                      <a:pt x="2976" y="16145"/>
                    </a:cubicBezTo>
                    <a:cubicBezTo>
                      <a:pt x="3014" y="16261"/>
                      <a:pt x="3109" y="16311"/>
                      <a:pt x="3205" y="16311"/>
                    </a:cubicBezTo>
                    <a:cubicBezTo>
                      <a:pt x="3353" y="16311"/>
                      <a:pt x="3506" y="16192"/>
                      <a:pt x="3466" y="16014"/>
                    </a:cubicBezTo>
                    <a:cubicBezTo>
                      <a:pt x="2714" y="13463"/>
                      <a:pt x="1962" y="10913"/>
                      <a:pt x="1406" y="8330"/>
                    </a:cubicBezTo>
                    <a:cubicBezTo>
                      <a:pt x="817" y="5681"/>
                      <a:pt x="523" y="2967"/>
                      <a:pt x="523" y="221"/>
                    </a:cubicBezTo>
                    <a:cubicBezTo>
                      <a:pt x="490" y="74"/>
                      <a:pt x="368" y="0"/>
                      <a:pt x="2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16"/>
              <p:cNvSpPr/>
              <p:nvPr/>
            </p:nvSpPr>
            <p:spPr>
              <a:xfrm>
                <a:off x="3665625" y="2549050"/>
                <a:ext cx="372200" cy="491475"/>
              </a:xfrm>
              <a:custGeom>
                <a:avLst/>
                <a:gdLst/>
                <a:ahLst/>
                <a:cxnLst/>
                <a:rect l="l" t="t" r="r" b="b"/>
                <a:pathLst>
                  <a:path w="14888" h="19659" extrusionOk="0">
                    <a:moveTo>
                      <a:pt x="14581" y="1"/>
                    </a:moveTo>
                    <a:cubicBezTo>
                      <a:pt x="14480" y="1"/>
                      <a:pt x="14385" y="58"/>
                      <a:pt x="14358" y="190"/>
                    </a:cubicBezTo>
                    <a:cubicBezTo>
                      <a:pt x="13704" y="3264"/>
                      <a:pt x="12560" y="6239"/>
                      <a:pt x="10990" y="8953"/>
                    </a:cubicBezTo>
                    <a:cubicBezTo>
                      <a:pt x="9388" y="11831"/>
                      <a:pt x="7361" y="14577"/>
                      <a:pt x="4778" y="16670"/>
                    </a:cubicBezTo>
                    <a:cubicBezTo>
                      <a:pt x="3470" y="17782"/>
                      <a:pt x="1933" y="18632"/>
                      <a:pt x="298" y="19155"/>
                    </a:cubicBezTo>
                    <a:cubicBezTo>
                      <a:pt x="1" y="19244"/>
                      <a:pt x="82" y="19658"/>
                      <a:pt x="345" y="19658"/>
                    </a:cubicBezTo>
                    <a:cubicBezTo>
                      <a:pt x="372" y="19658"/>
                      <a:pt x="399" y="19654"/>
                      <a:pt x="429" y="19646"/>
                    </a:cubicBezTo>
                    <a:lnTo>
                      <a:pt x="396" y="19646"/>
                    </a:lnTo>
                    <a:cubicBezTo>
                      <a:pt x="3470" y="18730"/>
                      <a:pt x="5988" y="16572"/>
                      <a:pt x="8015" y="14152"/>
                    </a:cubicBezTo>
                    <a:cubicBezTo>
                      <a:pt x="10238" y="11504"/>
                      <a:pt x="12037" y="8528"/>
                      <a:pt x="13312" y="5324"/>
                    </a:cubicBezTo>
                    <a:cubicBezTo>
                      <a:pt x="13999" y="3722"/>
                      <a:pt x="14489" y="2021"/>
                      <a:pt x="14849" y="321"/>
                    </a:cubicBezTo>
                    <a:cubicBezTo>
                      <a:pt x="14888" y="126"/>
                      <a:pt x="14729" y="1"/>
                      <a:pt x="145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16"/>
              <p:cNvSpPr/>
              <p:nvPr/>
            </p:nvSpPr>
            <p:spPr>
              <a:xfrm>
                <a:off x="3470325" y="2998700"/>
                <a:ext cx="134525" cy="437400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17496" extrusionOk="0">
                    <a:moveTo>
                      <a:pt x="295" y="0"/>
                    </a:moveTo>
                    <a:cubicBezTo>
                      <a:pt x="173" y="0"/>
                      <a:pt x="50" y="74"/>
                      <a:pt x="34" y="221"/>
                    </a:cubicBezTo>
                    <a:cubicBezTo>
                      <a:pt x="1" y="3262"/>
                      <a:pt x="361" y="6303"/>
                      <a:pt x="1145" y="9245"/>
                    </a:cubicBezTo>
                    <a:cubicBezTo>
                      <a:pt x="1930" y="12123"/>
                      <a:pt x="3173" y="14870"/>
                      <a:pt x="4808" y="17387"/>
                    </a:cubicBezTo>
                    <a:cubicBezTo>
                      <a:pt x="4865" y="17464"/>
                      <a:pt x="4942" y="17496"/>
                      <a:pt x="5018" y="17496"/>
                    </a:cubicBezTo>
                    <a:cubicBezTo>
                      <a:pt x="5202" y="17496"/>
                      <a:pt x="5381" y="17311"/>
                      <a:pt x="5265" y="17126"/>
                    </a:cubicBezTo>
                    <a:cubicBezTo>
                      <a:pt x="3630" y="14641"/>
                      <a:pt x="2421" y="11959"/>
                      <a:pt x="1636" y="9115"/>
                    </a:cubicBezTo>
                    <a:cubicBezTo>
                      <a:pt x="884" y="6205"/>
                      <a:pt x="524" y="3229"/>
                      <a:pt x="557" y="221"/>
                    </a:cubicBezTo>
                    <a:cubicBezTo>
                      <a:pt x="540" y="74"/>
                      <a:pt x="418" y="0"/>
                      <a:pt x="2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16"/>
              <p:cNvSpPr/>
              <p:nvPr/>
            </p:nvSpPr>
            <p:spPr>
              <a:xfrm>
                <a:off x="3605550" y="3236975"/>
                <a:ext cx="234450" cy="359700"/>
              </a:xfrm>
              <a:custGeom>
                <a:avLst/>
                <a:gdLst/>
                <a:ahLst/>
                <a:cxnLst/>
                <a:rect l="l" t="t" r="r" b="b"/>
                <a:pathLst>
                  <a:path w="9378" h="14388" extrusionOk="0">
                    <a:moveTo>
                      <a:pt x="8999" y="1"/>
                    </a:moveTo>
                    <a:cubicBezTo>
                      <a:pt x="8939" y="1"/>
                      <a:pt x="8875" y="23"/>
                      <a:pt x="8816" y="74"/>
                    </a:cubicBezTo>
                    <a:cubicBezTo>
                      <a:pt x="6756" y="1873"/>
                      <a:pt x="5088" y="4063"/>
                      <a:pt x="3878" y="6548"/>
                    </a:cubicBezTo>
                    <a:cubicBezTo>
                      <a:pt x="3257" y="7758"/>
                      <a:pt x="2766" y="9001"/>
                      <a:pt x="2276" y="10276"/>
                    </a:cubicBezTo>
                    <a:cubicBezTo>
                      <a:pt x="1753" y="11617"/>
                      <a:pt x="1360" y="13023"/>
                      <a:pt x="183" y="13971"/>
                    </a:cubicBezTo>
                    <a:cubicBezTo>
                      <a:pt x="1" y="14127"/>
                      <a:pt x="192" y="14387"/>
                      <a:pt x="393" y="14387"/>
                    </a:cubicBezTo>
                    <a:cubicBezTo>
                      <a:pt x="445" y="14387"/>
                      <a:pt x="496" y="14370"/>
                      <a:pt x="543" y="14330"/>
                    </a:cubicBezTo>
                    <a:cubicBezTo>
                      <a:pt x="1589" y="13480"/>
                      <a:pt x="2080" y="12303"/>
                      <a:pt x="2505" y="11061"/>
                    </a:cubicBezTo>
                    <a:cubicBezTo>
                      <a:pt x="2995" y="9687"/>
                      <a:pt x="3519" y="8347"/>
                      <a:pt x="4140" y="7072"/>
                    </a:cubicBezTo>
                    <a:cubicBezTo>
                      <a:pt x="5350" y="4521"/>
                      <a:pt x="7083" y="2265"/>
                      <a:pt x="9175" y="434"/>
                    </a:cubicBezTo>
                    <a:cubicBezTo>
                      <a:pt x="9378" y="257"/>
                      <a:pt x="9208" y="1"/>
                      <a:pt x="89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16"/>
              <p:cNvSpPr/>
              <p:nvPr/>
            </p:nvSpPr>
            <p:spPr>
              <a:xfrm>
                <a:off x="3701150" y="2130750"/>
                <a:ext cx="136925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3943" extrusionOk="0">
                    <a:moveTo>
                      <a:pt x="5147" y="1"/>
                    </a:moveTo>
                    <a:cubicBezTo>
                      <a:pt x="5046" y="1"/>
                      <a:pt x="4952" y="54"/>
                      <a:pt x="4926" y="181"/>
                    </a:cubicBezTo>
                    <a:cubicBezTo>
                      <a:pt x="4504" y="1267"/>
                      <a:pt x="3998" y="2326"/>
                      <a:pt x="3382" y="3305"/>
                    </a:cubicBezTo>
                    <a:lnTo>
                      <a:pt x="3382" y="3305"/>
                    </a:lnTo>
                    <a:cubicBezTo>
                      <a:pt x="2430" y="2559"/>
                      <a:pt x="1496" y="1819"/>
                      <a:pt x="479" y="1162"/>
                    </a:cubicBezTo>
                    <a:cubicBezTo>
                      <a:pt x="434" y="1128"/>
                      <a:pt x="390" y="1114"/>
                      <a:pt x="347" y="1114"/>
                    </a:cubicBezTo>
                    <a:cubicBezTo>
                      <a:pt x="143" y="1114"/>
                      <a:pt x="1" y="1451"/>
                      <a:pt x="218" y="1587"/>
                    </a:cubicBezTo>
                    <a:cubicBezTo>
                      <a:pt x="1264" y="2273"/>
                      <a:pt x="2245" y="3091"/>
                      <a:pt x="3259" y="3876"/>
                    </a:cubicBezTo>
                    <a:cubicBezTo>
                      <a:pt x="3316" y="3918"/>
                      <a:pt x="3385" y="3943"/>
                      <a:pt x="3454" y="3943"/>
                    </a:cubicBezTo>
                    <a:cubicBezTo>
                      <a:pt x="3542" y="3943"/>
                      <a:pt x="3628" y="3902"/>
                      <a:pt x="3684" y="3810"/>
                    </a:cubicBezTo>
                    <a:cubicBezTo>
                      <a:pt x="4370" y="2731"/>
                      <a:pt x="4959" y="1554"/>
                      <a:pt x="5417" y="312"/>
                    </a:cubicBezTo>
                    <a:cubicBezTo>
                      <a:pt x="5477" y="132"/>
                      <a:pt x="5304" y="1"/>
                      <a:pt x="51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16"/>
              <p:cNvSpPr/>
              <p:nvPr/>
            </p:nvSpPr>
            <p:spPr>
              <a:xfrm>
                <a:off x="3730575" y="2251775"/>
                <a:ext cx="115375" cy="59750"/>
              </a:xfrm>
              <a:custGeom>
                <a:avLst/>
                <a:gdLst/>
                <a:ahLst/>
                <a:cxnLst/>
                <a:rect l="l" t="t" r="r" b="b"/>
                <a:pathLst>
                  <a:path w="4615" h="2390" extrusionOk="0">
                    <a:moveTo>
                      <a:pt x="337" y="0"/>
                    </a:moveTo>
                    <a:cubicBezTo>
                      <a:pt x="121" y="0"/>
                      <a:pt x="1" y="343"/>
                      <a:pt x="218" y="506"/>
                    </a:cubicBezTo>
                    <a:cubicBezTo>
                      <a:pt x="1101" y="1095"/>
                      <a:pt x="1885" y="1814"/>
                      <a:pt x="2801" y="2370"/>
                    </a:cubicBezTo>
                    <a:cubicBezTo>
                      <a:pt x="2837" y="2382"/>
                      <a:pt x="2877" y="2389"/>
                      <a:pt x="2919" y="2389"/>
                    </a:cubicBezTo>
                    <a:cubicBezTo>
                      <a:pt x="2990" y="2389"/>
                      <a:pt x="3066" y="2367"/>
                      <a:pt x="3128" y="2304"/>
                    </a:cubicBezTo>
                    <a:cubicBezTo>
                      <a:pt x="3651" y="1716"/>
                      <a:pt x="4109" y="1095"/>
                      <a:pt x="4501" y="408"/>
                    </a:cubicBezTo>
                    <a:cubicBezTo>
                      <a:pt x="4614" y="205"/>
                      <a:pt x="4431" y="17"/>
                      <a:pt x="4253" y="17"/>
                    </a:cubicBezTo>
                    <a:cubicBezTo>
                      <a:pt x="4173" y="17"/>
                      <a:pt x="4094" y="55"/>
                      <a:pt x="4044" y="146"/>
                    </a:cubicBezTo>
                    <a:cubicBezTo>
                      <a:pt x="3714" y="746"/>
                      <a:pt x="3329" y="1290"/>
                      <a:pt x="2890" y="1805"/>
                    </a:cubicBezTo>
                    <a:lnTo>
                      <a:pt x="2890" y="1805"/>
                    </a:lnTo>
                    <a:cubicBezTo>
                      <a:pt x="2047" y="1266"/>
                      <a:pt x="1306" y="600"/>
                      <a:pt x="479" y="48"/>
                    </a:cubicBezTo>
                    <a:cubicBezTo>
                      <a:pt x="429" y="15"/>
                      <a:pt x="381" y="0"/>
                      <a:pt x="3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16"/>
              <p:cNvSpPr/>
              <p:nvPr/>
            </p:nvSpPr>
            <p:spPr>
              <a:xfrm>
                <a:off x="3920750" y="2692600"/>
                <a:ext cx="109450" cy="935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743" extrusionOk="0">
                    <a:moveTo>
                      <a:pt x="281" y="1"/>
                    </a:moveTo>
                    <a:cubicBezTo>
                      <a:pt x="264" y="1"/>
                      <a:pt x="247" y="3"/>
                      <a:pt x="230" y="7"/>
                    </a:cubicBezTo>
                    <a:cubicBezTo>
                      <a:pt x="99" y="72"/>
                      <a:pt x="1" y="203"/>
                      <a:pt x="66" y="334"/>
                    </a:cubicBezTo>
                    <a:cubicBezTo>
                      <a:pt x="164" y="1478"/>
                      <a:pt x="491" y="2590"/>
                      <a:pt x="982" y="3604"/>
                    </a:cubicBezTo>
                    <a:cubicBezTo>
                      <a:pt x="1008" y="3684"/>
                      <a:pt x="1102" y="3743"/>
                      <a:pt x="1189" y="3743"/>
                    </a:cubicBezTo>
                    <a:cubicBezTo>
                      <a:pt x="1207" y="3743"/>
                      <a:pt x="1226" y="3740"/>
                      <a:pt x="1243" y="3734"/>
                    </a:cubicBezTo>
                    <a:cubicBezTo>
                      <a:pt x="2388" y="3309"/>
                      <a:pt x="3663" y="2917"/>
                      <a:pt x="4284" y="1805"/>
                    </a:cubicBezTo>
                    <a:cubicBezTo>
                      <a:pt x="4377" y="1619"/>
                      <a:pt x="4222" y="1450"/>
                      <a:pt x="4054" y="1450"/>
                    </a:cubicBezTo>
                    <a:cubicBezTo>
                      <a:pt x="3986" y="1450"/>
                      <a:pt x="3916" y="1478"/>
                      <a:pt x="3859" y="1544"/>
                    </a:cubicBezTo>
                    <a:cubicBezTo>
                      <a:pt x="3341" y="2488"/>
                      <a:pt x="2285" y="2836"/>
                      <a:pt x="1324" y="3170"/>
                    </a:cubicBezTo>
                    <a:lnTo>
                      <a:pt x="1324" y="3170"/>
                    </a:lnTo>
                    <a:cubicBezTo>
                      <a:pt x="1131" y="2755"/>
                      <a:pt x="969" y="2297"/>
                      <a:pt x="883" y="1838"/>
                    </a:cubicBezTo>
                    <a:cubicBezTo>
                      <a:pt x="720" y="1282"/>
                      <a:pt x="622" y="759"/>
                      <a:pt x="556" y="203"/>
                    </a:cubicBezTo>
                    <a:cubicBezTo>
                      <a:pt x="500" y="89"/>
                      <a:pt x="394" y="1"/>
                      <a:pt x="2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16"/>
              <p:cNvSpPr/>
              <p:nvPr/>
            </p:nvSpPr>
            <p:spPr>
              <a:xfrm>
                <a:off x="3961000" y="2597975"/>
                <a:ext cx="94650" cy="79700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3188" extrusionOk="0">
                    <a:moveTo>
                      <a:pt x="346" y="1"/>
                    </a:moveTo>
                    <a:cubicBezTo>
                      <a:pt x="175" y="1"/>
                      <a:pt x="1" y="188"/>
                      <a:pt x="91" y="391"/>
                    </a:cubicBezTo>
                    <a:cubicBezTo>
                      <a:pt x="516" y="1176"/>
                      <a:pt x="1006" y="2026"/>
                      <a:pt x="1105" y="2942"/>
                    </a:cubicBezTo>
                    <a:cubicBezTo>
                      <a:pt x="1105" y="3076"/>
                      <a:pt x="1214" y="3188"/>
                      <a:pt x="1344" y="3188"/>
                    </a:cubicBezTo>
                    <a:cubicBezTo>
                      <a:pt x="1373" y="3188"/>
                      <a:pt x="1402" y="3182"/>
                      <a:pt x="1432" y="3171"/>
                    </a:cubicBezTo>
                    <a:cubicBezTo>
                      <a:pt x="2249" y="2942"/>
                      <a:pt x="2805" y="2222"/>
                      <a:pt x="3590" y="1895"/>
                    </a:cubicBezTo>
                    <a:cubicBezTo>
                      <a:pt x="3720" y="1863"/>
                      <a:pt x="3786" y="1732"/>
                      <a:pt x="3753" y="1601"/>
                    </a:cubicBezTo>
                    <a:cubicBezTo>
                      <a:pt x="3725" y="1487"/>
                      <a:pt x="3622" y="1399"/>
                      <a:pt x="3510" y="1399"/>
                    </a:cubicBezTo>
                    <a:cubicBezTo>
                      <a:pt x="3493" y="1399"/>
                      <a:pt x="3476" y="1401"/>
                      <a:pt x="3459" y="1405"/>
                    </a:cubicBezTo>
                    <a:cubicBezTo>
                      <a:pt x="3066" y="1601"/>
                      <a:pt x="2674" y="1830"/>
                      <a:pt x="2347" y="2092"/>
                    </a:cubicBezTo>
                    <a:cubicBezTo>
                      <a:pt x="2103" y="2287"/>
                      <a:pt x="1841" y="2445"/>
                      <a:pt x="1575" y="2581"/>
                    </a:cubicBezTo>
                    <a:lnTo>
                      <a:pt x="1575" y="2581"/>
                    </a:lnTo>
                    <a:cubicBezTo>
                      <a:pt x="1405" y="1709"/>
                      <a:pt x="952" y="907"/>
                      <a:pt x="549" y="130"/>
                    </a:cubicBezTo>
                    <a:cubicBezTo>
                      <a:pt x="498" y="38"/>
                      <a:pt x="422" y="1"/>
                      <a:pt x="3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16"/>
              <p:cNvSpPr/>
              <p:nvPr/>
            </p:nvSpPr>
            <p:spPr>
              <a:xfrm>
                <a:off x="3608050" y="2517925"/>
                <a:ext cx="88625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545" h="2809" extrusionOk="0">
                    <a:moveTo>
                      <a:pt x="3207" y="1"/>
                    </a:moveTo>
                    <a:cubicBezTo>
                      <a:pt x="3140" y="1"/>
                      <a:pt x="3073" y="28"/>
                      <a:pt x="3026" y="95"/>
                    </a:cubicBezTo>
                    <a:cubicBezTo>
                      <a:pt x="2623" y="758"/>
                      <a:pt x="2244" y="1446"/>
                      <a:pt x="1892" y="2138"/>
                    </a:cubicBezTo>
                    <a:lnTo>
                      <a:pt x="1892" y="2138"/>
                    </a:lnTo>
                    <a:cubicBezTo>
                      <a:pt x="1366" y="1685"/>
                      <a:pt x="919" y="1157"/>
                      <a:pt x="574" y="552"/>
                    </a:cubicBezTo>
                    <a:cubicBezTo>
                      <a:pt x="516" y="476"/>
                      <a:pt x="439" y="444"/>
                      <a:pt x="363" y="444"/>
                    </a:cubicBezTo>
                    <a:cubicBezTo>
                      <a:pt x="179" y="444"/>
                      <a:pt x="0" y="629"/>
                      <a:pt x="116" y="814"/>
                    </a:cubicBezTo>
                    <a:cubicBezTo>
                      <a:pt x="574" y="1566"/>
                      <a:pt x="1162" y="2220"/>
                      <a:pt x="1849" y="2776"/>
                    </a:cubicBezTo>
                    <a:cubicBezTo>
                      <a:pt x="1893" y="2798"/>
                      <a:pt x="1936" y="2808"/>
                      <a:pt x="1979" y="2808"/>
                    </a:cubicBezTo>
                    <a:cubicBezTo>
                      <a:pt x="2063" y="2808"/>
                      <a:pt x="2143" y="2765"/>
                      <a:pt x="2209" y="2678"/>
                    </a:cubicBezTo>
                    <a:cubicBezTo>
                      <a:pt x="2568" y="1893"/>
                      <a:pt x="2993" y="1108"/>
                      <a:pt x="3451" y="356"/>
                    </a:cubicBezTo>
                    <a:cubicBezTo>
                      <a:pt x="3544" y="170"/>
                      <a:pt x="3373" y="1"/>
                      <a:pt x="32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16"/>
              <p:cNvSpPr/>
              <p:nvPr/>
            </p:nvSpPr>
            <p:spPr>
              <a:xfrm>
                <a:off x="3749075" y="3248825"/>
                <a:ext cx="7680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236" extrusionOk="0">
                    <a:moveTo>
                      <a:pt x="275" y="1"/>
                    </a:moveTo>
                    <a:cubicBezTo>
                      <a:pt x="156" y="1"/>
                      <a:pt x="34" y="74"/>
                      <a:pt x="1" y="221"/>
                    </a:cubicBezTo>
                    <a:lnTo>
                      <a:pt x="1" y="2968"/>
                    </a:lnTo>
                    <a:cubicBezTo>
                      <a:pt x="1" y="3139"/>
                      <a:pt x="126" y="3236"/>
                      <a:pt x="266" y="3236"/>
                    </a:cubicBezTo>
                    <a:cubicBezTo>
                      <a:pt x="286" y="3236"/>
                      <a:pt x="307" y="3234"/>
                      <a:pt x="328" y="3230"/>
                    </a:cubicBezTo>
                    <a:cubicBezTo>
                      <a:pt x="1145" y="2935"/>
                      <a:pt x="2061" y="3001"/>
                      <a:pt x="2846" y="2543"/>
                    </a:cubicBezTo>
                    <a:cubicBezTo>
                      <a:pt x="3071" y="2374"/>
                      <a:pt x="2932" y="2059"/>
                      <a:pt x="2701" y="2059"/>
                    </a:cubicBezTo>
                    <a:cubicBezTo>
                      <a:pt x="2664" y="2059"/>
                      <a:pt x="2625" y="2067"/>
                      <a:pt x="2584" y="2085"/>
                    </a:cubicBezTo>
                    <a:cubicBezTo>
                      <a:pt x="1963" y="2452"/>
                      <a:pt x="1220" y="2454"/>
                      <a:pt x="524" y="2636"/>
                    </a:cubicBezTo>
                    <a:lnTo>
                      <a:pt x="524" y="2636"/>
                    </a:lnTo>
                    <a:lnTo>
                      <a:pt x="524" y="221"/>
                    </a:lnTo>
                    <a:cubicBezTo>
                      <a:pt x="508" y="74"/>
                      <a:pt x="393" y="1"/>
                      <a:pt x="2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16"/>
              <p:cNvSpPr/>
              <p:nvPr/>
            </p:nvSpPr>
            <p:spPr>
              <a:xfrm>
                <a:off x="3430050" y="3074500"/>
                <a:ext cx="102300" cy="70400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2816" extrusionOk="0">
                    <a:moveTo>
                      <a:pt x="3774" y="0"/>
                    </a:moveTo>
                    <a:cubicBezTo>
                      <a:pt x="3675" y="0"/>
                      <a:pt x="3579" y="51"/>
                      <a:pt x="3541" y="164"/>
                    </a:cubicBezTo>
                    <a:cubicBezTo>
                      <a:pt x="3209" y="950"/>
                      <a:pt x="2765" y="1651"/>
                      <a:pt x="2184" y="2243"/>
                    </a:cubicBezTo>
                    <a:lnTo>
                      <a:pt x="2184" y="2243"/>
                    </a:lnTo>
                    <a:cubicBezTo>
                      <a:pt x="1588" y="1785"/>
                      <a:pt x="1047" y="1297"/>
                      <a:pt x="533" y="753"/>
                    </a:cubicBezTo>
                    <a:cubicBezTo>
                      <a:pt x="477" y="689"/>
                      <a:pt x="413" y="662"/>
                      <a:pt x="351" y="662"/>
                    </a:cubicBezTo>
                    <a:cubicBezTo>
                      <a:pt x="163" y="662"/>
                      <a:pt x="0" y="915"/>
                      <a:pt x="173" y="1113"/>
                    </a:cubicBezTo>
                    <a:cubicBezTo>
                      <a:pt x="729" y="1701"/>
                      <a:pt x="1383" y="2290"/>
                      <a:pt x="2070" y="2780"/>
                    </a:cubicBezTo>
                    <a:cubicBezTo>
                      <a:pt x="2107" y="2805"/>
                      <a:pt x="2149" y="2816"/>
                      <a:pt x="2193" y="2816"/>
                    </a:cubicBezTo>
                    <a:cubicBezTo>
                      <a:pt x="2263" y="2816"/>
                      <a:pt x="2336" y="2788"/>
                      <a:pt x="2397" y="2747"/>
                    </a:cubicBezTo>
                    <a:cubicBezTo>
                      <a:pt x="3083" y="2061"/>
                      <a:pt x="3639" y="1211"/>
                      <a:pt x="4032" y="328"/>
                    </a:cubicBezTo>
                    <a:cubicBezTo>
                      <a:pt x="4092" y="127"/>
                      <a:pt x="3930" y="0"/>
                      <a:pt x="37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16"/>
              <p:cNvSpPr/>
              <p:nvPr/>
            </p:nvSpPr>
            <p:spPr>
              <a:xfrm>
                <a:off x="3433200" y="3016500"/>
                <a:ext cx="89825" cy="57625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2305" extrusionOk="0">
                    <a:moveTo>
                      <a:pt x="3260" y="0"/>
                    </a:moveTo>
                    <a:cubicBezTo>
                      <a:pt x="3184" y="0"/>
                      <a:pt x="3107" y="38"/>
                      <a:pt x="3055" y="130"/>
                    </a:cubicBezTo>
                    <a:cubicBezTo>
                      <a:pt x="2723" y="735"/>
                      <a:pt x="2306" y="1284"/>
                      <a:pt x="1780" y="1725"/>
                    </a:cubicBezTo>
                    <a:lnTo>
                      <a:pt x="1780" y="1725"/>
                    </a:lnTo>
                    <a:cubicBezTo>
                      <a:pt x="1339" y="1367"/>
                      <a:pt x="925" y="1005"/>
                      <a:pt x="538" y="588"/>
                    </a:cubicBezTo>
                    <a:cubicBezTo>
                      <a:pt x="486" y="536"/>
                      <a:pt x="428" y="515"/>
                      <a:pt x="371" y="515"/>
                    </a:cubicBezTo>
                    <a:cubicBezTo>
                      <a:pt x="176" y="515"/>
                      <a:pt x="1" y="770"/>
                      <a:pt x="178" y="948"/>
                    </a:cubicBezTo>
                    <a:cubicBezTo>
                      <a:pt x="636" y="1438"/>
                      <a:pt x="1126" y="1863"/>
                      <a:pt x="1649" y="2255"/>
                    </a:cubicBezTo>
                    <a:cubicBezTo>
                      <a:pt x="1682" y="2288"/>
                      <a:pt x="1723" y="2304"/>
                      <a:pt x="1768" y="2304"/>
                    </a:cubicBezTo>
                    <a:cubicBezTo>
                      <a:pt x="1813" y="2304"/>
                      <a:pt x="1862" y="2288"/>
                      <a:pt x="1911" y="2255"/>
                    </a:cubicBezTo>
                    <a:cubicBezTo>
                      <a:pt x="2565" y="1765"/>
                      <a:pt x="3088" y="1111"/>
                      <a:pt x="3480" y="359"/>
                    </a:cubicBezTo>
                    <a:cubicBezTo>
                      <a:pt x="3593" y="180"/>
                      <a:pt x="3428" y="0"/>
                      <a:pt x="32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6" name="Google Shape;186;p16"/>
            <p:cNvGrpSpPr/>
            <p:nvPr/>
          </p:nvGrpSpPr>
          <p:grpSpPr>
            <a:xfrm rot="-8100000">
              <a:off x="7329122" y="2886771"/>
              <a:ext cx="652398" cy="503875"/>
              <a:chOff x="5467375" y="2021125"/>
              <a:chExt cx="618800" cy="477925"/>
            </a:xfrm>
          </p:grpSpPr>
          <p:sp>
            <p:nvSpPr>
              <p:cNvPr id="187" name="Google Shape;187;p16"/>
              <p:cNvSpPr/>
              <p:nvPr/>
            </p:nvSpPr>
            <p:spPr>
              <a:xfrm>
                <a:off x="5467375" y="20211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16"/>
              <p:cNvSpPr/>
              <p:nvPr/>
            </p:nvSpPr>
            <p:spPr>
              <a:xfrm>
                <a:off x="5539325" y="21920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16"/>
              <p:cNvSpPr/>
              <p:nvPr/>
            </p:nvSpPr>
            <p:spPr>
              <a:xfrm>
                <a:off x="5599650" y="22462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16"/>
              <p:cNvSpPr/>
              <p:nvPr/>
            </p:nvSpPr>
            <p:spPr>
              <a:xfrm>
                <a:off x="5655725" y="22460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16"/>
              <p:cNvSpPr/>
              <p:nvPr/>
            </p:nvSpPr>
            <p:spPr>
              <a:xfrm>
                <a:off x="5659250" y="23279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" name="Google Shape;192;p16"/>
            <p:cNvGrpSpPr/>
            <p:nvPr/>
          </p:nvGrpSpPr>
          <p:grpSpPr>
            <a:xfrm>
              <a:off x="7184310" y="2945713"/>
              <a:ext cx="113650" cy="99750"/>
              <a:chOff x="5042000" y="1255775"/>
              <a:chExt cx="113650" cy="99750"/>
            </a:xfrm>
          </p:grpSpPr>
          <p:sp>
            <p:nvSpPr>
              <p:cNvPr id="193" name="Google Shape;193;p16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16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16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" name="Google Shape;196;p16"/>
            <p:cNvGrpSpPr/>
            <p:nvPr/>
          </p:nvGrpSpPr>
          <p:grpSpPr>
            <a:xfrm>
              <a:off x="8105385" y="1785088"/>
              <a:ext cx="113650" cy="99750"/>
              <a:chOff x="5042000" y="1255775"/>
              <a:chExt cx="113650" cy="99750"/>
            </a:xfrm>
          </p:grpSpPr>
          <p:sp>
            <p:nvSpPr>
              <p:cNvPr id="197" name="Google Shape;197;p16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16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16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0" name="Google Shape;200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8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01" name="Google Shape;201;p16"/>
          <p:cNvSpPr txBox="1">
            <a:spLocks noGrp="1"/>
          </p:cNvSpPr>
          <p:nvPr>
            <p:ph type="title" idx="2"/>
          </p:nvPr>
        </p:nvSpPr>
        <p:spPr>
          <a:xfrm>
            <a:off x="950900" y="1482933"/>
            <a:ext cx="102900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5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202" name="Google Shape;202;p16"/>
          <p:cNvGrpSpPr/>
          <p:nvPr/>
        </p:nvGrpSpPr>
        <p:grpSpPr>
          <a:xfrm rot="10800000">
            <a:off x="58520" y="3626560"/>
            <a:ext cx="2542993" cy="1863024"/>
            <a:chOff x="-364257" y="1716642"/>
            <a:chExt cx="2640516" cy="1934470"/>
          </a:xfrm>
        </p:grpSpPr>
        <p:grpSp>
          <p:nvGrpSpPr>
            <p:cNvPr id="203" name="Google Shape;203;p16"/>
            <p:cNvGrpSpPr/>
            <p:nvPr/>
          </p:nvGrpSpPr>
          <p:grpSpPr>
            <a:xfrm rot="5400000">
              <a:off x="595578" y="1624046"/>
              <a:ext cx="720847" cy="2640516"/>
              <a:chOff x="1752050" y="2866875"/>
              <a:chExt cx="475775" cy="1742800"/>
            </a:xfrm>
          </p:grpSpPr>
          <p:sp>
            <p:nvSpPr>
              <p:cNvPr id="204" name="Google Shape;204;p16"/>
              <p:cNvSpPr/>
              <p:nvPr/>
            </p:nvSpPr>
            <p:spPr>
              <a:xfrm>
                <a:off x="1752050" y="2866875"/>
                <a:ext cx="475775" cy="1461625"/>
              </a:xfrm>
              <a:custGeom>
                <a:avLst/>
                <a:gdLst/>
                <a:ahLst/>
                <a:cxnLst/>
                <a:rect l="l" t="t" r="r" b="b"/>
                <a:pathLst>
                  <a:path w="19031" h="58465" extrusionOk="0">
                    <a:moveTo>
                      <a:pt x="8632" y="1"/>
                    </a:moveTo>
                    <a:cubicBezTo>
                      <a:pt x="5624" y="9483"/>
                      <a:pt x="2322" y="19325"/>
                      <a:pt x="0" y="29167"/>
                    </a:cubicBezTo>
                    <a:cubicBezTo>
                      <a:pt x="1668" y="29658"/>
                      <a:pt x="5166" y="30671"/>
                      <a:pt x="6147" y="32012"/>
                    </a:cubicBezTo>
                    <a:cubicBezTo>
                      <a:pt x="4780" y="32354"/>
                      <a:pt x="3376" y="32532"/>
                      <a:pt x="1963" y="32532"/>
                    </a:cubicBezTo>
                    <a:cubicBezTo>
                      <a:pt x="1484" y="32532"/>
                      <a:pt x="1004" y="32511"/>
                      <a:pt x="523" y="32470"/>
                    </a:cubicBezTo>
                    <a:lnTo>
                      <a:pt x="523" y="32470"/>
                    </a:lnTo>
                    <a:cubicBezTo>
                      <a:pt x="1504" y="40481"/>
                      <a:pt x="4186" y="52154"/>
                      <a:pt x="12752" y="58465"/>
                    </a:cubicBezTo>
                    <a:cubicBezTo>
                      <a:pt x="16218" y="53495"/>
                      <a:pt x="18377" y="43129"/>
                      <a:pt x="18704" y="36132"/>
                    </a:cubicBezTo>
                    <a:cubicBezTo>
                      <a:pt x="18867" y="30344"/>
                      <a:pt x="19031" y="24001"/>
                      <a:pt x="18377" y="18148"/>
                    </a:cubicBezTo>
                    <a:cubicBezTo>
                      <a:pt x="16545" y="18148"/>
                      <a:pt x="15565" y="18148"/>
                      <a:pt x="14257" y="17821"/>
                    </a:cubicBezTo>
                    <a:cubicBezTo>
                      <a:pt x="15401" y="16677"/>
                      <a:pt x="16382" y="15990"/>
                      <a:pt x="17559" y="15009"/>
                    </a:cubicBezTo>
                    <a:cubicBezTo>
                      <a:pt x="16545" y="13341"/>
                      <a:pt x="9940" y="2486"/>
                      <a:pt x="86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16"/>
              <p:cNvSpPr/>
              <p:nvPr/>
            </p:nvSpPr>
            <p:spPr>
              <a:xfrm>
                <a:off x="1965000" y="3076850"/>
                <a:ext cx="225925" cy="1532825"/>
              </a:xfrm>
              <a:custGeom>
                <a:avLst/>
                <a:gdLst/>
                <a:ahLst/>
                <a:cxnLst/>
                <a:rect l="l" t="t" r="r" b="b"/>
                <a:pathLst>
                  <a:path w="9037" h="61313" extrusionOk="0">
                    <a:moveTo>
                      <a:pt x="243" y="1"/>
                    </a:moveTo>
                    <a:cubicBezTo>
                      <a:pt x="116" y="1"/>
                      <a:pt x="0" y="75"/>
                      <a:pt x="16" y="234"/>
                    </a:cubicBezTo>
                    <a:cubicBezTo>
                      <a:pt x="703" y="8964"/>
                      <a:pt x="311" y="17760"/>
                      <a:pt x="1488" y="26458"/>
                    </a:cubicBezTo>
                    <a:cubicBezTo>
                      <a:pt x="2044" y="30578"/>
                      <a:pt x="2959" y="34665"/>
                      <a:pt x="3482" y="38818"/>
                    </a:cubicBezTo>
                    <a:cubicBezTo>
                      <a:pt x="3777" y="40812"/>
                      <a:pt x="3907" y="42872"/>
                      <a:pt x="3907" y="44899"/>
                    </a:cubicBezTo>
                    <a:cubicBezTo>
                      <a:pt x="3907" y="46894"/>
                      <a:pt x="3482" y="48889"/>
                      <a:pt x="3613" y="50883"/>
                    </a:cubicBezTo>
                    <a:cubicBezTo>
                      <a:pt x="3809" y="54872"/>
                      <a:pt x="5771" y="58469"/>
                      <a:pt x="8518" y="61248"/>
                    </a:cubicBezTo>
                    <a:cubicBezTo>
                      <a:pt x="8577" y="61293"/>
                      <a:pt x="8639" y="61312"/>
                      <a:pt x="8696" y="61312"/>
                    </a:cubicBezTo>
                    <a:cubicBezTo>
                      <a:pt x="8890" y="61312"/>
                      <a:pt x="9037" y="61091"/>
                      <a:pt x="8910" y="60889"/>
                    </a:cubicBezTo>
                    <a:cubicBezTo>
                      <a:pt x="6360" y="58338"/>
                      <a:pt x="4496" y="55036"/>
                      <a:pt x="4136" y="51406"/>
                    </a:cubicBezTo>
                    <a:cubicBezTo>
                      <a:pt x="3973" y="49477"/>
                      <a:pt x="4333" y="47581"/>
                      <a:pt x="4398" y="45684"/>
                    </a:cubicBezTo>
                    <a:cubicBezTo>
                      <a:pt x="4431" y="43657"/>
                      <a:pt x="4333" y="41630"/>
                      <a:pt x="4104" y="39635"/>
                    </a:cubicBezTo>
                    <a:cubicBezTo>
                      <a:pt x="3646" y="35678"/>
                      <a:pt x="2796" y="31787"/>
                      <a:pt x="2207" y="27864"/>
                    </a:cubicBezTo>
                    <a:cubicBezTo>
                      <a:pt x="1586" y="23548"/>
                      <a:pt x="1226" y="19199"/>
                      <a:pt x="1128" y="14850"/>
                    </a:cubicBezTo>
                    <a:cubicBezTo>
                      <a:pt x="965" y="9978"/>
                      <a:pt x="899" y="5106"/>
                      <a:pt x="540" y="234"/>
                    </a:cubicBezTo>
                    <a:cubicBezTo>
                      <a:pt x="523" y="83"/>
                      <a:pt x="377" y="1"/>
                      <a:pt x="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16"/>
              <p:cNvSpPr/>
              <p:nvPr/>
            </p:nvSpPr>
            <p:spPr>
              <a:xfrm>
                <a:off x="1905525" y="3168500"/>
                <a:ext cx="177975" cy="154550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6182" extrusionOk="0">
                    <a:moveTo>
                      <a:pt x="6804" y="1"/>
                    </a:moveTo>
                    <a:cubicBezTo>
                      <a:pt x="6703" y="1"/>
                      <a:pt x="6599" y="51"/>
                      <a:pt x="6548" y="165"/>
                    </a:cubicBezTo>
                    <a:cubicBezTo>
                      <a:pt x="5867" y="2208"/>
                      <a:pt x="4159" y="3636"/>
                      <a:pt x="3119" y="5476"/>
                    </a:cubicBezTo>
                    <a:lnTo>
                      <a:pt x="3119" y="5476"/>
                    </a:lnTo>
                    <a:cubicBezTo>
                      <a:pt x="2550" y="3918"/>
                      <a:pt x="1473" y="2639"/>
                      <a:pt x="564" y="1276"/>
                    </a:cubicBezTo>
                    <a:cubicBezTo>
                      <a:pt x="516" y="1200"/>
                      <a:pt x="443" y="1168"/>
                      <a:pt x="369" y="1168"/>
                    </a:cubicBezTo>
                    <a:cubicBezTo>
                      <a:pt x="189" y="1168"/>
                      <a:pt x="0" y="1353"/>
                      <a:pt x="139" y="1538"/>
                    </a:cubicBezTo>
                    <a:lnTo>
                      <a:pt x="107" y="1538"/>
                    </a:lnTo>
                    <a:cubicBezTo>
                      <a:pt x="1055" y="2977"/>
                      <a:pt x="2232" y="4317"/>
                      <a:pt x="2755" y="5985"/>
                    </a:cubicBezTo>
                    <a:cubicBezTo>
                      <a:pt x="2755" y="6083"/>
                      <a:pt x="2886" y="6148"/>
                      <a:pt x="2984" y="6181"/>
                    </a:cubicBezTo>
                    <a:lnTo>
                      <a:pt x="3147" y="6181"/>
                    </a:lnTo>
                    <a:cubicBezTo>
                      <a:pt x="3246" y="6181"/>
                      <a:pt x="3344" y="6116"/>
                      <a:pt x="3376" y="6050"/>
                    </a:cubicBezTo>
                    <a:cubicBezTo>
                      <a:pt x="4390" y="3990"/>
                      <a:pt x="6286" y="2486"/>
                      <a:pt x="7039" y="328"/>
                    </a:cubicBezTo>
                    <a:cubicBezTo>
                      <a:pt x="7119" y="127"/>
                      <a:pt x="6965" y="1"/>
                      <a:pt x="68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" name="Google Shape;207;p16"/>
              <p:cNvSpPr/>
              <p:nvPr/>
            </p:nvSpPr>
            <p:spPr>
              <a:xfrm>
                <a:off x="1877300" y="3314425"/>
                <a:ext cx="210300" cy="153925"/>
              </a:xfrm>
              <a:custGeom>
                <a:avLst/>
                <a:gdLst/>
                <a:ahLst/>
                <a:cxnLst/>
                <a:rect l="l" t="t" r="r" b="b"/>
                <a:pathLst>
                  <a:path w="8412" h="6157" extrusionOk="0">
                    <a:moveTo>
                      <a:pt x="322" y="1"/>
                    </a:moveTo>
                    <a:cubicBezTo>
                      <a:pt x="161" y="1"/>
                      <a:pt x="1" y="173"/>
                      <a:pt x="91" y="377"/>
                    </a:cubicBezTo>
                    <a:cubicBezTo>
                      <a:pt x="1268" y="2404"/>
                      <a:pt x="2936" y="4072"/>
                      <a:pt x="4211" y="6034"/>
                    </a:cubicBezTo>
                    <a:cubicBezTo>
                      <a:pt x="4276" y="6115"/>
                      <a:pt x="4366" y="6156"/>
                      <a:pt x="4452" y="6156"/>
                    </a:cubicBezTo>
                    <a:cubicBezTo>
                      <a:pt x="4538" y="6156"/>
                      <a:pt x="4620" y="6115"/>
                      <a:pt x="4669" y="6034"/>
                    </a:cubicBezTo>
                    <a:cubicBezTo>
                      <a:pt x="5813" y="4399"/>
                      <a:pt x="7383" y="3025"/>
                      <a:pt x="8298" y="1194"/>
                    </a:cubicBezTo>
                    <a:cubicBezTo>
                      <a:pt x="8411" y="991"/>
                      <a:pt x="8228" y="804"/>
                      <a:pt x="8061" y="804"/>
                    </a:cubicBezTo>
                    <a:cubicBezTo>
                      <a:pt x="7986" y="804"/>
                      <a:pt x="7914" y="841"/>
                      <a:pt x="7873" y="933"/>
                    </a:cubicBezTo>
                    <a:cubicBezTo>
                      <a:pt x="7018" y="2643"/>
                      <a:pt x="5592" y="3954"/>
                      <a:pt x="4448" y="5453"/>
                    </a:cubicBezTo>
                    <a:lnTo>
                      <a:pt x="4448" y="5453"/>
                    </a:lnTo>
                    <a:cubicBezTo>
                      <a:pt x="3181" y="3653"/>
                      <a:pt x="1659" y="2030"/>
                      <a:pt x="516" y="115"/>
                    </a:cubicBezTo>
                    <a:cubicBezTo>
                      <a:pt x="466" y="35"/>
                      <a:pt x="394" y="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16"/>
              <p:cNvSpPr/>
              <p:nvPr/>
            </p:nvSpPr>
            <p:spPr>
              <a:xfrm>
                <a:off x="1843250" y="3443225"/>
                <a:ext cx="294200" cy="204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8175" extrusionOk="0">
                    <a:moveTo>
                      <a:pt x="11417" y="0"/>
                    </a:moveTo>
                    <a:cubicBezTo>
                      <a:pt x="11342" y="0"/>
                      <a:pt x="11270" y="38"/>
                      <a:pt x="11230" y="129"/>
                    </a:cubicBezTo>
                    <a:cubicBezTo>
                      <a:pt x="10001" y="2840"/>
                      <a:pt x="8042" y="5034"/>
                      <a:pt x="6438" y="7503"/>
                    </a:cubicBezTo>
                    <a:lnTo>
                      <a:pt x="6438" y="7503"/>
                    </a:lnTo>
                    <a:cubicBezTo>
                      <a:pt x="4513" y="5600"/>
                      <a:pt x="2450" y="3808"/>
                      <a:pt x="538" y="1895"/>
                    </a:cubicBezTo>
                    <a:cubicBezTo>
                      <a:pt x="486" y="1844"/>
                      <a:pt x="428" y="1822"/>
                      <a:pt x="371" y="1822"/>
                    </a:cubicBezTo>
                    <a:cubicBezTo>
                      <a:pt x="176" y="1822"/>
                      <a:pt x="1" y="2078"/>
                      <a:pt x="178" y="2255"/>
                    </a:cubicBezTo>
                    <a:cubicBezTo>
                      <a:pt x="2172" y="4249"/>
                      <a:pt x="4298" y="6113"/>
                      <a:pt x="6292" y="8108"/>
                    </a:cubicBezTo>
                    <a:cubicBezTo>
                      <a:pt x="6350" y="8151"/>
                      <a:pt x="6419" y="8175"/>
                      <a:pt x="6487" y="8175"/>
                    </a:cubicBezTo>
                    <a:cubicBezTo>
                      <a:pt x="6576" y="8175"/>
                      <a:pt x="6662" y="8135"/>
                      <a:pt x="6718" y="8042"/>
                    </a:cubicBezTo>
                    <a:cubicBezTo>
                      <a:pt x="8352" y="5459"/>
                      <a:pt x="10412" y="3203"/>
                      <a:pt x="11655" y="391"/>
                    </a:cubicBezTo>
                    <a:cubicBezTo>
                      <a:pt x="11768" y="188"/>
                      <a:pt x="11585" y="0"/>
                      <a:pt x="11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16"/>
              <p:cNvSpPr/>
              <p:nvPr/>
            </p:nvSpPr>
            <p:spPr>
              <a:xfrm>
                <a:off x="1863700" y="3664300"/>
                <a:ext cx="294775" cy="191725"/>
              </a:xfrm>
              <a:custGeom>
                <a:avLst/>
                <a:gdLst/>
                <a:ahLst/>
                <a:cxnLst/>
                <a:rect l="l" t="t" r="r" b="b"/>
                <a:pathLst>
                  <a:path w="11791" h="7669" extrusionOk="0">
                    <a:moveTo>
                      <a:pt x="11436" y="0"/>
                    </a:moveTo>
                    <a:cubicBezTo>
                      <a:pt x="11358" y="0"/>
                      <a:pt x="11280" y="34"/>
                      <a:pt x="11229" y="115"/>
                    </a:cubicBezTo>
                    <a:cubicBezTo>
                      <a:pt x="9743" y="2424"/>
                      <a:pt x="8073" y="4610"/>
                      <a:pt x="6722" y="7030"/>
                    </a:cubicBezTo>
                    <a:lnTo>
                      <a:pt x="6722" y="7030"/>
                    </a:lnTo>
                    <a:cubicBezTo>
                      <a:pt x="4518" y="5560"/>
                      <a:pt x="2466" y="3880"/>
                      <a:pt x="537" y="2077"/>
                    </a:cubicBezTo>
                    <a:cubicBezTo>
                      <a:pt x="485" y="2025"/>
                      <a:pt x="427" y="2003"/>
                      <a:pt x="370" y="2003"/>
                    </a:cubicBezTo>
                    <a:cubicBezTo>
                      <a:pt x="176" y="2003"/>
                      <a:pt x="0" y="2259"/>
                      <a:pt x="177" y="2436"/>
                    </a:cubicBezTo>
                    <a:cubicBezTo>
                      <a:pt x="2205" y="4333"/>
                      <a:pt x="4363" y="6066"/>
                      <a:pt x="6684" y="7635"/>
                    </a:cubicBezTo>
                    <a:cubicBezTo>
                      <a:pt x="6728" y="7657"/>
                      <a:pt x="6771" y="7668"/>
                      <a:pt x="6814" y="7668"/>
                    </a:cubicBezTo>
                    <a:cubicBezTo>
                      <a:pt x="6899" y="7668"/>
                      <a:pt x="6979" y="7625"/>
                      <a:pt x="7044" y="7537"/>
                    </a:cubicBezTo>
                    <a:cubicBezTo>
                      <a:pt x="8385" y="5020"/>
                      <a:pt x="10118" y="2763"/>
                      <a:pt x="11654" y="377"/>
                    </a:cubicBezTo>
                    <a:cubicBezTo>
                      <a:pt x="11790" y="173"/>
                      <a:pt x="11613" y="0"/>
                      <a:pt x="11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" name="Google Shape;210;p16"/>
              <p:cNvSpPr/>
              <p:nvPr/>
            </p:nvSpPr>
            <p:spPr>
              <a:xfrm>
                <a:off x="1854875" y="3855800"/>
                <a:ext cx="302475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6845" extrusionOk="0">
                    <a:moveTo>
                      <a:pt x="379" y="0"/>
                    </a:moveTo>
                    <a:cubicBezTo>
                      <a:pt x="171" y="0"/>
                      <a:pt x="1" y="256"/>
                      <a:pt x="203" y="433"/>
                    </a:cubicBezTo>
                    <a:cubicBezTo>
                      <a:pt x="2656" y="2722"/>
                      <a:pt x="5272" y="4847"/>
                      <a:pt x="8018" y="6809"/>
                    </a:cubicBezTo>
                    <a:cubicBezTo>
                      <a:pt x="8056" y="6834"/>
                      <a:pt x="8098" y="6845"/>
                      <a:pt x="8141" y="6845"/>
                    </a:cubicBezTo>
                    <a:cubicBezTo>
                      <a:pt x="8211" y="6845"/>
                      <a:pt x="8285" y="6817"/>
                      <a:pt x="8345" y="6777"/>
                    </a:cubicBezTo>
                    <a:cubicBezTo>
                      <a:pt x="9784" y="4946"/>
                      <a:pt x="11288" y="3049"/>
                      <a:pt x="12040" y="826"/>
                    </a:cubicBezTo>
                    <a:cubicBezTo>
                      <a:pt x="12099" y="631"/>
                      <a:pt x="11948" y="505"/>
                      <a:pt x="11796" y="505"/>
                    </a:cubicBezTo>
                    <a:cubicBezTo>
                      <a:pt x="11693" y="505"/>
                      <a:pt x="11589" y="563"/>
                      <a:pt x="11550" y="695"/>
                    </a:cubicBezTo>
                    <a:cubicBezTo>
                      <a:pt x="10854" y="2750"/>
                      <a:pt x="9456" y="4530"/>
                      <a:pt x="8122" y="6241"/>
                    </a:cubicBezTo>
                    <a:lnTo>
                      <a:pt x="8122" y="6241"/>
                    </a:lnTo>
                    <a:cubicBezTo>
                      <a:pt x="5466" y="4373"/>
                      <a:pt x="2936" y="2286"/>
                      <a:pt x="563" y="74"/>
                    </a:cubicBezTo>
                    <a:cubicBezTo>
                      <a:pt x="504" y="22"/>
                      <a:pt x="440" y="0"/>
                      <a:pt x="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16"/>
              <p:cNvSpPr/>
              <p:nvPr/>
            </p:nvSpPr>
            <p:spPr>
              <a:xfrm>
                <a:off x="1922275" y="4039125"/>
                <a:ext cx="23970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5493" extrusionOk="0">
                    <a:moveTo>
                      <a:pt x="9240" y="0"/>
                    </a:moveTo>
                    <a:cubicBezTo>
                      <a:pt x="9164" y="0"/>
                      <a:pt x="9091" y="38"/>
                      <a:pt x="9050" y="130"/>
                    </a:cubicBezTo>
                    <a:cubicBezTo>
                      <a:pt x="8204" y="1791"/>
                      <a:pt x="7028" y="3301"/>
                      <a:pt x="6039" y="4921"/>
                    </a:cubicBezTo>
                    <a:lnTo>
                      <a:pt x="6039" y="4921"/>
                    </a:lnTo>
                    <a:cubicBezTo>
                      <a:pt x="3920" y="3669"/>
                      <a:pt x="2385" y="1686"/>
                      <a:pt x="450" y="196"/>
                    </a:cubicBezTo>
                    <a:cubicBezTo>
                      <a:pt x="403" y="161"/>
                      <a:pt x="358" y="145"/>
                      <a:pt x="315" y="145"/>
                    </a:cubicBezTo>
                    <a:cubicBezTo>
                      <a:pt x="121" y="145"/>
                      <a:pt x="1" y="466"/>
                      <a:pt x="189" y="653"/>
                    </a:cubicBezTo>
                    <a:cubicBezTo>
                      <a:pt x="2216" y="2158"/>
                      <a:pt x="3753" y="4250"/>
                      <a:pt x="6009" y="5460"/>
                    </a:cubicBezTo>
                    <a:cubicBezTo>
                      <a:pt x="6042" y="5482"/>
                      <a:pt x="6082" y="5493"/>
                      <a:pt x="6123" y="5493"/>
                    </a:cubicBezTo>
                    <a:cubicBezTo>
                      <a:pt x="6205" y="5493"/>
                      <a:pt x="6292" y="5449"/>
                      <a:pt x="6336" y="5362"/>
                    </a:cubicBezTo>
                    <a:cubicBezTo>
                      <a:pt x="7350" y="3694"/>
                      <a:pt x="8592" y="2125"/>
                      <a:pt x="9475" y="359"/>
                    </a:cubicBezTo>
                    <a:cubicBezTo>
                      <a:pt x="9587" y="180"/>
                      <a:pt x="9407" y="0"/>
                      <a:pt x="92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2" name="Google Shape;212;p16"/>
            <p:cNvSpPr/>
            <p:nvPr/>
          </p:nvSpPr>
          <p:spPr>
            <a:xfrm rot="4565606">
              <a:off x="642010" y="1668384"/>
              <a:ext cx="472489" cy="1996458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" name="Google Shape;213;p16"/>
            <p:cNvGrpSpPr/>
            <p:nvPr/>
          </p:nvGrpSpPr>
          <p:grpSpPr>
            <a:xfrm rot="582567">
              <a:off x="-106165" y="1816891"/>
              <a:ext cx="1294561" cy="1244937"/>
              <a:chOff x="6624525" y="1838863"/>
              <a:chExt cx="956750" cy="920075"/>
            </a:xfrm>
          </p:grpSpPr>
          <p:sp>
            <p:nvSpPr>
              <p:cNvPr id="214" name="Google Shape;214;p16"/>
              <p:cNvSpPr/>
              <p:nvPr/>
            </p:nvSpPr>
            <p:spPr>
              <a:xfrm>
                <a:off x="6624525" y="1838863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16"/>
              <p:cNvSpPr/>
              <p:nvPr/>
            </p:nvSpPr>
            <p:spPr>
              <a:xfrm>
                <a:off x="6749225" y="1983763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16"/>
              <p:cNvSpPr/>
              <p:nvPr/>
            </p:nvSpPr>
            <p:spPr>
              <a:xfrm>
                <a:off x="6813650" y="2412463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16"/>
              <p:cNvSpPr/>
              <p:nvPr/>
            </p:nvSpPr>
            <p:spPr>
              <a:xfrm>
                <a:off x="6938075" y="2231038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16"/>
              <p:cNvSpPr/>
              <p:nvPr/>
            </p:nvSpPr>
            <p:spPr>
              <a:xfrm>
                <a:off x="7094050" y="2121688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16"/>
              <p:cNvSpPr/>
              <p:nvPr/>
            </p:nvSpPr>
            <p:spPr>
              <a:xfrm>
                <a:off x="7206850" y="2012738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" name="Google Shape;220;p16"/>
            <p:cNvGrpSpPr/>
            <p:nvPr/>
          </p:nvGrpSpPr>
          <p:grpSpPr>
            <a:xfrm rot="5400000">
              <a:off x="-227254" y="2783000"/>
              <a:ext cx="979622" cy="756603"/>
              <a:chOff x="5419242" y="2066029"/>
              <a:chExt cx="618800" cy="477925"/>
            </a:xfrm>
          </p:grpSpPr>
          <p:sp>
            <p:nvSpPr>
              <p:cNvPr id="221" name="Google Shape;221;p16"/>
              <p:cNvSpPr/>
              <p:nvPr/>
            </p:nvSpPr>
            <p:spPr>
              <a:xfrm>
                <a:off x="5419242" y="2066029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16"/>
              <p:cNvSpPr/>
              <p:nvPr/>
            </p:nvSpPr>
            <p:spPr>
              <a:xfrm>
                <a:off x="5491192" y="2236904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16"/>
              <p:cNvSpPr/>
              <p:nvPr/>
            </p:nvSpPr>
            <p:spPr>
              <a:xfrm>
                <a:off x="5551517" y="2291104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16"/>
              <p:cNvSpPr/>
              <p:nvPr/>
            </p:nvSpPr>
            <p:spPr>
              <a:xfrm>
                <a:off x="5607592" y="2290979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16"/>
              <p:cNvSpPr/>
              <p:nvPr/>
            </p:nvSpPr>
            <p:spPr>
              <a:xfrm>
                <a:off x="5611117" y="2372829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6" name="Google Shape;226;p16"/>
            <p:cNvGrpSpPr/>
            <p:nvPr/>
          </p:nvGrpSpPr>
          <p:grpSpPr>
            <a:xfrm>
              <a:off x="1284110" y="2035613"/>
              <a:ext cx="113650" cy="99750"/>
              <a:chOff x="5042000" y="1255775"/>
              <a:chExt cx="113650" cy="99750"/>
            </a:xfrm>
          </p:grpSpPr>
          <p:sp>
            <p:nvSpPr>
              <p:cNvPr id="227" name="Google Shape;227;p16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16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16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" name="Google Shape;230;p16"/>
            <p:cNvGrpSpPr/>
            <p:nvPr/>
          </p:nvGrpSpPr>
          <p:grpSpPr>
            <a:xfrm>
              <a:off x="677660" y="3496188"/>
              <a:ext cx="113650" cy="99750"/>
              <a:chOff x="5042000" y="1255775"/>
              <a:chExt cx="113650" cy="99750"/>
            </a:xfrm>
          </p:grpSpPr>
          <p:sp>
            <p:nvSpPr>
              <p:cNvPr id="231" name="Google Shape;231;p16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16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16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34" name="Google Shape;234;p16"/>
          <p:cNvSpPr/>
          <p:nvPr/>
        </p:nvSpPr>
        <p:spPr>
          <a:xfrm rot="10800000" flipH="1">
            <a:off x="2196499" y="2232937"/>
            <a:ext cx="7798687" cy="4238096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038757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9"/>
          <p:cNvSpPr/>
          <p:nvPr/>
        </p:nvSpPr>
        <p:spPr>
          <a:xfrm>
            <a:off x="470413" y="1452603"/>
            <a:ext cx="11251175" cy="4993271"/>
          </a:xfrm>
          <a:custGeom>
            <a:avLst/>
            <a:gdLst/>
            <a:ahLst/>
            <a:cxnLst/>
            <a:rect l="l" t="t" r="r" b="b"/>
            <a:pathLst>
              <a:path w="166717" h="73989" extrusionOk="0">
                <a:moveTo>
                  <a:pt x="99158" y="0"/>
                </a:moveTo>
                <a:cubicBezTo>
                  <a:pt x="95755" y="0"/>
                  <a:pt x="92345" y="91"/>
                  <a:pt x="88927" y="286"/>
                </a:cubicBezTo>
                <a:cubicBezTo>
                  <a:pt x="73277" y="1175"/>
                  <a:pt x="57820" y="2064"/>
                  <a:pt x="42277" y="2064"/>
                </a:cubicBezTo>
                <a:cubicBezTo>
                  <a:pt x="34079" y="2064"/>
                  <a:pt x="25856" y="1817"/>
                  <a:pt x="17568" y="1191"/>
                </a:cubicBezTo>
                <a:lnTo>
                  <a:pt x="16391" y="1191"/>
                </a:lnTo>
                <a:cubicBezTo>
                  <a:pt x="16029" y="1191"/>
                  <a:pt x="15938" y="1191"/>
                  <a:pt x="15667" y="1101"/>
                </a:cubicBezTo>
                <a:cubicBezTo>
                  <a:pt x="15214" y="1055"/>
                  <a:pt x="14784" y="1033"/>
                  <a:pt x="14354" y="1033"/>
                </a:cubicBezTo>
                <a:cubicBezTo>
                  <a:pt x="13923" y="1033"/>
                  <a:pt x="13493" y="1055"/>
                  <a:pt x="13040" y="1101"/>
                </a:cubicBezTo>
                <a:lnTo>
                  <a:pt x="12678" y="1101"/>
                </a:lnTo>
                <a:cubicBezTo>
                  <a:pt x="11954" y="1101"/>
                  <a:pt x="11229" y="1191"/>
                  <a:pt x="10595" y="1372"/>
                </a:cubicBezTo>
                <a:lnTo>
                  <a:pt x="9871" y="1372"/>
                </a:lnTo>
                <a:cubicBezTo>
                  <a:pt x="7879" y="1372"/>
                  <a:pt x="5977" y="2006"/>
                  <a:pt x="4438" y="3274"/>
                </a:cubicBezTo>
                <a:cubicBezTo>
                  <a:pt x="3623" y="3908"/>
                  <a:pt x="3079" y="4723"/>
                  <a:pt x="2626" y="5719"/>
                </a:cubicBezTo>
                <a:cubicBezTo>
                  <a:pt x="2536" y="5900"/>
                  <a:pt x="2445" y="6081"/>
                  <a:pt x="2355" y="6353"/>
                </a:cubicBezTo>
                <a:cubicBezTo>
                  <a:pt x="2222" y="6486"/>
                  <a:pt x="2187" y="6570"/>
                  <a:pt x="2177" y="6570"/>
                </a:cubicBezTo>
                <a:cubicBezTo>
                  <a:pt x="2174" y="6570"/>
                  <a:pt x="2174" y="6558"/>
                  <a:pt x="2174" y="6534"/>
                </a:cubicBezTo>
                <a:cubicBezTo>
                  <a:pt x="1811" y="7259"/>
                  <a:pt x="1630" y="8074"/>
                  <a:pt x="1630" y="8889"/>
                </a:cubicBezTo>
                <a:cubicBezTo>
                  <a:pt x="1268" y="23831"/>
                  <a:pt x="453" y="38682"/>
                  <a:pt x="453" y="53533"/>
                </a:cubicBezTo>
                <a:cubicBezTo>
                  <a:pt x="453" y="60778"/>
                  <a:pt x="0" y="65034"/>
                  <a:pt x="7154" y="68204"/>
                </a:cubicBezTo>
                <a:cubicBezTo>
                  <a:pt x="17025" y="72641"/>
                  <a:pt x="32420" y="72007"/>
                  <a:pt x="43105" y="72732"/>
                </a:cubicBezTo>
                <a:cubicBezTo>
                  <a:pt x="53669" y="73344"/>
                  <a:pt x="64168" y="73568"/>
                  <a:pt x="74712" y="73568"/>
                </a:cubicBezTo>
                <a:cubicBezTo>
                  <a:pt x="76641" y="73568"/>
                  <a:pt x="78572" y="73561"/>
                  <a:pt x="80506" y="73547"/>
                </a:cubicBezTo>
                <a:cubicBezTo>
                  <a:pt x="92912" y="73547"/>
                  <a:pt x="105137" y="73275"/>
                  <a:pt x="117453" y="73184"/>
                </a:cubicBezTo>
                <a:cubicBezTo>
                  <a:pt x="117638" y="73183"/>
                  <a:pt x="117824" y="73182"/>
                  <a:pt x="118011" y="73182"/>
                </a:cubicBezTo>
                <a:cubicBezTo>
                  <a:pt x="124238" y="73182"/>
                  <a:pt x="131794" y="73988"/>
                  <a:pt x="139052" y="73988"/>
                </a:cubicBezTo>
                <a:cubicBezTo>
                  <a:pt x="144731" y="73988"/>
                  <a:pt x="150228" y="73495"/>
                  <a:pt x="154763" y="71736"/>
                </a:cubicBezTo>
                <a:cubicBezTo>
                  <a:pt x="162641" y="68747"/>
                  <a:pt x="163094" y="60416"/>
                  <a:pt x="164271" y="52718"/>
                </a:cubicBezTo>
                <a:cubicBezTo>
                  <a:pt x="166173" y="39769"/>
                  <a:pt x="166716" y="26547"/>
                  <a:pt x="165811" y="13417"/>
                </a:cubicBezTo>
                <a:cubicBezTo>
                  <a:pt x="165448" y="9975"/>
                  <a:pt x="162913" y="7259"/>
                  <a:pt x="159562" y="6715"/>
                </a:cubicBezTo>
                <a:cubicBezTo>
                  <a:pt x="139551" y="3225"/>
                  <a:pt x="119473" y="0"/>
                  <a:pt x="991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19"/>
          <p:cNvSpPr txBox="1">
            <a:spLocks noGrp="1"/>
          </p:cNvSpPr>
          <p:nvPr>
            <p:ph type="subTitle" idx="1"/>
          </p:nvPr>
        </p:nvSpPr>
        <p:spPr>
          <a:xfrm>
            <a:off x="950967" y="1636700"/>
            <a:ext cx="10290000" cy="45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467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>
              <a:spcBef>
                <a:spcPts val="2133"/>
              </a:spcBef>
              <a:spcAft>
                <a:spcPts val="0"/>
              </a:spcAft>
              <a:buNone/>
              <a:defRPr sz="2133"/>
            </a:lvl3pPr>
            <a:lvl4pPr lvl="3">
              <a:spcBef>
                <a:spcPts val="2133"/>
              </a:spcBef>
              <a:spcAft>
                <a:spcPts val="0"/>
              </a:spcAft>
              <a:buNone/>
              <a:defRPr sz="2133"/>
            </a:lvl4pPr>
            <a:lvl5pPr lvl="4">
              <a:spcBef>
                <a:spcPts val="2133"/>
              </a:spcBef>
              <a:spcAft>
                <a:spcPts val="0"/>
              </a:spcAft>
              <a:buNone/>
              <a:defRPr sz="2133"/>
            </a:lvl5pPr>
            <a:lvl6pPr lvl="5">
              <a:spcBef>
                <a:spcPts val="2133"/>
              </a:spcBef>
              <a:spcAft>
                <a:spcPts val="0"/>
              </a:spcAft>
              <a:buNone/>
              <a:defRPr sz="2133"/>
            </a:lvl6pPr>
            <a:lvl7pPr lvl="6">
              <a:spcBef>
                <a:spcPts val="2133"/>
              </a:spcBef>
              <a:spcAft>
                <a:spcPts val="0"/>
              </a:spcAft>
              <a:buNone/>
              <a:defRPr sz="2133"/>
            </a:lvl7pPr>
            <a:lvl8pPr lvl="7">
              <a:spcBef>
                <a:spcPts val="2133"/>
              </a:spcBef>
              <a:spcAft>
                <a:spcPts val="0"/>
              </a:spcAft>
              <a:buNone/>
              <a:defRPr sz="2133"/>
            </a:lvl8pPr>
            <a:lvl9pPr lvl="8">
              <a:spcBef>
                <a:spcPts val="2133"/>
              </a:spcBef>
              <a:spcAft>
                <a:spcPts val="2133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43" name="Google Shape;243;p1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244" name="Google Shape;244;p19"/>
          <p:cNvGrpSpPr/>
          <p:nvPr/>
        </p:nvGrpSpPr>
        <p:grpSpPr>
          <a:xfrm>
            <a:off x="-491886" y="-2119"/>
            <a:ext cx="2027017" cy="1019952"/>
            <a:chOff x="-368915" y="-1589"/>
            <a:chExt cx="1520263" cy="764964"/>
          </a:xfrm>
        </p:grpSpPr>
        <p:grpSp>
          <p:nvGrpSpPr>
            <p:cNvPr id="245" name="Google Shape;245;p19"/>
            <p:cNvGrpSpPr/>
            <p:nvPr/>
          </p:nvGrpSpPr>
          <p:grpSpPr>
            <a:xfrm rot="5400000">
              <a:off x="235188" y="-513209"/>
              <a:ext cx="392943" cy="1439379"/>
              <a:chOff x="1752050" y="2866875"/>
              <a:chExt cx="475775" cy="1742800"/>
            </a:xfrm>
          </p:grpSpPr>
          <p:sp>
            <p:nvSpPr>
              <p:cNvPr id="246" name="Google Shape;246;p19"/>
              <p:cNvSpPr/>
              <p:nvPr/>
            </p:nvSpPr>
            <p:spPr>
              <a:xfrm>
                <a:off x="1752050" y="2866875"/>
                <a:ext cx="475775" cy="1461625"/>
              </a:xfrm>
              <a:custGeom>
                <a:avLst/>
                <a:gdLst/>
                <a:ahLst/>
                <a:cxnLst/>
                <a:rect l="l" t="t" r="r" b="b"/>
                <a:pathLst>
                  <a:path w="19031" h="58465" extrusionOk="0">
                    <a:moveTo>
                      <a:pt x="8632" y="1"/>
                    </a:moveTo>
                    <a:cubicBezTo>
                      <a:pt x="5624" y="9483"/>
                      <a:pt x="2322" y="19325"/>
                      <a:pt x="0" y="29167"/>
                    </a:cubicBezTo>
                    <a:cubicBezTo>
                      <a:pt x="1668" y="29658"/>
                      <a:pt x="5166" y="30671"/>
                      <a:pt x="6147" y="32012"/>
                    </a:cubicBezTo>
                    <a:cubicBezTo>
                      <a:pt x="4780" y="32354"/>
                      <a:pt x="3376" y="32532"/>
                      <a:pt x="1963" y="32532"/>
                    </a:cubicBezTo>
                    <a:cubicBezTo>
                      <a:pt x="1484" y="32532"/>
                      <a:pt x="1004" y="32511"/>
                      <a:pt x="523" y="32470"/>
                    </a:cubicBezTo>
                    <a:lnTo>
                      <a:pt x="523" y="32470"/>
                    </a:lnTo>
                    <a:cubicBezTo>
                      <a:pt x="1504" y="40481"/>
                      <a:pt x="4186" y="52154"/>
                      <a:pt x="12752" y="58465"/>
                    </a:cubicBezTo>
                    <a:cubicBezTo>
                      <a:pt x="16218" y="53495"/>
                      <a:pt x="18377" y="43129"/>
                      <a:pt x="18704" y="36132"/>
                    </a:cubicBezTo>
                    <a:cubicBezTo>
                      <a:pt x="18867" y="30344"/>
                      <a:pt x="19031" y="24001"/>
                      <a:pt x="18377" y="18148"/>
                    </a:cubicBezTo>
                    <a:cubicBezTo>
                      <a:pt x="16545" y="18148"/>
                      <a:pt x="15565" y="18148"/>
                      <a:pt x="14257" y="17821"/>
                    </a:cubicBezTo>
                    <a:cubicBezTo>
                      <a:pt x="15401" y="16677"/>
                      <a:pt x="16382" y="15990"/>
                      <a:pt x="17559" y="15009"/>
                    </a:cubicBezTo>
                    <a:cubicBezTo>
                      <a:pt x="16545" y="13341"/>
                      <a:pt x="9940" y="2486"/>
                      <a:pt x="86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19"/>
              <p:cNvSpPr/>
              <p:nvPr/>
            </p:nvSpPr>
            <p:spPr>
              <a:xfrm>
                <a:off x="1965000" y="3076850"/>
                <a:ext cx="225925" cy="1532825"/>
              </a:xfrm>
              <a:custGeom>
                <a:avLst/>
                <a:gdLst/>
                <a:ahLst/>
                <a:cxnLst/>
                <a:rect l="l" t="t" r="r" b="b"/>
                <a:pathLst>
                  <a:path w="9037" h="61313" extrusionOk="0">
                    <a:moveTo>
                      <a:pt x="243" y="1"/>
                    </a:moveTo>
                    <a:cubicBezTo>
                      <a:pt x="116" y="1"/>
                      <a:pt x="0" y="75"/>
                      <a:pt x="16" y="234"/>
                    </a:cubicBezTo>
                    <a:cubicBezTo>
                      <a:pt x="703" y="8964"/>
                      <a:pt x="311" y="17760"/>
                      <a:pt x="1488" y="26458"/>
                    </a:cubicBezTo>
                    <a:cubicBezTo>
                      <a:pt x="2044" y="30578"/>
                      <a:pt x="2959" y="34665"/>
                      <a:pt x="3482" y="38818"/>
                    </a:cubicBezTo>
                    <a:cubicBezTo>
                      <a:pt x="3777" y="40812"/>
                      <a:pt x="3907" y="42872"/>
                      <a:pt x="3907" y="44899"/>
                    </a:cubicBezTo>
                    <a:cubicBezTo>
                      <a:pt x="3907" y="46894"/>
                      <a:pt x="3482" y="48889"/>
                      <a:pt x="3613" y="50883"/>
                    </a:cubicBezTo>
                    <a:cubicBezTo>
                      <a:pt x="3809" y="54872"/>
                      <a:pt x="5771" y="58469"/>
                      <a:pt x="8518" y="61248"/>
                    </a:cubicBezTo>
                    <a:cubicBezTo>
                      <a:pt x="8577" y="61293"/>
                      <a:pt x="8639" y="61312"/>
                      <a:pt x="8696" y="61312"/>
                    </a:cubicBezTo>
                    <a:cubicBezTo>
                      <a:pt x="8890" y="61312"/>
                      <a:pt x="9037" y="61091"/>
                      <a:pt x="8910" y="60889"/>
                    </a:cubicBezTo>
                    <a:cubicBezTo>
                      <a:pt x="6360" y="58338"/>
                      <a:pt x="4496" y="55036"/>
                      <a:pt x="4136" y="51406"/>
                    </a:cubicBezTo>
                    <a:cubicBezTo>
                      <a:pt x="3973" y="49477"/>
                      <a:pt x="4333" y="47581"/>
                      <a:pt x="4398" y="45684"/>
                    </a:cubicBezTo>
                    <a:cubicBezTo>
                      <a:pt x="4431" y="43657"/>
                      <a:pt x="4333" y="41630"/>
                      <a:pt x="4104" y="39635"/>
                    </a:cubicBezTo>
                    <a:cubicBezTo>
                      <a:pt x="3646" y="35678"/>
                      <a:pt x="2796" y="31787"/>
                      <a:pt x="2207" y="27864"/>
                    </a:cubicBezTo>
                    <a:cubicBezTo>
                      <a:pt x="1586" y="23548"/>
                      <a:pt x="1226" y="19199"/>
                      <a:pt x="1128" y="14850"/>
                    </a:cubicBezTo>
                    <a:cubicBezTo>
                      <a:pt x="965" y="9978"/>
                      <a:pt x="899" y="5106"/>
                      <a:pt x="540" y="234"/>
                    </a:cubicBezTo>
                    <a:cubicBezTo>
                      <a:pt x="523" y="83"/>
                      <a:pt x="377" y="1"/>
                      <a:pt x="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19"/>
              <p:cNvSpPr/>
              <p:nvPr/>
            </p:nvSpPr>
            <p:spPr>
              <a:xfrm>
                <a:off x="1905525" y="3168500"/>
                <a:ext cx="177975" cy="154550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6182" extrusionOk="0">
                    <a:moveTo>
                      <a:pt x="6804" y="1"/>
                    </a:moveTo>
                    <a:cubicBezTo>
                      <a:pt x="6703" y="1"/>
                      <a:pt x="6599" y="51"/>
                      <a:pt x="6548" y="165"/>
                    </a:cubicBezTo>
                    <a:cubicBezTo>
                      <a:pt x="5867" y="2208"/>
                      <a:pt x="4159" y="3636"/>
                      <a:pt x="3119" y="5476"/>
                    </a:cubicBezTo>
                    <a:lnTo>
                      <a:pt x="3119" y="5476"/>
                    </a:lnTo>
                    <a:cubicBezTo>
                      <a:pt x="2550" y="3918"/>
                      <a:pt x="1473" y="2639"/>
                      <a:pt x="564" y="1276"/>
                    </a:cubicBezTo>
                    <a:cubicBezTo>
                      <a:pt x="516" y="1200"/>
                      <a:pt x="443" y="1168"/>
                      <a:pt x="369" y="1168"/>
                    </a:cubicBezTo>
                    <a:cubicBezTo>
                      <a:pt x="189" y="1168"/>
                      <a:pt x="0" y="1353"/>
                      <a:pt x="139" y="1538"/>
                    </a:cubicBezTo>
                    <a:lnTo>
                      <a:pt x="107" y="1538"/>
                    </a:lnTo>
                    <a:cubicBezTo>
                      <a:pt x="1055" y="2977"/>
                      <a:pt x="2232" y="4317"/>
                      <a:pt x="2755" y="5985"/>
                    </a:cubicBezTo>
                    <a:cubicBezTo>
                      <a:pt x="2755" y="6083"/>
                      <a:pt x="2886" y="6148"/>
                      <a:pt x="2984" y="6181"/>
                    </a:cubicBezTo>
                    <a:lnTo>
                      <a:pt x="3147" y="6181"/>
                    </a:lnTo>
                    <a:cubicBezTo>
                      <a:pt x="3246" y="6181"/>
                      <a:pt x="3344" y="6116"/>
                      <a:pt x="3376" y="6050"/>
                    </a:cubicBezTo>
                    <a:cubicBezTo>
                      <a:pt x="4390" y="3990"/>
                      <a:pt x="6286" y="2486"/>
                      <a:pt x="7039" y="328"/>
                    </a:cubicBezTo>
                    <a:cubicBezTo>
                      <a:pt x="7119" y="127"/>
                      <a:pt x="6965" y="1"/>
                      <a:pt x="68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" name="Google Shape;249;p19"/>
              <p:cNvSpPr/>
              <p:nvPr/>
            </p:nvSpPr>
            <p:spPr>
              <a:xfrm>
                <a:off x="1877300" y="3314425"/>
                <a:ext cx="210300" cy="153925"/>
              </a:xfrm>
              <a:custGeom>
                <a:avLst/>
                <a:gdLst/>
                <a:ahLst/>
                <a:cxnLst/>
                <a:rect l="l" t="t" r="r" b="b"/>
                <a:pathLst>
                  <a:path w="8412" h="6157" extrusionOk="0">
                    <a:moveTo>
                      <a:pt x="322" y="1"/>
                    </a:moveTo>
                    <a:cubicBezTo>
                      <a:pt x="161" y="1"/>
                      <a:pt x="1" y="173"/>
                      <a:pt x="91" y="377"/>
                    </a:cubicBezTo>
                    <a:cubicBezTo>
                      <a:pt x="1268" y="2404"/>
                      <a:pt x="2936" y="4072"/>
                      <a:pt x="4211" y="6034"/>
                    </a:cubicBezTo>
                    <a:cubicBezTo>
                      <a:pt x="4276" y="6115"/>
                      <a:pt x="4366" y="6156"/>
                      <a:pt x="4452" y="6156"/>
                    </a:cubicBezTo>
                    <a:cubicBezTo>
                      <a:pt x="4538" y="6156"/>
                      <a:pt x="4620" y="6115"/>
                      <a:pt x="4669" y="6034"/>
                    </a:cubicBezTo>
                    <a:cubicBezTo>
                      <a:pt x="5813" y="4399"/>
                      <a:pt x="7383" y="3025"/>
                      <a:pt x="8298" y="1194"/>
                    </a:cubicBezTo>
                    <a:cubicBezTo>
                      <a:pt x="8411" y="991"/>
                      <a:pt x="8228" y="804"/>
                      <a:pt x="8061" y="804"/>
                    </a:cubicBezTo>
                    <a:cubicBezTo>
                      <a:pt x="7986" y="804"/>
                      <a:pt x="7914" y="841"/>
                      <a:pt x="7873" y="933"/>
                    </a:cubicBezTo>
                    <a:cubicBezTo>
                      <a:pt x="7018" y="2643"/>
                      <a:pt x="5592" y="3954"/>
                      <a:pt x="4448" y="5453"/>
                    </a:cubicBezTo>
                    <a:lnTo>
                      <a:pt x="4448" y="5453"/>
                    </a:lnTo>
                    <a:cubicBezTo>
                      <a:pt x="3181" y="3653"/>
                      <a:pt x="1659" y="2030"/>
                      <a:pt x="516" y="115"/>
                    </a:cubicBezTo>
                    <a:cubicBezTo>
                      <a:pt x="466" y="35"/>
                      <a:pt x="394" y="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19"/>
              <p:cNvSpPr/>
              <p:nvPr/>
            </p:nvSpPr>
            <p:spPr>
              <a:xfrm>
                <a:off x="1843250" y="3443225"/>
                <a:ext cx="294200" cy="204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8175" extrusionOk="0">
                    <a:moveTo>
                      <a:pt x="11417" y="0"/>
                    </a:moveTo>
                    <a:cubicBezTo>
                      <a:pt x="11342" y="0"/>
                      <a:pt x="11270" y="38"/>
                      <a:pt x="11230" y="129"/>
                    </a:cubicBezTo>
                    <a:cubicBezTo>
                      <a:pt x="10001" y="2840"/>
                      <a:pt x="8042" y="5034"/>
                      <a:pt x="6438" y="7503"/>
                    </a:cubicBezTo>
                    <a:lnTo>
                      <a:pt x="6438" y="7503"/>
                    </a:lnTo>
                    <a:cubicBezTo>
                      <a:pt x="4513" y="5600"/>
                      <a:pt x="2450" y="3808"/>
                      <a:pt x="538" y="1895"/>
                    </a:cubicBezTo>
                    <a:cubicBezTo>
                      <a:pt x="486" y="1844"/>
                      <a:pt x="428" y="1822"/>
                      <a:pt x="371" y="1822"/>
                    </a:cubicBezTo>
                    <a:cubicBezTo>
                      <a:pt x="176" y="1822"/>
                      <a:pt x="1" y="2078"/>
                      <a:pt x="178" y="2255"/>
                    </a:cubicBezTo>
                    <a:cubicBezTo>
                      <a:pt x="2172" y="4249"/>
                      <a:pt x="4298" y="6113"/>
                      <a:pt x="6292" y="8108"/>
                    </a:cubicBezTo>
                    <a:cubicBezTo>
                      <a:pt x="6350" y="8151"/>
                      <a:pt x="6419" y="8175"/>
                      <a:pt x="6487" y="8175"/>
                    </a:cubicBezTo>
                    <a:cubicBezTo>
                      <a:pt x="6576" y="8175"/>
                      <a:pt x="6662" y="8135"/>
                      <a:pt x="6718" y="8042"/>
                    </a:cubicBezTo>
                    <a:cubicBezTo>
                      <a:pt x="8352" y="5459"/>
                      <a:pt x="10412" y="3203"/>
                      <a:pt x="11655" y="391"/>
                    </a:cubicBezTo>
                    <a:cubicBezTo>
                      <a:pt x="11768" y="188"/>
                      <a:pt x="11585" y="0"/>
                      <a:pt x="11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19"/>
              <p:cNvSpPr/>
              <p:nvPr/>
            </p:nvSpPr>
            <p:spPr>
              <a:xfrm>
                <a:off x="1863700" y="3664300"/>
                <a:ext cx="294775" cy="191725"/>
              </a:xfrm>
              <a:custGeom>
                <a:avLst/>
                <a:gdLst/>
                <a:ahLst/>
                <a:cxnLst/>
                <a:rect l="l" t="t" r="r" b="b"/>
                <a:pathLst>
                  <a:path w="11791" h="7669" extrusionOk="0">
                    <a:moveTo>
                      <a:pt x="11436" y="0"/>
                    </a:moveTo>
                    <a:cubicBezTo>
                      <a:pt x="11358" y="0"/>
                      <a:pt x="11280" y="34"/>
                      <a:pt x="11229" y="115"/>
                    </a:cubicBezTo>
                    <a:cubicBezTo>
                      <a:pt x="9743" y="2424"/>
                      <a:pt x="8073" y="4610"/>
                      <a:pt x="6722" y="7030"/>
                    </a:cubicBezTo>
                    <a:lnTo>
                      <a:pt x="6722" y="7030"/>
                    </a:lnTo>
                    <a:cubicBezTo>
                      <a:pt x="4518" y="5560"/>
                      <a:pt x="2466" y="3880"/>
                      <a:pt x="537" y="2077"/>
                    </a:cubicBezTo>
                    <a:cubicBezTo>
                      <a:pt x="485" y="2025"/>
                      <a:pt x="427" y="2003"/>
                      <a:pt x="370" y="2003"/>
                    </a:cubicBezTo>
                    <a:cubicBezTo>
                      <a:pt x="176" y="2003"/>
                      <a:pt x="0" y="2259"/>
                      <a:pt x="177" y="2436"/>
                    </a:cubicBezTo>
                    <a:cubicBezTo>
                      <a:pt x="2205" y="4333"/>
                      <a:pt x="4363" y="6066"/>
                      <a:pt x="6684" y="7635"/>
                    </a:cubicBezTo>
                    <a:cubicBezTo>
                      <a:pt x="6728" y="7657"/>
                      <a:pt x="6771" y="7668"/>
                      <a:pt x="6814" y="7668"/>
                    </a:cubicBezTo>
                    <a:cubicBezTo>
                      <a:pt x="6899" y="7668"/>
                      <a:pt x="6979" y="7625"/>
                      <a:pt x="7044" y="7537"/>
                    </a:cubicBezTo>
                    <a:cubicBezTo>
                      <a:pt x="8385" y="5020"/>
                      <a:pt x="10118" y="2763"/>
                      <a:pt x="11654" y="377"/>
                    </a:cubicBezTo>
                    <a:cubicBezTo>
                      <a:pt x="11790" y="173"/>
                      <a:pt x="11613" y="0"/>
                      <a:pt x="11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19"/>
              <p:cNvSpPr/>
              <p:nvPr/>
            </p:nvSpPr>
            <p:spPr>
              <a:xfrm>
                <a:off x="1854875" y="3855800"/>
                <a:ext cx="302475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6845" extrusionOk="0">
                    <a:moveTo>
                      <a:pt x="379" y="0"/>
                    </a:moveTo>
                    <a:cubicBezTo>
                      <a:pt x="171" y="0"/>
                      <a:pt x="1" y="256"/>
                      <a:pt x="203" y="433"/>
                    </a:cubicBezTo>
                    <a:cubicBezTo>
                      <a:pt x="2656" y="2722"/>
                      <a:pt x="5272" y="4847"/>
                      <a:pt x="8018" y="6809"/>
                    </a:cubicBezTo>
                    <a:cubicBezTo>
                      <a:pt x="8056" y="6834"/>
                      <a:pt x="8098" y="6845"/>
                      <a:pt x="8141" y="6845"/>
                    </a:cubicBezTo>
                    <a:cubicBezTo>
                      <a:pt x="8211" y="6845"/>
                      <a:pt x="8285" y="6817"/>
                      <a:pt x="8345" y="6777"/>
                    </a:cubicBezTo>
                    <a:cubicBezTo>
                      <a:pt x="9784" y="4946"/>
                      <a:pt x="11288" y="3049"/>
                      <a:pt x="12040" y="826"/>
                    </a:cubicBezTo>
                    <a:cubicBezTo>
                      <a:pt x="12099" y="631"/>
                      <a:pt x="11948" y="505"/>
                      <a:pt x="11796" y="505"/>
                    </a:cubicBezTo>
                    <a:cubicBezTo>
                      <a:pt x="11693" y="505"/>
                      <a:pt x="11589" y="563"/>
                      <a:pt x="11550" y="695"/>
                    </a:cubicBezTo>
                    <a:cubicBezTo>
                      <a:pt x="10854" y="2750"/>
                      <a:pt x="9456" y="4530"/>
                      <a:pt x="8122" y="6241"/>
                    </a:cubicBezTo>
                    <a:lnTo>
                      <a:pt x="8122" y="6241"/>
                    </a:lnTo>
                    <a:cubicBezTo>
                      <a:pt x="5466" y="4373"/>
                      <a:pt x="2936" y="2286"/>
                      <a:pt x="563" y="74"/>
                    </a:cubicBezTo>
                    <a:cubicBezTo>
                      <a:pt x="504" y="22"/>
                      <a:pt x="440" y="0"/>
                      <a:pt x="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19"/>
              <p:cNvSpPr/>
              <p:nvPr/>
            </p:nvSpPr>
            <p:spPr>
              <a:xfrm>
                <a:off x="1922275" y="4039125"/>
                <a:ext cx="23970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5493" extrusionOk="0">
                    <a:moveTo>
                      <a:pt x="9240" y="0"/>
                    </a:moveTo>
                    <a:cubicBezTo>
                      <a:pt x="9164" y="0"/>
                      <a:pt x="9091" y="38"/>
                      <a:pt x="9050" y="130"/>
                    </a:cubicBezTo>
                    <a:cubicBezTo>
                      <a:pt x="8204" y="1791"/>
                      <a:pt x="7028" y="3301"/>
                      <a:pt x="6039" y="4921"/>
                    </a:cubicBezTo>
                    <a:lnTo>
                      <a:pt x="6039" y="4921"/>
                    </a:lnTo>
                    <a:cubicBezTo>
                      <a:pt x="3920" y="3669"/>
                      <a:pt x="2385" y="1686"/>
                      <a:pt x="450" y="196"/>
                    </a:cubicBezTo>
                    <a:cubicBezTo>
                      <a:pt x="403" y="161"/>
                      <a:pt x="358" y="145"/>
                      <a:pt x="315" y="145"/>
                    </a:cubicBezTo>
                    <a:cubicBezTo>
                      <a:pt x="121" y="145"/>
                      <a:pt x="1" y="466"/>
                      <a:pt x="189" y="653"/>
                    </a:cubicBezTo>
                    <a:cubicBezTo>
                      <a:pt x="2216" y="2158"/>
                      <a:pt x="3753" y="4250"/>
                      <a:pt x="6009" y="5460"/>
                    </a:cubicBezTo>
                    <a:cubicBezTo>
                      <a:pt x="6042" y="5482"/>
                      <a:pt x="6082" y="5493"/>
                      <a:pt x="6123" y="5493"/>
                    </a:cubicBezTo>
                    <a:cubicBezTo>
                      <a:pt x="6205" y="5493"/>
                      <a:pt x="6292" y="5449"/>
                      <a:pt x="6336" y="5362"/>
                    </a:cubicBezTo>
                    <a:cubicBezTo>
                      <a:pt x="7350" y="3694"/>
                      <a:pt x="8592" y="2125"/>
                      <a:pt x="9475" y="359"/>
                    </a:cubicBezTo>
                    <a:cubicBezTo>
                      <a:pt x="9587" y="180"/>
                      <a:pt x="9407" y="0"/>
                      <a:pt x="92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" name="Google Shape;254;p19"/>
            <p:cNvSpPr/>
            <p:nvPr/>
          </p:nvSpPr>
          <p:spPr>
            <a:xfrm rot="5974352">
              <a:off x="159691" y="-227710"/>
              <a:ext cx="317208" cy="1340333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5" name="Google Shape;255;p19"/>
            <p:cNvGrpSpPr/>
            <p:nvPr/>
          </p:nvGrpSpPr>
          <p:grpSpPr>
            <a:xfrm rot="3855143">
              <a:off x="-148717" y="141935"/>
              <a:ext cx="618789" cy="477916"/>
              <a:chOff x="5467375" y="2021125"/>
              <a:chExt cx="618800" cy="477925"/>
            </a:xfrm>
          </p:grpSpPr>
          <p:sp>
            <p:nvSpPr>
              <p:cNvPr id="256" name="Google Shape;256;p19"/>
              <p:cNvSpPr/>
              <p:nvPr/>
            </p:nvSpPr>
            <p:spPr>
              <a:xfrm>
                <a:off x="5467375" y="20211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19"/>
              <p:cNvSpPr/>
              <p:nvPr/>
            </p:nvSpPr>
            <p:spPr>
              <a:xfrm>
                <a:off x="5539325" y="21920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" name="Google Shape;258;p19"/>
              <p:cNvSpPr/>
              <p:nvPr/>
            </p:nvSpPr>
            <p:spPr>
              <a:xfrm>
                <a:off x="5599650" y="22462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" name="Google Shape;259;p19"/>
              <p:cNvSpPr/>
              <p:nvPr/>
            </p:nvSpPr>
            <p:spPr>
              <a:xfrm>
                <a:off x="5655725" y="22460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19"/>
              <p:cNvSpPr/>
              <p:nvPr/>
            </p:nvSpPr>
            <p:spPr>
              <a:xfrm>
                <a:off x="5659250" y="23279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61" name="Google Shape;261;p19"/>
          <p:cNvGrpSpPr/>
          <p:nvPr/>
        </p:nvGrpSpPr>
        <p:grpSpPr>
          <a:xfrm>
            <a:off x="10864283" y="-400935"/>
            <a:ext cx="1953068" cy="1520437"/>
            <a:chOff x="8148212" y="-300701"/>
            <a:chExt cx="1464801" cy="1140328"/>
          </a:xfrm>
        </p:grpSpPr>
        <p:sp>
          <p:nvSpPr>
            <p:cNvPr id="262" name="Google Shape;262;p19"/>
            <p:cNvSpPr/>
            <p:nvPr/>
          </p:nvSpPr>
          <p:spPr>
            <a:xfrm rot="-5400000">
              <a:off x="8784263" y="-130650"/>
              <a:ext cx="317200" cy="1340300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3" name="Google Shape;263;p19"/>
            <p:cNvGrpSpPr/>
            <p:nvPr/>
          </p:nvGrpSpPr>
          <p:grpSpPr>
            <a:xfrm rot="-8032937">
              <a:off x="8549350" y="-741"/>
              <a:ext cx="707509" cy="680388"/>
              <a:chOff x="6624525" y="1838863"/>
              <a:chExt cx="956750" cy="920075"/>
            </a:xfrm>
          </p:grpSpPr>
          <p:sp>
            <p:nvSpPr>
              <p:cNvPr id="264" name="Google Shape;264;p19"/>
              <p:cNvSpPr/>
              <p:nvPr/>
            </p:nvSpPr>
            <p:spPr>
              <a:xfrm>
                <a:off x="6624525" y="1838863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19"/>
              <p:cNvSpPr/>
              <p:nvPr/>
            </p:nvSpPr>
            <p:spPr>
              <a:xfrm>
                <a:off x="6749225" y="1983763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19"/>
              <p:cNvSpPr/>
              <p:nvPr/>
            </p:nvSpPr>
            <p:spPr>
              <a:xfrm>
                <a:off x="6813650" y="2412463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19"/>
              <p:cNvSpPr/>
              <p:nvPr/>
            </p:nvSpPr>
            <p:spPr>
              <a:xfrm>
                <a:off x="6938075" y="2231038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19"/>
              <p:cNvSpPr/>
              <p:nvPr/>
            </p:nvSpPr>
            <p:spPr>
              <a:xfrm>
                <a:off x="7094050" y="2121688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19"/>
              <p:cNvSpPr/>
              <p:nvPr/>
            </p:nvSpPr>
            <p:spPr>
              <a:xfrm>
                <a:off x="7206850" y="2012738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" name="Google Shape;270;p19"/>
            <p:cNvGrpSpPr/>
            <p:nvPr/>
          </p:nvGrpSpPr>
          <p:grpSpPr>
            <a:xfrm rot="-3615528" flipH="1">
              <a:off x="8344802" y="-201977"/>
              <a:ext cx="739185" cy="881827"/>
              <a:chOff x="5935950" y="2680963"/>
              <a:chExt cx="1911874" cy="2280812"/>
            </a:xfrm>
          </p:grpSpPr>
          <p:sp>
            <p:nvSpPr>
              <p:cNvPr id="271" name="Google Shape;271;p19"/>
              <p:cNvSpPr/>
              <p:nvPr/>
            </p:nvSpPr>
            <p:spPr>
              <a:xfrm>
                <a:off x="5935950" y="2963369"/>
                <a:ext cx="1693287" cy="1998406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" name="Google Shape;272;p19"/>
              <p:cNvSpPr/>
              <p:nvPr/>
            </p:nvSpPr>
            <p:spPr>
              <a:xfrm>
                <a:off x="6567320" y="2812744"/>
                <a:ext cx="383857" cy="1209246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19"/>
              <p:cNvSpPr/>
              <p:nvPr/>
            </p:nvSpPr>
            <p:spPr>
              <a:xfrm>
                <a:off x="6579248" y="3342978"/>
                <a:ext cx="1130508" cy="696527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" name="Google Shape;274;p19"/>
              <p:cNvSpPr/>
              <p:nvPr/>
            </p:nvSpPr>
            <p:spPr>
              <a:xfrm>
                <a:off x="6993436" y="2816995"/>
                <a:ext cx="283547" cy="655222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19"/>
              <p:cNvSpPr/>
              <p:nvPr/>
            </p:nvSpPr>
            <p:spPr>
              <a:xfrm>
                <a:off x="7266452" y="3145909"/>
                <a:ext cx="507961" cy="133176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19"/>
              <p:cNvSpPr/>
              <p:nvPr/>
            </p:nvSpPr>
            <p:spPr>
              <a:xfrm>
                <a:off x="7393031" y="2738637"/>
                <a:ext cx="179937" cy="382969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19"/>
              <p:cNvSpPr/>
              <p:nvPr/>
            </p:nvSpPr>
            <p:spPr>
              <a:xfrm>
                <a:off x="6841542" y="2779624"/>
                <a:ext cx="147325" cy="114206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19"/>
              <p:cNvSpPr/>
              <p:nvPr/>
            </p:nvSpPr>
            <p:spPr>
              <a:xfrm>
                <a:off x="7181813" y="2752722"/>
                <a:ext cx="147325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19"/>
              <p:cNvSpPr/>
              <p:nvPr/>
            </p:nvSpPr>
            <p:spPr>
              <a:xfrm>
                <a:off x="7461935" y="2680963"/>
                <a:ext cx="170357" cy="123723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19"/>
              <p:cNvSpPr/>
              <p:nvPr/>
            </p:nvSpPr>
            <p:spPr>
              <a:xfrm>
                <a:off x="7563515" y="2908297"/>
                <a:ext cx="147389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19"/>
              <p:cNvSpPr/>
              <p:nvPr/>
            </p:nvSpPr>
            <p:spPr>
              <a:xfrm>
                <a:off x="7701134" y="3082524"/>
                <a:ext cx="146691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" name="Google Shape;282;p19"/>
              <p:cNvSpPr/>
              <p:nvPr/>
            </p:nvSpPr>
            <p:spPr>
              <a:xfrm>
                <a:off x="7620237" y="3310746"/>
                <a:ext cx="148086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19"/>
              <p:cNvSpPr/>
              <p:nvPr/>
            </p:nvSpPr>
            <p:spPr>
              <a:xfrm>
                <a:off x="7345698" y="3055559"/>
                <a:ext cx="14732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399436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2"/>
          <p:cNvSpPr txBox="1">
            <a:spLocks noGrp="1"/>
          </p:cNvSpPr>
          <p:nvPr>
            <p:ph type="title"/>
          </p:nvPr>
        </p:nvSpPr>
        <p:spPr>
          <a:xfrm>
            <a:off x="1246333" y="1413984"/>
            <a:ext cx="5335200" cy="13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6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6000"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6000"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6000"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6000"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6000"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6000"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6000"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6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6" name="Google Shape;336;p22"/>
          <p:cNvSpPr txBox="1">
            <a:spLocks noGrp="1"/>
          </p:cNvSpPr>
          <p:nvPr>
            <p:ph type="subTitle" idx="1"/>
          </p:nvPr>
        </p:nvSpPr>
        <p:spPr>
          <a:xfrm>
            <a:off x="1731533" y="3446084"/>
            <a:ext cx="4364800" cy="13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2"/>
          <p:cNvSpPr txBox="1"/>
          <p:nvPr/>
        </p:nvSpPr>
        <p:spPr>
          <a:xfrm>
            <a:off x="1591025" y="5011733"/>
            <a:ext cx="4277600" cy="8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CREDITS</a:t>
            </a:r>
            <a:r>
              <a:rPr lang="en" sz="1467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: This presentation template was created by </a:t>
            </a:r>
            <a:r>
              <a:rPr lang="en" sz="1467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467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,</a:t>
            </a:r>
            <a:r>
              <a:rPr lang="en" sz="1467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including icons by </a:t>
            </a:r>
            <a:r>
              <a:rPr lang="en" sz="1467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" sz="1467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  <a:endParaRPr sz="1467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338" name="Google Shape;338;p22"/>
          <p:cNvGrpSpPr/>
          <p:nvPr/>
        </p:nvGrpSpPr>
        <p:grpSpPr>
          <a:xfrm rot="5400000">
            <a:off x="5985096" y="-1081640"/>
            <a:ext cx="3133747" cy="2806992"/>
            <a:chOff x="-813174" y="1753753"/>
            <a:chExt cx="2701195" cy="2419543"/>
          </a:xfrm>
        </p:grpSpPr>
        <p:sp>
          <p:nvSpPr>
            <p:cNvPr id="339" name="Google Shape;339;p22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" name="Google Shape;340;p22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341" name="Google Shape;341;p22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22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22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22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22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22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22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22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" name="Google Shape;349;p22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350" name="Google Shape;350;p22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22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22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rgbClr val="005C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22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22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" name="Google Shape;355;p22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356" name="Google Shape;356;p22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22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22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22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22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22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22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22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22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22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22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" name="Google Shape;369;p22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370" name="Google Shape;370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" name="Google Shape;373;p22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374" name="Google Shape;374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77" name="Google Shape;377;p22"/>
          <p:cNvGrpSpPr/>
          <p:nvPr/>
        </p:nvGrpSpPr>
        <p:grpSpPr>
          <a:xfrm rot="5400000">
            <a:off x="-1411604" y="4735177"/>
            <a:ext cx="3133747" cy="2806992"/>
            <a:chOff x="-813174" y="1753753"/>
            <a:chExt cx="2701195" cy="2419543"/>
          </a:xfrm>
        </p:grpSpPr>
        <p:sp>
          <p:nvSpPr>
            <p:cNvPr id="378" name="Google Shape;378;p22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" name="Google Shape;379;p22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380" name="Google Shape;380;p22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22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22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22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22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22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22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22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" name="Google Shape;388;p22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389" name="Google Shape;389;p22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22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22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rgbClr val="005C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22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22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" name="Google Shape;394;p22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395" name="Google Shape;395;p22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22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22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22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22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22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22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22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22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22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22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22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22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" name="Google Shape;408;p22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409" name="Google Shape;409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22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413" name="Google Shape;413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16" name="Google Shape;416;p22"/>
          <p:cNvGrpSpPr/>
          <p:nvPr/>
        </p:nvGrpSpPr>
        <p:grpSpPr>
          <a:xfrm>
            <a:off x="10185738" y="3759167"/>
            <a:ext cx="2516341" cy="3400311"/>
            <a:chOff x="7679181" y="1254957"/>
            <a:chExt cx="1920480" cy="2595128"/>
          </a:xfrm>
        </p:grpSpPr>
        <p:grpSp>
          <p:nvGrpSpPr>
            <p:cNvPr id="417" name="Google Shape;417;p22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418" name="Google Shape;418;p22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22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22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22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22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22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" name="Google Shape;424;p22"/>
            <p:cNvSpPr/>
            <p:nvPr/>
          </p:nvSpPr>
          <p:spPr>
            <a:xfrm rot="-7184061" flipH="1">
              <a:off x="8293638" y="2547759"/>
              <a:ext cx="570952" cy="140971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" name="Google Shape;425;p22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426" name="Google Shape;426;p22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22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22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22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22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22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" name="Google Shape;432;p22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433" name="Google Shape;433;p22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22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22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22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22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" name="Google Shape;438;p22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439" name="Google Shape;439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" name="Google Shape;442;p22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443" name="Google Shape;443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96732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">
  <p:cSld name="Text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3"/>
          <p:cNvSpPr txBox="1">
            <a:spLocks noGrp="1"/>
          </p:cNvSpPr>
          <p:nvPr>
            <p:ph type="title"/>
          </p:nvPr>
        </p:nvSpPr>
        <p:spPr>
          <a:xfrm>
            <a:off x="3510393" y="3282691"/>
            <a:ext cx="51712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448" name="Google Shape;448;p23"/>
          <p:cNvGrpSpPr/>
          <p:nvPr/>
        </p:nvGrpSpPr>
        <p:grpSpPr>
          <a:xfrm>
            <a:off x="-1604474" y="1872360"/>
            <a:ext cx="4642095" cy="4158065"/>
            <a:chOff x="-813174" y="1753753"/>
            <a:chExt cx="2701195" cy="2419543"/>
          </a:xfrm>
        </p:grpSpPr>
        <p:sp>
          <p:nvSpPr>
            <p:cNvPr id="449" name="Google Shape;449;p23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0" name="Google Shape;450;p23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451" name="Google Shape;451;p23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23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23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23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23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23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23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23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9" name="Google Shape;459;p23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460" name="Google Shape;460;p23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23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23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rgbClr val="005C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23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23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23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466" name="Google Shape;466;p23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23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23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" name="Google Shape;469;p23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" name="Google Shape;470;p23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23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23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23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23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23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" name="Google Shape;476;p23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" name="Google Shape;477;p23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23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" name="Google Shape;479;p23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480" name="Google Shape;480;p23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23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" name="Google Shape;482;p23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" name="Google Shape;483;p23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484" name="Google Shape;484;p23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23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23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87" name="Google Shape;487;p23"/>
          <p:cNvGrpSpPr/>
          <p:nvPr/>
        </p:nvGrpSpPr>
        <p:grpSpPr>
          <a:xfrm>
            <a:off x="9358078" y="1183009"/>
            <a:ext cx="3645177" cy="4491980"/>
            <a:chOff x="7588862" y="1559757"/>
            <a:chExt cx="2010799" cy="2477924"/>
          </a:xfrm>
        </p:grpSpPr>
        <p:grpSp>
          <p:nvGrpSpPr>
            <p:cNvPr id="488" name="Google Shape;488;p23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489" name="Google Shape;489;p23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23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23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" name="Google Shape;492;p23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23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23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23"/>
            <p:cNvSpPr/>
            <p:nvPr/>
          </p:nvSpPr>
          <p:spPr>
            <a:xfrm rot="-7184026" flipH="1">
              <a:off x="8203990" y="2326500"/>
              <a:ext cx="750217" cy="185225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23"/>
            <p:cNvGrpSpPr/>
            <p:nvPr/>
          </p:nvGrpSpPr>
          <p:grpSpPr>
            <a:xfrm rot="-1110331">
              <a:off x="8152884" y="1711856"/>
              <a:ext cx="1221803" cy="1616571"/>
              <a:chOff x="5845441" y="724157"/>
              <a:chExt cx="793200" cy="1049550"/>
            </a:xfrm>
          </p:grpSpPr>
          <p:sp>
            <p:nvSpPr>
              <p:cNvPr id="497" name="Google Shape;497;p23"/>
              <p:cNvSpPr/>
              <p:nvPr/>
            </p:nvSpPr>
            <p:spPr>
              <a:xfrm>
                <a:off x="5845441" y="724157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23"/>
              <p:cNvSpPr/>
              <p:nvPr/>
            </p:nvSpPr>
            <p:spPr>
              <a:xfrm>
                <a:off x="6202091" y="765932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23"/>
              <p:cNvSpPr/>
              <p:nvPr/>
            </p:nvSpPr>
            <p:spPr>
              <a:xfrm>
                <a:off x="6108691" y="914732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23"/>
              <p:cNvSpPr/>
              <p:nvPr/>
            </p:nvSpPr>
            <p:spPr>
              <a:xfrm>
                <a:off x="5998991" y="1033482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" name="Google Shape;501;p23"/>
              <p:cNvSpPr/>
              <p:nvPr/>
            </p:nvSpPr>
            <p:spPr>
              <a:xfrm>
                <a:off x="5910091" y="1183082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23"/>
              <p:cNvSpPr/>
              <p:nvPr/>
            </p:nvSpPr>
            <p:spPr>
              <a:xfrm>
                <a:off x="5986291" y="1316157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23"/>
            <p:cNvGrpSpPr/>
            <p:nvPr/>
          </p:nvGrpSpPr>
          <p:grpSpPr>
            <a:xfrm rot="-7159447">
              <a:off x="8503860" y="2580437"/>
              <a:ext cx="812207" cy="627289"/>
              <a:chOff x="5569342" y="1716318"/>
              <a:chExt cx="533715" cy="412203"/>
            </a:xfrm>
          </p:grpSpPr>
          <p:sp>
            <p:nvSpPr>
              <p:cNvPr id="504" name="Google Shape;504;p23"/>
              <p:cNvSpPr/>
              <p:nvPr/>
            </p:nvSpPr>
            <p:spPr>
              <a:xfrm>
                <a:off x="5569342" y="1716318"/>
                <a:ext cx="533715" cy="401990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23"/>
              <p:cNvSpPr/>
              <p:nvPr/>
            </p:nvSpPr>
            <p:spPr>
              <a:xfrm>
                <a:off x="5631397" y="1863692"/>
                <a:ext cx="342391" cy="257413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23"/>
              <p:cNvSpPr/>
              <p:nvPr/>
            </p:nvSpPr>
            <p:spPr>
              <a:xfrm>
                <a:off x="5683425" y="1910437"/>
                <a:ext cx="58672" cy="21314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23"/>
              <p:cNvSpPr/>
              <p:nvPr/>
            </p:nvSpPr>
            <p:spPr>
              <a:xfrm>
                <a:off x="5731788" y="1910330"/>
                <a:ext cx="87695" cy="218191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23"/>
              <p:cNvSpPr/>
              <p:nvPr/>
            </p:nvSpPr>
            <p:spPr>
              <a:xfrm>
                <a:off x="5734828" y="1980922"/>
                <a:ext cx="204607" cy="143563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9" name="Google Shape;509;p23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510" name="Google Shape;510;p23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23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23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23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514" name="Google Shape;514;p23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23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23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81136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2CCC48-0309-4397-B72C-D6D843872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4DD6043-2C6D-4FA4-AFA5-A5AD0BB9B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6C81722-D4BF-4480-B9B2-EB88C0DB7C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B4D887A-1D4A-4FE8-B832-3C335DBA75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7E96133-D009-4545-BFCF-A56EAD479E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47B97AA-AA30-4D5A-9BA2-3EF57B832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F96D0-8812-426D-9D3C-0539976E0DB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0A7C7B5-2A32-4309-9D89-58D8F7D3D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B559E70-ABFA-4FA3-946F-EDC4F63D7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A1E09-84DB-47A5-AFD3-3A9E1F6C41A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68666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2">
  <p:cSld name="Text 2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24"/>
          <p:cNvSpPr txBox="1">
            <a:spLocks noGrp="1"/>
          </p:cNvSpPr>
          <p:nvPr>
            <p:ph type="title"/>
          </p:nvPr>
        </p:nvSpPr>
        <p:spPr>
          <a:xfrm>
            <a:off x="3510393" y="3291840"/>
            <a:ext cx="51712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519" name="Google Shape;519;p24"/>
          <p:cNvGrpSpPr/>
          <p:nvPr/>
        </p:nvGrpSpPr>
        <p:grpSpPr>
          <a:xfrm>
            <a:off x="9154480" y="1995022"/>
            <a:ext cx="4024437" cy="3362221"/>
            <a:chOff x="6865860" y="1496266"/>
            <a:chExt cx="3018328" cy="2521666"/>
          </a:xfrm>
        </p:grpSpPr>
        <p:grpSp>
          <p:nvGrpSpPr>
            <p:cNvPr id="520" name="Google Shape;520;p24"/>
            <p:cNvGrpSpPr/>
            <p:nvPr/>
          </p:nvGrpSpPr>
          <p:grpSpPr>
            <a:xfrm rot="-4541450">
              <a:off x="8039638" y="2532038"/>
              <a:ext cx="1262885" cy="1401657"/>
              <a:chOff x="7832525" y="3078325"/>
              <a:chExt cx="837925" cy="930000"/>
            </a:xfrm>
          </p:grpSpPr>
          <p:sp>
            <p:nvSpPr>
              <p:cNvPr id="521" name="Google Shape;521;p24"/>
              <p:cNvSpPr/>
              <p:nvPr/>
            </p:nvSpPr>
            <p:spPr>
              <a:xfrm>
                <a:off x="7832525" y="30783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" name="Google Shape;522;p24"/>
              <p:cNvSpPr/>
              <p:nvPr/>
            </p:nvSpPr>
            <p:spPr>
              <a:xfrm>
                <a:off x="7961050" y="31639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24"/>
              <p:cNvSpPr/>
              <p:nvPr/>
            </p:nvSpPr>
            <p:spPr>
              <a:xfrm>
                <a:off x="7925400" y="31649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" name="Google Shape;524;p24"/>
              <p:cNvSpPr/>
              <p:nvPr/>
            </p:nvSpPr>
            <p:spPr>
              <a:xfrm>
                <a:off x="7973575" y="32730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" name="Google Shape;525;p24"/>
              <p:cNvSpPr/>
              <p:nvPr/>
            </p:nvSpPr>
            <p:spPr>
              <a:xfrm>
                <a:off x="8070400" y="34092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" name="Google Shape;526;p24"/>
            <p:cNvGrpSpPr/>
            <p:nvPr/>
          </p:nvGrpSpPr>
          <p:grpSpPr>
            <a:xfrm rot="-4132359">
              <a:off x="8248805" y="1611211"/>
              <a:ext cx="1325325" cy="1573506"/>
              <a:chOff x="4180300" y="2495950"/>
              <a:chExt cx="2052871" cy="2437292"/>
            </a:xfrm>
          </p:grpSpPr>
          <p:sp>
            <p:nvSpPr>
              <p:cNvPr id="527" name="Google Shape;527;p24"/>
              <p:cNvSpPr/>
              <p:nvPr/>
            </p:nvSpPr>
            <p:spPr>
              <a:xfrm>
                <a:off x="4180300" y="2495950"/>
                <a:ext cx="2052871" cy="2437292"/>
              </a:xfrm>
              <a:custGeom>
                <a:avLst/>
                <a:gdLst/>
                <a:ahLst/>
                <a:cxnLst/>
                <a:rect l="l" t="t" r="r" b="b"/>
                <a:pathLst>
                  <a:path w="32842" h="38992" extrusionOk="0">
                    <a:moveTo>
                      <a:pt x="16148" y="0"/>
                    </a:moveTo>
                    <a:cubicBezTo>
                      <a:pt x="16036" y="0"/>
                      <a:pt x="15918" y="10"/>
                      <a:pt x="15794" y="30"/>
                    </a:cubicBezTo>
                    <a:cubicBezTo>
                      <a:pt x="12034" y="651"/>
                      <a:pt x="10432" y="4968"/>
                      <a:pt x="9614" y="9447"/>
                    </a:cubicBezTo>
                    <a:cubicBezTo>
                      <a:pt x="9409" y="10490"/>
                      <a:pt x="8543" y="11032"/>
                      <a:pt x="7679" y="11032"/>
                    </a:cubicBezTo>
                    <a:cubicBezTo>
                      <a:pt x="6890" y="11032"/>
                      <a:pt x="6102" y="10580"/>
                      <a:pt x="5821" y="9643"/>
                    </a:cubicBezTo>
                    <a:cubicBezTo>
                      <a:pt x="5625" y="8989"/>
                      <a:pt x="5396" y="8335"/>
                      <a:pt x="5167" y="7682"/>
                    </a:cubicBezTo>
                    <a:cubicBezTo>
                      <a:pt x="4142" y="4881"/>
                      <a:pt x="2944" y="3506"/>
                      <a:pt x="1961" y="3506"/>
                    </a:cubicBezTo>
                    <a:cubicBezTo>
                      <a:pt x="843" y="3506"/>
                      <a:pt x="1" y="5282"/>
                      <a:pt x="1" y="8761"/>
                    </a:cubicBezTo>
                    <a:cubicBezTo>
                      <a:pt x="1" y="15856"/>
                      <a:pt x="4709" y="26810"/>
                      <a:pt x="6933" y="33415"/>
                    </a:cubicBezTo>
                    <a:cubicBezTo>
                      <a:pt x="8055" y="36780"/>
                      <a:pt x="8407" y="38991"/>
                      <a:pt x="9447" y="38991"/>
                    </a:cubicBezTo>
                    <a:cubicBezTo>
                      <a:pt x="9922" y="38991"/>
                      <a:pt x="10542" y="38529"/>
                      <a:pt x="11445" y="37502"/>
                    </a:cubicBezTo>
                    <a:lnTo>
                      <a:pt x="14421" y="33546"/>
                    </a:lnTo>
                    <a:cubicBezTo>
                      <a:pt x="17789" y="27497"/>
                      <a:pt x="25931" y="20401"/>
                      <a:pt x="30214" y="14744"/>
                    </a:cubicBezTo>
                    <a:cubicBezTo>
                      <a:pt x="32842" y="11431"/>
                      <a:pt x="32326" y="8293"/>
                      <a:pt x="28710" y="8293"/>
                    </a:cubicBezTo>
                    <a:cubicBezTo>
                      <a:pt x="28186" y="8293"/>
                      <a:pt x="27598" y="8358"/>
                      <a:pt x="26944" y="8499"/>
                    </a:cubicBezTo>
                    <a:cubicBezTo>
                      <a:pt x="24590" y="8891"/>
                      <a:pt x="22366" y="10330"/>
                      <a:pt x="20470" y="12096"/>
                    </a:cubicBezTo>
                    <a:cubicBezTo>
                      <a:pt x="20070" y="12467"/>
                      <a:pt x="19598" y="12630"/>
                      <a:pt x="19139" y="12630"/>
                    </a:cubicBezTo>
                    <a:cubicBezTo>
                      <a:pt x="18018" y="12630"/>
                      <a:pt x="16968" y="11661"/>
                      <a:pt x="17200" y="10363"/>
                    </a:cubicBezTo>
                    <a:cubicBezTo>
                      <a:pt x="18078" y="5407"/>
                      <a:pt x="18776" y="0"/>
                      <a:pt x="16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24"/>
              <p:cNvSpPr/>
              <p:nvPr/>
            </p:nvSpPr>
            <p:spPr>
              <a:xfrm>
                <a:off x="4304564" y="2969811"/>
                <a:ext cx="377420" cy="1384041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22142" extrusionOk="0">
                    <a:moveTo>
                      <a:pt x="287" y="0"/>
                    </a:moveTo>
                    <a:cubicBezTo>
                      <a:pt x="141" y="0"/>
                      <a:pt x="0" y="118"/>
                      <a:pt x="40" y="297"/>
                    </a:cubicBezTo>
                    <a:cubicBezTo>
                      <a:pt x="2198" y="7425"/>
                      <a:pt x="2656" y="15011"/>
                      <a:pt x="5468" y="21976"/>
                    </a:cubicBezTo>
                    <a:cubicBezTo>
                      <a:pt x="5520" y="22092"/>
                      <a:pt x="5627" y="22142"/>
                      <a:pt x="5730" y="22142"/>
                    </a:cubicBezTo>
                    <a:cubicBezTo>
                      <a:pt x="5889" y="22142"/>
                      <a:pt x="6038" y="22023"/>
                      <a:pt x="5958" y="21845"/>
                    </a:cubicBezTo>
                    <a:cubicBezTo>
                      <a:pt x="3179" y="14880"/>
                      <a:pt x="2689" y="7294"/>
                      <a:pt x="531" y="166"/>
                    </a:cubicBezTo>
                    <a:cubicBezTo>
                      <a:pt x="479" y="50"/>
                      <a:pt x="382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" name="Google Shape;529;p24"/>
              <p:cNvSpPr/>
              <p:nvPr/>
            </p:nvSpPr>
            <p:spPr>
              <a:xfrm>
                <a:off x="4809806" y="2722473"/>
                <a:ext cx="315725" cy="1657386"/>
              </a:xfrm>
              <a:custGeom>
                <a:avLst/>
                <a:gdLst/>
                <a:ahLst/>
                <a:cxnLst/>
                <a:rect l="l" t="t" r="r" b="b"/>
                <a:pathLst>
                  <a:path w="5051" h="26515" extrusionOk="0">
                    <a:moveTo>
                      <a:pt x="4743" y="1"/>
                    </a:moveTo>
                    <a:cubicBezTo>
                      <a:pt x="4639" y="1"/>
                      <a:pt x="4532" y="51"/>
                      <a:pt x="4481" y="166"/>
                    </a:cubicBezTo>
                    <a:cubicBezTo>
                      <a:pt x="3074" y="3502"/>
                      <a:pt x="2355" y="7131"/>
                      <a:pt x="1832" y="10695"/>
                    </a:cubicBezTo>
                    <a:cubicBezTo>
                      <a:pt x="1570" y="12428"/>
                      <a:pt x="1374" y="14161"/>
                      <a:pt x="1211" y="15894"/>
                    </a:cubicBezTo>
                    <a:cubicBezTo>
                      <a:pt x="1080" y="17627"/>
                      <a:pt x="753" y="19393"/>
                      <a:pt x="524" y="21126"/>
                    </a:cubicBezTo>
                    <a:cubicBezTo>
                      <a:pt x="262" y="22859"/>
                      <a:pt x="1" y="24625"/>
                      <a:pt x="262" y="26325"/>
                    </a:cubicBezTo>
                    <a:cubicBezTo>
                      <a:pt x="289" y="26457"/>
                      <a:pt x="385" y="26514"/>
                      <a:pt x="485" y="26514"/>
                    </a:cubicBezTo>
                    <a:cubicBezTo>
                      <a:pt x="633" y="26514"/>
                      <a:pt x="792" y="26389"/>
                      <a:pt x="753" y="26194"/>
                    </a:cubicBezTo>
                    <a:cubicBezTo>
                      <a:pt x="524" y="24625"/>
                      <a:pt x="753" y="22990"/>
                      <a:pt x="982" y="21420"/>
                    </a:cubicBezTo>
                    <a:cubicBezTo>
                      <a:pt x="1211" y="19753"/>
                      <a:pt x="1505" y="18085"/>
                      <a:pt x="1701" y="16385"/>
                    </a:cubicBezTo>
                    <a:cubicBezTo>
                      <a:pt x="1995" y="12853"/>
                      <a:pt x="2486" y="9355"/>
                      <a:pt x="3238" y="5889"/>
                    </a:cubicBezTo>
                    <a:cubicBezTo>
                      <a:pt x="3663" y="3992"/>
                      <a:pt x="4252" y="2128"/>
                      <a:pt x="4971" y="297"/>
                    </a:cubicBezTo>
                    <a:cubicBezTo>
                      <a:pt x="5050" y="119"/>
                      <a:pt x="4901" y="1"/>
                      <a:pt x="4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" name="Google Shape;530;p24"/>
              <p:cNvSpPr/>
              <p:nvPr/>
            </p:nvSpPr>
            <p:spPr>
              <a:xfrm>
                <a:off x="4929945" y="3181520"/>
                <a:ext cx="1099382" cy="1250463"/>
              </a:xfrm>
              <a:custGeom>
                <a:avLst/>
                <a:gdLst/>
                <a:ahLst/>
                <a:cxnLst/>
                <a:rect l="l" t="t" r="r" b="b"/>
                <a:pathLst>
                  <a:path w="17588" h="20005" extrusionOk="0">
                    <a:moveTo>
                      <a:pt x="17240" y="1"/>
                    </a:moveTo>
                    <a:cubicBezTo>
                      <a:pt x="17198" y="1"/>
                      <a:pt x="17154" y="15"/>
                      <a:pt x="17109" y="49"/>
                    </a:cubicBezTo>
                    <a:lnTo>
                      <a:pt x="17142" y="49"/>
                    </a:lnTo>
                    <a:cubicBezTo>
                      <a:pt x="15736" y="1062"/>
                      <a:pt x="14199" y="1782"/>
                      <a:pt x="12760" y="2697"/>
                    </a:cubicBezTo>
                    <a:cubicBezTo>
                      <a:pt x="11322" y="3678"/>
                      <a:pt x="10014" y="4855"/>
                      <a:pt x="8869" y="6163"/>
                    </a:cubicBezTo>
                    <a:cubicBezTo>
                      <a:pt x="7725" y="7439"/>
                      <a:pt x="6613" y="8746"/>
                      <a:pt x="5632" y="10120"/>
                    </a:cubicBezTo>
                    <a:cubicBezTo>
                      <a:pt x="4619" y="11559"/>
                      <a:pt x="3736" y="13063"/>
                      <a:pt x="2918" y="14632"/>
                    </a:cubicBezTo>
                    <a:cubicBezTo>
                      <a:pt x="2035" y="16300"/>
                      <a:pt x="1185" y="18033"/>
                      <a:pt x="139" y="19635"/>
                    </a:cubicBezTo>
                    <a:cubicBezTo>
                      <a:pt x="0" y="19820"/>
                      <a:pt x="188" y="20005"/>
                      <a:pt x="368" y="20005"/>
                    </a:cubicBezTo>
                    <a:cubicBezTo>
                      <a:pt x="443" y="20005"/>
                      <a:pt x="516" y="19973"/>
                      <a:pt x="564" y="19897"/>
                    </a:cubicBezTo>
                    <a:cubicBezTo>
                      <a:pt x="2428" y="17117"/>
                      <a:pt x="3638" y="13978"/>
                      <a:pt x="5469" y="11199"/>
                    </a:cubicBezTo>
                    <a:cubicBezTo>
                      <a:pt x="6450" y="9793"/>
                      <a:pt x="7529" y="8452"/>
                      <a:pt x="8673" y="7144"/>
                    </a:cubicBezTo>
                    <a:cubicBezTo>
                      <a:pt x="9850" y="5836"/>
                      <a:pt x="11060" y="4463"/>
                      <a:pt x="12564" y="3449"/>
                    </a:cubicBezTo>
                    <a:cubicBezTo>
                      <a:pt x="14101" y="2403"/>
                      <a:pt x="15834" y="1618"/>
                      <a:pt x="17371" y="507"/>
                    </a:cubicBezTo>
                    <a:cubicBezTo>
                      <a:pt x="17588" y="344"/>
                      <a:pt x="17445" y="1"/>
                      <a:pt x="172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24"/>
              <p:cNvSpPr/>
              <p:nvPr/>
            </p:nvSpPr>
            <p:spPr>
              <a:xfrm>
                <a:off x="5020330" y="4083300"/>
                <a:ext cx="166020" cy="126328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021" extrusionOk="0">
                    <a:moveTo>
                      <a:pt x="279" y="1"/>
                    </a:moveTo>
                    <a:cubicBezTo>
                      <a:pt x="213" y="1"/>
                      <a:pt x="148" y="25"/>
                      <a:pt x="99" y="74"/>
                    </a:cubicBezTo>
                    <a:cubicBezTo>
                      <a:pt x="1" y="172"/>
                      <a:pt x="1" y="336"/>
                      <a:pt x="99" y="434"/>
                    </a:cubicBezTo>
                    <a:cubicBezTo>
                      <a:pt x="753" y="990"/>
                      <a:pt x="1472" y="1513"/>
                      <a:pt x="2192" y="2004"/>
                    </a:cubicBezTo>
                    <a:cubicBezTo>
                      <a:pt x="2226" y="2015"/>
                      <a:pt x="2259" y="2020"/>
                      <a:pt x="2290" y="2020"/>
                    </a:cubicBezTo>
                    <a:cubicBezTo>
                      <a:pt x="2526" y="2020"/>
                      <a:pt x="2655" y="1719"/>
                      <a:pt x="2453" y="1546"/>
                    </a:cubicBezTo>
                    <a:cubicBezTo>
                      <a:pt x="1766" y="1121"/>
                      <a:pt x="1080" y="630"/>
                      <a:pt x="459" y="74"/>
                    </a:cubicBezTo>
                    <a:cubicBezTo>
                      <a:pt x="410" y="25"/>
                      <a:pt x="344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" name="Google Shape;532;p24"/>
              <p:cNvSpPr/>
              <p:nvPr/>
            </p:nvSpPr>
            <p:spPr>
              <a:xfrm>
                <a:off x="5110339" y="3804147"/>
                <a:ext cx="200274" cy="184210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2947" extrusionOk="0">
                    <a:moveTo>
                      <a:pt x="345" y="0"/>
                    </a:moveTo>
                    <a:cubicBezTo>
                      <a:pt x="138" y="0"/>
                      <a:pt x="1" y="286"/>
                      <a:pt x="196" y="453"/>
                    </a:cubicBezTo>
                    <a:cubicBezTo>
                      <a:pt x="1144" y="1172"/>
                      <a:pt x="1994" y="1957"/>
                      <a:pt x="2746" y="2873"/>
                    </a:cubicBezTo>
                    <a:cubicBezTo>
                      <a:pt x="2795" y="2922"/>
                      <a:pt x="2861" y="2946"/>
                      <a:pt x="2926" y="2946"/>
                    </a:cubicBezTo>
                    <a:cubicBezTo>
                      <a:pt x="2991" y="2946"/>
                      <a:pt x="3057" y="2922"/>
                      <a:pt x="3106" y="2873"/>
                    </a:cubicBezTo>
                    <a:cubicBezTo>
                      <a:pt x="3204" y="2775"/>
                      <a:pt x="3204" y="2611"/>
                      <a:pt x="3106" y="2513"/>
                    </a:cubicBezTo>
                    <a:cubicBezTo>
                      <a:pt x="2321" y="1565"/>
                      <a:pt x="1438" y="747"/>
                      <a:pt x="457" y="28"/>
                    </a:cubicBezTo>
                    <a:cubicBezTo>
                      <a:pt x="419" y="9"/>
                      <a:pt x="381" y="0"/>
                      <a:pt x="3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24"/>
              <p:cNvSpPr/>
              <p:nvPr/>
            </p:nvSpPr>
            <p:spPr>
              <a:xfrm>
                <a:off x="5315987" y="3547933"/>
                <a:ext cx="177396" cy="219651"/>
              </a:xfrm>
              <a:custGeom>
                <a:avLst/>
                <a:gdLst/>
                <a:ahLst/>
                <a:cxnLst/>
                <a:rect l="l" t="t" r="r" b="b"/>
                <a:pathLst>
                  <a:path w="2838" h="3514" extrusionOk="0">
                    <a:moveTo>
                      <a:pt x="320" y="1"/>
                    </a:moveTo>
                    <a:cubicBezTo>
                      <a:pt x="156" y="1"/>
                      <a:pt x="0" y="169"/>
                      <a:pt x="110" y="367"/>
                    </a:cubicBezTo>
                    <a:cubicBezTo>
                      <a:pt x="699" y="1478"/>
                      <a:pt x="1451" y="2492"/>
                      <a:pt x="2301" y="3440"/>
                    </a:cubicBezTo>
                    <a:cubicBezTo>
                      <a:pt x="2353" y="3492"/>
                      <a:pt x="2411" y="3514"/>
                      <a:pt x="2467" y="3514"/>
                    </a:cubicBezTo>
                    <a:cubicBezTo>
                      <a:pt x="2662" y="3514"/>
                      <a:pt x="2838" y="3258"/>
                      <a:pt x="2661" y="3081"/>
                    </a:cubicBezTo>
                    <a:cubicBezTo>
                      <a:pt x="1843" y="2165"/>
                      <a:pt x="1124" y="1184"/>
                      <a:pt x="535" y="138"/>
                    </a:cubicBezTo>
                    <a:cubicBezTo>
                      <a:pt x="481" y="41"/>
                      <a:pt x="40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24"/>
              <p:cNvSpPr/>
              <p:nvPr/>
            </p:nvSpPr>
            <p:spPr>
              <a:xfrm>
                <a:off x="5542699" y="3343474"/>
                <a:ext cx="176709" cy="201337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221" extrusionOk="0">
                    <a:moveTo>
                      <a:pt x="371" y="0"/>
                    </a:moveTo>
                    <a:cubicBezTo>
                      <a:pt x="177" y="0"/>
                      <a:pt x="1" y="256"/>
                      <a:pt x="178" y="433"/>
                    </a:cubicBezTo>
                    <a:cubicBezTo>
                      <a:pt x="963" y="1218"/>
                      <a:pt x="1878" y="1970"/>
                      <a:pt x="2303" y="3049"/>
                    </a:cubicBezTo>
                    <a:cubicBezTo>
                      <a:pt x="2330" y="3157"/>
                      <a:pt x="2425" y="3221"/>
                      <a:pt x="2531" y="3221"/>
                    </a:cubicBezTo>
                    <a:cubicBezTo>
                      <a:pt x="2553" y="3221"/>
                      <a:pt x="2575" y="3218"/>
                      <a:pt x="2598" y="3213"/>
                    </a:cubicBezTo>
                    <a:cubicBezTo>
                      <a:pt x="2761" y="3180"/>
                      <a:pt x="2827" y="3049"/>
                      <a:pt x="2794" y="2918"/>
                    </a:cubicBezTo>
                    <a:cubicBezTo>
                      <a:pt x="2336" y="1741"/>
                      <a:pt x="1421" y="924"/>
                      <a:pt x="538" y="74"/>
                    </a:cubicBezTo>
                    <a:cubicBezTo>
                      <a:pt x="486" y="22"/>
                      <a:pt x="428" y="0"/>
                      <a:pt x="3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24"/>
              <p:cNvSpPr/>
              <p:nvPr/>
            </p:nvSpPr>
            <p:spPr>
              <a:xfrm>
                <a:off x="5790476" y="3191146"/>
                <a:ext cx="134891" cy="208212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3331" extrusionOk="0">
                    <a:moveTo>
                      <a:pt x="391" y="0"/>
                    </a:moveTo>
                    <a:cubicBezTo>
                      <a:pt x="216" y="0"/>
                      <a:pt x="0" y="192"/>
                      <a:pt x="138" y="353"/>
                    </a:cubicBezTo>
                    <a:cubicBezTo>
                      <a:pt x="563" y="1366"/>
                      <a:pt x="1184" y="2249"/>
                      <a:pt x="1642" y="3230"/>
                    </a:cubicBezTo>
                    <a:cubicBezTo>
                      <a:pt x="1692" y="3300"/>
                      <a:pt x="1763" y="3330"/>
                      <a:pt x="1834" y="3330"/>
                    </a:cubicBezTo>
                    <a:cubicBezTo>
                      <a:pt x="1996" y="3330"/>
                      <a:pt x="2158" y="3173"/>
                      <a:pt x="2067" y="2968"/>
                    </a:cubicBezTo>
                    <a:cubicBezTo>
                      <a:pt x="1675" y="1987"/>
                      <a:pt x="988" y="1105"/>
                      <a:pt x="563" y="124"/>
                    </a:cubicBezTo>
                    <a:cubicBezTo>
                      <a:pt x="533" y="35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24"/>
              <p:cNvSpPr/>
              <p:nvPr/>
            </p:nvSpPr>
            <p:spPr>
              <a:xfrm>
                <a:off x="4751800" y="3905595"/>
                <a:ext cx="219589" cy="49943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799" extrusionOk="0">
                    <a:moveTo>
                      <a:pt x="349" y="1"/>
                    </a:moveTo>
                    <a:cubicBezTo>
                      <a:pt x="96" y="1"/>
                      <a:pt x="0" y="406"/>
                      <a:pt x="275" y="498"/>
                    </a:cubicBezTo>
                    <a:cubicBezTo>
                      <a:pt x="1105" y="698"/>
                      <a:pt x="1984" y="798"/>
                      <a:pt x="2849" y="798"/>
                    </a:cubicBezTo>
                    <a:cubicBezTo>
                      <a:pt x="2972" y="798"/>
                      <a:pt x="3095" y="796"/>
                      <a:pt x="3218" y="792"/>
                    </a:cubicBezTo>
                    <a:cubicBezTo>
                      <a:pt x="3512" y="727"/>
                      <a:pt x="3512" y="302"/>
                      <a:pt x="3218" y="269"/>
                    </a:cubicBezTo>
                    <a:cubicBezTo>
                      <a:pt x="3097" y="273"/>
                      <a:pt x="2977" y="275"/>
                      <a:pt x="2856" y="275"/>
                    </a:cubicBezTo>
                    <a:cubicBezTo>
                      <a:pt x="2029" y="275"/>
                      <a:pt x="1205" y="178"/>
                      <a:pt x="406" y="7"/>
                    </a:cubicBezTo>
                    <a:cubicBezTo>
                      <a:pt x="386" y="3"/>
                      <a:pt x="367" y="1"/>
                      <a:pt x="3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24"/>
              <p:cNvSpPr/>
              <p:nvPr/>
            </p:nvSpPr>
            <p:spPr>
              <a:xfrm>
                <a:off x="4770990" y="3658694"/>
                <a:ext cx="241216" cy="66008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1056" extrusionOk="0">
                    <a:moveTo>
                      <a:pt x="295" y="1"/>
                    </a:moveTo>
                    <a:cubicBezTo>
                      <a:pt x="1" y="66"/>
                      <a:pt x="1" y="491"/>
                      <a:pt x="328" y="524"/>
                    </a:cubicBezTo>
                    <a:cubicBezTo>
                      <a:pt x="1374" y="655"/>
                      <a:pt x="2453" y="916"/>
                      <a:pt x="3499" y="1047"/>
                    </a:cubicBezTo>
                    <a:cubicBezTo>
                      <a:pt x="3527" y="1053"/>
                      <a:pt x="3554" y="1055"/>
                      <a:pt x="3580" y="1055"/>
                    </a:cubicBezTo>
                    <a:cubicBezTo>
                      <a:pt x="3705" y="1055"/>
                      <a:pt x="3799" y="992"/>
                      <a:pt x="3826" y="884"/>
                    </a:cubicBezTo>
                    <a:cubicBezTo>
                      <a:pt x="3859" y="753"/>
                      <a:pt x="3794" y="622"/>
                      <a:pt x="3663" y="557"/>
                    </a:cubicBezTo>
                    <a:cubicBezTo>
                      <a:pt x="2518" y="393"/>
                      <a:pt x="1439" y="164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24"/>
              <p:cNvSpPr/>
              <p:nvPr/>
            </p:nvSpPr>
            <p:spPr>
              <a:xfrm>
                <a:off x="4836184" y="3359476"/>
                <a:ext cx="202649" cy="52256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836" extrusionOk="0">
                    <a:moveTo>
                      <a:pt x="346" y="1"/>
                    </a:moveTo>
                    <a:cubicBezTo>
                      <a:pt x="82" y="1"/>
                      <a:pt x="1" y="415"/>
                      <a:pt x="298" y="504"/>
                    </a:cubicBezTo>
                    <a:cubicBezTo>
                      <a:pt x="960" y="725"/>
                      <a:pt x="1641" y="835"/>
                      <a:pt x="2326" y="835"/>
                    </a:cubicBezTo>
                    <a:cubicBezTo>
                      <a:pt x="2554" y="835"/>
                      <a:pt x="2783" y="823"/>
                      <a:pt x="3012" y="799"/>
                    </a:cubicBezTo>
                    <a:cubicBezTo>
                      <a:pt x="3143" y="733"/>
                      <a:pt x="3241" y="602"/>
                      <a:pt x="3208" y="472"/>
                    </a:cubicBezTo>
                    <a:cubicBezTo>
                      <a:pt x="3154" y="363"/>
                      <a:pt x="3055" y="300"/>
                      <a:pt x="2948" y="300"/>
                    </a:cubicBezTo>
                    <a:cubicBezTo>
                      <a:pt x="2926" y="300"/>
                      <a:pt x="2904" y="302"/>
                      <a:pt x="2881" y="308"/>
                    </a:cubicBezTo>
                    <a:cubicBezTo>
                      <a:pt x="2677" y="333"/>
                      <a:pt x="2471" y="345"/>
                      <a:pt x="2264" y="345"/>
                    </a:cubicBezTo>
                    <a:cubicBezTo>
                      <a:pt x="1643" y="345"/>
                      <a:pt x="1018" y="235"/>
                      <a:pt x="429" y="14"/>
                    </a:cubicBezTo>
                    <a:cubicBezTo>
                      <a:pt x="400" y="5"/>
                      <a:pt x="372" y="1"/>
                      <a:pt x="3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24"/>
              <p:cNvSpPr/>
              <p:nvPr/>
            </p:nvSpPr>
            <p:spPr>
              <a:xfrm>
                <a:off x="4888690" y="3061508"/>
                <a:ext cx="201212" cy="49506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792" extrusionOk="0">
                    <a:moveTo>
                      <a:pt x="345" y="1"/>
                    </a:moveTo>
                    <a:cubicBezTo>
                      <a:pt x="68" y="1"/>
                      <a:pt x="1" y="408"/>
                      <a:pt x="276" y="530"/>
                    </a:cubicBezTo>
                    <a:cubicBezTo>
                      <a:pt x="1159" y="694"/>
                      <a:pt x="2041" y="759"/>
                      <a:pt x="2924" y="792"/>
                    </a:cubicBezTo>
                    <a:cubicBezTo>
                      <a:pt x="3219" y="759"/>
                      <a:pt x="3219" y="334"/>
                      <a:pt x="2924" y="268"/>
                    </a:cubicBezTo>
                    <a:cubicBezTo>
                      <a:pt x="2074" y="268"/>
                      <a:pt x="1224" y="170"/>
                      <a:pt x="406" y="7"/>
                    </a:cubicBezTo>
                    <a:cubicBezTo>
                      <a:pt x="385" y="3"/>
                      <a:pt x="364" y="1"/>
                      <a:pt x="3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24"/>
              <p:cNvSpPr/>
              <p:nvPr/>
            </p:nvSpPr>
            <p:spPr>
              <a:xfrm>
                <a:off x="4950884" y="2857550"/>
                <a:ext cx="190085" cy="32754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524" extrusionOk="0">
                    <a:moveTo>
                      <a:pt x="294" y="0"/>
                    </a:moveTo>
                    <a:cubicBezTo>
                      <a:pt x="0" y="33"/>
                      <a:pt x="0" y="491"/>
                      <a:pt x="294" y="523"/>
                    </a:cubicBezTo>
                    <a:lnTo>
                      <a:pt x="2747" y="523"/>
                    </a:lnTo>
                    <a:cubicBezTo>
                      <a:pt x="3041" y="491"/>
                      <a:pt x="3041" y="33"/>
                      <a:pt x="27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24"/>
              <p:cNvSpPr/>
              <p:nvPr/>
            </p:nvSpPr>
            <p:spPr>
              <a:xfrm>
                <a:off x="4296813" y="3146954"/>
                <a:ext cx="200587" cy="74946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1199" extrusionOk="0">
                    <a:moveTo>
                      <a:pt x="2863" y="0"/>
                    </a:moveTo>
                    <a:cubicBezTo>
                      <a:pt x="2837" y="0"/>
                      <a:pt x="2809" y="4"/>
                      <a:pt x="2780" y="13"/>
                    </a:cubicBezTo>
                    <a:cubicBezTo>
                      <a:pt x="1930" y="307"/>
                      <a:pt x="1080" y="536"/>
                      <a:pt x="197" y="700"/>
                    </a:cubicBezTo>
                    <a:cubicBezTo>
                      <a:pt x="66" y="733"/>
                      <a:pt x="1" y="863"/>
                      <a:pt x="33" y="1027"/>
                    </a:cubicBezTo>
                    <a:cubicBezTo>
                      <a:pt x="60" y="1135"/>
                      <a:pt x="155" y="1199"/>
                      <a:pt x="261" y="1199"/>
                    </a:cubicBezTo>
                    <a:cubicBezTo>
                      <a:pt x="283" y="1199"/>
                      <a:pt x="305" y="1196"/>
                      <a:pt x="328" y="1190"/>
                    </a:cubicBezTo>
                    <a:cubicBezTo>
                      <a:pt x="1210" y="1027"/>
                      <a:pt x="2093" y="798"/>
                      <a:pt x="2911" y="504"/>
                    </a:cubicBezTo>
                    <a:cubicBezTo>
                      <a:pt x="3208" y="414"/>
                      <a:pt x="3127" y="0"/>
                      <a:pt x="28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24"/>
              <p:cNvSpPr/>
              <p:nvPr/>
            </p:nvSpPr>
            <p:spPr>
              <a:xfrm>
                <a:off x="4308252" y="3445735"/>
                <a:ext cx="206087" cy="66258"/>
              </a:xfrm>
              <a:custGeom>
                <a:avLst/>
                <a:gdLst/>
                <a:ahLst/>
                <a:cxnLst/>
                <a:rect l="l" t="t" r="r" b="b"/>
                <a:pathLst>
                  <a:path w="3297" h="1060" extrusionOk="0">
                    <a:moveTo>
                      <a:pt x="2947" y="1"/>
                    </a:moveTo>
                    <a:cubicBezTo>
                      <a:pt x="2929" y="1"/>
                      <a:pt x="2911" y="3"/>
                      <a:pt x="2891" y="7"/>
                    </a:cubicBezTo>
                    <a:cubicBezTo>
                      <a:pt x="2008" y="138"/>
                      <a:pt x="1158" y="399"/>
                      <a:pt x="275" y="563"/>
                    </a:cubicBezTo>
                    <a:cubicBezTo>
                      <a:pt x="1" y="655"/>
                      <a:pt x="96" y="1060"/>
                      <a:pt x="377" y="1060"/>
                    </a:cubicBezTo>
                    <a:cubicBezTo>
                      <a:pt x="396" y="1060"/>
                      <a:pt x="417" y="1058"/>
                      <a:pt x="439" y="1053"/>
                    </a:cubicBezTo>
                    <a:cubicBezTo>
                      <a:pt x="1289" y="890"/>
                      <a:pt x="2139" y="628"/>
                      <a:pt x="3022" y="498"/>
                    </a:cubicBezTo>
                    <a:cubicBezTo>
                      <a:pt x="3297" y="406"/>
                      <a:pt x="3201" y="1"/>
                      <a:pt x="29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24"/>
              <p:cNvSpPr/>
              <p:nvPr/>
            </p:nvSpPr>
            <p:spPr>
              <a:xfrm>
                <a:off x="4388823" y="3692948"/>
                <a:ext cx="190085" cy="57819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925" extrusionOk="0">
                    <a:moveTo>
                      <a:pt x="2748" y="0"/>
                    </a:moveTo>
                    <a:cubicBezTo>
                      <a:pt x="2726" y="0"/>
                      <a:pt x="2704" y="3"/>
                      <a:pt x="2681" y="9"/>
                    </a:cubicBezTo>
                    <a:cubicBezTo>
                      <a:pt x="1897" y="205"/>
                      <a:pt x="1112" y="336"/>
                      <a:pt x="294" y="434"/>
                    </a:cubicBezTo>
                    <a:cubicBezTo>
                      <a:pt x="0" y="466"/>
                      <a:pt x="0" y="891"/>
                      <a:pt x="294" y="924"/>
                    </a:cubicBezTo>
                    <a:cubicBezTo>
                      <a:pt x="1144" y="826"/>
                      <a:pt x="1995" y="695"/>
                      <a:pt x="2812" y="499"/>
                    </a:cubicBezTo>
                    <a:cubicBezTo>
                      <a:pt x="2943" y="466"/>
                      <a:pt x="3041" y="336"/>
                      <a:pt x="3008" y="172"/>
                    </a:cubicBezTo>
                    <a:cubicBezTo>
                      <a:pt x="2954" y="64"/>
                      <a:pt x="2855" y="0"/>
                      <a:pt x="27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24"/>
              <p:cNvSpPr/>
              <p:nvPr/>
            </p:nvSpPr>
            <p:spPr>
              <a:xfrm>
                <a:off x="4448079" y="3939473"/>
                <a:ext cx="181959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911" h="651" extrusionOk="0">
                    <a:moveTo>
                      <a:pt x="2636" y="0"/>
                    </a:moveTo>
                    <a:cubicBezTo>
                      <a:pt x="2608" y="0"/>
                      <a:pt x="2579" y="7"/>
                      <a:pt x="2551" y="21"/>
                    </a:cubicBezTo>
                    <a:cubicBezTo>
                      <a:pt x="1987" y="95"/>
                      <a:pt x="1423" y="131"/>
                      <a:pt x="859" y="131"/>
                    </a:cubicBezTo>
                    <a:cubicBezTo>
                      <a:pt x="671" y="131"/>
                      <a:pt x="483" y="127"/>
                      <a:pt x="295" y="119"/>
                    </a:cubicBezTo>
                    <a:cubicBezTo>
                      <a:pt x="0" y="185"/>
                      <a:pt x="0" y="610"/>
                      <a:pt x="295" y="642"/>
                    </a:cubicBezTo>
                    <a:cubicBezTo>
                      <a:pt x="439" y="648"/>
                      <a:pt x="583" y="651"/>
                      <a:pt x="726" y="651"/>
                    </a:cubicBezTo>
                    <a:cubicBezTo>
                      <a:pt x="1390" y="651"/>
                      <a:pt x="2036" y="592"/>
                      <a:pt x="2682" y="512"/>
                    </a:cubicBezTo>
                    <a:cubicBezTo>
                      <a:pt x="2812" y="446"/>
                      <a:pt x="2910" y="315"/>
                      <a:pt x="2878" y="185"/>
                    </a:cubicBezTo>
                    <a:cubicBezTo>
                      <a:pt x="2827" y="82"/>
                      <a:pt x="2736" y="0"/>
                      <a:pt x="26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24"/>
            <p:cNvGrpSpPr/>
            <p:nvPr/>
          </p:nvGrpSpPr>
          <p:grpSpPr>
            <a:xfrm rot="-5400000">
              <a:off x="7627727" y="1321910"/>
              <a:ext cx="1140312" cy="2664047"/>
              <a:chOff x="3325650" y="1967425"/>
              <a:chExt cx="775775" cy="1812400"/>
            </a:xfrm>
          </p:grpSpPr>
          <p:sp>
            <p:nvSpPr>
              <p:cNvPr id="546" name="Google Shape;546;p24"/>
              <p:cNvSpPr/>
              <p:nvPr/>
            </p:nvSpPr>
            <p:spPr>
              <a:xfrm>
                <a:off x="3644450" y="1967425"/>
                <a:ext cx="255900" cy="468675"/>
              </a:xfrm>
              <a:custGeom>
                <a:avLst/>
                <a:gdLst/>
                <a:ahLst/>
                <a:cxnLst/>
                <a:rect l="l" t="t" r="r" b="b"/>
                <a:pathLst>
                  <a:path w="10236" h="18747" extrusionOk="0">
                    <a:moveTo>
                      <a:pt x="5093" y="0"/>
                    </a:moveTo>
                    <a:cubicBezTo>
                      <a:pt x="2986" y="0"/>
                      <a:pt x="1299" y="2605"/>
                      <a:pt x="883" y="5144"/>
                    </a:cubicBezTo>
                    <a:cubicBezTo>
                      <a:pt x="1" y="10834"/>
                      <a:pt x="5036" y="14104"/>
                      <a:pt x="6835" y="18747"/>
                    </a:cubicBezTo>
                    <a:lnTo>
                      <a:pt x="7260" y="18747"/>
                    </a:lnTo>
                    <a:cubicBezTo>
                      <a:pt x="8306" y="16360"/>
                      <a:pt x="9647" y="14398"/>
                      <a:pt x="9941" y="11717"/>
                    </a:cubicBezTo>
                    <a:cubicBezTo>
                      <a:pt x="10235" y="8414"/>
                      <a:pt x="10104" y="4098"/>
                      <a:pt x="7881" y="1547"/>
                    </a:cubicBezTo>
                    <a:cubicBezTo>
                      <a:pt x="6920" y="452"/>
                      <a:pt x="5970" y="0"/>
                      <a:pt x="50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24"/>
              <p:cNvSpPr/>
              <p:nvPr/>
            </p:nvSpPr>
            <p:spPr>
              <a:xfrm>
                <a:off x="3544725" y="2393450"/>
                <a:ext cx="196200" cy="356550"/>
              </a:xfrm>
              <a:custGeom>
                <a:avLst/>
                <a:gdLst/>
                <a:ahLst/>
                <a:cxnLst/>
                <a:rect l="l" t="t" r="r" b="b"/>
                <a:pathLst>
                  <a:path w="7848" h="14262" extrusionOk="0">
                    <a:moveTo>
                      <a:pt x="4255" y="0"/>
                    </a:moveTo>
                    <a:cubicBezTo>
                      <a:pt x="3605" y="0"/>
                      <a:pt x="2915" y="442"/>
                      <a:pt x="2224" y="1542"/>
                    </a:cubicBezTo>
                    <a:cubicBezTo>
                      <a:pt x="0" y="5270"/>
                      <a:pt x="4153" y="10959"/>
                      <a:pt x="5625" y="14262"/>
                    </a:cubicBezTo>
                    <a:lnTo>
                      <a:pt x="5625" y="14098"/>
                    </a:lnTo>
                    <a:cubicBezTo>
                      <a:pt x="6507" y="11711"/>
                      <a:pt x="7717" y="8867"/>
                      <a:pt x="7848" y="6185"/>
                    </a:cubicBezTo>
                    <a:cubicBezTo>
                      <a:pt x="7848" y="4163"/>
                      <a:pt x="6248" y="0"/>
                      <a:pt x="42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24"/>
              <p:cNvSpPr/>
              <p:nvPr/>
            </p:nvSpPr>
            <p:spPr>
              <a:xfrm>
                <a:off x="3870900" y="2478250"/>
                <a:ext cx="230525" cy="413175"/>
              </a:xfrm>
              <a:custGeom>
                <a:avLst/>
                <a:gdLst/>
                <a:ahLst/>
                <a:cxnLst/>
                <a:rect l="l" t="t" r="r" b="b"/>
                <a:pathLst>
                  <a:path w="9221" h="16527" extrusionOk="0">
                    <a:moveTo>
                      <a:pt x="6806" y="0"/>
                    </a:moveTo>
                    <a:cubicBezTo>
                      <a:pt x="5413" y="0"/>
                      <a:pt x="3700" y="1483"/>
                      <a:pt x="2649" y="3676"/>
                    </a:cubicBezTo>
                    <a:cubicBezTo>
                      <a:pt x="752" y="7436"/>
                      <a:pt x="883" y="12210"/>
                      <a:pt x="0" y="16232"/>
                    </a:cubicBezTo>
                    <a:lnTo>
                      <a:pt x="131" y="16526"/>
                    </a:lnTo>
                    <a:cubicBezTo>
                      <a:pt x="2354" y="14892"/>
                      <a:pt x="5036" y="14140"/>
                      <a:pt x="6670" y="11753"/>
                    </a:cubicBezTo>
                    <a:cubicBezTo>
                      <a:pt x="8371" y="9366"/>
                      <a:pt x="9221" y="6488"/>
                      <a:pt x="9057" y="3545"/>
                    </a:cubicBezTo>
                    <a:cubicBezTo>
                      <a:pt x="8909" y="1032"/>
                      <a:pt x="7969" y="0"/>
                      <a:pt x="68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24"/>
              <p:cNvSpPr/>
              <p:nvPr/>
            </p:nvSpPr>
            <p:spPr>
              <a:xfrm>
                <a:off x="3325650" y="2855650"/>
                <a:ext cx="263250" cy="475575"/>
              </a:xfrm>
              <a:custGeom>
                <a:avLst/>
                <a:gdLst/>
                <a:ahLst/>
                <a:cxnLst/>
                <a:rect l="l" t="t" r="r" b="b"/>
                <a:pathLst>
                  <a:path w="10530" h="19023" extrusionOk="0">
                    <a:moveTo>
                      <a:pt x="6717" y="0"/>
                    </a:moveTo>
                    <a:cubicBezTo>
                      <a:pt x="6256" y="0"/>
                      <a:pt x="5751" y="167"/>
                      <a:pt x="5199" y="548"/>
                    </a:cubicBezTo>
                    <a:cubicBezTo>
                      <a:pt x="0" y="4144"/>
                      <a:pt x="5330" y="15883"/>
                      <a:pt x="8600" y="19022"/>
                    </a:cubicBezTo>
                    <a:lnTo>
                      <a:pt x="8600" y="18989"/>
                    </a:lnTo>
                    <a:cubicBezTo>
                      <a:pt x="8502" y="18172"/>
                      <a:pt x="8436" y="17354"/>
                      <a:pt x="8436" y="16537"/>
                    </a:cubicBezTo>
                    <a:cubicBezTo>
                      <a:pt x="8894" y="13561"/>
                      <a:pt x="10529" y="10553"/>
                      <a:pt x="10529" y="7414"/>
                    </a:cubicBezTo>
                    <a:cubicBezTo>
                      <a:pt x="10529" y="5411"/>
                      <a:pt x="9346" y="0"/>
                      <a:pt x="67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24"/>
              <p:cNvSpPr/>
              <p:nvPr/>
            </p:nvSpPr>
            <p:spPr>
              <a:xfrm>
                <a:off x="3682050" y="3149150"/>
                <a:ext cx="295850" cy="314500"/>
              </a:xfrm>
              <a:custGeom>
                <a:avLst/>
                <a:gdLst/>
                <a:ahLst/>
                <a:cxnLst/>
                <a:rect l="l" t="t" r="r" b="b"/>
                <a:pathLst>
                  <a:path w="11834" h="12580" extrusionOk="0">
                    <a:moveTo>
                      <a:pt x="8073" y="1"/>
                    </a:moveTo>
                    <a:cubicBezTo>
                      <a:pt x="7220" y="1"/>
                      <a:pt x="6222" y="243"/>
                      <a:pt x="5167" y="775"/>
                    </a:cubicBezTo>
                    <a:cubicBezTo>
                      <a:pt x="589" y="3162"/>
                      <a:pt x="1" y="7642"/>
                      <a:pt x="1" y="12285"/>
                    </a:cubicBezTo>
                    <a:lnTo>
                      <a:pt x="295" y="12579"/>
                    </a:lnTo>
                    <a:cubicBezTo>
                      <a:pt x="589" y="12416"/>
                      <a:pt x="851" y="12154"/>
                      <a:pt x="1014" y="11827"/>
                    </a:cubicBezTo>
                    <a:cubicBezTo>
                      <a:pt x="3859" y="9440"/>
                      <a:pt x="7260" y="8230"/>
                      <a:pt x="9614" y="5091"/>
                    </a:cubicBezTo>
                    <a:cubicBezTo>
                      <a:pt x="11834" y="2091"/>
                      <a:pt x="10578" y="1"/>
                      <a:pt x="8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24"/>
              <p:cNvSpPr/>
              <p:nvPr/>
            </p:nvSpPr>
            <p:spPr>
              <a:xfrm>
                <a:off x="3593775" y="2063725"/>
                <a:ext cx="237075" cy="1716100"/>
              </a:xfrm>
              <a:custGeom>
                <a:avLst/>
                <a:gdLst/>
                <a:ahLst/>
                <a:cxnLst/>
                <a:rect l="l" t="t" r="r" b="b"/>
                <a:pathLst>
                  <a:path w="9483" h="68644" extrusionOk="0">
                    <a:moveTo>
                      <a:pt x="6744" y="1"/>
                    </a:moveTo>
                    <a:cubicBezTo>
                      <a:pt x="6614" y="1"/>
                      <a:pt x="6491" y="82"/>
                      <a:pt x="6507" y="246"/>
                    </a:cubicBezTo>
                    <a:cubicBezTo>
                      <a:pt x="7129" y="4856"/>
                      <a:pt x="8306" y="9369"/>
                      <a:pt x="8665" y="14012"/>
                    </a:cubicBezTo>
                    <a:cubicBezTo>
                      <a:pt x="8992" y="18491"/>
                      <a:pt x="8240" y="22873"/>
                      <a:pt x="6965" y="27189"/>
                    </a:cubicBezTo>
                    <a:cubicBezTo>
                      <a:pt x="5690" y="31342"/>
                      <a:pt x="3990" y="35331"/>
                      <a:pt x="2583" y="39451"/>
                    </a:cubicBezTo>
                    <a:cubicBezTo>
                      <a:pt x="1831" y="41478"/>
                      <a:pt x="1243" y="43604"/>
                      <a:pt x="785" y="45729"/>
                    </a:cubicBezTo>
                    <a:cubicBezTo>
                      <a:pt x="327" y="48018"/>
                      <a:pt x="98" y="50372"/>
                      <a:pt x="66" y="52694"/>
                    </a:cubicBezTo>
                    <a:cubicBezTo>
                      <a:pt x="0" y="58023"/>
                      <a:pt x="818" y="63288"/>
                      <a:pt x="1930" y="68454"/>
                    </a:cubicBezTo>
                    <a:cubicBezTo>
                      <a:pt x="1956" y="68586"/>
                      <a:pt x="2052" y="68643"/>
                      <a:pt x="2152" y="68643"/>
                    </a:cubicBezTo>
                    <a:cubicBezTo>
                      <a:pt x="2300" y="68643"/>
                      <a:pt x="2459" y="68518"/>
                      <a:pt x="2420" y="68323"/>
                    </a:cubicBezTo>
                    <a:cubicBezTo>
                      <a:pt x="1406" y="63680"/>
                      <a:pt x="654" y="58939"/>
                      <a:pt x="589" y="54165"/>
                    </a:cubicBezTo>
                    <a:cubicBezTo>
                      <a:pt x="523" y="51778"/>
                      <a:pt x="687" y="49358"/>
                      <a:pt x="1079" y="47004"/>
                    </a:cubicBezTo>
                    <a:cubicBezTo>
                      <a:pt x="1472" y="44813"/>
                      <a:pt x="2028" y="42655"/>
                      <a:pt x="2747" y="40563"/>
                    </a:cubicBezTo>
                    <a:cubicBezTo>
                      <a:pt x="5461" y="32388"/>
                      <a:pt x="9483" y="24442"/>
                      <a:pt x="9254" y="15614"/>
                    </a:cubicBezTo>
                    <a:cubicBezTo>
                      <a:pt x="9123" y="10415"/>
                      <a:pt x="7684" y="5380"/>
                      <a:pt x="7030" y="246"/>
                    </a:cubicBezTo>
                    <a:cubicBezTo>
                      <a:pt x="7014" y="82"/>
                      <a:pt x="6875" y="1"/>
                      <a:pt x="67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24"/>
              <p:cNvSpPr/>
              <p:nvPr/>
            </p:nvSpPr>
            <p:spPr>
              <a:xfrm>
                <a:off x="3646100" y="2460000"/>
                <a:ext cx="87650" cy="407775"/>
              </a:xfrm>
              <a:custGeom>
                <a:avLst/>
                <a:gdLst/>
                <a:ahLst/>
                <a:cxnLst/>
                <a:rect l="l" t="t" r="r" b="b"/>
                <a:pathLst>
                  <a:path w="3506" h="16311" extrusionOk="0">
                    <a:moveTo>
                      <a:pt x="249" y="0"/>
                    </a:moveTo>
                    <a:cubicBezTo>
                      <a:pt x="131" y="0"/>
                      <a:pt x="16" y="74"/>
                      <a:pt x="0" y="221"/>
                    </a:cubicBezTo>
                    <a:cubicBezTo>
                      <a:pt x="0" y="2935"/>
                      <a:pt x="294" y="5649"/>
                      <a:pt x="850" y="8297"/>
                    </a:cubicBezTo>
                    <a:cubicBezTo>
                      <a:pt x="1406" y="10946"/>
                      <a:pt x="2223" y="13562"/>
                      <a:pt x="2976" y="16145"/>
                    </a:cubicBezTo>
                    <a:cubicBezTo>
                      <a:pt x="3014" y="16261"/>
                      <a:pt x="3109" y="16311"/>
                      <a:pt x="3205" y="16311"/>
                    </a:cubicBezTo>
                    <a:cubicBezTo>
                      <a:pt x="3353" y="16311"/>
                      <a:pt x="3506" y="16192"/>
                      <a:pt x="3466" y="16014"/>
                    </a:cubicBezTo>
                    <a:cubicBezTo>
                      <a:pt x="2714" y="13463"/>
                      <a:pt x="1962" y="10913"/>
                      <a:pt x="1406" y="8330"/>
                    </a:cubicBezTo>
                    <a:cubicBezTo>
                      <a:pt x="817" y="5681"/>
                      <a:pt x="523" y="2967"/>
                      <a:pt x="523" y="221"/>
                    </a:cubicBezTo>
                    <a:cubicBezTo>
                      <a:pt x="490" y="74"/>
                      <a:pt x="368" y="0"/>
                      <a:pt x="2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24"/>
              <p:cNvSpPr/>
              <p:nvPr/>
            </p:nvSpPr>
            <p:spPr>
              <a:xfrm>
                <a:off x="3665625" y="2549050"/>
                <a:ext cx="372200" cy="491475"/>
              </a:xfrm>
              <a:custGeom>
                <a:avLst/>
                <a:gdLst/>
                <a:ahLst/>
                <a:cxnLst/>
                <a:rect l="l" t="t" r="r" b="b"/>
                <a:pathLst>
                  <a:path w="14888" h="19659" extrusionOk="0">
                    <a:moveTo>
                      <a:pt x="14581" y="1"/>
                    </a:moveTo>
                    <a:cubicBezTo>
                      <a:pt x="14480" y="1"/>
                      <a:pt x="14385" y="58"/>
                      <a:pt x="14358" y="190"/>
                    </a:cubicBezTo>
                    <a:cubicBezTo>
                      <a:pt x="13704" y="3264"/>
                      <a:pt x="12560" y="6239"/>
                      <a:pt x="10990" y="8953"/>
                    </a:cubicBezTo>
                    <a:cubicBezTo>
                      <a:pt x="9388" y="11831"/>
                      <a:pt x="7361" y="14577"/>
                      <a:pt x="4778" y="16670"/>
                    </a:cubicBezTo>
                    <a:cubicBezTo>
                      <a:pt x="3470" y="17782"/>
                      <a:pt x="1933" y="18632"/>
                      <a:pt x="298" y="19155"/>
                    </a:cubicBezTo>
                    <a:cubicBezTo>
                      <a:pt x="1" y="19244"/>
                      <a:pt x="82" y="19658"/>
                      <a:pt x="345" y="19658"/>
                    </a:cubicBezTo>
                    <a:cubicBezTo>
                      <a:pt x="372" y="19658"/>
                      <a:pt x="399" y="19654"/>
                      <a:pt x="429" y="19646"/>
                    </a:cubicBezTo>
                    <a:lnTo>
                      <a:pt x="396" y="19646"/>
                    </a:lnTo>
                    <a:cubicBezTo>
                      <a:pt x="3470" y="18730"/>
                      <a:pt x="5988" y="16572"/>
                      <a:pt x="8015" y="14152"/>
                    </a:cubicBezTo>
                    <a:cubicBezTo>
                      <a:pt x="10238" y="11504"/>
                      <a:pt x="12037" y="8528"/>
                      <a:pt x="13312" y="5324"/>
                    </a:cubicBezTo>
                    <a:cubicBezTo>
                      <a:pt x="13999" y="3722"/>
                      <a:pt x="14489" y="2021"/>
                      <a:pt x="14849" y="321"/>
                    </a:cubicBezTo>
                    <a:cubicBezTo>
                      <a:pt x="14888" y="126"/>
                      <a:pt x="14729" y="1"/>
                      <a:pt x="145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24"/>
              <p:cNvSpPr/>
              <p:nvPr/>
            </p:nvSpPr>
            <p:spPr>
              <a:xfrm>
                <a:off x="3470325" y="2998700"/>
                <a:ext cx="134525" cy="437400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17496" extrusionOk="0">
                    <a:moveTo>
                      <a:pt x="295" y="0"/>
                    </a:moveTo>
                    <a:cubicBezTo>
                      <a:pt x="173" y="0"/>
                      <a:pt x="50" y="74"/>
                      <a:pt x="34" y="221"/>
                    </a:cubicBezTo>
                    <a:cubicBezTo>
                      <a:pt x="1" y="3262"/>
                      <a:pt x="361" y="6303"/>
                      <a:pt x="1145" y="9245"/>
                    </a:cubicBezTo>
                    <a:cubicBezTo>
                      <a:pt x="1930" y="12123"/>
                      <a:pt x="3173" y="14870"/>
                      <a:pt x="4808" y="17387"/>
                    </a:cubicBezTo>
                    <a:cubicBezTo>
                      <a:pt x="4865" y="17464"/>
                      <a:pt x="4942" y="17496"/>
                      <a:pt x="5018" y="17496"/>
                    </a:cubicBezTo>
                    <a:cubicBezTo>
                      <a:pt x="5202" y="17496"/>
                      <a:pt x="5381" y="17311"/>
                      <a:pt x="5265" y="17126"/>
                    </a:cubicBezTo>
                    <a:cubicBezTo>
                      <a:pt x="3630" y="14641"/>
                      <a:pt x="2421" y="11959"/>
                      <a:pt x="1636" y="9115"/>
                    </a:cubicBezTo>
                    <a:cubicBezTo>
                      <a:pt x="884" y="6205"/>
                      <a:pt x="524" y="3229"/>
                      <a:pt x="557" y="221"/>
                    </a:cubicBezTo>
                    <a:cubicBezTo>
                      <a:pt x="540" y="74"/>
                      <a:pt x="418" y="0"/>
                      <a:pt x="2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24"/>
              <p:cNvSpPr/>
              <p:nvPr/>
            </p:nvSpPr>
            <p:spPr>
              <a:xfrm>
                <a:off x="3605550" y="3236975"/>
                <a:ext cx="234450" cy="359700"/>
              </a:xfrm>
              <a:custGeom>
                <a:avLst/>
                <a:gdLst/>
                <a:ahLst/>
                <a:cxnLst/>
                <a:rect l="l" t="t" r="r" b="b"/>
                <a:pathLst>
                  <a:path w="9378" h="14388" extrusionOk="0">
                    <a:moveTo>
                      <a:pt x="8999" y="1"/>
                    </a:moveTo>
                    <a:cubicBezTo>
                      <a:pt x="8939" y="1"/>
                      <a:pt x="8875" y="23"/>
                      <a:pt x="8816" y="74"/>
                    </a:cubicBezTo>
                    <a:cubicBezTo>
                      <a:pt x="6756" y="1873"/>
                      <a:pt x="5088" y="4063"/>
                      <a:pt x="3878" y="6548"/>
                    </a:cubicBezTo>
                    <a:cubicBezTo>
                      <a:pt x="3257" y="7758"/>
                      <a:pt x="2766" y="9001"/>
                      <a:pt x="2276" y="10276"/>
                    </a:cubicBezTo>
                    <a:cubicBezTo>
                      <a:pt x="1753" y="11617"/>
                      <a:pt x="1360" y="13023"/>
                      <a:pt x="183" y="13971"/>
                    </a:cubicBezTo>
                    <a:cubicBezTo>
                      <a:pt x="1" y="14127"/>
                      <a:pt x="192" y="14387"/>
                      <a:pt x="393" y="14387"/>
                    </a:cubicBezTo>
                    <a:cubicBezTo>
                      <a:pt x="445" y="14387"/>
                      <a:pt x="496" y="14370"/>
                      <a:pt x="543" y="14330"/>
                    </a:cubicBezTo>
                    <a:cubicBezTo>
                      <a:pt x="1589" y="13480"/>
                      <a:pt x="2080" y="12303"/>
                      <a:pt x="2505" y="11061"/>
                    </a:cubicBezTo>
                    <a:cubicBezTo>
                      <a:pt x="2995" y="9687"/>
                      <a:pt x="3519" y="8347"/>
                      <a:pt x="4140" y="7072"/>
                    </a:cubicBezTo>
                    <a:cubicBezTo>
                      <a:pt x="5350" y="4521"/>
                      <a:pt x="7083" y="2265"/>
                      <a:pt x="9175" y="434"/>
                    </a:cubicBezTo>
                    <a:cubicBezTo>
                      <a:pt x="9378" y="257"/>
                      <a:pt x="9208" y="1"/>
                      <a:pt x="89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24"/>
              <p:cNvSpPr/>
              <p:nvPr/>
            </p:nvSpPr>
            <p:spPr>
              <a:xfrm>
                <a:off x="3701150" y="2130750"/>
                <a:ext cx="136925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3943" extrusionOk="0">
                    <a:moveTo>
                      <a:pt x="5147" y="1"/>
                    </a:moveTo>
                    <a:cubicBezTo>
                      <a:pt x="5046" y="1"/>
                      <a:pt x="4952" y="54"/>
                      <a:pt x="4926" y="181"/>
                    </a:cubicBezTo>
                    <a:cubicBezTo>
                      <a:pt x="4504" y="1267"/>
                      <a:pt x="3998" y="2326"/>
                      <a:pt x="3382" y="3305"/>
                    </a:cubicBezTo>
                    <a:lnTo>
                      <a:pt x="3382" y="3305"/>
                    </a:lnTo>
                    <a:cubicBezTo>
                      <a:pt x="2430" y="2559"/>
                      <a:pt x="1496" y="1819"/>
                      <a:pt x="479" y="1162"/>
                    </a:cubicBezTo>
                    <a:cubicBezTo>
                      <a:pt x="434" y="1128"/>
                      <a:pt x="390" y="1114"/>
                      <a:pt x="347" y="1114"/>
                    </a:cubicBezTo>
                    <a:cubicBezTo>
                      <a:pt x="143" y="1114"/>
                      <a:pt x="1" y="1451"/>
                      <a:pt x="218" y="1587"/>
                    </a:cubicBezTo>
                    <a:cubicBezTo>
                      <a:pt x="1264" y="2273"/>
                      <a:pt x="2245" y="3091"/>
                      <a:pt x="3259" y="3876"/>
                    </a:cubicBezTo>
                    <a:cubicBezTo>
                      <a:pt x="3316" y="3918"/>
                      <a:pt x="3385" y="3943"/>
                      <a:pt x="3454" y="3943"/>
                    </a:cubicBezTo>
                    <a:cubicBezTo>
                      <a:pt x="3542" y="3943"/>
                      <a:pt x="3628" y="3902"/>
                      <a:pt x="3684" y="3810"/>
                    </a:cubicBezTo>
                    <a:cubicBezTo>
                      <a:pt x="4370" y="2731"/>
                      <a:pt x="4959" y="1554"/>
                      <a:pt x="5417" y="312"/>
                    </a:cubicBezTo>
                    <a:cubicBezTo>
                      <a:pt x="5477" y="132"/>
                      <a:pt x="5304" y="1"/>
                      <a:pt x="51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24"/>
              <p:cNvSpPr/>
              <p:nvPr/>
            </p:nvSpPr>
            <p:spPr>
              <a:xfrm>
                <a:off x="3730575" y="2251775"/>
                <a:ext cx="115375" cy="59750"/>
              </a:xfrm>
              <a:custGeom>
                <a:avLst/>
                <a:gdLst/>
                <a:ahLst/>
                <a:cxnLst/>
                <a:rect l="l" t="t" r="r" b="b"/>
                <a:pathLst>
                  <a:path w="4615" h="2390" extrusionOk="0">
                    <a:moveTo>
                      <a:pt x="337" y="0"/>
                    </a:moveTo>
                    <a:cubicBezTo>
                      <a:pt x="121" y="0"/>
                      <a:pt x="1" y="343"/>
                      <a:pt x="218" y="506"/>
                    </a:cubicBezTo>
                    <a:cubicBezTo>
                      <a:pt x="1101" y="1095"/>
                      <a:pt x="1885" y="1814"/>
                      <a:pt x="2801" y="2370"/>
                    </a:cubicBezTo>
                    <a:cubicBezTo>
                      <a:pt x="2837" y="2382"/>
                      <a:pt x="2877" y="2389"/>
                      <a:pt x="2919" y="2389"/>
                    </a:cubicBezTo>
                    <a:cubicBezTo>
                      <a:pt x="2990" y="2389"/>
                      <a:pt x="3066" y="2367"/>
                      <a:pt x="3128" y="2304"/>
                    </a:cubicBezTo>
                    <a:cubicBezTo>
                      <a:pt x="3651" y="1716"/>
                      <a:pt x="4109" y="1095"/>
                      <a:pt x="4501" y="408"/>
                    </a:cubicBezTo>
                    <a:cubicBezTo>
                      <a:pt x="4614" y="205"/>
                      <a:pt x="4431" y="17"/>
                      <a:pt x="4253" y="17"/>
                    </a:cubicBezTo>
                    <a:cubicBezTo>
                      <a:pt x="4173" y="17"/>
                      <a:pt x="4094" y="55"/>
                      <a:pt x="4044" y="146"/>
                    </a:cubicBezTo>
                    <a:cubicBezTo>
                      <a:pt x="3714" y="746"/>
                      <a:pt x="3329" y="1290"/>
                      <a:pt x="2890" y="1805"/>
                    </a:cubicBezTo>
                    <a:lnTo>
                      <a:pt x="2890" y="1805"/>
                    </a:lnTo>
                    <a:cubicBezTo>
                      <a:pt x="2047" y="1266"/>
                      <a:pt x="1306" y="600"/>
                      <a:pt x="479" y="48"/>
                    </a:cubicBezTo>
                    <a:cubicBezTo>
                      <a:pt x="429" y="15"/>
                      <a:pt x="381" y="0"/>
                      <a:pt x="3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24"/>
              <p:cNvSpPr/>
              <p:nvPr/>
            </p:nvSpPr>
            <p:spPr>
              <a:xfrm>
                <a:off x="3920750" y="2692600"/>
                <a:ext cx="109450" cy="935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743" extrusionOk="0">
                    <a:moveTo>
                      <a:pt x="281" y="1"/>
                    </a:moveTo>
                    <a:cubicBezTo>
                      <a:pt x="264" y="1"/>
                      <a:pt x="247" y="3"/>
                      <a:pt x="230" y="7"/>
                    </a:cubicBezTo>
                    <a:cubicBezTo>
                      <a:pt x="99" y="72"/>
                      <a:pt x="1" y="203"/>
                      <a:pt x="66" y="334"/>
                    </a:cubicBezTo>
                    <a:cubicBezTo>
                      <a:pt x="164" y="1478"/>
                      <a:pt x="491" y="2590"/>
                      <a:pt x="982" y="3604"/>
                    </a:cubicBezTo>
                    <a:cubicBezTo>
                      <a:pt x="1008" y="3684"/>
                      <a:pt x="1102" y="3743"/>
                      <a:pt x="1189" y="3743"/>
                    </a:cubicBezTo>
                    <a:cubicBezTo>
                      <a:pt x="1207" y="3743"/>
                      <a:pt x="1226" y="3740"/>
                      <a:pt x="1243" y="3734"/>
                    </a:cubicBezTo>
                    <a:cubicBezTo>
                      <a:pt x="2388" y="3309"/>
                      <a:pt x="3663" y="2917"/>
                      <a:pt x="4284" y="1805"/>
                    </a:cubicBezTo>
                    <a:cubicBezTo>
                      <a:pt x="4377" y="1619"/>
                      <a:pt x="4222" y="1450"/>
                      <a:pt x="4054" y="1450"/>
                    </a:cubicBezTo>
                    <a:cubicBezTo>
                      <a:pt x="3986" y="1450"/>
                      <a:pt x="3916" y="1478"/>
                      <a:pt x="3859" y="1544"/>
                    </a:cubicBezTo>
                    <a:cubicBezTo>
                      <a:pt x="3341" y="2488"/>
                      <a:pt x="2285" y="2836"/>
                      <a:pt x="1324" y="3170"/>
                    </a:cubicBezTo>
                    <a:lnTo>
                      <a:pt x="1324" y="3170"/>
                    </a:lnTo>
                    <a:cubicBezTo>
                      <a:pt x="1131" y="2755"/>
                      <a:pt x="969" y="2297"/>
                      <a:pt x="883" y="1838"/>
                    </a:cubicBezTo>
                    <a:cubicBezTo>
                      <a:pt x="720" y="1282"/>
                      <a:pt x="622" y="759"/>
                      <a:pt x="556" y="203"/>
                    </a:cubicBezTo>
                    <a:cubicBezTo>
                      <a:pt x="500" y="89"/>
                      <a:pt x="394" y="1"/>
                      <a:pt x="2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" name="Google Shape;559;p24"/>
              <p:cNvSpPr/>
              <p:nvPr/>
            </p:nvSpPr>
            <p:spPr>
              <a:xfrm>
                <a:off x="3961000" y="2597975"/>
                <a:ext cx="94650" cy="79700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3188" extrusionOk="0">
                    <a:moveTo>
                      <a:pt x="346" y="1"/>
                    </a:moveTo>
                    <a:cubicBezTo>
                      <a:pt x="175" y="1"/>
                      <a:pt x="1" y="188"/>
                      <a:pt x="91" y="391"/>
                    </a:cubicBezTo>
                    <a:cubicBezTo>
                      <a:pt x="516" y="1176"/>
                      <a:pt x="1006" y="2026"/>
                      <a:pt x="1105" y="2942"/>
                    </a:cubicBezTo>
                    <a:cubicBezTo>
                      <a:pt x="1105" y="3076"/>
                      <a:pt x="1214" y="3188"/>
                      <a:pt x="1344" y="3188"/>
                    </a:cubicBezTo>
                    <a:cubicBezTo>
                      <a:pt x="1373" y="3188"/>
                      <a:pt x="1402" y="3182"/>
                      <a:pt x="1432" y="3171"/>
                    </a:cubicBezTo>
                    <a:cubicBezTo>
                      <a:pt x="2249" y="2942"/>
                      <a:pt x="2805" y="2222"/>
                      <a:pt x="3590" y="1895"/>
                    </a:cubicBezTo>
                    <a:cubicBezTo>
                      <a:pt x="3720" y="1863"/>
                      <a:pt x="3786" y="1732"/>
                      <a:pt x="3753" y="1601"/>
                    </a:cubicBezTo>
                    <a:cubicBezTo>
                      <a:pt x="3725" y="1487"/>
                      <a:pt x="3622" y="1399"/>
                      <a:pt x="3510" y="1399"/>
                    </a:cubicBezTo>
                    <a:cubicBezTo>
                      <a:pt x="3493" y="1399"/>
                      <a:pt x="3476" y="1401"/>
                      <a:pt x="3459" y="1405"/>
                    </a:cubicBezTo>
                    <a:cubicBezTo>
                      <a:pt x="3066" y="1601"/>
                      <a:pt x="2674" y="1830"/>
                      <a:pt x="2347" y="2092"/>
                    </a:cubicBezTo>
                    <a:cubicBezTo>
                      <a:pt x="2103" y="2287"/>
                      <a:pt x="1841" y="2445"/>
                      <a:pt x="1575" y="2581"/>
                    </a:cubicBezTo>
                    <a:lnTo>
                      <a:pt x="1575" y="2581"/>
                    </a:lnTo>
                    <a:cubicBezTo>
                      <a:pt x="1405" y="1709"/>
                      <a:pt x="952" y="907"/>
                      <a:pt x="549" y="130"/>
                    </a:cubicBezTo>
                    <a:cubicBezTo>
                      <a:pt x="498" y="38"/>
                      <a:pt x="422" y="1"/>
                      <a:pt x="3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" name="Google Shape;560;p24"/>
              <p:cNvSpPr/>
              <p:nvPr/>
            </p:nvSpPr>
            <p:spPr>
              <a:xfrm>
                <a:off x="3608050" y="2517925"/>
                <a:ext cx="88625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3545" h="2809" extrusionOk="0">
                    <a:moveTo>
                      <a:pt x="3207" y="1"/>
                    </a:moveTo>
                    <a:cubicBezTo>
                      <a:pt x="3140" y="1"/>
                      <a:pt x="3073" y="28"/>
                      <a:pt x="3026" y="95"/>
                    </a:cubicBezTo>
                    <a:cubicBezTo>
                      <a:pt x="2623" y="758"/>
                      <a:pt x="2244" y="1446"/>
                      <a:pt x="1892" y="2138"/>
                    </a:cubicBezTo>
                    <a:lnTo>
                      <a:pt x="1892" y="2138"/>
                    </a:lnTo>
                    <a:cubicBezTo>
                      <a:pt x="1366" y="1685"/>
                      <a:pt x="919" y="1157"/>
                      <a:pt x="574" y="552"/>
                    </a:cubicBezTo>
                    <a:cubicBezTo>
                      <a:pt x="516" y="476"/>
                      <a:pt x="439" y="444"/>
                      <a:pt x="363" y="444"/>
                    </a:cubicBezTo>
                    <a:cubicBezTo>
                      <a:pt x="179" y="444"/>
                      <a:pt x="0" y="629"/>
                      <a:pt x="116" y="814"/>
                    </a:cubicBezTo>
                    <a:cubicBezTo>
                      <a:pt x="574" y="1566"/>
                      <a:pt x="1162" y="2220"/>
                      <a:pt x="1849" y="2776"/>
                    </a:cubicBezTo>
                    <a:cubicBezTo>
                      <a:pt x="1893" y="2798"/>
                      <a:pt x="1936" y="2808"/>
                      <a:pt x="1979" y="2808"/>
                    </a:cubicBezTo>
                    <a:cubicBezTo>
                      <a:pt x="2063" y="2808"/>
                      <a:pt x="2143" y="2765"/>
                      <a:pt x="2209" y="2678"/>
                    </a:cubicBezTo>
                    <a:cubicBezTo>
                      <a:pt x="2568" y="1893"/>
                      <a:pt x="2993" y="1108"/>
                      <a:pt x="3451" y="356"/>
                    </a:cubicBezTo>
                    <a:cubicBezTo>
                      <a:pt x="3544" y="170"/>
                      <a:pt x="3373" y="1"/>
                      <a:pt x="32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24"/>
              <p:cNvSpPr/>
              <p:nvPr/>
            </p:nvSpPr>
            <p:spPr>
              <a:xfrm>
                <a:off x="3749075" y="3248825"/>
                <a:ext cx="7680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236" extrusionOk="0">
                    <a:moveTo>
                      <a:pt x="275" y="1"/>
                    </a:moveTo>
                    <a:cubicBezTo>
                      <a:pt x="156" y="1"/>
                      <a:pt x="34" y="74"/>
                      <a:pt x="1" y="221"/>
                    </a:cubicBezTo>
                    <a:lnTo>
                      <a:pt x="1" y="2968"/>
                    </a:lnTo>
                    <a:cubicBezTo>
                      <a:pt x="1" y="3139"/>
                      <a:pt x="126" y="3236"/>
                      <a:pt x="266" y="3236"/>
                    </a:cubicBezTo>
                    <a:cubicBezTo>
                      <a:pt x="286" y="3236"/>
                      <a:pt x="307" y="3234"/>
                      <a:pt x="328" y="3230"/>
                    </a:cubicBezTo>
                    <a:cubicBezTo>
                      <a:pt x="1145" y="2935"/>
                      <a:pt x="2061" y="3001"/>
                      <a:pt x="2846" y="2543"/>
                    </a:cubicBezTo>
                    <a:cubicBezTo>
                      <a:pt x="3071" y="2374"/>
                      <a:pt x="2932" y="2059"/>
                      <a:pt x="2701" y="2059"/>
                    </a:cubicBezTo>
                    <a:cubicBezTo>
                      <a:pt x="2664" y="2059"/>
                      <a:pt x="2625" y="2067"/>
                      <a:pt x="2584" y="2085"/>
                    </a:cubicBezTo>
                    <a:cubicBezTo>
                      <a:pt x="1963" y="2452"/>
                      <a:pt x="1220" y="2454"/>
                      <a:pt x="524" y="2636"/>
                    </a:cubicBezTo>
                    <a:lnTo>
                      <a:pt x="524" y="2636"/>
                    </a:lnTo>
                    <a:lnTo>
                      <a:pt x="524" y="221"/>
                    </a:lnTo>
                    <a:cubicBezTo>
                      <a:pt x="508" y="74"/>
                      <a:pt x="393" y="1"/>
                      <a:pt x="2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24"/>
              <p:cNvSpPr/>
              <p:nvPr/>
            </p:nvSpPr>
            <p:spPr>
              <a:xfrm>
                <a:off x="3430050" y="3074500"/>
                <a:ext cx="102300" cy="70400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2816" extrusionOk="0">
                    <a:moveTo>
                      <a:pt x="3774" y="0"/>
                    </a:moveTo>
                    <a:cubicBezTo>
                      <a:pt x="3675" y="0"/>
                      <a:pt x="3579" y="51"/>
                      <a:pt x="3541" y="164"/>
                    </a:cubicBezTo>
                    <a:cubicBezTo>
                      <a:pt x="3209" y="950"/>
                      <a:pt x="2765" y="1651"/>
                      <a:pt x="2184" y="2243"/>
                    </a:cubicBezTo>
                    <a:lnTo>
                      <a:pt x="2184" y="2243"/>
                    </a:lnTo>
                    <a:cubicBezTo>
                      <a:pt x="1588" y="1785"/>
                      <a:pt x="1047" y="1297"/>
                      <a:pt x="533" y="753"/>
                    </a:cubicBezTo>
                    <a:cubicBezTo>
                      <a:pt x="477" y="689"/>
                      <a:pt x="413" y="662"/>
                      <a:pt x="351" y="662"/>
                    </a:cubicBezTo>
                    <a:cubicBezTo>
                      <a:pt x="163" y="662"/>
                      <a:pt x="0" y="915"/>
                      <a:pt x="173" y="1113"/>
                    </a:cubicBezTo>
                    <a:cubicBezTo>
                      <a:pt x="729" y="1701"/>
                      <a:pt x="1383" y="2290"/>
                      <a:pt x="2070" y="2780"/>
                    </a:cubicBezTo>
                    <a:cubicBezTo>
                      <a:pt x="2107" y="2805"/>
                      <a:pt x="2149" y="2816"/>
                      <a:pt x="2193" y="2816"/>
                    </a:cubicBezTo>
                    <a:cubicBezTo>
                      <a:pt x="2263" y="2816"/>
                      <a:pt x="2336" y="2788"/>
                      <a:pt x="2397" y="2747"/>
                    </a:cubicBezTo>
                    <a:cubicBezTo>
                      <a:pt x="3083" y="2061"/>
                      <a:pt x="3639" y="1211"/>
                      <a:pt x="4032" y="328"/>
                    </a:cubicBezTo>
                    <a:cubicBezTo>
                      <a:pt x="4092" y="127"/>
                      <a:pt x="3930" y="0"/>
                      <a:pt x="37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24"/>
              <p:cNvSpPr/>
              <p:nvPr/>
            </p:nvSpPr>
            <p:spPr>
              <a:xfrm>
                <a:off x="3433200" y="3016500"/>
                <a:ext cx="89825" cy="57625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2305" extrusionOk="0">
                    <a:moveTo>
                      <a:pt x="3260" y="0"/>
                    </a:moveTo>
                    <a:cubicBezTo>
                      <a:pt x="3184" y="0"/>
                      <a:pt x="3107" y="38"/>
                      <a:pt x="3055" y="130"/>
                    </a:cubicBezTo>
                    <a:cubicBezTo>
                      <a:pt x="2723" y="735"/>
                      <a:pt x="2306" y="1284"/>
                      <a:pt x="1780" y="1725"/>
                    </a:cubicBezTo>
                    <a:lnTo>
                      <a:pt x="1780" y="1725"/>
                    </a:lnTo>
                    <a:cubicBezTo>
                      <a:pt x="1339" y="1367"/>
                      <a:pt x="925" y="1005"/>
                      <a:pt x="538" y="588"/>
                    </a:cubicBezTo>
                    <a:cubicBezTo>
                      <a:pt x="486" y="536"/>
                      <a:pt x="428" y="515"/>
                      <a:pt x="371" y="515"/>
                    </a:cubicBezTo>
                    <a:cubicBezTo>
                      <a:pt x="176" y="515"/>
                      <a:pt x="1" y="770"/>
                      <a:pt x="178" y="948"/>
                    </a:cubicBezTo>
                    <a:cubicBezTo>
                      <a:pt x="636" y="1438"/>
                      <a:pt x="1126" y="1863"/>
                      <a:pt x="1649" y="2255"/>
                    </a:cubicBezTo>
                    <a:cubicBezTo>
                      <a:pt x="1682" y="2288"/>
                      <a:pt x="1723" y="2304"/>
                      <a:pt x="1768" y="2304"/>
                    </a:cubicBezTo>
                    <a:cubicBezTo>
                      <a:pt x="1813" y="2304"/>
                      <a:pt x="1862" y="2288"/>
                      <a:pt x="1911" y="2255"/>
                    </a:cubicBezTo>
                    <a:cubicBezTo>
                      <a:pt x="2565" y="1765"/>
                      <a:pt x="3088" y="1111"/>
                      <a:pt x="3480" y="359"/>
                    </a:cubicBezTo>
                    <a:cubicBezTo>
                      <a:pt x="3593" y="180"/>
                      <a:pt x="3428" y="0"/>
                      <a:pt x="32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4" name="Google Shape;564;p24"/>
            <p:cNvGrpSpPr/>
            <p:nvPr/>
          </p:nvGrpSpPr>
          <p:grpSpPr>
            <a:xfrm rot="-8100000">
              <a:off x="7329122" y="2886771"/>
              <a:ext cx="652398" cy="503875"/>
              <a:chOff x="5467375" y="2021125"/>
              <a:chExt cx="618800" cy="477925"/>
            </a:xfrm>
          </p:grpSpPr>
          <p:sp>
            <p:nvSpPr>
              <p:cNvPr id="565" name="Google Shape;565;p24"/>
              <p:cNvSpPr/>
              <p:nvPr/>
            </p:nvSpPr>
            <p:spPr>
              <a:xfrm>
                <a:off x="5467375" y="20211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24"/>
              <p:cNvSpPr/>
              <p:nvPr/>
            </p:nvSpPr>
            <p:spPr>
              <a:xfrm>
                <a:off x="5539325" y="21920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24"/>
              <p:cNvSpPr/>
              <p:nvPr/>
            </p:nvSpPr>
            <p:spPr>
              <a:xfrm>
                <a:off x="5599650" y="22462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24"/>
              <p:cNvSpPr/>
              <p:nvPr/>
            </p:nvSpPr>
            <p:spPr>
              <a:xfrm>
                <a:off x="5655725" y="22460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24"/>
              <p:cNvSpPr/>
              <p:nvPr/>
            </p:nvSpPr>
            <p:spPr>
              <a:xfrm>
                <a:off x="5659250" y="23279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" name="Google Shape;570;p24"/>
            <p:cNvGrpSpPr/>
            <p:nvPr/>
          </p:nvGrpSpPr>
          <p:grpSpPr>
            <a:xfrm>
              <a:off x="7184310" y="2945713"/>
              <a:ext cx="113650" cy="99750"/>
              <a:chOff x="5042000" y="1255775"/>
              <a:chExt cx="113650" cy="99750"/>
            </a:xfrm>
          </p:grpSpPr>
          <p:sp>
            <p:nvSpPr>
              <p:cNvPr id="571" name="Google Shape;571;p24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24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24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24"/>
            <p:cNvGrpSpPr/>
            <p:nvPr/>
          </p:nvGrpSpPr>
          <p:grpSpPr>
            <a:xfrm>
              <a:off x="8105385" y="1785088"/>
              <a:ext cx="113650" cy="99750"/>
              <a:chOff x="5042000" y="1255775"/>
              <a:chExt cx="113650" cy="99750"/>
            </a:xfrm>
          </p:grpSpPr>
          <p:sp>
            <p:nvSpPr>
              <p:cNvPr id="575" name="Google Shape;575;p24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24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24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578" name="Google Shape;578;p24"/>
          <p:cNvGrpSpPr/>
          <p:nvPr/>
        </p:nvGrpSpPr>
        <p:grpSpPr>
          <a:xfrm>
            <a:off x="-485676" y="2288856"/>
            <a:ext cx="3520688" cy="2579293"/>
            <a:chOff x="-364257" y="1716642"/>
            <a:chExt cx="2640516" cy="1934470"/>
          </a:xfrm>
        </p:grpSpPr>
        <p:grpSp>
          <p:nvGrpSpPr>
            <p:cNvPr id="579" name="Google Shape;579;p24"/>
            <p:cNvGrpSpPr/>
            <p:nvPr/>
          </p:nvGrpSpPr>
          <p:grpSpPr>
            <a:xfrm rot="5400000">
              <a:off x="595578" y="1624046"/>
              <a:ext cx="720847" cy="2640516"/>
              <a:chOff x="1752050" y="2866875"/>
              <a:chExt cx="475775" cy="1742800"/>
            </a:xfrm>
          </p:grpSpPr>
          <p:sp>
            <p:nvSpPr>
              <p:cNvPr id="580" name="Google Shape;580;p24"/>
              <p:cNvSpPr/>
              <p:nvPr/>
            </p:nvSpPr>
            <p:spPr>
              <a:xfrm>
                <a:off x="1752050" y="2866875"/>
                <a:ext cx="475775" cy="1461625"/>
              </a:xfrm>
              <a:custGeom>
                <a:avLst/>
                <a:gdLst/>
                <a:ahLst/>
                <a:cxnLst/>
                <a:rect l="l" t="t" r="r" b="b"/>
                <a:pathLst>
                  <a:path w="19031" h="58465" extrusionOk="0">
                    <a:moveTo>
                      <a:pt x="8632" y="1"/>
                    </a:moveTo>
                    <a:cubicBezTo>
                      <a:pt x="5624" y="9483"/>
                      <a:pt x="2322" y="19325"/>
                      <a:pt x="0" y="29167"/>
                    </a:cubicBezTo>
                    <a:cubicBezTo>
                      <a:pt x="1668" y="29658"/>
                      <a:pt x="5166" y="30671"/>
                      <a:pt x="6147" y="32012"/>
                    </a:cubicBezTo>
                    <a:cubicBezTo>
                      <a:pt x="4780" y="32354"/>
                      <a:pt x="3376" y="32532"/>
                      <a:pt x="1963" y="32532"/>
                    </a:cubicBezTo>
                    <a:cubicBezTo>
                      <a:pt x="1484" y="32532"/>
                      <a:pt x="1004" y="32511"/>
                      <a:pt x="523" y="32470"/>
                    </a:cubicBezTo>
                    <a:lnTo>
                      <a:pt x="523" y="32470"/>
                    </a:lnTo>
                    <a:cubicBezTo>
                      <a:pt x="1504" y="40481"/>
                      <a:pt x="4186" y="52154"/>
                      <a:pt x="12752" y="58465"/>
                    </a:cubicBezTo>
                    <a:cubicBezTo>
                      <a:pt x="16218" y="53495"/>
                      <a:pt x="18377" y="43129"/>
                      <a:pt x="18704" y="36132"/>
                    </a:cubicBezTo>
                    <a:cubicBezTo>
                      <a:pt x="18867" y="30344"/>
                      <a:pt x="19031" y="24001"/>
                      <a:pt x="18377" y="18148"/>
                    </a:cubicBezTo>
                    <a:cubicBezTo>
                      <a:pt x="16545" y="18148"/>
                      <a:pt x="15565" y="18148"/>
                      <a:pt x="14257" y="17821"/>
                    </a:cubicBezTo>
                    <a:cubicBezTo>
                      <a:pt x="15401" y="16677"/>
                      <a:pt x="16382" y="15990"/>
                      <a:pt x="17559" y="15009"/>
                    </a:cubicBezTo>
                    <a:cubicBezTo>
                      <a:pt x="16545" y="13341"/>
                      <a:pt x="9940" y="2486"/>
                      <a:pt x="86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24"/>
              <p:cNvSpPr/>
              <p:nvPr/>
            </p:nvSpPr>
            <p:spPr>
              <a:xfrm>
                <a:off x="1965000" y="3076850"/>
                <a:ext cx="225925" cy="1532825"/>
              </a:xfrm>
              <a:custGeom>
                <a:avLst/>
                <a:gdLst/>
                <a:ahLst/>
                <a:cxnLst/>
                <a:rect l="l" t="t" r="r" b="b"/>
                <a:pathLst>
                  <a:path w="9037" h="61313" extrusionOk="0">
                    <a:moveTo>
                      <a:pt x="243" y="1"/>
                    </a:moveTo>
                    <a:cubicBezTo>
                      <a:pt x="116" y="1"/>
                      <a:pt x="0" y="75"/>
                      <a:pt x="16" y="234"/>
                    </a:cubicBezTo>
                    <a:cubicBezTo>
                      <a:pt x="703" y="8964"/>
                      <a:pt x="311" y="17760"/>
                      <a:pt x="1488" y="26458"/>
                    </a:cubicBezTo>
                    <a:cubicBezTo>
                      <a:pt x="2044" y="30578"/>
                      <a:pt x="2959" y="34665"/>
                      <a:pt x="3482" y="38818"/>
                    </a:cubicBezTo>
                    <a:cubicBezTo>
                      <a:pt x="3777" y="40812"/>
                      <a:pt x="3907" y="42872"/>
                      <a:pt x="3907" y="44899"/>
                    </a:cubicBezTo>
                    <a:cubicBezTo>
                      <a:pt x="3907" y="46894"/>
                      <a:pt x="3482" y="48889"/>
                      <a:pt x="3613" y="50883"/>
                    </a:cubicBezTo>
                    <a:cubicBezTo>
                      <a:pt x="3809" y="54872"/>
                      <a:pt x="5771" y="58469"/>
                      <a:pt x="8518" y="61248"/>
                    </a:cubicBezTo>
                    <a:cubicBezTo>
                      <a:pt x="8577" y="61293"/>
                      <a:pt x="8639" y="61312"/>
                      <a:pt x="8696" y="61312"/>
                    </a:cubicBezTo>
                    <a:cubicBezTo>
                      <a:pt x="8890" y="61312"/>
                      <a:pt x="9037" y="61091"/>
                      <a:pt x="8910" y="60889"/>
                    </a:cubicBezTo>
                    <a:cubicBezTo>
                      <a:pt x="6360" y="58338"/>
                      <a:pt x="4496" y="55036"/>
                      <a:pt x="4136" y="51406"/>
                    </a:cubicBezTo>
                    <a:cubicBezTo>
                      <a:pt x="3973" y="49477"/>
                      <a:pt x="4333" y="47581"/>
                      <a:pt x="4398" y="45684"/>
                    </a:cubicBezTo>
                    <a:cubicBezTo>
                      <a:pt x="4431" y="43657"/>
                      <a:pt x="4333" y="41630"/>
                      <a:pt x="4104" y="39635"/>
                    </a:cubicBezTo>
                    <a:cubicBezTo>
                      <a:pt x="3646" y="35678"/>
                      <a:pt x="2796" y="31787"/>
                      <a:pt x="2207" y="27864"/>
                    </a:cubicBezTo>
                    <a:cubicBezTo>
                      <a:pt x="1586" y="23548"/>
                      <a:pt x="1226" y="19199"/>
                      <a:pt x="1128" y="14850"/>
                    </a:cubicBezTo>
                    <a:cubicBezTo>
                      <a:pt x="965" y="9978"/>
                      <a:pt x="899" y="5106"/>
                      <a:pt x="540" y="234"/>
                    </a:cubicBezTo>
                    <a:cubicBezTo>
                      <a:pt x="523" y="83"/>
                      <a:pt x="377" y="1"/>
                      <a:pt x="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24"/>
              <p:cNvSpPr/>
              <p:nvPr/>
            </p:nvSpPr>
            <p:spPr>
              <a:xfrm>
                <a:off x="1905525" y="3168500"/>
                <a:ext cx="177975" cy="154550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6182" extrusionOk="0">
                    <a:moveTo>
                      <a:pt x="6804" y="1"/>
                    </a:moveTo>
                    <a:cubicBezTo>
                      <a:pt x="6703" y="1"/>
                      <a:pt x="6599" y="51"/>
                      <a:pt x="6548" y="165"/>
                    </a:cubicBezTo>
                    <a:cubicBezTo>
                      <a:pt x="5867" y="2208"/>
                      <a:pt x="4159" y="3636"/>
                      <a:pt x="3119" y="5476"/>
                    </a:cubicBezTo>
                    <a:lnTo>
                      <a:pt x="3119" y="5476"/>
                    </a:lnTo>
                    <a:cubicBezTo>
                      <a:pt x="2550" y="3918"/>
                      <a:pt x="1473" y="2639"/>
                      <a:pt x="564" y="1276"/>
                    </a:cubicBezTo>
                    <a:cubicBezTo>
                      <a:pt x="516" y="1200"/>
                      <a:pt x="443" y="1168"/>
                      <a:pt x="369" y="1168"/>
                    </a:cubicBezTo>
                    <a:cubicBezTo>
                      <a:pt x="189" y="1168"/>
                      <a:pt x="0" y="1353"/>
                      <a:pt x="139" y="1538"/>
                    </a:cubicBezTo>
                    <a:lnTo>
                      <a:pt x="107" y="1538"/>
                    </a:lnTo>
                    <a:cubicBezTo>
                      <a:pt x="1055" y="2977"/>
                      <a:pt x="2232" y="4317"/>
                      <a:pt x="2755" y="5985"/>
                    </a:cubicBezTo>
                    <a:cubicBezTo>
                      <a:pt x="2755" y="6083"/>
                      <a:pt x="2886" y="6148"/>
                      <a:pt x="2984" y="6181"/>
                    </a:cubicBezTo>
                    <a:lnTo>
                      <a:pt x="3147" y="6181"/>
                    </a:lnTo>
                    <a:cubicBezTo>
                      <a:pt x="3246" y="6181"/>
                      <a:pt x="3344" y="6116"/>
                      <a:pt x="3376" y="6050"/>
                    </a:cubicBezTo>
                    <a:cubicBezTo>
                      <a:pt x="4390" y="3990"/>
                      <a:pt x="6286" y="2486"/>
                      <a:pt x="7039" y="328"/>
                    </a:cubicBezTo>
                    <a:cubicBezTo>
                      <a:pt x="7119" y="127"/>
                      <a:pt x="6965" y="1"/>
                      <a:pt x="68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24"/>
              <p:cNvSpPr/>
              <p:nvPr/>
            </p:nvSpPr>
            <p:spPr>
              <a:xfrm>
                <a:off x="1877300" y="3314425"/>
                <a:ext cx="210300" cy="153925"/>
              </a:xfrm>
              <a:custGeom>
                <a:avLst/>
                <a:gdLst/>
                <a:ahLst/>
                <a:cxnLst/>
                <a:rect l="l" t="t" r="r" b="b"/>
                <a:pathLst>
                  <a:path w="8412" h="6157" extrusionOk="0">
                    <a:moveTo>
                      <a:pt x="322" y="1"/>
                    </a:moveTo>
                    <a:cubicBezTo>
                      <a:pt x="161" y="1"/>
                      <a:pt x="1" y="173"/>
                      <a:pt x="91" y="377"/>
                    </a:cubicBezTo>
                    <a:cubicBezTo>
                      <a:pt x="1268" y="2404"/>
                      <a:pt x="2936" y="4072"/>
                      <a:pt x="4211" y="6034"/>
                    </a:cubicBezTo>
                    <a:cubicBezTo>
                      <a:pt x="4276" y="6115"/>
                      <a:pt x="4366" y="6156"/>
                      <a:pt x="4452" y="6156"/>
                    </a:cubicBezTo>
                    <a:cubicBezTo>
                      <a:pt x="4538" y="6156"/>
                      <a:pt x="4620" y="6115"/>
                      <a:pt x="4669" y="6034"/>
                    </a:cubicBezTo>
                    <a:cubicBezTo>
                      <a:pt x="5813" y="4399"/>
                      <a:pt x="7383" y="3025"/>
                      <a:pt x="8298" y="1194"/>
                    </a:cubicBezTo>
                    <a:cubicBezTo>
                      <a:pt x="8411" y="991"/>
                      <a:pt x="8228" y="804"/>
                      <a:pt x="8061" y="804"/>
                    </a:cubicBezTo>
                    <a:cubicBezTo>
                      <a:pt x="7986" y="804"/>
                      <a:pt x="7914" y="841"/>
                      <a:pt x="7873" y="933"/>
                    </a:cubicBezTo>
                    <a:cubicBezTo>
                      <a:pt x="7018" y="2643"/>
                      <a:pt x="5592" y="3954"/>
                      <a:pt x="4448" y="5453"/>
                    </a:cubicBezTo>
                    <a:lnTo>
                      <a:pt x="4448" y="5453"/>
                    </a:lnTo>
                    <a:cubicBezTo>
                      <a:pt x="3181" y="3653"/>
                      <a:pt x="1659" y="2030"/>
                      <a:pt x="516" y="115"/>
                    </a:cubicBezTo>
                    <a:cubicBezTo>
                      <a:pt x="466" y="35"/>
                      <a:pt x="394" y="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24"/>
              <p:cNvSpPr/>
              <p:nvPr/>
            </p:nvSpPr>
            <p:spPr>
              <a:xfrm>
                <a:off x="1843250" y="3443225"/>
                <a:ext cx="294200" cy="204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8175" extrusionOk="0">
                    <a:moveTo>
                      <a:pt x="11417" y="0"/>
                    </a:moveTo>
                    <a:cubicBezTo>
                      <a:pt x="11342" y="0"/>
                      <a:pt x="11270" y="38"/>
                      <a:pt x="11230" y="129"/>
                    </a:cubicBezTo>
                    <a:cubicBezTo>
                      <a:pt x="10001" y="2840"/>
                      <a:pt x="8042" y="5034"/>
                      <a:pt x="6438" y="7503"/>
                    </a:cubicBezTo>
                    <a:lnTo>
                      <a:pt x="6438" y="7503"/>
                    </a:lnTo>
                    <a:cubicBezTo>
                      <a:pt x="4513" y="5600"/>
                      <a:pt x="2450" y="3808"/>
                      <a:pt x="538" y="1895"/>
                    </a:cubicBezTo>
                    <a:cubicBezTo>
                      <a:pt x="486" y="1844"/>
                      <a:pt x="428" y="1822"/>
                      <a:pt x="371" y="1822"/>
                    </a:cubicBezTo>
                    <a:cubicBezTo>
                      <a:pt x="176" y="1822"/>
                      <a:pt x="1" y="2078"/>
                      <a:pt x="178" y="2255"/>
                    </a:cubicBezTo>
                    <a:cubicBezTo>
                      <a:pt x="2172" y="4249"/>
                      <a:pt x="4298" y="6113"/>
                      <a:pt x="6292" y="8108"/>
                    </a:cubicBezTo>
                    <a:cubicBezTo>
                      <a:pt x="6350" y="8151"/>
                      <a:pt x="6419" y="8175"/>
                      <a:pt x="6487" y="8175"/>
                    </a:cubicBezTo>
                    <a:cubicBezTo>
                      <a:pt x="6576" y="8175"/>
                      <a:pt x="6662" y="8135"/>
                      <a:pt x="6718" y="8042"/>
                    </a:cubicBezTo>
                    <a:cubicBezTo>
                      <a:pt x="8352" y="5459"/>
                      <a:pt x="10412" y="3203"/>
                      <a:pt x="11655" y="391"/>
                    </a:cubicBezTo>
                    <a:cubicBezTo>
                      <a:pt x="11768" y="188"/>
                      <a:pt x="11585" y="0"/>
                      <a:pt x="11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24"/>
              <p:cNvSpPr/>
              <p:nvPr/>
            </p:nvSpPr>
            <p:spPr>
              <a:xfrm>
                <a:off x="1863700" y="3664300"/>
                <a:ext cx="294775" cy="191725"/>
              </a:xfrm>
              <a:custGeom>
                <a:avLst/>
                <a:gdLst/>
                <a:ahLst/>
                <a:cxnLst/>
                <a:rect l="l" t="t" r="r" b="b"/>
                <a:pathLst>
                  <a:path w="11791" h="7669" extrusionOk="0">
                    <a:moveTo>
                      <a:pt x="11436" y="0"/>
                    </a:moveTo>
                    <a:cubicBezTo>
                      <a:pt x="11358" y="0"/>
                      <a:pt x="11280" y="34"/>
                      <a:pt x="11229" y="115"/>
                    </a:cubicBezTo>
                    <a:cubicBezTo>
                      <a:pt x="9743" y="2424"/>
                      <a:pt x="8073" y="4610"/>
                      <a:pt x="6722" y="7030"/>
                    </a:cubicBezTo>
                    <a:lnTo>
                      <a:pt x="6722" y="7030"/>
                    </a:lnTo>
                    <a:cubicBezTo>
                      <a:pt x="4518" y="5560"/>
                      <a:pt x="2466" y="3880"/>
                      <a:pt x="537" y="2077"/>
                    </a:cubicBezTo>
                    <a:cubicBezTo>
                      <a:pt x="485" y="2025"/>
                      <a:pt x="427" y="2003"/>
                      <a:pt x="370" y="2003"/>
                    </a:cubicBezTo>
                    <a:cubicBezTo>
                      <a:pt x="176" y="2003"/>
                      <a:pt x="0" y="2259"/>
                      <a:pt x="177" y="2436"/>
                    </a:cubicBezTo>
                    <a:cubicBezTo>
                      <a:pt x="2205" y="4333"/>
                      <a:pt x="4363" y="6066"/>
                      <a:pt x="6684" y="7635"/>
                    </a:cubicBezTo>
                    <a:cubicBezTo>
                      <a:pt x="6728" y="7657"/>
                      <a:pt x="6771" y="7668"/>
                      <a:pt x="6814" y="7668"/>
                    </a:cubicBezTo>
                    <a:cubicBezTo>
                      <a:pt x="6899" y="7668"/>
                      <a:pt x="6979" y="7625"/>
                      <a:pt x="7044" y="7537"/>
                    </a:cubicBezTo>
                    <a:cubicBezTo>
                      <a:pt x="8385" y="5020"/>
                      <a:pt x="10118" y="2763"/>
                      <a:pt x="11654" y="377"/>
                    </a:cubicBezTo>
                    <a:cubicBezTo>
                      <a:pt x="11790" y="173"/>
                      <a:pt x="11613" y="0"/>
                      <a:pt x="11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24"/>
              <p:cNvSpPr/>
              <p:nvPr/>
            </p:nvSpPr>
            <p:spPr>
              <a:xfrm>
                <a:off x="1854875" y="3855800"/>
                <a:ext cx="302475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6845" extrusionOk="0">
                    <a:moveTo>
                      <a:pt x="379" y="0"/>
                    </a:moveTo>
                    <a:cubicBezTo>
                      <a:pt x="171" y="0"/>
                      <a:pt x="1" y="256"/>
                      <a:pt x="203" y="433"/>
                    </a:cubicBezTo>
                    <a:cubicBezTo>
                      <a:pt x="2656" y="2722"/>
                      <a:pt x="5272" y="4847"/>
                      <a:pt x="8018" y="6809"/>
                    </a:cubicBezTo>
                    <a:cubicBezTo>
                      <a:pt x="8056" y="6834"/>
                      <a:pt x="8098" y="6845"/>
                      <a:pt x="8141" y="6845"/>
                    </a:cubicBezTo>
                    <a:cubicBezTo>
                      <a:pt x="8211" y="6845"/>
                      <a:pt x="8285" y="6817"/>
                      <a:pt x="8345" y="6777"/>
                    </a:cubicBezTo>
                    <a:cubicBezTo>
                      <a:pt x="9784" y="4946"/>
                      <a:pt x="11288" y="3049"/>
                      <a:pt x="12040" y="826"/>
                    </a:cubicBezTo>
                    <a:cubicBezTo>
                      <a:pt x="12099" y="631"/>
                      <a:pt x="11948" y="505"/>
                      <a:pt x="11796" y="505"/>
                    </a:cubicBezTo>
                    <a:cubicBezTo>
                      <a:pt x="11693" y="505"/>
                      <a:pt x="11589" y="563"/>
                      <a:pt x="11550" y="695"/>
                    </a:cubicBezTo>
                    <a:cubicBezTo>
                      <a:pt x="10854" y="2750"/>
                      <a:pt x="9456" y="4530"/>
                      <a:pt x="8122" y="6241"/>
                    </a:cubicBezTo>
                    <a:lnTo>
                      <a:pt x="8122" y="6241"/>
                    </a:lnTo>
                    <a:cubicBezTo>
                      <a:pt x="5466" y="4373"/>
                      <a:pt x="2936" y="2286"/>
                      <a:pt x="563" y="74"/>
                    </a:cubicBezTo>
                    <a:cubicBezTo>
                      <a:pt x="504" y="22"/>
                      <a:pt x="440" y="0"/>
                      <a:pt x="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24"/>
              <p:cNvSpPr/>
              <p:nvPr/>
            </p:nvSpPr>
            <p:spPr>
              <a:xfrm>
                <a:off x="1922275" y="4039125"/>
                <a:ext cx="23970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5493" extrusionOk="0">
                    <a:moveTo>
                      <a:pt x="9240" y="0"/>
                    </a:moveTo>
                    <a:cubicBezTo>
                      <a:pt x="9164" y="0"/>
                      <a:pt x="9091" y="38"/>
                      <a:pt x="9050" y="130"/>
                    </a:cubicBezTo>
                    <a:cubicBezTo>
                      <a:pt x="8204" y="1791"/>
                      <a:pt x="7028" y="3301"/>
                      <a:pt x="6039" y="4921"/>
                    </a:cubicBezTo>
                    <a:lnTo>
                      <a:pt x="6039" y="4921"/>
                    </a:lnTo>
                    <a:cubicBezTo>
                      <a:pt x="3920" y="3669"/>
                      <a:pt x="2385" y="1686"/>
                      <a:pt x="450" y="196"/>
                    </a:cubicBezTo>
                    <a:cubicBezTo>
                      <a:pt x="403" y="161"/>
                      <a:pt x="358" y="145"/>
                      <a:pt x="315" y="145"/>
                    </a:cubicBezTo>
                    <a:cubicBezTo>
                      <a:pt x="121" y="145"/>
                      <a:pt x="1" y="466"/>
                      <a:pt x="189" y="653"/>
                    </a:cubicBezTo>
                    <a:cubicBezTo>
                      <a:pt x="2216" y="2158"/>
                      <a:pt x="3753" y="4250"/>
                      <a:pt x="6009" y="5460"/>
                    </a:cubicBezTo>
                    <a:cubicBezTo>
                      <a:pt x="6042" y="5482"/>
                      <a:pt x="6082" y="5493"/>
                      <a:pt x="6123" y="5493"/>
                    </a:cubicBezTo>
                    <a:cubicBezTo>
                      <a:pt x="6205" y="5493"/>
                      <a:pt x="6292" y="5449"/>
                      <a:pt x="6336" y="5362"/>
                    </a:cubicBezTo>
                    <a:cubicBezTo>
                      <a:pt x="7350" y="3694"/>
                      <a:pt x="8592" y="2125"/>
                      <a:pt x="9475" y="359"/>
                    </a:cubicBezTo>
                    <a:cubicBezTo>
                      <a:pt x="9587" y="180"/>
                      <a:pt x="9407" y="0"/>
                      <a:pt x="92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24"/>
            <p:cNvSpPr/>
            <p:nvPr/>
          </p:nvSpPr>
          <p:spPr>
            <a:xfrm rot="4565606">
              <a:off x="642010" y="1668384"/>
              <a:ext cx="472489" cy="1996458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9" name="Google Shape;589;p24"/>
            <p:cNvGrpSpPr/>
            <p:nvPr/>
          </p:nvGrpSpPr>
          <p:grpSpPr>
            <a:xfrm rot="582567">
              <a:off x="-106165" y="1816891"/>
              <a:ext cx="1294561" cy="1244937"/>
              <a:chOff x="6624525" y="1838863"/>
              <a:chExt cx="956750" cy="920075"/>
            </a:xfrm>
          </p:grpSpPr>
          <p:sp>
            <p:nvSpPr>
              <p:cNvPr id="590" name="Google Shape;590;p24"/>
              <p:cNvSpPr/>
              <p:nvPr/>
            </p:nvSpPr>
            <p:spPr>
              <a:xfrm>
                <a:off x="6624525" y="1838863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24"/>
              <p:cNvSpPr/>
              <p:nvPr/>
            </p:nvSpPr>
            <p:spPr>
              <a:xfrm>
                <a:off x="6749225" y="1983763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24"/>
              <p:cNvSpPr/>
              <p:nvPr/>
            </p:nvSpPr>
            <p:spPr>
              <a:xfrm>
                <a:off x="6813650" y="2412463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24"/>
              <p:cNvSpPr/>
              <p:nvPr/>
            </p:nvSpPr>
            <p:spPr>
              <a:xfrm>
                <a:off x="6938075" y="2231038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24"/>
              <p:cNvSpPr/>
              <p:nvPr/>
            </p:nvSpPr>
            <p:spPr>
              <a:xfrm>
                <a:off x="7094050" y="2121688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24"/>
              <p:cNvSpPr/>
              <p:nvPr/>
            </p:nvSpPr>
            <p:spPr>
              <a:xfrm>
                <a:off x="7206850" y="2012738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6" name="Google Shape;596;p24"/>
            <p:cNvGrpSpPr/>
            <p:nvPr/>
          </p:nvGrpSpPr>
          <p:grpSpPr>
            <a:xfrm rot="5400000">
              <a:off x="-227254" y="2783000"/>
              <a:ext cx="979622" cy="756603"/>
              <a:chOff x="5419242" y="2066029"/>
              <a:chExt cx="618800" cy="477925"/>
            </a:xfrm>
          </p:grpSpPr>
          <p:sp>
            <p:nvSpPr>
              <p:cNvPr id="597" name="Google Shape;597;p24"/>
              <p:cNvSpPr/>
              <p:nvPr/>
            </p:nvSpPr>
            <p:spPr>
              <a:xfrm>
                <a:off x="5419242" y="2066029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24"/>
              <p:cNvSpPr/>
              <p:nvPr/>
            </p:nvSpPr>
            <p:spPr>
              <a:xfrm>
                <a:off x="5491192" y="2236904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24"/>
              <p:cNvSpPr/>
              <p:nvPr/>
            </p:nvSpPr>
            <p:spPr>
              <a:xfrm>
                <a:off x="5551517" y="2291104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24"/>
              <p:cNvSpPr/>
              <p:nvPr/>
            </p:nvSpPr>
            <p:spPr>
              <a:xfrm>
                <a:off x="5607592" y="2290979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24"/>
              <p:cNvSpPr/>
              <p:nvPr/>
            </p:nvSpPr>
            <p:spPr>
              <a:xfrm>
                <a:off x="5611117" y="2372829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24"/>
            <p:cNvGrpSpPr/>
            <p:nvPr/>
          </p:nvGrpSpPr>
          <p:grpSpPr>
            <a:xfrm>
              <a:off x="1284110" y="2035613"/>
              <a:ext cx="113650" cy="99750"/>
              <a:chOff x="5042000" y="1255775"/>
              <a:chExt cx="113650" cy="99750"/>
            </a:xfrm>
          </p:grpSpPr>
          <p:sp>
            <p:nvSpPr>
              <p:cNvPr id="603" name="Google Shape;603;p24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24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24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6" name="Google Shape;606;p24"/>
            <p:cNvGrpSpPr/>
            <p:nvPr/>
          </p:nvGrpSpPr>
          <p:grpSpPr>
            <a:xfrm>
              <a:off x="677660" y="3496188"/>
              <a:ext cx="113650" cy="99750"/>
              <a:chOff x="5042000" y="1255775"/>
              <a:chExt cx="113650" cy="99750"/>
            </a:xfrm>
          </p:grpSpPr>
          <p:sp>
            <p:nvSpPr>
              <p:cNvPr id="607" name="Google Shape;607;p24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24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24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069449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8539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dk1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26"/>
          <p:cNvSpPr txBox="1">
            <a:spLocks noGrp="1"/>
          </p:cNvSpPr>
          <p:nvPr>
            <p:ph type="title"/>
          </p:nvPr>
        </p:nvSpPr>
        <p:spPr>
          <a:xfrm>
            <a:off x="6127533" y="543073"/>
            <a:ext cx="4930800" cy="7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9pPr>
          </a:lstStyle>
          <a:p>
            <a:endParaRPr/>
          </a:p>
        </p:txBody>
      </p:sp>
      <p:sp>
        <p:nvSpPr>
          <p:cNvPr id="613" name="Google Shape;613;p26"/>
          <p:cNvSpPr txBox="1">
            <a:spLocks noGrp="1"/>
          </p:cNvSpPr>
          <p:nvPr>
            <p:ph type="title" idx="2"/>
          </p:nvPr>
        </p:nvSpPr>
        <p:spPr>
          <a:xfrm>
            <a:off x="6127533" y="1270667"/>
            <a:ext cx="4930800" cy="1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>
                <a:solidFill>
                  <a:schemeClr val="lt1"/>
                </a:solidFill>
              </a:defRPr>
            </a:lvl1pPr>
            <a:lvl2pPr lvl="1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2pPr>
            <a:lvl3pPr lvl="2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3pPr>
            <a:lvl4pPr lvl="3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4pPr>
            <a:lvl5pPr lvl="4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5pPr>
            <a:lvl6pPr lvl="5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6pPr>
            <a:lvl7pPr lvl="6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7pPr>
            <a:lvl8pPr lvl="7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8pPr>
            <a:lvl9pPr lvl="8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9pPr>
          </a:lstStyle>
          <a:p>
            <a:endParaRPr/>
          </a:p>
        </p:txBody>
      </p:sp>
      <p:sp>
        <p:nvSpPr>
          <p:cNvPr id="614" name="Google Shape;614;p26"/>
          <p:cNvSpPr txBox="1">
            <a:spLocks noGrp="1"/>
          </p:cNvSpPr>
          <p:nvPr>
            <p:ph type="subTitle" idx="1"/>
          </p:nvPr>
        </p:nvSpPr>
        <p:spPr>
          <a:xfrm>
            <a:off x="1654717" y="1646316"/>
            <a:ext cx="4061200" cy="29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50799"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marR="50799"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marR="50799"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marR="50799"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marR="50799"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marR="50799"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marR="50799"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marR="50799"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marR="50799"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615" name="Google Shape;615;p26"/>
          <p:cNvSpPr/>
          <p:nvPr/>
        </p:nvSpPr>
        <p:spPr>
          <a:xfrm flipH="1">
            <a:off x="-1028833" y="1270667"/>
            <a:ext cx="1517759" cy="69180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26"/>
          <p:cNvSpPr/>
          <p:nvPr/>
        </p:nvSpPr>
        <p:spPr>
          <a:xfrm>
            <a:off x="-11400" y="4974401"/>
            <a:ext cx="1517759" cy="69180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26"/>
          <p:cNvSpPr/>
          <p:nvPr/>
        </p:nvSpPr>
        <p:spPr>
          <a:xfrm flipH="1">
            <a:off x="2610783" y="-41094"/>
            <a:ext cx="2012452" cy="917291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26"/>
          <p:cNvSpPr/>
          <p:nvPr/>
        </p:nvSpPr>
        <p:spPr>
          <a:xfrm flipH="1">
            <a:off x="11358109" y="2467517"/>
            <a:ext cx="1407759" cy="64166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26"/>
          <p:cNvSpPr/>
          <p:nvPr/>
        </p:nvSpPr>
        <p:spPr>
          <a:xfrm>
            <a:off x="6127533" y="6250502"/>
            <a:ext cx="1070753" cy="48805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668945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dk1"/>
        </a:solid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27"/>
          <p:cNvSpPr txBox="1">
            <a:spLocks noGrp="1"/>
          </p:cNvSpPr>
          <p:nvPr>
            <p:ph type="title"/>
          </p:nvPr>
        </p:nvSpPr>
        <p:spPr>
          <a:xfrm>
            <a:off x="1099484" y="4190489"/>
            <a:ext cx="4930800" cy="7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9pPr>
          </a:lstStyle>
          <a:p>
            <a:endParaRPr/>
          </a:p>
        </p:txBody>
      </p:sp>
      <p:sp>
        <p:nvSpPr>
          <p:cNvPr id="622" name="Google Shape;622;p27"/>
          <p:cNvSpPr txBox="1">
            <a:spLocks noGrp="1"/>
          </p:cNvSpPr>
          <p:nvPr>
            <p:ph type="title" idx="2"/>
          </p:nvPr>
        </p:nvSpPr>
        <p:spPr>
          <a:xfrm>
            <a:off x="1099467" y="4918099"/>
            <a:ext cx="4930800" cy="12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>
                <a:solidFill>
                  <a:schemeClr val="lt1"/>
                </a:solidFill>
              </a:defRPr>
            </a:lvl1pPr>
            <a:lvl2pPr lvl="1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2pPr>
            <a:lvl3pPr lvl="2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3pPr>
            <a:lvl4pPr lvl="3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4pPr>
            <a:lvl5pPr lvl="4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5pPr>
            <a:lvl6pPr lvl="5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6pPr>
            <a:lvl7pPr lvl="6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7pPr>
            <a:lvl8pPr lvl="7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8pPr>
            <a:lvl9pPr lvl="8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9pPr>
          </a:lstStyle>
          <a:p>
            <a:endParaRPr/>
          </a:p>
        </p:txBody>
      </p:sp>
      <p:sp>
        <p:nvSpPr>
          <p:cNvPr id="623" name="Google Shape;623;p27"/>
          <p:cNvSpPr txBox="1">
            <a:spLocks noGrp="1"/>
          </p:cNvSpPr>
          <p:nvPr>
            <p:ph type="subTitle" idx="1"/>
          </p:nvPr>
        </p:nvSpPr>
        <p:spPr>
          <a:xfrm>
            <a:off x="6516717" y="1646316"/>
            <a:ext cx="4061200" cy="29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624" name="Google Shape;624;p27"/>
          <p:cNvSpPr/>
          <p:nvPr/>
        </p:nvSpPr>
        <p:spPr>
          <a:xfrm>
            <a:off x="6600650" y="6089569"/>
            <a:ext cx="1070753" cy="48805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7"/>
          <p:cNvSpPr/>
          <p:nvPr/>
        </p:nvSpPr>
        <p:spPr>
          <a:xfrm flipH="1">
            <a:off x="5704901" y="-97411"/>
            <a:ext cx="2012452" cy="917291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7"/>
          <p:cNvSpPr/>
          <p:nvPr/>
        </p:nvSpPr>
        <p:spPr>
          <a:xfrm flipH="1">
            <a:off x="71775" y="2040217"/>
            <a:ext cx="1407759" cy="64166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7"/>
          <p:cNvSpPr/>
          <p:nvPr/>
        </p:nvSpPr>
        <p:spPr>
          <a:xfrm>
            <a:off x="11064334" y="4918101"/>
            <a:ext cx="1517759" cy="69180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484912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bg>
      <p:bgPr>
        <a:solidFill>
          <a:schemeClr val="dk1"/>
        </a:solidFill>
        <a:effectLst/>
      </p:bgPr>
    </p:bg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30"/>
          <p:cNvSpPr txBox="1">
            <a:spLocks noGrp="1"/>
          </p:cNvSpPr>
          <p:nvPr>
            <p:ph type="title"/>
          </p:nvPr>
        </p:nvSpPr>
        <p:spPr>
          <a:xfrm>
            <a:off x="1844751" y="1661919"/>
            <a:ext cx="4149200" cy="7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9pPr>
          </a:lstStyle>
          <a:p>
            <a:endParaRPr/>
          </a:p>
        </p:txBody>
      </p:sp>
      <p:sp>
        <p:nvSpPr>
          <p:cNvPr id="648" name="Google Shape;648;p30"/>
          <p:cNvSpPr txBox="1">
            <a:spLocks noGrp="1"/>
          </p:cNvSpPr>
          <p:nvPr>
            <p:ph type="title" idx="2"/>
          </p:nvPr>
        </p:nvSpPr>
        <p:spPr>
          <a:xfrm>
            <a:off x="1844751" y="2389519"/>
            <a:ext cx="4149200" cy="11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>
                <a:solidFill>
                  <a:schemeClr val="lt1"/>
                </a:solidFill>
              </a:defRPr>
            </a:lvl1pPr>
            <a:lvl2pPr lvl="1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2pPr>
            <a:lvl3pPr lvl="2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3pPr>
            <a:lvl4pPr lvl="3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4pPr>
            <a:lvl5pPr lvl="4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5pPr>
            <a:lvl6pPr lvl="5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6pPr>
            <a:lvl7pPr lvl="6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7pPr>
            <a:lvl8pPr lvl="7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8pPr>
            <a:lvl9pPr lvl="8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9333"/>
            </a:lvl9pPr>
          </a:lstStyle>
          <a:p>
            <a:endParaRPr/>
          </a:p>
        </p:txBody>
      </p:sp>
      <p:sp>
        <p:nvSpPr>
          <p:cNvPr id="649" name="Google Shape;649;p30"/>
          <p:cNvSpPr txBox="1">
            <a:spLocks noGrp="1"/>
          </p:cNvSpPr>
          <p:nvPr>
            <p:ph type="subTitle" idx="1"/>
          </p:nvPr>
        </p:nvSpPr>
        <p:spPr>
          <a:xfrm>
            <a:off x="1928733" y="4315767"/>
            <a:ext cx="7676000" cy="12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650" name="Google Shape;650;p30"/>
          <p:cNvSpPr/>
          <p:nvPr/>
        </p:nvSpPr>
        <p:spPr>
          <a:xfrm>
            <a:off x="-11400" y="3589301"/>
            <a:ext cx="1517759" cy="69180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30"/>
          <p:cNvSpPr/>
          <p:nvPr/>
        </p:nvSpPr>
        <p:spPr>
          <a:xfrm flipH="1">
            <a:off x="10358501" y="932823"/>
            <a:ext cx="2012452" cy="917291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30"/>
          <p:cNvSpPr/>
          <p:nvPr/>
        </p:nvSpPr>
        <p:spPr>
          <a:xfrm flipH="1">
            <a:off x="5335709" y="228417"/>
            <a:ext cx="1407759" cy="64166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30"/>
          <p:cNvSpPr/>
          <p:nvPr/>
        </p:nvSpPr>
        <p:spPr>
          <a:xfrm flipH="1">
            <a:off x="10482085" y="5952101"/>
            <a:ext cx="1517759" cy="69180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976579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2">
  <p:cSld name="Main point 2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1"/>
          <p:cNvSpPr txBox="1">
            <a:spLocks noGrp="1"/>
          </p:cNvSpPr>
          <p:nvPr>
            <p:ph type="title"/>
          </p:nvPr>
        </p:nvSpPr>
        <p:spPr>
          <a:xfrm>
            <a:off x="6869133" y="2349448"/>
            <a:ext cx="4553600" cy="25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5564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7DB105-3017-4D3E-943C-33AF2D469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ABFD4-A860-48C7-8416-725ECA5D631E}" type="datetimeFigureOut">
              <a:rPr lang="en-US"/>
              <a:pPr>
                <a:defRPr/>
              </a:pPr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1165D9-11CA-4BB9-AF58-0B4DAB38C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1102C0-AF39-47B5-82FD-3D69C4F66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4D99B-584A-4650-92F9-A8931C0A4D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379279"/>
      </p:ext>
    </p:extLst>
  </p:cSld>
  <p:clrMapOvr>
    <a:masterClrMapping/>
  </p:clrMapOvr>
  <p:transition>
    <p:zo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68C8E7-2A79-43D3-AA9F-6DB0292F7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CB0D0-389D-4B69-B29B-9A2F7A7C83A3}" type="datetimeFigureOut">
              <a:rPr lang="en-US"/>
              <a:pPr>
                <a:defRPr/>
              </a:pPr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ACE746-6D1C-45BD-AD87-12A800C6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5B6B951-0A33-4F72-B690-65E154B91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723F6-ADC7-4B0D-BDE8-CBD8F07A4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956988"/>
      </p:ext>
    </p:extLst>
  </p:cSld>
  <p:clrMapOvr>
    <a:masterClrMapping/>
  </p:clrMapOvr>
  <p:transition>
    <p:zo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3C9441-0EAB-4B98-9FBD-BBCA4164E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64FEC-EF00-48F0-997C-07EEDDE498DC}" type="datetimeFigureOut">
              <a:rPr lang="en-US"/>
              <a:pPr>
                <a:defRPr/>
              </a:pPr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6F6E48-2525-4170-A644-F15BBB153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34E997-0B25-4B74-BA4D-11394B1C4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FDF0B-ADD0-4150-BDAB-EA052506BB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261529"/>
      </p:ext>
    </p:extLst>
  </p:cSld>
  <p:clrMapOvr>
    <a:masterClrMapping/>
  </p:clrMapOvr>
  <p:transition>
    <p:zo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70D73693-7584-42B9-BA21-507C21393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A5D7B-5942-4768-ACDF-33DDD42DBA33}" type="datetimeFigureOut">
              <a:rPr lang="en-US"/>
              <a:pPr>
                <a:defRPr/>
              </a:pPr>
              <a:t>10/24/2021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BED0D4F1-3B0C-4708-A2C0-6004617D3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0159F519-C799-4D37-A8B6-71C117B09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DDD1E-1363-406E-991D-219D55B475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35548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F5C48F-54CB-499C-92EE-8C1A8EBDF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66B781-2680-4F67-9692-5760AC102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F96D0-8812-426D-9D3C-0539976E0DB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FBB94CA-4165-4A28-BBFD-31D4FD2D2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21C36C1-6355-4E9F-8CDC-0CB612738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A1E09-84DB-47A5-AFD3-3A9E1F6C41A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48400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236FD431-19B0-4916-AB6C-7229E9AE5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7948D-4046-4B74-8F6C-1BD37BCDEE9B}" type="datetimeFigureOut">
              <a:rPr lang="en-US"/>
              <a:pPr>
                <a:defRPr/>
              </a:pPr>
              <a:t>10/24/2021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E903F285-6CED-4546-871A-BBACAC51D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8AD78BE6-BC61-4757-B1D3-0DDF62616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B51D2-1F50-4C54-9688-55895DD960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738930"/>
      </p:ext>
    </p:extLst>
  </p:cSld>
  <p:clrMapOvr>
    <a:masterClrMapping/>
  </p:clrMapOvr>
  <p:transition>
    <p:zo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EED58ECC-AF96-428C-97B1-70338E780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4C3DD-A00C-4BAC-BFF0-D9D53A92D86E}" type="datetimeFigureOut">
              <a:rPr lang="en-US"/>
              <a:pPr>
                <a:defRPr/>
              </a:pPr>
              <a:t>10/24/2021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52A3E191-DEB8-4A7D-9ED3-BFFDE4B8C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89081849-566E-47E8-9901-4886CFEC6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0B1AC-B0B3-4FDA-B9CA-BB4D8C7C5A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85175"/>
      </p:ext>
    </p:extLst>
  </p:cSld>
  <p:clrMapOvr>
    <a:masterClrMapping/>
  </p:clrMapOvr>
  <p:transition>
    <p:zo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13B547C4-6126-4DB4-B5CE-50BA4CAAB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49A36-4C68-4D56-B1D8-6EA4E5475844}" type="datetimeFigureOut">
              <a:rPr lang="en-US"/>
              <a:pPr>
                <a:defRPr/>
              </a:pPr>
              <a:t>10/24/2021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56DF1A1C-19B5-4782-9752-048D1B029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D4C084CE-10B8-4F5B-9029-565131B5C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DBFDC-8C1E-4804-B6E6-E96B55C9F3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568498"/>
      </p:ext>
    </p:extLst>
  </p:cSld>
  <p:clrMapOvr>
    <a:masterClrMapping/>
  </p:clrMapOvr>
  <p:transition>
    <p:zo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906B9F24-FECE-44CF-B43E-96CB1D35D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F9BE9-23E4-4DBA-BCC7-8D41FF0E408A}" type="datetimeFigureOut">
              <a:rPr lang="en-US"/>
              <a:pPr>
                <a:defRPr/>
              </a:pPr>
              <a:t>10/24/2021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C43978AD-2D25-49BC-91DA-DA67F3B7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76DD560B-F887-465D-AFBF-295DFFC53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81F3E-C1AD-42C8-A767-3332AAD463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978764"/>
      </p:ext>
    </p:extLst>
  </p:cSld>
  <p:clrMapOvr>
    <a:masterClrMapping/>
  </p:clrMapOvr>
  <p:transition>
    <p:zo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B5800C3B-8FE5-44A4-B2F2-F1088DBDE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C1E75-E31F-405F-B91F-23976F8896D0}" type="datetimeFigureOut">
              <a:rPr lang="en-US"/>
              <a:pPr>
                <a:defRPr/>
              </a:pPr>
              <a:t>10/24/2021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D99EFD22-8212-4FF7-A2CD-EBF5B7CFB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FE0AF416-D9FE-4179-B554-03C2C81C1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FD431-3B32-4167-A9C0-8044A14099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40890"/>
      </p:ext>
    </p:extLst>
  </p:cSld>
  <p:clrMapOvr>
    <a:masterClrMapping/>
  </p:clrMapOvr>
  <p:transition>
    <p:zo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EE6754-F1C4-4314-85A0-E2B06A9D4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FA4CB-DEF5-4E86-B250-31E03779E593}" type="datetimeFigureOut">
              <a:rPr lang="en-US"/>
              <a:pPr>
                <a:defRPr/>
              </a:pPr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D965FD4-A41D-4590-972F-02F2B895B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E55077-B2CB-4964-AB70-8A07AE38E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4D792-0A7B-4F96-B5AB-397A195A42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315717"/>
      </p:ext>
    </p:extLst>
  </p:cSld>
  <p:clrMapOvr>
    <a:masterClrMapping/>
  </p:clrMapOvr>
  <p:transition>
    <p:zo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B0D6C6-CECB-4653-976C-CBBC193AB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313CA-4076-4016-873B-85E06515B03C}" type="datetimeFigureOut">
              <a:rPr lang="en-US"/>
              <a:pPr>
                <a:defRPr/>
              </a:pPr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B9EC745-010F-4223-80CA-185B16140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19CFCA-00FA-4085-893A-3ED814CF3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4B3EB-CC2D-4F5E-9567-678B5A52DD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003673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9454D63-903F-4EAA-8AE5-BD18AC0C9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F96D0-8812-426D-9D3C-0539976E0DB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2D5F13B-7B46-4E7E-8DF8-BB8EB294E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6669DAC-F72E-4363-B75E-4E1AB333A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A1E09-84DB-47A5-AFD3-3A9E1F6C41A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128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FF779F6-E937-4F9E-908F-8CEBDD99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72AD35-6FAC-4D5E-A495-5857D522B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AEB10D-D616-4E59-A939-A60E6E2263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F96D0-8812-426D-9D3C-0539976E0DB8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4EC2F4-4821-43D7-A11D-CE76E21C72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675383-6B1A-4D19-B564-4A3DDC383B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A1E09-84DB-47A5-AFD3-3A9E1F6C41A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297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71" r:id="rId3"/>
    <p:sldLayoutId id="2147483764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781" r:id="rId10"/>
    <p:sldLayoutId id="2147483780" r:id="rId11"/>
    <p:sldLayoutId id="2147483668" r:id="rId12"/>
    <p:sldLayoutId id="2147483669" r:id="rId13"/>
    <p:sldLayoutId id="2147483670" r:id="rId14"/>
    <p:sldLayoutId id="214748367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E250C-EC1E-4046-9F26-9215A223F8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CA7D7-8A35-4D8F-B2F7-8C54FAB16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192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782" r:id="rId3"/>
    <p:sldLayoutId id="2147483774" r:id="rId4"/>
    <p:sldLayoutId id="2147483773" r:id="rId5"/>
    <p:sldLayoutId id="2147483770" r:id="rId6"/>
    <p:sldLayoutId id="2147483769" r:id="rId7"/>
    <p:sldLayoutId id="2147483767" r:id="rId8"/>
    <p:sldLayoutId id="2147483766" r:id="rId9"/>
    <p:sldLayoutId id="2147483765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778" r:id="rId16"/>
    <p:sldLayoutId id="2147483777" r:id="rId17"/>
    <p:sldLayoutId id="2147483776" r:id="rId18"/>
    <p:sldLayoutId id="2147483775" r:id="rId19"/>
    <p:sldLayoutId id="2147483772" r:id="rId20"/>
    <p:sldLayoutId id="2147483768" r:id="rId21"/>
    <p:sldLayoutId id="2147483680" r:id="rId22"/>
    <p:sldLayoutId id="2147483681" r:id="rId23"/>
    <p:sldLayoutId id="2147483682" r:id="rId24"/>
    <p:sldLayoutId id="2147483683" r:id="rId2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E250C-EC1E-4046-9F26-9215A223F81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CA7D7-8A35-4D8F-B2F7-8C54FAB16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200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779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anum Pen Script"/>
              <a:buNone/>
              <a:defRPr sz="6000" b="1">
                <a:solidFill>
                  <a:schemeClr val="dk2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Char char="●"/>
              <a:defRPr sz="18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58333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701" r:id="rId2"/>
    <p:sldLayoutId id="2147483703" r:id="rId3"/>
    <p:sldLayoutId id="2147483709" r:id="rId4"/>
    <p:sldLayoutId id="2147483717" r:id="rId5"/>
    <p:sldLayoutId id="2147483718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8" r:id="rId12"/>
    <p:sldLayoutId id="2147483735" r:id="rId13"/>
    <p:sldLayoutId id="2147483736" r:id="rId14"/>
    <p:sldLayoutId id="2147483737" r:id="rId15"/>
    <p:sldLayoutId id="2147483740" r:id="rId16"/>
    <p:sldLayoutId id="2147483741" r:id="rId17"/>
    <p:sldLayoutId id="2147483746" r:id="rId18"/>
    <p:sldLayoutId id="2147483747" r:id="rId19"/>
    <p:sldLayoutId id="2147483748" r:id="rId20"/>
    <p:sldLayoutId id="2147483749" r:id="rId21"/>
    <p:sldLayoutId id="2147483750" r:id="rId22"/>
    <p:sldLayoutId id="2147483751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xmlns="" id="{2EA273EF-CAC5-4995-893F-2475CB37E7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xmlns="" id="{002C73D3-0867-4D14-A268-3820C9145C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F95D48-5832-44B2-B97F-F846EF57B4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AC568B4-A57E-4762-94A3-9E47E251BD98}" type="datetimeFigureOut">
              <a:rPr lang="en-US"/>
              <a:pPr>
                <a:defRPr/>
              </a:pPr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FF743B-718D-48FA-A239-D678498AC8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A5F86C-5F7C-487D-A807-51DD69391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8A44262-11FA-4A2F-8F4A-28144A6CC6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957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7" Type="http://schemas.openxmlformats.org/officeDocument/2006/relationships/image" Target="../media/image4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5.png"/><Relationship Id="rId5" Type="http://schemas.openxmlformats.org/officeDocument/2006/relationships/image" Target="../media/image54.gif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microsoft.com/office/2007/relationships/hdphoto" Target="../media/hdphoto3.wdp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9.xml"/><Relationship Id="rId4" Type="http://schemas.openxmlformats.org/officeDocument/2006/relationships/slide" Target="slide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5" Type="http://schemas.openxmlformats.org/officeDocument/2006/relationships/slide" Target="slide31.xml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9.xml"/><Relationship Id="rId5" Type="http://schemas.microsoft.com/office/2007/relationships/hdphoto" Target="../media/hdphoto4.wdp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5.png"/><Relationship Id="rId7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gif"/><Relationship Id="rId3" Type="http://schemas.openxmlformats.org/officeDocument/2006/relationships/image" Target="../media/image47.emf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80.png"/><Relationship Id="rId10" Type="http://schemas.openxmlformats.org/officeDocument/2006/relationships/image" Target="../media/image83.gif"/><Relationship Id="rId4" Type="http://schemas.openxmlformats.org/officeDocument/2006/relationships/image" Target="../media/image79.png"/><Relationship Id="rId9" Type="http://schemas.openxmlformats.org/officeDocument/2006/relationships/image" Target="../media/image82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4.png"/><Relationship Id="rId7" Type="http://schemas.openxmlformats.org/officeDocument/2006/relationships/image" Target="../media/image8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85.png"/><Relationship Id="rId4" Type="http://schemas.microsoft.com/office/2007/relationships/hdphoto" Target="../media/hdphoto8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1.gi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6.xml"/><Relationship Id="rId6" Type="http://schemas.microsoft.com/office/2007/relationships/hdphoto" Target="../media/hdphoto11.wdp"/><Relationship Id="rId5" Type="http://schemas.openxmlformats.org/officeDocument/2006/relationships/image" Target="../media/image90.png"/><Relationship Id="rId4" Type="http://schemas.microsoft.com/office/2007/relationships/hdphoto" Target="../media/hdphoto10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5" Type="http://schemas.openxmlformats.org/officeDocument/2006/relationships/image" Target="../media/image91.gif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76.xml"/><Relationship Id="rId1" Type="http://schemas.openxmlformats.org/officeDocument/2006/relationships/audio" Target="file:///D:\Ppt\3.%20Nh&#7841;c%20ch&#232;n%20PPt\31''_voi-gam.mp3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slide" Target="slide4.xml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emf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0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12" Type="http://schemas.openxmlformats.org/officeDocument/2006/relationships/slide" Target="slide7.xml"/><Relationship Id="rId17" Type="http://schemas.openxmlformats.org/officeDocument/2006/relationships/image" Target="../media/image32.png"/><Relationship Id="rId2" Type="http://schemas.openxmlformats.org/officeDocument/2006/relationships/image" Target="../media/image20.jpe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5" Type="http://schemas.openxmlformats.org/officeDocument/2006/relationships/image" Target="../media/image30.png"/><Relationship Id="rId10" Type="http://schemas.openxmlformats.org/officeDocument/2006/relationships/slide" Target="slide6.xml"/><Relationship Id="rId19" Type="http://schemas.openxmlformats.org/officeDocument/2006/relationships/slide" Target="slide8.xml"/><Relationship Id="rId4" Type="http://schemas.openxmlformats.org/officeDocument/2006/relationships/image" Target="../media/image22.png"/><Relationship Id="rId9" Type="http://schemas.openxmlformats.org/officeDocument/2006/relationships/image" Target="../media/image26.png"/><Relationship Id="rId14" Type="http://schemas.openxmlformats.org/officeDocument/2006/relationships/image" Target="../media/image2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102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.png"/><Relationship Id="rId5" Type="http://schemas.openxmlformats.org/officeDocument/2006/relationships/image" Target="../media/image101.pn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emf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7.xml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56.png"/><Relationship Id="rId5" Type="http://schemas.openxmlformats.org/officeDocument/2006/relationships/image" Target="../media/image54.gif"/><Relationship Id="rId4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05.png"/><Relationship Id="rId5" Type="http://schemas.openxmlformats.org/officeDocument/2006/relationships/image" Target="../media/image104.jpe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0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jpe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6.xml"/><Relationship Id="rId1" Type="http://schemas.openxmlformats.org/officeDocument/2006/relationships/audio" Target="file:///D:\Ppt\3.%20Nh&#7841;c%20ch&#232;n%20PPt\Am-thanh-tra-loi-dung-www_yeualo_com.mp3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15.png"/><Relationship Id="rId4" Type="http://schemas.openxmlformats.org/officeDocument/2006/relationships/slide" Target="slide4.xml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jpe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6.xml"/><Relationship Id="rId1" Type="http://schemas.openxmlformats.org/officeDocument/2006/relationships/audio" Target="file:///D:\Ppt\3.%20Nh&#7841;c%20ch&#232;n%20PPt\Am-thanh-tra-loi-dung-www_yeualo_com.mp3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9.png"/><Relationship Id="rId10" Type="http://schemas.openxmlformats.org/officeDocument/2006/relationships/image" Target="../media/image34.png"/><Relationship Id="rId4" Type="http://schemas.openxmlformats.org/officeDocument/2006/relationships/image" Target="../media/image35.png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jpe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6.xml"/><Relationship Id="rId1" Type="http://schemas.openxmlformats.org/officeDocument/2006/relationships/audio" Target="file:///D:\Ppt\3.%20Nh&#7841;c%20ch&#232;n%20PPt\Am-thanh-tra-loi-dung-www_yeualo_com.mp3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15.png"/><Relationship Id="rId4" Type="http://schemas.openxmlformats.org/officeDocument/2006/relationships/slide" Target="slide4.xml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605" y="4758617"/>
            <a:ext cx="12195810" cy="2154628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605" y="-1905"/>
            <a:ext cx="12195810" cy="1260475"/>
          </a:xfrm>
          <a:prstGeom prst="rect">
            <a:avLst/>
          </a:prstGeom>
        </p:spPr>
      </p:pic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90" y="1041400"/>
            <a:ext cx="798830" cy="80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90" y="3740785"/>
            <a:ext cx="1217295" cy="118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530" y="1073785"/>
            <a:ext cx="779145" cy="73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760000" flipH="1">
            <a:off x="215492" y="1103712"/>
            <a:ext cx="1575435" cy="1514475"/>
          </a:xfrm>
          <a:prstGeom prst="rect">
            <a:avLst/>
          </a:prstGeom>
        </p:spPr>
      </p:pic>
      <p:pic>
        <p:nvPicPr>
          <p:cNvPr id="17" name="图片 16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39309" y="959250"/>
            <a:ext cx="1555750" cy="1514475"/>
          </a:xfrm>
          <a:prstGeom prst="rect">
            <a:avLst/>
          </a:prstGeom>
        </p:spPr>
      </p:pic>
      <p:sp>
        <p:nvSpPr>
          <p:cNvPr id="23" name="文本框 8">
            <a:extLst>
              <a:ext uri="{FF2B5EF4-FFF2-40B4-BE49-F238E27FC236}">
                <a16:creationId xmlns:a16="http://schemas.microsoft.com/office/drawing/2014/main" xmlns="" id="{5130A514-BD20-43A3-ABAC-BE4D97330461}"/>
              </a:ext>
            </a:extLst>
          </p:cNvPr>
          <p:cNvSpPr txBox="1"/>
          <p:nvPr/>
        </p:nvSpPr>
        <p:spPr>
          <a:xfrm>
            <a:off x="2448222" y="907121"/>
            <a:ext cx="7295555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342900">
              <a:buFont typeface="Arial"/>
              <a:buNone/>
              <a:defRPr/>
            </a:pP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  <a:sym typeface="Arial"/>
              </a:rPr>
              <a:t>PHÒNG GIÁO DỤC VÀ ĐÀO TẠO QUẬN LONG BIÊN</a:t>
            </a:r>
          </a:p>
          <a:p>
            <a:pPr algn="ctr" defTabSz="342900">
              <a:buFont typeface="Arial"/>
              <a:buNone/>
              <a:defRPr/>
            </a:pP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  <a:sym typeface="Arial"/>
              </a:rPr>
              <a:t>TRƯỜNG TIỂU HỌC PHÚC LỢI</a:t>
            </a:r>
          </a:p>
        </p:txBody>
      </p:sp>
      <p:sp>
        <p:nvSpPr>
          <p:cNvPr id="25" name="文本框 8">
            <a:extLst>
              <a:ext uri="{FF2B5EF4-FFF2-40B4-BE49-F238E27FC236}">
                <a16:creationId xmlns:a16="http://schemas.microsoft.com/office/drawing/2014/main" xmlns="" id="{F19EA820-665D-4F5B-B60D-011396600FCC}"/>
              </a:ext>
            </a:extLst>
          </p:cNvPr>
          <p:cNvSpPr txBox="1"/>
          <p:nvPr/>
        </p:nvSpPr>
        <p:spPr>
          <a:xfrm>
            <a:off x="3159720" y="2404848"/>
            <a:ext cx="5847160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342900">
              <a:buFont typeface="Arial"/>
              <a:buNone/>
              <a:defRPr/>
            </a:pPr>
            <a:r>
              <a:rPr lang="en-US" altLang="zh-CN" sz="6000" b="1" i="1" dirty="0" err="1" smtClean="0">
                <a:solidFill>
                  <a:srgbClr val="35935F"/>
                </a:solidFill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  <a:sym typeface="Arial"/>
              </a:rPr>
              <a:t>Môn</a:t>
            </a:r>
            <a:r>
              <a:rPr lang="en-US" altLang="zh-CN" sz="6000" b="1" i="1" dirty="0" smtClean="0">
                <a:solidFill>
                  <a:srgbClr val="35935F"/>
                </a:solidFill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6000" b="1" i="1" dirty="0" err="1" smtClean="0">
                <a:solidFill>
                  <a:srgbClr val="35935F"/>
                </a:solidFill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  <a:sym typeface="Arial"/>
              </a:rPr>
              <a:t>Địa</a:t>
            </a:r>
            <a:r>
              <a:rPr lang="en-US" altLang="zh-CN" sz="6000" b="1" i="1" dirty="0" smtClean="0">
                <a:solidFill>
                  <a:srgbClr val="35935F"/>
                </a:solidFill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6000" b="1" i="1" dirty="0" err="1">
                <a:solidFill>
                  <a:srgbClr val="35935F"/>
                </a:solidFill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  <a:sym typeface="Arial"/>
              </a:rPr>
              <a:t>lí</a:t>
            </a:r>
            <a:r>
              <a:rPr lang="en-US" altLang="zh-CN" sz="6000" b="1" i="1" dirty="0">
                <a:solidFill>
                  <a:srgbClr val="35935F"/>
                </a:solidFill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6000" b="1" i="1" dirty="0" smtClean="0">
                <a:solidFill>
                  <a:srgbClr val="35935F"/>
                </a:solidFill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  <a:sym typeface="Arial"/>
              </a:rPr>
              <a:t>4</a:t>
            </a:r>
            <a:endParaRPr lang="en-US" altLang="zh-CN" sz="6000" b="1" i="1" dirty="0">
              <a:solidFill>
                <a:srgbClr val="35935F"/>
              </a:solidFill>
              <a:latin typeface="Times New Roman" panose="02020603050405020304" pitchFamily="18" charset="0"/>
              <a:ea typeface="百变马丁" panose="02010601030101010101" pitchFamily="2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6" name="Picture 2" descr="Travel Flower Sticker by Kew Gardens for iOS &amp;amp; Android | GIPHY in 2021 |  Whats up gif, Art drawings for kids, Good morning beautiful gif">
            <a:extLst>
              <a:ext uri="{FF2B5EF4-FFF2-40B4-BE49-F238E27FC236}">
                <a16:creationId xmlns:a16="http://schemas.microsoft.com/office/drawing/2014/main" xmlns="" id="{63DA8C42-DCA4-4DA3-AB79-214E7179FF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858" y="4926965"/>
            <a:ext cx="911428" cy="91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92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 animBg="1"/>
    </p:bldLst>
  </p:timing>
  <p:extLst mod="1">
    <p:ext uri="{E180D4A7-C9FB-4DFB-919C-405C955672EB}">
      <p14:showEvtLst xmlns:p14="http://schemas.microsoft.com/office/powerpoint/2010/main">
        <p14:playEvt time="158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:\传网\PPT\同学录PPT\12\花朵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" t="78905" b="5556"/>
          <a:stretch/>
        </p:blipFill>
        <p:spPr bwMode="auto">
          <a:xfrm>
            <a:off x="-216646" y="5740401"/>
            <a:ext cx="13191585" cy="162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xmlns="" id="{608891AF-1070-42FF-9328-D679AAB13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4528" y="1847571"/>
            <a:ext cx="5340871" cy="38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9pPr>
          </a:lstStyle>
          <a:p>
            <a:pPr defTabSz="685800">
              <a:spcBef>
                <a:spcPct val="0"/>
              </a:spcBef>
              <a:buClrTx/>
              <a:buNone/>
            </a:pPr>
            <a:r>
              <a:rPr lang="en-US" sz="2250" b="1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250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50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50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250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50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50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250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dan.</a:t>
            </a:r>
            <a:endParaRPr lang="zh-CN" altLang="en-US" sz="2250" b="1" kern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xmlns="" id="{5FDABF27-C9F3-4375-8622-B4ADE427C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0330" y="3091425"/>
            <a:ext cx="3660388" cy="38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9pPr>
          </a:lstStyle>
          <a:p>
            <a:pPr defTabSz="685800">
              <a:spcBef>
                <a:spcPct val="0"/>
              </a:spcBef>
              <a:buClrTx/>
              <a:buNone/>
            </a:pPr>
            <a:r>
              <a:rPr lang="en-US" sz="2250" b="1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250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250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50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250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250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250" b="1" kern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9C8420F-C825-4DAF-9C1D-B8CDBD5ED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974" y="4110930"/>
            <a:ext cx="2967038" cy="38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9pPr>
          </a:lstStyle>
          <a:p>
            <a:pPr defTabSz="685800">
              <a:spcBef>
                <a:spcPct val="0"/>
              </a:spcBef>
              <a:buClrTx/>
              <a:buNone/>
            </a:pPr>
            <a:r>
              <a:rPr lang="en-US" sz="2250" b="1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250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250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250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50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250" b="1" kern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xmlns="" id="{157B58E1-32E7-4166-9CA8-AC51E4342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974" y="5292139"/>
            <a:ext cx="7707555" cy="38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itchFamily="34" charset="-122"/>
              </a:defRPr>
            </a:lvl9pPr>
          </a:lstStyle>
          <a:p>
            <a:pPr defTabSz="685800">
              <a:spcBef>
                <a:spcPct val="0"/>
              </a:spcBef>
              <a:buClrTx/>
              <a:buNone/>
            </a:pPr>
            <a:r>
              <a:rPr lang="es-ES" sz="2250" b="1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s-ES" sz="2250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250" b="1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s-ES" sz="2250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250" b="1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s-ES" sz="2250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250" b="1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s-ES" sz="2250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250" b="1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s-ES" sz="2250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s-ES" sz="2250" b="1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s-ES" sz="2250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250" b="1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s-ES" sz="2250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250" b="1" kern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组合 18">
            <a:extLst>
              <a:ext uri="{FF2B5EF4-FFF2-40B4-BE49-F238E27FC236}">
                <a16:creationId xmlns:a16="http://schemas.microsoft.com/office/drawing/2014/main" xmlns="" id="{7D06811F-92B3-4FC5-9BE5-5205A303AE37}"/>
              </a:ext>
            </a:extLst>
          </p:cNvPr>
          <p:cNvGrpSpPr/>
          <p:nvPr/>
        </p:nvGrpSpPr>
        <p:grpSpPr>
          <a:xfrm>
            <a:off x="2067630" y="1711132"/>
            <a:ext cx="1597170" cy="743137"/>
            <a:chOff x="1970247" y="393451"/>
            <a:chExt cx="2129560" cy="990849"/>
          </a:xfrm>
        </p:grpSpPr>
        <p:sp>
          <p:nvSpPr>
            <p:cNvPr id="10" name="椭圆 4">
              <a:extLst>
                <a:ext uri="{FF2B5EF4-FFF2-40B4-BE49-F238E27FC236}">
                  <a16:creationId xmlns:a16="http://schemas.microsoft.com/office/drawing/2014/main" xmlns="" id="{D0B1C41D-967D-4E0B-8FD6-0F0BED21E03E}"/>
                </a:ext>
              </a:extLst>
            </p:cNvPr>
            <p:cNvSpPr/>
            <p:nvPr/>
          </p:nvSpPr>
          <p:spPr>
            <a:xfrm>
              <a:off x="2679423" y="411162"/>
              <a:ext cx="728662" cy="973138"/>
            </a:xfrm>
            <a:custGeom>
              <a:avLst/>
              <a:gdLst/>
              <a:ahLst/>
              <a:cxnLst/>
              <a:rect l="l" t="t" r="r" b="b"/>
              <a:pathLst>
                <a:path w="959230" h="1283265">
                  <a:moveTo>
                    <a:pt x="144016" y="0"/>
                  </a:moveTo>
                  <a:lnTo>
                    <a:pt x="792088" y="0"/>
                  </a:lnTo>
                  <a:lnTo>
                    <a:pt x="792088" y="442510"/>
                  </a:lnTo>
                  <a:cubicBezTo>
                    <a:pt x="894990" y="528892"/>
                    <a:pt x="959230" y="658769"/>
                    <a:pt x="959230" y="803650"/>
                  </a:cubicBezTo>
                  <a:cubicBezTo>
                    <a:pt x="959230" y="1068534"/>
                    <a:pt x="744499" y="1283265"/>
                    <a:pt x="479615" y="1283265"/>
                  </a:cubicBezTo>
                  <a:cubicBezTo>
                    <a:pt x="214731" y="1283265"/>
                    <a:pt x="0" y="1068534"/>
                    <a:pt x="0" y="803650"/>
                  </a:cubicBezTo>
                  <a:cubicBezTo>
                    <a:pt x="0" y="669564"/>
                    <a:pt x="55024" y="548329"/>
                    <a:pt x="144016" y="461590"/>
                  </a:cubicBezTo>
                  <a:close/>
                </a:path>
              </a:pathLst>
            </a:custGeom>
            <a:solidFill>
              <a:srgbClr val="F5C646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defTabSz="685800">
                <a:buClrTx/>
                <a:defRPr/>
              </a:pPr>
              <a:endParaRPr lang="zh-CN" altLang="en-US" sz="1013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椭圆 20">
              <a:extLst>
                <a:ext uri="{FF2B5EF4-FFF2-40B4-BE49-F238E27FC236}">
                  <a16:creationId xmlns:a16="http://schemas.microsoft.com/office/drawing/2014/main" xmlns="" id="{9A72BC5B-BF8D-4467-8AFC-500F50BBBEE7}"/>
                </a:ext>
              </a:extLst>
            </p:cNvPr>
            <p:cNvSpPr/>
            <p:nvPr/>
          </p:nvSpPr>
          <p:spPr>
            <a:xfrm>
              <a:off x="2769910" y="747712"/>
              <a:ext cx="546100" cy="5461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anchor="ctr"/>
            <a:lstStyle/>
            <a:p>
              <a:pPr algn="ctr" defTabSz="685800">
                <a:buClrTx/>
                <a:defRPr/>
              </a:pPr>
              <a:r>
                <a:rPr lang="en-US" altLang="zh-CN" sz="18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1</a:t>
              </a:r>
              <a:endParaRPr lang="zh-CN" altLang="en-US" sz="1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矩形 21">
              <a:extLst>
                <a:ext uri="{FF2B5EF4-FFF2-40B4-BE49-F238E27FC236}">
                  <a16:creationId xmlns:a16="http://schemas.microsoft.com/office/drawing/2014/main" xmlns="" id="{A2A88827-86F1-48B0-A7AE-25AD58C70FC1}"/>
                </a:ext>
              </a:extLst>
            </p:cNvPr>
            <p:cNvSpPr/>
            <p:nvPr/>
          </p:nvSpPr>
          <p:spPr>
            <a:xfrm flipV="1">
              <a:off x="1970247" y="393451"/>
              <a:ext cx="2129560" cy="34669"/>
            </a:xfrm>
            <a:prstGeom prst="rect">
              <a:avLst/>
            </a:prstGeom>
            <a:gradFill>
              <a:gsLst>
                <a:gs pos="49628">
                  <a:srgbClr val="CE9E9D"/>
                </a:gs>
                <a:gs pos="2000">
                  <a:sysClr val="window" lastClr="FFFFFF">
                    <a:alpha val="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lin ang="108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685800">
                <a:buClrTx/>
                <a:defRPr/>
              </a:pPr>
              <a:endParaRPr lang="zh-CN" altLang="en-US" sz="1013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22">
            <a:extLst>
              <a:ext uri="{FF2B5EF4-FFF2-40B4-BE49-F238E27FC236}">
                <a16:creationId xmlns:a16="http://schemas.microsoft.com/office/drawing/2014/main" xmlns="" id="{52F5A942-C3B5-4695-97A4-6B740F3E7B73}"/>
              </a:ext>
            </a:extLst>
          </p:cNvPr>
          <p:cNvGrpSpPr/>
          <p:nvPr/>
        </p:nvGrpSpPr>
        <p:grpSpPr>
          <a:xfrm>
            <a:off x="2083827" y="2816588"/>
            <a:ext cx="1747082" cy="742417"/>
            <a:chOff x="1970248" y="1562811"/>
            <a:chExt cx="2329443" cy="989889"/>
          </a:xfrm>
        </p:grpSpPr>
        <p:sp>
          <p:nvSpPr>
            <p:cNvPr id="14" name="椭圆 4">
              <a:extLst>
                <a:ext uri="{FF2B5EF4-FFF2-40B4-BE49-F238E27FC236}">
                  <a16:creationId xmlns:a16="http://schemas.microsoft.com/office/drawing/2014/main" xmlns="" id="{CA5D8EDE-AEB0-4474-BF9C-795C2C56BD2D}"/>
                </a:ext>
              </a:extLst>
            </p:cNvPr>
            <p:cNvSpPr/>
            <p:nvPr/>
          </p:nvSpPr>
          <p:spPr>
            <a:xfrm>
              <a:off x="2679423" y="1579562"/>
              <a:ext cx="728662" cy="973138"/>
            </a:xfrm>
            <a:custGeom>
              <a:avLst/>
              <a:gdLst/>
              <a:ahLst/>
              <a:cxnLst/>
              <a:rect l="l" t="t" r="r" b="b"/>
              <a:pathLst>
                <a:path w="959230" h="1283265">
                  <a:moveTo>
                    <a:pt x="144016" y="0"/>
                  </a:moveTo>
                  <a:lnTo>
                    <a:pt x="792088" y="0"/>
                  </a:lnTo>
                  <a:lnTo>
                    <a:pt x="792088" y="442510"/>
                  </a:lnTo>
                  <a:cubicBezTo>
                    <a:pt x="894990" y="528892"/>
                    <a:pt x="959230" y="658769"/>
                    <a:pt x="959230" y="803650"/>
                  </a:cubicBezTo>
                  <a:cubicBezTo>
                    <a:pt x="959230" y="1068534"/>
                    <a:pt x="744499" y="1283265"/>
                    <a:pt x="479615" y="1283265"/>
                  </a:cubicBezTo>
                  <a:cubicBezTo>
                    <a:pt x="214731" y="1283265"/>
                    <a:pt x="0" y="1068534"/>
                    <a:pt x="0" y="803650"/>
                  </a:cubicBezTo>
                  <a:cubicBezTo>
                    <a:pt x="0" y="669564"/>
                    <a:pt x="55024" y="548329"/>
                    <a:pt x="144016" y="461590"/>
                  </a:cubicBezTo>
                  <a:close/>
                </a:path>
              </a:pathLst>
            </a:custGeom>
            <a:solidFill>
              <a:srgbClr val="399563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defTabSz="685800">
                <a:buClrTx/>
                <a:defRPr/>
              </a:pPr>
              <a:endParaRPr lang="zh-CN" altLang="en-US" sz="1013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椭圆 24">
              <a:extLst>
                <a:ext uri="{FF2B5EF4-FFF2-40B4-BE49-F238E27FC236}">
                  <a16:creationId xmlns:a16="http://schemas.microsoft.com/office/drawing/2014/main" xmlns="" id="{972C5633-1848-44FC-909F-9081613841F5}"/>
                </a:ext>
              </a:extLst>
            </p:cNvPr>
            <p:cNvSpPr/>
            <p:nvPr/>
          </p:nvSpPr>
          <p:spPr>
            <a:xfrm>
              <a:off x="2769910" y="1916112"/>
              <a:ext cx="546100" cy="5461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anchor="ctr"/>
            <a:lstStyle/>
            <a:p>
              <a:pPr algn="ctr" defTabSz="685800">
                <a:buClrTx/>
                <a:defRPr/>
              </a:pPr>
              <a:r>
                <a:rPr lang="en-US" altLang="zh-CN" sz="18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2</a:t>
              </a:r>
              <a:endParaRPr lang="zh-CN" altLang="en-US" sz="1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矩形 25">
              <a:extLst>
                <a:ext uri="{FF2B5EF4-FFF2-40B4-BE49-F238E27FC236}">
                  <a16:creationId xmlns:a16="http://schemas.microsoft.com/office/drawing/2014/main" xmlns="" id="{87FE2DAE-5629-4C88-A966-F455D4DC7A87}"/>
                </a:ext>
              </a:extLst>
            </p:cNvPr>
            <p:cNvSpPr/>
            <p:nvPr/>
          </p:nvSpPr>
          <p:spPr>
            <a:xfrm flipV="1">
              <a:off x="1970248" y="1562811"/>
              <a:ext cx="2329443" cy="34669"/>
            </a:xfrm>
            <a:prstGeom prst="rect">
              <a:avLst/>
            </a:prstGeom>
            <a:gradFill>
              <a:gsLst>
                <a:gs pos="49628">
                  <a:srgbClr val="399563"/>
                </a:gs>
                <a:gs pos="2000">
                  <a:sysClr val="window" lastClr="FFFFFF">
                    <a:alpha val="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lin ang="108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685800">
                <a:buClrTx/>
                <a:defRPr/>
              </a:pPr>
              <a:endParaRPr lang="zh-CN" altLang="en-US" sz="1013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7" name="组合 26">
            <a:extLst>
              <a:ext uri="{FF2B5EF4-FFF2-40B4-BE49-F238E27FC236}">
                <a16:creationId xmlns:a16="http://schemas.microsoft.com/office/drawing/2014/main" xmlns="" id="{97C0AD13-FF79-41A4-A7A1-2C7E611BD601}"/>
              </a:ext>
            </a:extLst>
          </p:cNvPr>
          <p:cNvGrpSpPr/>
          <p:nvPr/>
        </p:nvGrpSpPr>
        <p:grpSpPr>
          <a:xfrm>
            <a:off x="2096201" y="3937761"/>
            <a:ext cx="1651277" cy="742888"/>
            <a:chOff x="1970248" y="2732170"/>
            <a:chExt cx="2201702" cy="990517"/>
          </a:xfrm>
        </p:grpSpPr>
        <p:sp>
          <p:nvSpPr>
            <p:cNvPr id="18" name="椭圆 4">
              <a:extLst>
                <a:ext uri="{FF2B5EF4-FFF2-40B4-BE49-F238E27FC236}">
                  <a16:creationId xmlns:a16="http://schemas.microsoft.com/office/drawing/2014/main" xmlns="" id="{F688DD88-A27D-4B67-8426-4ABC829F8925}"/>
                </a:ext>
              </a:extLst>
            </p:cNvPr>
            <p:cNvSpPr/>
            <p:nvPr/>
          </p:nvSpPr>
          <p:spPr>
            <a:xfrm>
              <a:off x="2679423" y="2749550"/>
              <a:ext cx="728662" cy="973137"/>
            </a:xfrm>
            <a:custGeom>
              <a:avLst/>
              <a:gdLst/>
              <a:ahLst/>
              <a:cxnLst/>
              <a:rect l="l" t="t" r="r" b="b"/>
              <a:pathLst>
                <a:path w="959230" h="1283265">
                  <a:moveTo>
                    <a:pt x="144016" y="0"/>
                  </a:moveTo>
                  <a:lnTo>
                    <a:pt x="792088" y="0"/>
                  </a:lnTo>
                  <a:lnTo>
                    <a:pt x="792088" y="442510"/>
                  </a:lnTo>
                  <a:cubicBezTo>
                    <a:pt x="894990" y="528892"/>
                    <a:pt x="959230" y="658769"/>
                    <a:pt x="959230" y="803650"/>
                  </a:cubicBezTo>
                  <a:cubicBezTo>
                    <a:pt x="959230" y="1068534"/>
                    <a:pt x="744499" y="1283265"/>
                    <a:pt x="479615" y="1283265"/>
                  </a:cubicBezTo>
                  <a:cubicBezTo>
                    <a:pt x="214731" y="1283265"/>
                    <a:pt x="0" y="1068534"/>
                    <a:pt x="0" y="803650"/>
                  </a:cubicBezTo>
                  <a:cubicBezTo>
                    <a:pt x="0" y="669564"/>
                    <a:pt x="55024" y="548329"/>
                    <a:pt x="144016" y="461590"/>
                  </a:cubicBezTo>
                  <a:close/>
                </a:path>
              </a:pathLst>
            </a:custGeom>
            <a:solidFill>
              <a:srgbClr val="F5C646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defTabSz="685800">
                <a:buClrTx/>
                <a:defRPr/>
              </a:pPr>
              <a:endParaRPr lang="zh-CN" altLang="en-US" sz="1013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椭圆 28">
              <a:extLst>
                <a:ext uri="{FF2B5EF4-FFF2-40B4-BE49-F238E27FC236}">
                  <a16:creationId xmlns:a16="http://schemas.microsoft.com/office/drawing/2014/main" xmlns="" id="{C848AE3F-2544-4F87-8255-70A2133CE321}"/>
                </a:ext>
              </a:extLst>
            </p:cNvPr>
            <p:cNvSpPr/>
            <p:nvPr/>
          </p:nvSpPr>
          <p:spPr>
            <a:xfrm>
              <a:off x="2769910" y="3086100"/>
              <a:ext cx="546100" cy="5461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anchor="ctr"/>
            <a:lstStyle/>
            <a:p>
              <a:pPr algn="ctr" defTabSz="685800">
                <a:buClrTx/>
                <a:defRPr/>
              </a:pPr>
              <a:r>
                <a:rPr lang="en-US" altLang="zh-CN" sz="18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3</a:t>
              </a:r>
              <a:endParaRPr lang="zh-CN" altLang="en-US" sz="1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矩形 29">
              <a:extLst>
                <a:ext uri="{FF2B5EF4-FFF2-40B4-BE49-F238E27FC236}">
                  <a16:creationId xmlns:a16="http://schemas.microsoft.com/office/drawing/2014/main" xmlns="" id="{8B0E5A29-3A48-487C-ABEF-CA1F171B6CBF}"/>
                </a:ext>
              </a:extLst>
            </p:cNvPr>
            <p:cNvSpPr/>
            <p:nvPr/>
          </p:nvSpPr>
          <p:spPr>
            <a:xfrm flipV="1">
              <a:off x="1970248" y="2732170"/>
              <a:ext cx="2201702" cy="34669"/>
            </a:xfrm>
            <a:prstGeom prst="rect">
              <a:avLst/>
            </a:prstGeom>
            <a:gradFill>
              <a:gsLst>
                <a:gs pos="49628">
                  <a:srgbClr val="F5C646"/>
                </a:gs>
                <a:gs pos="2000">
                  <a:sysClr val="window" lastClr="FFFFFF">
                    <a:alpha val="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lin ang="108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685800">
                <a:buClrTx/>
                <a:defRPr/>
              </a:pPr>
              <a:endParaRPr lang="zh-CN" altLang="en-US" sz="1013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1" name="组合 30">
            <a:extLst>
              <a:ext uri="{FF2B5EF4-FFF2-40B4-BE49-F238E27FC236}">
                <a16:creationId xmlns:a16="http://schemas.microsoft.com/office/drawing/2014/main" xmlns="" id="{87BB3E25-7135-4BFD-94B8-5237E099D16A}"/>
              </a:ext>
            </a:extLst>
          </p:cNvPr>
          <p:cNvGrpSpPr/>
          <p:nvPr/>
        </p:nvGrpSpPr>
        <p:grpSpPr>
          <a:xfrm>
            <a:off x="2107972" y="5014540"/>
            <a:ext cx="1747082" cy="743360"/>
            <a:chOff x="1970248" y="3901528"/>
            <a:chExt cx="2329443" cy="991147"/>
          </a:xfrm>
        </p:grpSpPr>
        <p:sp>
          <p:nvSpPr>
            <p:cNvPr id="22" name="椭圆 4">
              <a:extLst>
                <a:ext uri="{FF2B5EF4-FFF2-40B4-BE49-F238E27FC236}">
                  <a16:creationId xmlns:a16="http://schemas.microsoft.com/office/drawing/2014/main" xmlns="" id="{175A7845-7745-44E5-8107-5D771E361866}"/>
                </a:ext>
              </a:extLst>
            </p:cNvPr>
            <p:cNvSpPr/>
            <p:nvPr/>
          </p:nvSpPr>
          <p:spPr>
            <a:xfrm>
              <a:off x="2679423" y="3919537"/>
              <a:ext cx="728662" cy="973138"/>
            </a:xfrm>
            <a:custGeom>
              <a:avLst/>
              <a:gdLst/>
              <a:ahLst/>
              <a:cxnLst/>
              <a:rect l="l" t="t" r="r" b="b"/>
              <a:pathLst>
                <a:path w="959230" h="1283265">
                  <a:moveTo>
                    <a:pt x="144016" y="0"/>
                  </a:moveTo>
                  <a:lnTo>
                    <a:pt x="792088" y="0"/>
                  </a:lnTo>
                  <a:lnTo>
                    <a:pt x="792088" y="442510"/>
                  </a:lnTo>
                  <a:cubicBezTo>
                    <a:pt x="894990" y="528892"/>
                    <a:pt x="959230" y="658769"/>
                    <a:pt x="959230" y="803650"/>
                  </a:cubicBezTo>
                  <a:cubicBezTo>
                    <a:pt x="959230" y="1068534"/>
                    <a:pt x="744499" y="1283265"/>
                    <a:pt x="479615" y="1283265"/>
                  </a:cubicBezTo>
                  <a:cubicBezTo>
                    <a:pt x="214731" y="1283265"/>
                    <a:pt x="0" y="1068534"/>
                    <a:pt x="0" y="803650"/>
                  </a:cubicBezTo>
                  <a:cubicBezTo>
                    <a:pt x="0" y="669564"/>
                    <a:pt x="55024" y="548329"/>
                    <a:pt x="144016" y="461590"/>
                  </a:cubicBezTo>
                  <a:close/>
                </a:path>
              </a:pathLst>
            </a:custGeom>
            <a:solidFill>
              <a:srgbClr val="399563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defTabSz="685800">
                <a:buClrTx/>
                <a:defRPr/>
              </a:pPr>
              <a:endParaRPr lang="zh-CN" altLang="en-US" sz="1013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椭圆 32">
              <a:extLst>
                <a:ext uri="{FF2B5EF4-FFF2-40B4-BE49-F238E27FC236}">
                  <a16:creationId xmlns:a16="http://schemas.microsoft.com/office/drawing/2014/main" xmlns="" id="{5F2CEF2D-FEF7-44FD-8BE7-C13D75BEE3D6}"/>
                </a:ext>
              </a:extLst>
            </p:cNvPr>
            <p:cNvSpPr/>
            <p:nvPr/>
          </p:nvSpPr>
          <p:spPr>
            <a:xfrm>
              <a:off x="2769910" y="4254500"/>
              <a:ext cx="546100" cy="5461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anchor="ctr"/>
            <a:lstStyle/>
            <a:p>
              <a:pPr algn="ctr" defTabSz="685800">
                <a:buClrTx/>
                <a:defRPr/>
              </a:pPr>
              <a:r>
                <a:rPr lang="en-US" altLang="zh-CN" sz="18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4</a:t>
              </a:r>
              <a:endParaRPr lang="zh-CN" altLang="en-US" sz="1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矩形 33">
              <a:extLst>
                <a:ext uri="{FF2B5EF4-FFF2-40B4-BE49-F238E27FC236}">
                  <a16:creationId xmlns:a16="http://schemas.microsoft.com/office/drawing/2014/main" xmlns="" id="{22ACBCCD-FB60-4D58-B140-223D46B62D0E}"/>
                </a:ext>
              </a:extLst>
            </p:cNvPr>
            <p:cNvSpPr/>
            <p:nvPr/>
          </p:nvSpPr>
          <p:spPr>
            <a:xfrm flipV="1">
              <a:off x="1970248" y="3901528"/>
              <a:ext cx="2329443" cy="34669"/>
            </a:xfrm>
            <a:prstGeom prst="rect">
              <a:avLst/>
            </a:prstGeom>
            <a:gradFill>
              <a:gsLst>
                <a:gs pos="49628">
                  <a:srgbClr val="399563"/>
                </a:gs>
                <a:gs pos="2000">
                  <a:sysClr val="window" lastClr="FFFFFF">
                    <a:alpha val="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lin ang="108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685800">
                <a:buClrTx/>
                <a:defRPr/>
              </a:pPr>
              <a:endParaRPr lang="zh-CN" altLang="en-US" sz="1013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5" name="文本框 80"/>
          <p:cNvSpPr txBox="1"/>
          <p:nvPr/>
        </p:nvSpPr>
        <p:spPr>
          <a:xfrm>
            <a:off x="3828160" y="-47800"/>
            <a:ext cx="7461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8800" b="1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Nội</a:t>
            </a:r>
            <a:r>
              <a:rPr kumimoji="1" lang="en-US" altLang="zh-CN" sz="88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dung</a:t>
            </a:r>
            <a:endParaRPr kumimoji="1" lang="zh-CN" altLang="en-US" sz="8800" b="1" dirty="0">
              <a:ln w="0"/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UTM Edwardian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85" y="0"/>
            <a:ext cx="1515113" cy="151511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030"/>
            <a:ext cx="1535870" cy="87544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295" y="45047"/>
            <a:ext cx="1873179" cy="107111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237" y="647892"/>
            <a:ext cx="1580551" cy="90378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316" y="715912"/>
            <a:ext cx="877145" cy="7932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2517860" y="610400"/>
            <a:ext cx="1063852" cy="82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1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9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9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9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3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300"/>
                            </p:stCondLst>
                            <p:childTnLst>
                              <p:par>
                                <p:cTn id="4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55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550"/>
                            </p:stCondLst>
                            <p:childTnLst>
                              <p:par>
                                <p:cTn id="5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:\传网\PPT\同学录PPT\12\花朵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" t="78905" b="5556"/>
          <a:stretch/>
        </p:blipFill>
        <p:spPr bwMode="auto">
          <a:xfrm>
            <a:off x="-203199" y="5740401"/>
            <a:ext cx="13191585" cy="162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43331" y="148016"/>
            <a:ext cx="123037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Billhead 1910" panose="02040603050506020204" pitchFamily="18" charset="0"/>
                <a:ea typeface="包图小白体" panose="02010601030101010101" pitchFamily="2" charset="-122"/>
                <a:cs typeface="+mn-cs"/>
              </a:rPr>
              <a:t>1.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Billhead 1910" panose="02040603050506020204" pitchFamily="18" charset="0"/>
                <a:ea typeface="包图小白体" panose="02010601030101010101" pitchFamily="2" charset="-122"/>
                <a:cs typeface="+mn-cs"/>
              </a:rPr>
              <a:t>Trồng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Billhead 1910" panose="02040603050506020204" pitchFamily="18" charset="0"/>
                <a:ea typeface="包图小白体" panose="0201060103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Billhead 1910" panose="02040603050506020204" pitchFamily="18" charset="0"/>
                <a:ea typeface="包图小白体" panose="02010601030101010101" pitchFamily="2" charset="-122"/>
                <a:cs typeface="+mn-cs"/>
              </a:rPr>
              <a:t>cây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Billhead 1910" panose="02040603050506020204" pitchFamily="18" charset="0"/>
                <a:ea typeface="包图小白体" panose="0201060103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Billhead 1910" panose="02040603050506020204" pitchFamily="18" charset="0"/>
                <a:ea typeface="包图小白体" panose="02010601030101010101" pitchFamily="2" charset="-122"/>
                <a:cs typeface="+mn-cs"/>
              </a:rPr>
              <a:t>công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Billhead 1910" panose="02040603050506020204" pitchFamily="18" charset="0"/>
                <a:ea typeface="包图小白体" panose="0201060103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Billhead 1910" panose="02040603050506020204" pitchFamily="18" charset="0"/>
                <a:ea typeface="包图小白体" panose="02010601030101010101" pitchFamily="2" charset="-122"/>
                <a:cs typeface="+mn-cs"/>
              </a:rPr>
              <a:t>nghiệp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Billhead 1910" panose="02040603050506020204" pitchFamily="18" charset="0"/>
                <a:ea typeface="包图小白体" panose="0201060103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Billhead 1910" panose="02040603050506020204" pitchFamily="18" charset="0"/>
                <a:ea typeface="包图小白体" panose="02010601030101010101" pitchFamily="2" charset="-122"/>
                <a:cs typeface="+mn-cs"/>
              </a:rPr>
              <a:t>trên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Billhead 1910" panose="02040603050506020204" pitchFamily="18" charset="0"/>
                <a:ea typeface="包图小白体" panose="0201060103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Billhead 1910" panose="02040603050506020204" pitchFamily="18" charset="0"/>
                <a:ea typeface="包图小白体" panose="02010601030101010101" pitchFamily="2" charset="-122"/>
                <a:cs typeface="+mn-cs"/>
              </a:rPr>
              <a:t>đất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Billhead 1910" panose="02040603050506020204" pitchFamily="18" charset="0"/>
                <a:ea typeface="包图小白体" panose="0201060103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Billhead 1910" panose="02040603050506020204" pitchFamily="18" charset="0"/>
                <a:ea typeface="包图小白体" panose="02010601030101010101" pitchFamily="2" charset="-122"/>
                <a:cs typeface="+mn-cs"/>
              </a:rPr>
              <a:t>badan</a:t>
            </a:r>
            <a:endParaRPr kumimoji="0" lang="en-US" altLang="zh-CN" sz="16600" b="1" i="0" u="none" strike="noStrike" kern="1200" cap="none" spc="0" normalizeH="0" baseline="0" noProof="0" dirty="0">
              <a:ln>
                <a:solidFill>
                  <a:srgbClr val="E4CBCB"/>
                </a:solidFill>
              </a:ln>
              <a:solidFill>
                <a:srgbClr val="5B9BD5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Billhead 1910" panose="02040603050506020204" pitchFamily="18" charset="0"/>
              <a:ea typeface="包图小白体" panose="02010601030101010101" pitchFamily="2" charset="-122"/>
              <a:cs typeface="+mn-cs"/>
            </a:endParaRPr>
          </a:p>
        </p:txBody>
      </p:sp>
      <p:sp>
        <p:nvSpPr>
          <p:cNvPr id="9" name="Google Shape;897;p36"/>
          <p:cNvSpPr txBox="1">
            <a:spLocks/>
          </p:cNvSpPr>
          <p:nvPr/>
        </p:nvSpPr>
        <p:spPr>
          <a:xfrm flipH="1">
            <a:off x="6461763" y="2435792"/>
            <a:ext cx="4762652" cy="15046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None/>
              <a:defRPr sz="11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6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6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6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6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6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6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6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None/>
              <a:defRPr sz="16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>
                <a:srgbClr val="70AD47"/>
              </a:buClr>
              <a:buSzPts val="1800"/>
              <a:buFont typeface="Nunito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Nunito"/>
              </a:rPr>
              <a:t>Kể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Nunito"/>
              </a:rPr>
              <a:t>tên những cây trồng chính ở Tây Nguyên</a:t>
            </a: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Nunito"/>
              </a:rPr>
              <a:t>. 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sym typeface="Nunito"/>
            </a:endParaRPr>
          </a:p>
        </p:txBody>
      </p:sp>
      <p:pic>
        <p:nvPicPr>
          <p:cNvPr id="6" name="Picture 2" descr="Quan sát hình 1, kể tên những cây trồng chính ở Tây Nguyên. | SGK Địa lí  lớp 4">
            <a:extLst>
              <a:ext uri="{FF2B5EF4-FFF2-40B4-BE49-F238E27FC236}">
                <a16:creationId xmlns:a16="http://schemas.microsoft.com/office/drawing/2014/main" xmlns="" id="{7055633D-71C3-4DC8-B2D6-FCB051CD1D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3" r="3800" b="2680"/>
          <a:stretch/>
        </p:blipFill>
        <p:spPr bwMode="auto">
          <a:xfrm>
            <a:off x="345440" y="1170905"/>
            <a:ext cx="5384799" cy="5539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49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:\传网\PPT\同学录PPT\12\花朵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" t="78905" b="5556"/>
          <a:stretch/>
        </p:blipFill>
        <p:spPr bwMode="auto">
          <a:xfrm>
            <a:off x="-203199" y="5740401"/>
            <a:ext cx="13191585" cy="162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43331" y="148016"/>
            <a:ext cx="123037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Billhead 1910" panose="02040603050506020204" pitchFamily="18" charset="0"/>
                <a:ea typeface="包图小白体" panose="02010601030101010101" pitchFamily="2" charset="-122"/>
                <a:cs typeface="+mn-cs"/>
              </a:rPr>
              <a:t>1.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Billhead 1910" panose="02040603050506020204" pitchFamily="18" charset="0"/>
                <a:ea typeface="包图小白体" panose="02010601030101010101" pitchFamily="2" charset="-122"/>
                <a:cs typeface="+mn-cs"/>
              </a:rPr>
              <a:t>Trồng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Billhead 1910" panose="02040603050506020204" pitchFamily="18" charset="0"/>
                <a:ea typeface="包图小白体" panose="0201060103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Billhead 1910" panose="02040603050506020204" pitchFamily="18" charset="0"/>
                <a:ea typeface="包图小白体" panose="02010601030101010101" pitchFamily="2" charset="-122"/>
                <a:cs typeface="+mn-cs"/>
              </a:rPr>
              <a:t>cây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Billhead 1910" panose="02040603050506020204" pitchFamily="18" charset="0"/>
                <a:ea typeface="包图小白体" panose="0201060103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Billhead 1910" panose="02040603050506020204" pitchFamily="18" charset="0"/>
                <a:ea typeface="包图小白体" panose="02010601030101010101" pitchFamily="2" charset="-122"/>
                <a:cs typeface="+mn-cs"/>
              </a:rPr>
              <a:t>công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Billhead 1910" panose="02040603050506020204" pitchFamily="18" charset="0"/>
                <a:ea typeface="包图小白体" panose="0201060103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Billhead 1910" panose="02040603050506020204" pitchFamily="18" charset="0"/>
                <a:ea typeface="包图小白体" panose="02010601030101010101" pitchFamily="2" charset="-122"/>
                <a:cs typeface="+mn-cs"/>
              </a:rPr>
              <a:t>nghiệp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Billhead 1910" panose="02040603050506020204" pitchFamily="18" charset="0"/>
                <a:ea typeface="包图小白体" panose="0201060103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Billhead 1910" panose="02040603050506020204" pitchFamily="18" charset="0"/>
                <a:ea typeface="包图小白体" panose="02010601030101010101" pitchFamily="2" charset="-122"/>
                <a:cs typeface="+mn-cs"/>
              </a:rPr>
              <a:t>trên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Billhead 1910" panose="02040603050506020204" pitchFamily="18" charset="0"/>
                <a:ea typeface="包图小白体" panose="0201060103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Billhead 1910" panose="02040603050506020204" pitchFamily="18" charset="0"/>
                <a:ea typeface="包图小白体" panose="02010601030101010101" pitchFamily="2" charset="-122"/>
                <a:cs typeface="+mn-cs"/>
              </a:rPr>
              <a:t>đất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Billhead 1910" panose="02040603050506020204" pitchFamily="18" charset="0"/>
                <a:ea typeface="包图小白体" panose="0201060103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Billhead 1910" panose="02040603050506020204" pitchFamily="18" charset="0"/>
                <a:ea typeface="包图小白体" panose="02010601030101010101" pitchFamily="2" charset="-122"/>
                <a:cs typeface="+mn-cs"/>
              </a:rPr>
              <a:t>badan</a:t>
            </a:r>
            <a:endParaRPr kumimoji="0" lang="en-US" altLang="zh-CN" sz="16600" b="1" i="0" u="none" strike="noStrike" kern="1200" cap="none" spc="0" normalizeH="0" baseline="0" noProof="0" dirty="0">
              <a:ln>
                <a:solidFill>
                  <a:srgbClr val="E4CBCB"/>
                </a:solidFill>
              </a:ln>
              <a:solidFill>
                <a:srgbClr val="5B9BD5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Billhead 1910" panose="02040603050506020204" pitchFamily="18" charset="0"/>
              <a:ea typeface="包图小白体" panose="02010601030101010101" pitchFamily="2" charset="-122"/>
              <a:cs typeface="+mn-cs"/>
            </a:endParaRPr>
          </a:p>
        </p:txBody>
      </p:sp>
      <p:sp>
        <p:nvSpPr>
          <p:cNvPr id="9" name="Google Shape;897;p36"/>
          <p:cNvSpPr txBox="1">
            <a:spLocks/>
          </p:cNvSpPr>
          <p:nvPr/>
        </p:nvSpPr>
        <p:spPr>
          <a:xfrm flipH="1">
            <a:off x="6461763" y="1381423"/>
            <a:ext cx="4762652" cy="10819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None/>
              <a:defRPr sz="11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6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6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6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6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6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6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None/>
              <a:defRPr sz="16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None/>
              <a:defRPr sz="1600" b="0" i="0" u="none" strike="noStrike" cap="none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>
                <a:srgbClr val="70AD47"/>
              </a:buClr>
              <a:buSzPts val="1800"/>
              <a:buFont typeface="Nunito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Nunito"/>
              </a:rPr>
              <a:t>Chúng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Nunito"/>
              </a:rPr>
              <a:t>thuộc loại cây </a:t>
            </a: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Nunito"/>
              </a:rPr>
              <a:t>gì?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sym typeface="Nunito"/>
            </a:endParaRPr>
          </a:p>
        </p:txBody>
      </p:sp>
      <p:pic>
        <p:nvPicPr>
          <p:cNvPr id="6" name="Picture 2" descr="Quan sát hình 1, kể tên những cây trồng chính ở Tây Nguyên. | SGK Địa lí  lớp 4">
            <a:extLst>
              <a:ext uri="{FF2B5EF4-FFF2-40B4-BE49-F238E27FC236}">
                <a16:creationId xmlns:a16="http://schemas.microsoft.com/office/drawing/2014/main" xmlns="" id="{7055633D-71C3-4DC8-B2D6-FCB051CD1D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3" r="3800" b="2680"/>
          <a:stretch/>
        </p:blipFill>
        <p:spPr bwMode="auto">
          <a:xfrm>
            <a:off x="345440" y="1170905"/>
            <a:ext cx="5384799" cy="5539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55A138AB-A07D-4EE9-A344-2C845002C42C}"/>
              </a:ext>
            </a:extLst>
          </p:cNvPr>
          <p:cNvSpPr/>
          <p:nvPr/>
        </p:nvSpPr>
        <p:spPr>
          <a:xfrm>
            <a:off x="6096000" y="3364742"/>
            <a:ext cx="1328827" cy="98364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su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F40B3AC7-AE91-49B6-A882-6BC0D0DC882D}"/>
              </a:ext>
            </a:extLst>
          </p:cNvPr>
          <p:cNvSpPr/>
          <p:nvPr/>
        </p:nvSpPr>
        <p:spPr>
          <a:xfrm>
            <a:off x="7995384" y="3364742"/>
            <a:ext cx="1328827" cy="98364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tiêu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2C0F1953-8F1D-411F-B4BD-90ECCF6AA553}"/>
              </a:ext>
            </a:extLst>
          </p:cNvPr>
          <p:cNvSpPr/>
          <p:nvPr/>
        </p:nvSpPr>
        <p:spPr>
          <a:xfrm>
            <a:off x="7995384" y="4809984"/>
            <a:ext cx="1328827" cy="98364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D16C682D-4766-41C9-B48D-B0F091908B23}"/>
              </a:ext>
            </a:extLst>
          </p:cNvPr>
          <p:cNvSpPr/>
          <p:nvPr/>
        </p:nvSpPr>
        <p:spPr>
          <a:xfrm>
            <a:off x="6096002" y="4809984"/>
            <a:ext cx="1328826" cy="98364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 phê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xmlns="" id="{957CB723-8C2C-4445-9996-0D1B99DB7301}"/>
              </a:ext>
            </a:extLst>
          </p:cNvPr>
          <p:cNvSpPr/>
          <p:nvPr/>
        </p:nvSpPr>
        <p:spPr>
          <a:xfrm>
            <a:off x="9530077" y="3311512"/>
            <a:ext cx="599440" cy="2510168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文本框 15">
            <a:extLst>
              <a:ext uri="{FF2B5EF4-FFF2-40B4-BE49-F238E27FC236}">
                <a16:creationId xmlns:a16="http://schemas.microsoft.com/office/drawing/2014/main" xmlns="" id="{6A0C8F42-872D-4099-B433-A9530AA8B767}"/>
              </a:ext>
            </a:extLst>
          </p:cNvPr>
          <p:cNvSpPr txBox="1"/>
          <p:nvPr/>
        </p:nvSpPr>
        <p:spPr>
          <a:xfrm>
            <a:off x="9984820" y="3513356"/>
            <a:ext cx="17205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gradFill flip="none" rotWithShape="1">
                  <a:gsLst>
                    <a:gs pos="22000">
                      <a:srgbClr val="F2B800"/>
                    </a:gs>
                    <a:gs pos="49000">
                      <a:srgbClr val="FFCA21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TM Showcard" panose="02040603050506020204" pitchFamily="18" charset="0"/>
                <a:ea typeface="仓耳青禾体-谷力 W05" panose="02020400000000000000" pitchFamily="18" charset="-122"/>
              </a:rPr>
              <a:t>Cây công nghiệp</a:t>
            </a:r>
          </a:p>
          <a:p>
            <a:pPr algn="ctr"/>
            <a:r>
              <a:rPr lang="en-US" altLang="zh-CN" sz="3600" b="1">
                <a:gradFill flip="none" rotWithShape="1">
                  <a:gsLst>
                    <a:gs pos="22000">
                      <a:srgbClr val="F2B800"/>
                    </a:gs>
                    <a:gs pos="49000">
                      <a:srgbClr val="FFCA21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TM Showcard" panose="02040603050506020204" pitchFamily="18" charset="0"/>
                <a:ea typeface="仓耳青禾体-谷力 W05" panose="02020400000000000000" pitchFamily="18" charset="-122"/>
              </a:rPr>
              <a:t>lâu năm</a:t>
            </a:r>
            <a:endParaRPr lang="en-US" altLang="zh-CN" sz="3600" b="1" dirty="0">
              <a:gradFill flip="none" rotWithShape="1">
                <a:gsLst>
                  <a:gs pos="22000">
                    <a:srgbClr val="F2B800"/>
                  </a:gs>
                  <a:gs pos="49000">
                    <a:srgbClr val="FFCA21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  <a:tileRect/>
              </a:gra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UTM Showcard" panose="02040603050506020204" pitchFamily="18" charset="0"/>
              <a:ea typeface="仓耳青禾体-谷力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7745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  <p:bldP spid="10" grpId="0" animBg="1"/>
      <p:bldP spid="11" grpId="0" animBg="1"/>
      <p:bldP spid="12" grpId="0" animBg="1"/>
      <p:bldP spid="13" grpId="0" animBg="1"/>
      <p:bldP spid="3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1607AF6-3FBB-4933-B1E8-4C8BF1D1E187}"/>
              </a:ext>
            </a:extLst>
          </p:cNvPr>
          <p:cNvSpPr/>
          <p:nvPr/>
        </p:nvSpPr>
        <p:spPr>
          <a:xfrm>
            <a:off x="308007" y="320843"/>
            <a:ext cx="11575984" cy="6224335"/>
          </a:xfrm>
          <a:prstGeom prst="roundRect">
            <a:avLst/>
          </a:prstGeom>
          <a:solidFill>
            <a:schemeClr val="accent6">
              <a:alpha val="83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70B16D"/>
              </a:solidFill>
              <a:latin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CC99040-0FC6-4AB1-9BF7-993A369983ED}"/>
              </a:ext>
            </a:extLst>
          </p:cNvPr>
          <p:cNvSpPr txBox="1"/>
          <p:nvPr/>
        </p:nvSpPr>
        <p:spPr>
          <a:xfrm>
            <a:off x="1049153" y="680147"/>
            <a:ext cx="10093692" cy="1241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>
                <a:solidFill>
                  <a:srgbClr val="70B16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Bảng thể hiện diện tích trồng cây công nghiệp của Tây Nguyên (đơn vị: ha)</a:t>
            </a:r>
          </a:p>
        </p:txBody>
      </p:sp>
      <p:graphicFrame>
        <p:nvGraphicFramePr>
          <p:cNvPr id="3" name="Table 11">
            <a:extLst>
              <a:ext uri="{FF2B5EF4-FFF2-40B4-BE49-F238E27FC236}">
                <a16:creationId xmlns:a16="http://schemas.microsoft.com/office/drawing/2014/main" xmlns="" id="{C68F0CC9-8672-4365-AD17-1E78304C3B0A}"/>
              </a:ext>
            </a:extLst>
          </p:cNvPr>
          <p:cNvGraphicFramePr>
            <a:graphicFrameLocks noGrp="1"/>
          </p:cNvGraphicFramePr>
          <p:nvPr/>
        </p:nvGraphicFramePr>
        <p:xfrm>
          <a:off x="671628" y="2487247"/>
          <a:ext cx="5424374" cy="32766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12187">
                  <a:extLst>
                    <a:ext uri="{9D8B030D-6E8A-4147-A177-3AD203B41FA5}">
                      <a16:colId xmlns:a16="http://schemas.microsoft.com/office/drawing/2014/main" xmlns="" val="1711909103"/>
                    </a:ext>
                  </a:extLst>
                </a:gridCol>
                <a:gridCol w="2712187">
                  <a:extLst>
                    <a:ext uri="{9D8B030D-6E8A-4147-A177-3AD203B41FA5}">
                      <a16:colId xmlns:a16="http://schemas.microsoft.com/office/drawing/2014/main" xmlns="" val="595250443"/>
                    </a:ext>
                  </a:extLst>
                </a:gridCol>
              </a:tblGrid>
              <a:tr h="650240">
                <a:tc>
                  <a:txBody>
                    <a:bodyPr/>
                    <a:lstStyle/>
                    <a:p>
                      <a:pPr algn="ctr"/>
                      <a:r>
                        <a:rPr lang="en-US" sz="3500">
                          <a:solidFill>
                            <a:schemeClr val="accent6"/>
                          </a:solidFill>
                        </a:rPr>
                        <a:t>Loại cây</a:t>
                      </a:r>
                    </a:p>
                  </a:txBody>
                  <a:tcPr marL="121920" marR="121920" marT="60960" marB="6096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>
                          <a:solidFill>
                            <a:schemeClr val="accent6"/>
                          </a:solidFill>
                        </a:rPr>
                        <a:t>Diện tích</a:t>
                      </a:r>
                    </a:p>
                  </a:txBody>
                  <a:tcPr marL="121920" marR="121920" marT="60960" marB="6096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37909512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 algn="ctr"/>
                      <a:r>
                        <a:rPr lang="en-US" sz="3500">
                          <a:solidFill>
                            <a:srgbClr val="000000"/>
                          </a:solidFill>
                        </a:rPr>
                        <a:t>Cà phê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>
                          <a:solidFill>
                            <a:srgbClr val="000000"/>
                          </a:solidFill>
                        </a:rPr>
                        <a:t>572 400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xmlns="" val="2302689171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 algn="ctr"/>
                      <a:r>
                        <a:rPr lang="en-US" sz="3500">
                          <a:solidFill>
                            <a:srgbClr val="000000"/>
                          </a:solidFill>
                        </a:rPr>
                        <a:t>Cao su 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>
                          <a:solidFill>
                            <a:srgbClr val="000000"/>
                          </a:solidFill>
                        </a:rPr>
                        <a:t>259 000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xmlns="" val="3560683499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 algn="ctr"/>
                      <a:r>
                        <a:rPr lang="en-US" sz="3500">
                          <a:solidFill>
                            <a:srgbClr val="000000"/>
                          </a:solidFill>
                        </a:rPr>
                        <a:t>Chè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>
                          <a:solidFill>
                            <a:srgbClr val="000000"/>
                          </a:solidFill>
                        </a:rPr>
                        <a:t>22 900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xmlns="" val="2659199539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 algn="ctr"/>
                      <a:r>
                        <a:rPr lang="en-US" sz="3500">
                          <a:solidFill>
                            <a:srgbClr val="000000"/>
                          </a:solidFill>
                        </a:rPr>
                        <a:t>Hồ tiêu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>
                          <a:solidFill>
                            <a:srgbClr val="000000"/>
                          </a:solidFill>
                        </a:rPr>
                        <a:t>43 000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xmlns="" val="1909956258"/>
                  </a:ext>
                </a:extLst>
              </a:tr>
            </a:tbl>
          </a:graphicData>
        </a:graphic>
      </p:graphicFrame>
      <p:pic>
        <p:nvPicPr>
          <p:cNvPr id="5122" name="Picture 2" descr="Arrows GIFs - Get the best GIF on GIPHY">
            <a:extLst>
              <a:ext uri="{FF2B5EF4-FFF2-40B4-BE49-F238E27FC236}">
                <a16:creationId xmlns:a16="http://schemas.microsoft.com/office/drawing/2014/main" xmlns="" id="{DA38CCF6-0E13-463D-B033-B1180DE2E0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8403">
            <a:off x="6276789" y="2819564"/>
            <a:ext cx="962809" cy="96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ác dụng của cà phê (Cafe, Coffee) - Bài Thuốc Quý">
            <a:extLst>
              <a:ext uri="{FF2B5EF4-FFF2-40B4-BE49-F238E27FC236}">
                <a16:creationId xmlns:a16="http://schemas.microsoft.com/office/drawing/2014/main" xmlns="" id="{CA90237E-92B5-42CA-971A-4AA6B0773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925" y="2487247"/>
            <a:ext cx="3994352" cy="2662901"/>
          </a:xfrm>
          <a:prstGeom prst="ellipse">
            <a:avLst/>
          </a:prstGeom>
          <a:ln w="63500" cap="rnd">
            <a:solidFill>
              <a:schemeClr val="tx1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F127254-3B1B-4765-B178-2280153EAE9E}"/>
              </a:ext>
            </a:extLst>
          </p:cNvPr>
          <p:cNvSpPr txBox="1"/>
          <p:nvPr/>
        </p:nvSpPr>
        <p:spPr>
          <a:xfrm>
            <a:off x="7825765" y="5430669"/>
            <a:ext cx="3147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i="1" kern="0">
                <a:solidFill>
                  <a:srgbClr val="ED8B8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Buôn Ma Thuột</a:t>
            </a:r>
          </a:p>
        </p:txBody>
      </p:sp>
    </p:spTree>
    <p:extLst>
      <p:ext uri="{BB962C8B-B14F-4D97-AF65-F5344CB8AC3E}">
        <p14:creationId xmlns:p14="http://schemas.microsoft.com/office/powerpoint/2010/main" val="292689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8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4" name="图片 19"/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5" name="图片 20"/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8EA4A03F-C5FF-4057-8378-36D13EB89E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924596"/>
            <a:ext cx="2130772" cy="4044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2510" y="83233"/>
            <a:ext cx="9769250" cy="581809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230675" y="2448451"/>
            <a:ext cx="67513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spcAft>
                <a:spcPts val="800"/>
              </a:spcAft>
            </a:pPr>
            <a:r>
              <a:rPr lang="vi-VN" sz="4400" b="1" ker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 sao ở Tây Nguyên lại thích hợp cho việc trồng cây công nghiệp?</a:t>
            </a:r>
            <a:endParaRPr lang="en-US" sz="4400" kern="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77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:\传网\PPT\同学录PPT\12\花朵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" t="78905" b="5556"/>
          <a:stretch/>
        </p:blipFill>
        <p:spPr bwMode="auto">
          <a:xfrm>
            <a:off x="-203199" y="5740401"/>
            <a:ext cx="13191585" cy="162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oogle Shape;1344;p43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4" name="Google Shape;1345;p43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rgbClr val="007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1346;p43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rgbClr val="70B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347;p43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rgbClr val="70B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348;p43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rgbClr val="70B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869912" y="251309"/>
            <a:ext cx="8847394" cy="5988126"/>
            <a:chOff x="1869912" y="236051"/>
            <a:chExt cx="6938081" cy="4576538"/>
          </a:xfrm>
        </p:grpSpPr>
        <p:pic>
          <p:nvPicPr>
            <p:cNvPr id="10" name="Picture 4" descr="Đặc điểm địa hình đất đỏ bazan trong mối quan hệ với sử dụng và bảo vệ đất">
              <a:extLst>
                <a:ext uri="{FF2B5EF4-FFF2-40B4-BE49-F238E27FC236}">
                  <a16:creationId xmlns:a16="http://schemas.microsoft.com/office/drawing/2014/main" xmlns="" id="{6C7FF229-8482-494F-963A-3B4A40975C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9913" y="236051"/>
              <a:ext cx="3187685" cy="2224471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1" name="Picture 2" descr="Đất đỏ bazan Đak lak dùng để trồng rau, trồng hoa.(2kg) | Shopee Việt Nam">
              <a:extLst>
                <a:ext uri="{FF2B5EF4-FFF2-40B4-BE49-F238E27FC236}">
                  <a16:creationId xmlns:a16="http://schemas.microsoft.com/office/drawing/2014/main" xmlns="" id="{5827308F-75D4-4222-8492-C6697B38A0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7952" y="363647"/>
              <a:ext cx="3570041" cy="4448942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2" name="Picture 6" descr="Xi măng hỗn hợp polime vô cơ - silicat, từ phế thải đến vật liệu xanh">
              <a:extLst>
                <a:ext uri="{FF2B5EF4-FFF2-40B4-BE49-F238E27FC236}">
                  <a16:creationId xmlns:a16="http://schemas.microsoft.com/office/drawing/2014/main" xmlns="" id="{9AFC22CB-E020-454C-ABDD-24FE8A1A9E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9912" y="2659939"/>
              <a:ext cx="3187685" cy="2152650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D355D3C-A42B-42BA-B243-083D428A156E}"/>
              </a:ext>
            </a:extLst>
          </p:cNvPr>
          <p:cNvGrpSpPr/>
          <p:nvPr/>
        </p:nvGrpSpPr>
        <p:grpSpPr>
          <a:xfrm>
            <a:off x="4575472" y="1949791"/>
            <a:ext cx="3178682" cy="2424209"/>
            <a:chOff x="4575472" y="1949791"/>
            <a:chExt cx="3178682" cy="2424209"/>
          </a:xfrm>
        </p:grpSpPr>
        <p:pic>
          <p:nvPicPr>
            <p:cNvPr id="14" name="Picture 10" descr="Blank White Paper Cartoon Clip Art - Paper Clipart Black And White –  Stunning free transparent png clipart images free download">
              <a:extLst>
                <a:ext uri="{FF2B5EF4-FFF2-40B4-BE49-F238E27FC236}">
                  <a16:creationId xmlns:a16="http://schemas.microsoft.com/office/drawing/2014/main" xmlns="" id="{FA5CC599-29A0-4A33-9DC0-84A2200E7F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31" b="98469" l="9728" r="894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5472" y="1949791"/>
              <a:ext cx="3178682" cy="2424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14B14FC4-E10C-4B3D-BF64-7809750203BB}"/>
                </a:ext>
              </a:extLst>
            </p:cNvPr>
            <p:cNvSpPr txBox="1"/>
            <p:nvPr/>
          </p:nvSpPr>
          <p:spPr>
            <a:xfrm>
              <a:off x="5394290" y="2599696"/>
              <a:ext cx="154104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Đất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</a:p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ba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dan</a:t>
              </a:r>
              <a:endPara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477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:\传网\PPT\同学录PPT\12\花朵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" t="78905" b="5556"/>
          <a:stretch/>
        </p:blipFill>
        <p:spPr bwMode="auto">
          <a:xfrm>
            <a:off x="-203199" y="5740401"/>
            <a:ext cx="13191585" cy="162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787" y="1182602"/>
            <a:ext cx="9471340" cy="5016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núi lửa">
            <a:hlinkClick r:id="" action="ppaction://media"/>
            <a:extLst>
              <a:ext uri="{FF2B5EF4-FFF2-40B4-BE49-F238E27FC236}">
                <a16:creationId xmlns:a16="http://schemas.microsoft.com/office/drawing/2014/main" xmlns="" id="{CF749F9D-CB57-4C0B-9075-681C0EFA8D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14799" y="241279"/>
            <a:ext cx="7760221" cy="4865260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8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91" y="1795159"/>
            <a:ext cx="918756" cy="9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:\传网\PPT\同学录PPT\12\花朵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" t="78905" b="5556"/>
          <a:stretch/>
        </p:blipFill>
        <p:spPr bwMode="auto">
          <a:xfrm>
            <a:off x="-203199" y="5740401"/>
            <a:ext cx="13191585" cy="162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hư Đăng Ya xuất hiện trong danh sách những ngọn núi lửa ấn tượng nhất -  Báo Gia Lai điện tử - Tin nhanh - Chính xác">
            <a:extLst>
              <a:ext uri="{FF2B5EF4-FFF2-40B4-BE49-F238E27FC236}">
                <a16:creationId xmlns:a16="http://schemas.microsoft.com/office/drawing/2014/main" xmlns="" id="{D96C1638-1861-45E0-A209-3802DE3811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1"/>
          <a:stretch/>
        </p:blipFill>
        <p:spPr bwMode="auto">
          <a:xfrm>
            <a:off x="6392593" y="2513633"/>
            <a:ext cx="5024651" cy="32267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6" descr="Núi lửa Chư Đăng Ya - Vẻ đẹp mê mẩn và huyền thoại về ngọn núi &amp;quot;Củ gừng dại&amp;quot;">
            <a:extLst>
              <a:ext uri="{FF2B5EF4-FFF2-40B4-BE49-F238E27FC236}">
                <a16:creationId xmlns:a16="http://schemas.microsoft.com/office/drawing/2014/main" xmlns="" id="{1168A685-5B8B-4543-BEF2-EE3D38529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75" y="551796"/>
            <a:ext cx="5419446" cy="34592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ACEDB3C-92AA-4CC6-97D4-B4BA755C39E2}"/>
              </a:ext>
            </a:extLst>
          </p:cNvPr>
          <p:cNvSpPr txBox="1"/>
          <p:nvPr/>
        </p:nvSpPr>
        <p:spPr>
          <a:xfrm>
            <a:off x="6792862" y="1055643"/>
            <a:ext cx="33411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b="1" i="1" kern="0" dirty="0" err="1">
                <a:solidFill>
                  <a:srgbClr val="70B16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Núi</a:t>
            </a:r>
            <a:r>
              <a:rPr lang="en-US" sz="2400" b="1" i="1" kern="0" dirty="0">
                <a:solidFill>
                  <a:srgbClr val="70B16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70B16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lửa</a:t>
            </a:r>
            <a:r>
              <a:rPr lang="en-US" sz="2400" b="1" i="1" kern="0" dirty="0">
                <a:solidFill>
                  <a:srgbClr val="70B16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70B16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Chư</a:t>
            </a:r>
            <a:r>
              <a:rPr lang="en-US" sz="2400" b="1" i="1" kern="0" dirty="0">
                <a:solidFill>
                  <a:srgbClr val="70B16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70B16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Đăng</a:t>
            </a:r>
            <a:r>
              <a:rPr lang="en-US" sz="2400" b="1" i="1" kern="0" dirty="0">
                <a:solidFill>
                  <a:srgbClr val="70B16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70B16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Ya</a:t>
            </a:r>
            <a:r>
              <a:rPr lang="en-US" sz="2400" b="1" i="1" kern="0" dirty="0">
                <a:solidFill>
                  <a:srgbClr val="70B16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</a:t>
            </a:r>
            <a:r>
              <a:rPr lang="en-US" sz="2400" b="1" i="1" kern="0" dirty="0" err="1">
                <a:solidFill>
                  <a:srgbClr val="70B16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</a:t>
            </a:r>
            <a:r>
              <a:rPr lang="en-US" sz="2400" b="1" i="1" kern="0" dirty="0">
                <a:solidFill>
                  <a:srgbClr val="70B16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Lai)</a:t>
            </a:r>
          </a:p>
        </p:txBody>
      </p:sp>
      <p:pic>
        <p:nvPicPr>
          <p:cNvPr id="6" name="Picture 8" descr="6,902 BEST Volcano Cartoon IMAGES, STOCK PHOTOS &amp;amp; VECTORS | Adobe Stock">
            <a:extLst>
              <a:ext uri="{FF2B5EF4-FFF2-40B4-BE49-F238E27FC236}">
                <a16:creationId xmlns:a16="http://schemas.microsoft.com/office/drawing/2014/main" xmlns="" id="{4F84D034-9E21-4935-81A3-64112B533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667" l="0" r="99778">
                        <a14:foregroundMark x1="3778" y1="75556" x2="3778" y2="75556"/>
                        <a14:foregroundMark x1="33778" y1="69444" x2="33778" y2="69444"/>
                        <a14:foregroundMark x1="84778" y1="69167" x2="84778" y2="6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56" y="4260976"/>
            <a:ext cx="4488379" cy="193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33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:\传网\PPT\同学录PPT\12\花朵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" t="78905" b="5556"/>
          <a:stretch/>
        </p:blipFill>
        <p:spPr bwMode="auto">
          <a:xfrm>
            <a:off x="-203199" y="5740401"/>
            <a:ext cx="13191585" cy="162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3924;p88">
            <a:extLst>
              <a:ext uri="{FF2B5EF4-FFF2-40B4-BE49-F238E27FC236}">
                <a16:creationId xmlns:a16="http://schemas.microsoft.com/office/drawing/2014/main" xmlns="" id="{D46D718E-0DF4-4816-BAF0-0B5FE21100DC}"/>
              </a:ext>
            </a:extLst>
          </p:cNvPr>
          <p:cNvSpPr txBox="1">
            <a:spLocks/>
          </p:cNvSpPr>
          <p:nvPr/>
        </p:nvSpPr>
        <p:spPr>
          <a:xfrm>
            <a:off x="-203199" y="73765"/>
            <a:ext cx="1262828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anum Pen Script"/>
              <a:buNone/>
              <a:defRPr sz="4000" b="1" i="0" u="none" strike="noStrike" cap="none">
                <a:solidFill>
                  <a:schemeClr val="dk2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Nanum Pen Script"/>
              <a:buNone/>
              <a:defRPr sz="6000" b="1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Nanum Pen Script"/>
              <a:buNone/>
              <a:defRPr sz="6000" b="1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Nanum Pen Script"/>
              <a:buNone/>
              <a:defRPr sz="6000" b="1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Nanum Pen Script"/>
              <a:buNone/>
              <a:defRPr sz="6000" b="1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Nanum Pen Script"/>
              <a:buNone/>
              <a:defRPr sz="6000" b="1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Nanum Pen Script"/>
              <a:buNone/>
              <a:defRPr sz="6000" b="1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Nanum Pen Script"/>
              <a:buNone/>
              <a:defRPr sz="6000" b="1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Nanum Pen Script"/>
              <a:buNone/>
              <a:defRPr sz="6000" b="1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r>
              <a:rPr lang="vi-VN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kể tên các thương hiệu cà phê nổi tiếng của Việt Nam?</a:t>
            </a:r>
          </a:p>
        </p:txBody>
      </p:sp>
      <p:pic>
        <p:nvPicPr>
          <p:cNvPr id="4" name="Picture 2" descr="Mua cafe Trung Nguyên ở đâu ngon nhất?">
            <a:extLst>
              <a:ext uri="{FF2B5EF4-FFF2-40B4-BE49-F238E27FC236}">
                <a16:creationId xmlns:a16="http://schemas.microsoft.com/office/drawing/2014/main" xmlns="" id="{01AE806F-7DF7-4057-934A-1887FDA96D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2" r="1994"/>
          <a:stretch/>
        </p:blipFill>
        <p:spPr bwMode="auto">
          <a:xfrm>
            <a:off x="6224133" y="700945"/>
            <a:ext cx="3533981" cy="26802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inacafé – Hành trình tạo nên hương vị cà phê Việt">
            <a:extLst>
              <a:ext uri="{FF2B5EF4-FFF2-40B4-BE49-F238E27FC236}">
                <a16:creationId xmlns:a16="http://schemas.microsoft.com/office/drawing/2014/main" xmlns="" id="{402C83A9-FC7E-4FB0-8ADE-CEE4743BA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41" y="3938989"/>
            <a:ext cx="3471572" cy="26618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ệ thống Highlands Hà Nội ở đâu? Menu Highlands có gì ngon?">
            <a:extLst>
              <a:ext uri="{FF2B5EF4-FFF2-40B4-BE49-F238E27FC236}">
                <a16:creationId xmlns:a16="http://schemas.microsoft.com/office/drawing/2014/main" xmlns="" id="{282F896E-004F-4333-A6C3-70326AA5CA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" t="15325" r="8271" b="5598"/>
          <a:stretch/>
        </p:blipFill>
        <p:spPr bwMode="auto">
          <a:xfrm>
            <a:off x="225441" y="700945"/>
            <a:ext cx="3468960" cy="26802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Trà sữa Phúc Long - Giải mãi &amp;quot;cơn sốt quốc dân&amp;quot; | Justfly.vn">
            <a:extLst>
              <a:ext uri="{FF2B5EF4-FFF2-40B4-BE49-F238E27FC236}">
                <a16:creationId xmlns:a16="http://schemas.microsoft.com/office/drawing/2014/main" xmlns="" id="{106398D5-BB84-4296-B2E9-1FE58370EA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2"/>
          <a:stretch/>
        </p:blipFill>
        <p:spPr bwMode="auto">
          <a:xfrm>
            <a:off x="6280605" y="3938990"/>
            <a:ext cx="3477510" cy="26802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46569" y="1659851"/>
            <a:ext cx="1949406" cy="830997"/>
          </a:xfrm>
          <a:prstGeom prst="rect">
            <a:avLst/>
          </a:prstGeom>
          <a:ln w="28575"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Highland Coffee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46569" y="5066199"/>
            <a:ext cx="1949406" cy="461665"/>
          </a:xfrm>
          <a:prstGeom prst="rect">
            <a:avLst/>
          </a:prstGeom>
          <a:ln w="28575"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Vinacafe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0007671" y="1659852"/>
            <a:ext cx="1958888" cy="830997"/>
          </a:xfrm>
          <a:prstGeom prst="rect">
            <a:avLst/>
          </a:prstGeom>
          <a:ln w="28575"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Cà</a:t>
            </a:r>
            <a:r>
              <a:rPr lang="en-US" sz="2400" b="1" dirty="0"/>
              <a:t> </a:t>
            </a:r>
            <a:r>
              <a:rPr lang="en-US" sz="2400" b="1" dirty="0" err="1"/>
              <a:t>phê</a:t>
            </a:r>
            <a:endParaRPr lang="en-US" sz="2400" b="1" dirty="0"/>
          </a:p>
          <a:p>
            <a:pPr algn="ctr"/>
            <a:r>
              <a:rPr lang="en-US" sz="2400" b="1" dirty="0" err="1"/>
              <a:t>Trung</a:t>
            </a:r>
            <a:r>
              <a:rPr lang="en-US" sz="2400" b="1" dirty="0"/>
              <a:t> </a:t>
            </a:r>
            <a:r>
              <a:rPr lang="en-US" sz="2400" b="1" dirty="0" err="1"/>
              <a:t>Nguyên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0007671" y="5066200"/>
            <a:ext cx="1958888" cy="830997"/>
          </a:xfrm>
          <a:prstGeom prst="rect">
            <a:avLst/>
          </a:prstGeom>
          <a:ln w="28575"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Cà</a:t>
            </a:r>
            <a:r>
              <a:rPr lang="en-US" sz="2400" b="1" dirty="0"/>
              <a:t> </a:t>
            </a:r>
            <a:r>
              <a:rPr lang="en-US" sz="2400" b="1" dirty="0" err="1"/>
              <a:t>phê</a:t>
            </a:r>
            <a:endParaRPr lang="en-US" sz="2400" b="1" dirty="0"/>
          </a:p>
          <a:p>
            <a:pPr algn="ctr"/>
            <a:r>
              <a:rPr lang="en-US" sz="2400" b="1" dirty="0" err="1"/>
              <a:t>Phúc</a:t>
            </a:r>
            <a:r>
              <a:rPr lang="en-US" sz="2400" b="1" dirty="0"/>
              <a:t> Long</a:t>
            </a:r>
          </a:p>
        </p:txBody>
      </p:sp>
    </p:spTree>
    <p:extLst>
      <p:ext uri="{BB962C8B-B14F-4D97-AF65-F5344CB8AC3E}">
        <p14:creationId xmlns:p14="http://schemas.microsoft.com/office/powerpoint/2010/main" val="170423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ây Nguyên nỗ lực chống hạn - Báo Nhân Dân">
            <a:extLst>
              <a:ext uri="{FF2B5EF4-FFF2-40B4-BE49-F238E27FC236}">
                <a16:creationId xmlns:a16="http://schemas.microsoft.com/office/drawing/2014/main" xmlns="" id="{383F1AE9-67B2-4574-8A38-9889967D9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1620" y="29975"/>
            <a:ext cx="12599293" cy="69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ạn hán, thiếu nước có khả năng lan rộng tại miền Trung và Tây Nguyên | Môi  trường | Vietnam+ (VietnamPlus)">
            <a:extLst>
              <a:ext uri="{FF2B5EF4-FFF2-40B4-BE49-F238E27FC236}">
                <a16:creationId xmlns:a16="http://schemas.microsoft.com/office/drawing/2014/main" xmlns="" id="{D7FF0096-84B9-4075-873B-ABA1495D0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9974" y="-15376"/>
            <a:ext cx="11237068" cy="69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3688;p86"/>
          <p:cNvSpPr/>
          <p:nvPr/>
        </p:nvSpPr>
        <p:spPr>
          <a:xfrm>
            <a:off x="7115174" y="-1320"/>
            <a:ext cx="5076825" cy="6983590"/>
          </a:xfrm>
          <a:custGeom>
            <a:avLst/>
            <a:gdLst/>
            <a:ahLst/>
            <a:cxnLst/>
            <a:rect l="l" t="t" r="r" b="b"/>
            <a:pathLst>
              <a:path w="89465" h="206355" extrusionOk="0">
                <a:moveTo>
                  <a:pt x="0" y="0"/>
                </a:moveTo>
                <a:cubicBezTo>
                  <a:pt x="6213" y="3905"/>
                  <a:pt x="10296" y="10029"/>
                  <a:pt x="11893" y="18283"/>
                </a:cubicBezTo>
                <a:cubicBezTo>
                  <a:pt x="13579" y="27691"/>
                  <a:pt x="14556" y="37277"/>
                  <a:pt x="14911" y="46863"/>
                </a:cubicBezTo>
                <a:cubicBezTo>
                  <a:pt x="15621" y="60264"/>
                  <a:pt x="16331" y="73755"/>
                  <a:pt x="17041" y="87157"/>
                </a:cubicBezTo>
                <a:cubicBezTo>
                  <a:pt x="17307" y="93281"/>
                  <a:pt x="17573" y="99494"/>
                  <a:pt x="17485" y="105618"/>
                </a:cubicBezTo>
                <a:cubicBezTo>
                  <a:pt x="17218" y="120884"/>
                  <a:pt x="17573" y="136150"/>
                  <a:pt x="15976" y="151327"/>
                </a:cubicBezTo>
                <a:cubicBezTo>
                  <a:pt x="14911" y="161534"/>
                  <a:pt x="14556" y="171829"/>
                  <a:pt x="12869" y="182036"/>
                </a:cubicBezTo>
                <a:cubicBezTo>
                  <a:pt x="12071" y="187539"/>
                  <a:pt x="10651" y="192864"/>
                  <a:pt x="8520" y="198012"/>
                </a:cubicBezTo>
                <a:cubicBezTo>
                  <a:pt x="7278" y="201207"/>
                  <a:pt x="5325" y="204047"/>
                  <a:pt x="2929" y="206355"/>
                </a:cubicBezTo>
                <a:lnTo>
                  <a:pt x="89464" y="206355"/>
                </a:lnTo>
                <a:lnTo>
                  <a:pt x="89464" y="0"/>
                </a:lnTo>
                <a:close/>
              </a:path>
            </a:pathLst>
          </a:custGeom>
          <a:solidFill>
            <a:srgbClr val="E5F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3689;p86">
            <a:extLst>
              <a:ext uri="{FF2B5EF4-FFF2-40B4-BE49-F238E27FC236}">
                <a16:creationId xmlns:a16="http://schemas.microsoft.com/office/drawing/2014/main" xmlns="" id="{E138CD06-FF02-4328-962A-2F3F1365A49A}"/>
              </a:ext>
            </a:extLst>
          </p:cNvPr>
          <p:cNvSpPr/>
          <p:nvPr/>
        </p:nvSpPr>
        <p:spPr>
          <a:xfrm>
            <a:off x="6416007" y="2026017"/>
            <a:ext cx="3793690" cy="2432237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rgbClr val="70B1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37980C2-A1CB-4C2C-A4C3-ED3BA092761E}"/>
              </a:ext>
            </a:extLst>
          </p:cNvPr>
          <p:cNvGrpSpPr/>
          <p:nvPr/>
        </p:nvGrpSpPr>
        <p:grpSpPr>
          <a:xfrm>
            <a:off x="6963358" y="4104960"/>
            <a:ext cx="2626942" cy="874809"/>
            <a:chOff x="4625963" y="2521532"/>
            <a:chExt cx="2626942" cy="874809"/>
          </a:xfrm>
        </p:grpSpPr>
        <p:sp>
          <p:nvSpPr>
            <p:cNvPr id="8" name="Google Shape;3700;p86">
              <a:extLst>
                <a:ext uri="{FF2B5EF4-FFF2-40B4-BE49-F238E27FC236}">
                  <a16:creationId xmlns:a16="http://schemas.microsoft.com/office/drawing/2014/main" xmlns="" id="{17C1A867-2E49-43D8-BABF-760C4CF49700}"/>
                </a:ext>
              </a:extLst>
            </p:cNvPr>
            <p:cNvSpPr/>
            <p:nvPr/>
          </p:nvSpPr>
          <p:spPr>
            <a:xfrm rot="10800000">
              <a:off x="4625963" y="2521532"/>
              <a:ext cx="2626942" cy="874809"/>
            </a:xfrm>
            <a:custGeom>
              <a:avLst/>
              <a:gdLst/>
              <a:ahLst/>
              <a:cxnLst/>
              <a:rect l="l" t="t" r="r" b="b"/>
              <a:pathLst>
                <a:path w="107244" h="26046" extrusionOk="0">
                  <a:moveTo>
                    <a:pt x="16384" y="0"/>
                  </a:moveTo>
                  <a:cubicBezTo>
                    <a:pt x="13677" y="0"/>
                    <a:pt x="10974" y="197"/>
                    <a:pt x="8318" y="576"/>
                  </a:cubicBezTo>
                  <a:cubicBezTo>
                    <a:pt x="5923" y="891"/>
                    <a:pt x="3844" y="2214"/>
                    <a:pt x="2710" y="4294"/>
                  </a:cubicBezTo>
                  <a:cubicBezTo>
                    <a:pt x="883" y="7507"/>
                    <a:pt x="1" y="10847"/>
                    <a:pt x="883" y="14627"/>
                  </a:cubicBezTo>
                  <a:cubicBezTo>
                    <a:pt x="1828" y="18723"/>
                    <a:pt x="4159" y="21432"/>
                    <a:pt x="8192" y="22630"/>
                  </a:cubicBezTo>
                  <a:cubicBezTo>
                    <a:pt x="10780" y="23264"/>
                    <a:pt x="13444" y="23596"/>
                    <a:pt x="16095" y="23596"/>
                  </a:cubicBezTo>
                  <a:cubicBezTo>
                    <a:pt x="16865" y="23596"/>
                    <a:pt x="17634" y="23568"/>
                    <a:pt x="18399" y="23512"/>
                  </a:cubicBezTo>
                  <a:cubicBezTo>
                    <a:pt x="25081" y="23213"/>
                    <a:pt x="31762" y="23032"/>
                    <a:pt x="38412" y="23032"/>
                  </a:cubicBezTo>
                  <a:cubicBezTo>
                    <a:pt x="40165" y="23032"/>
                    <a:pt x="41917" y="23044"/>
                    <a:pt x="43666" y="23071"/>
                  </a:cubicBezTo>
                  <a:cubicBezTo>
                    <a:pt x="49148" y="23260"/>
                    <a:pt x="54630" y="23701"/>
                    <a:pt x="60112" y="24520"/>
                  </a:cubicBezTo>
                  <a:cubicBezTo>
                    <a:pt x="61057" y="24583"/>
                    <a:pt x="62065" y="24646"/>
                    <a:pt x="63073" y="24772"/>
                  </a:cubicBezTo>
                  <a:cubicBezTo>
                    <a:pt x="69254" y="25355"/>
                    <a:pt x="75435" y="26046"/>
                    <a:pt x="81716" y="26046"/>
                  </a:cubicBezTo>
                  <a:cubicBezTo>
                    <a:pt x="82222" y="26046"/>
                    <a:pt x="82729" y="26041"/>
                    <a:pt x="83237" y="26032"/>
                  </a:cubicBezTo>
                  <a:cubicBezTo>
                    <a:pt x="87395" y="26032"/>
                    <a:pt x="91554" y="25402"/>
                    <a:pt x="95587" y="24205"/>
                  </a:cubicBezTo>
                  <a:cubicBezTo>
                    <a:pt x="98170" y="23449"/>
                    <a:pt x="100564" y="22188"/>
                    <a:pt x="102644" y="20424"/>
                  </a:cubicBezTo>
                  <a:cubicBezTo>
                    <a:pt x="106298" y="17274"/>
                    <a:pt x="107243" y="11225"/>
                    <a:pt x="104471" y="7444"/>
                  </a:cubicBezTo>
                  <a:cubicBezTo>
                    <a:pt x="101286" y="3051"/>
                    <a:pt x="97335" y="333"/>
                    <a:pt x="91992" y="333"/>
                  </a:cubicBezTo>
                  <a:cubicBezTo>
                    <a:pt x="91205" y="333"/>
                    <a:pt x="90387" y="392"/>
                    <a:pt x="89538" y="513"/>
                  </a:cubicBezTo>
                  <a:cubicBezTo>
                    <a:pt x="83930" y="1269"/>
                    <a:pt x="78259" y="1710"/>
                    <a:pt x="72588" y="1836"/>
                  </a:cubicBezTo>
                  <a:cubicBezTo>
                    <a:pt x="68647" y="1943"/>
                    <a:pt x="64694" y="1982"/>
                    <a:pt x="60735" y="1982"/>
                  </a:cubicBezTo>
                  <a:cubicBezTo>
                    <a:pt x="55326" y="1982"/>
                    <a:pt x="49906" y="1909"/>
                    <a:pt x="44486" y="1836"/>
                  </a:cubicBezTo>
                  <a:cubicBezTo>
                    <a:pt x="36861" y="1710"/>
                    <a:pt x="29300" y="891"/>
                    <a:pt x="21739" y="261"/>
                  </a:cubicBezTo>
                  <a:cubicBezTo>
                    <a:pt x="19960" y="86"/>
                    <a:pt x="18171" y="0"/>
                    <a:pt x="16384" y="0"/>
                  </a:cubicBezTo>
                  <a:close/>
                </a:path>
              </a:pathLst>
            </a:custGeom>
            <a:solidFill>
              <a:srgbClr val="005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3701;p86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278234D6-5F79-4439-A1D1-C63ACC2B4BF3}"/>
                </a:ext>
              </a:extLst>
            </p:cNvPr>
            <p:cNvSpPr txBox="1"/>
            <p:nvPr/>
          </p:nvSpPr>
          <p:spPr>
            <a:xfrm>
              <a:off x="4920111" y="2772337"/>
              <a:ext cx="2036100" cy="37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Nunito"/>
                  <a:cs typeface="Times New Roman" panose="02020603050405020304" pitchFamily="18" charset="0"/>
                  <a:sym typeface="Nunito"/>
                </a:rPr>
                <a:t>Thiếu nước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endParaRPr>
            </a:p>
          </p:txBody>
        </p:sp>
      </p:grpSp>
      <p:sp>
        <p:nvSpPr>
          <p:cNvPr id="10" name="Google Shape;3690;p86">
            <a:extLst>
              <a:ext uri="{FF2B5EF4-FFF2-40B4-BE49-F238E27FC236}">
                <a16:creationId xmlns:a16="http://schemas.microsoft.com/office/drawing/2014/main" xmlns="" id="{D411A424-5E9B-4F0E-A252-C98C04998A4A}"/>
              </a:ext>
            </a:extLst>
          </p:cNvPr>
          <p:cNvSpPr txBox="1">
            <a:spLocks/>
          </p:cNvSpPr>
          <p:nvPr/>
        </p:nvSpPr>
        <p:spPr>
          <a:xfrm>
            <a:off x="6563240" y="2223401"/>
            <a:ext cx="3499224" cy="178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anum Pen Script"/>
              <a:buNone/>
              <a:defRPr sz="10000" b="1" i="0" u="none" strike="noStrike" cap="none">
                <a:solidFill>
                  <a:schemeClr val="accent6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Nanum Pen Script"/>
              <a:buNone/>
              <a:defRPr sz="48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Nanum Pen Script"/>
              <a:buNone/>
              <a:defRPr sz="48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Nanum Pen Script"/>
              <a:buNone/>
              <a:defRPr sz="48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Nanum Pen Script"/>
              <a:buNone/>
              <a:defRPr sz="48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Nanum Pen Script"/>
              <a:buNone/>
              <a:defRPr sz="48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Nanum Pen Script"/>
              <a:buNone/>
              <a:defRPr sz="48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Nanum Pen Script"/>
              <a:buNone/>
              <a:defRPr sz="48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Nanum Pen Script"/>
              <a:buNone/>
              <a:defRPr sz="48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2400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620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7" descr="D:\传网\PPT\同学录PPT\12\花朵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" t="78905" b="5556"/>
          <a:stretch/>
        </p:blipFill>
        <p:spPr bwMode="auto">
          <a:xfrm>
            <a:off x="-203199" y="5740401"/>
            <a:ext cx="13191585" cy="162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A_图片 6">
            <a:extLst>
              <a:ext uri="{FF2B5EF4-FFF2-40B4-BE49-F238E27FC236}">
                <a16:creationId xmlns:a16="http://schemas.microsoft.com/office/drawing/2014/main" xmlns="" id="{B950B743-C162-4009-9995-05AA44A6BD3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391" y="1318994"/>
            <a:ext cx="8005218" cy="3315715"/>
          </a:xfrm>
          <a:prstGeom prst="rect">
            <a:avLst/>
          </a:prstGeom>
        </p:spPr>
      </p:pic>
      <p:sp>
        <p:nvSpPr>
          <p:cNvPr id="23" name="文本框 80"/>
          <p:cNvSpPr txBox="1"/>
          <p:nvPr/>
        </p:nvSpPr>
        <p:spPr>
          <a:xfrm>
            <a:off x="3574805" y="2253576"/>
            <a:ext cx="55095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8800" b="1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Khởi</a:t>
            </a:r>
            <a:r>
              <a:rPr kumimoji="1" lang="en-US" altLang="zh-CN" sz="88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8800" b="1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động</a:t>
            </a:r>
            <a:endParaRPr kumimoji="1" lang="zh-CN" altLang="en-US" sz="8800" b="1" dirty="0">
              <a:ln w="0"/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UTM Edwardian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081110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9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:\传网\PPT\同学录PPT\12\花朵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" t="78905" b="5556"/>
          <a:stretch/>
        </p:blipFill>
        <p:spPr bwMode="auto">
          <a:xfrm>
            <a:off x="-203199" y="5740401"/>
            <a:ext cx="13191585" cy="162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ia Lai: Đảm bảo nước tưới cho cây trồng vụ Đông Xuân - Báo Gia Lai điện tử  - Tin nhanh - Chính xác">
            <a:extLst>
              <a:ext uri="{FF2B5EF4-FFF2-40B4-BE49-F238E27FC236}">
                <a16:creationId xmlns:a16="http://schemas.microsoft.com/office/drawing/2014/main" xmlns="" id="{E09B8571-6166-4F80-8334-1ED60A236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80" y="1830154"/>
            <a:ext cx="5284628" cy="3049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6" descr="Kỹ thuật tưới nước cho cây cà phê">
            <a:extLst>
              <a:ext uri="{FF2B5EF4-FFF2-40B4-BE49-F238E27FC236}">
                <a16:creationId xmlns:a16="http://schemas.microsoft.com/office/drawing/2014/main" xmlns="" id="{9DE5C060-F2D0-4BF3-9B9E-96481062F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862" y="1844515"/>
            <a:ext cx="5259748" cy="30355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C76EE74-92CB-4A6E-8C85-0FFE58E9AF18}"/>
              </a:ext>
            </a:extLst>
          </p:cNvPr>
          <p:cNvGrpSpPr/>
          <p:nvPr/>
        </p:nvGrpSpPr>
        <p:grpSpPr>
          <a:xfrm>
            <a:off x="2949594" y="237308"/>
            <a:ext cx="6237665" cy="1393142"/>
            <a:chOff x="4625963" y="2521532"/>
            <a:chExt cx="2626942" cy="874809"/>
          </a:xfrm>
        </p:grpSpPr>
        <p:sp>
          <p:nvSpPr>
            <p:cNvPr id="6" name="Google Shape;3700;p86">
              <a:extLst>
                <a:ext uri="{FF2B5EF4-FFF2-40B4-BE49-F238E27FC236}">
                  <a16:creationId xmlns:a16="http://schemas.microsoft.com/office/drawing/2014/main" xmlns="" id="{2493636A-544F-41E1-97A0-A34F6A76C0CF}"/>
                </a:ext>
              </a:extLst>
            </p:cNvPr>
            <p:cNvSpPr/>
            <p:nvPr/>
          </p:nvSpPr>
          <p:spPr>
            <a:xfrm rot="10800000">
              <a:off x="4625963" y="2521532"/>
              <a:ext cx="2626942" cy="874809"/>
            </a:xfrm>
            <a:custGeom>
              <a:avLst/>
              <a:gdLst/>
              <a:ahLst/>
              <a:cxnLst/>
              <a:rect l="l" t="t" r="r" b="b"/>
              <a:pathLst>
                <a:path w="107244" h="26046" extrusionOk="0">
                  <a:moveTo>
                    <a:pt x="16384" y="0"/>
                  </a:moveTo>
                  <a:cubicBezTo>
                    <a:pt x="13677" y="0"/>
                    <a:pt x="10974" y="197"/>
                    <a:pt x="8318" y="576"/>
                  </a:cubicBezTo>
                  <a:cubicBezTo>
                    <a:pt x="5923" y="891"/>
                    <a:pt x="3844" y="2214"/>
                    <a:pt x="2710" y="4294"/>
                  </a:cubicBezTo>
                  <a:cubicBezTo>
                    <a:pt x="883" y="7507"/>
                    <a:pt x="1" y="10847"/>
                    <a:pt x="883" y="14627"/>
                  </a:cubicBezTo>
                  <a:cubicBezTo>
                    <a:pt x="1828" y="18723"/>
                    <a:pt x="4159" y="21432"/>
                    <a:pt x="8192" y="22630"/>
                  </a:cubicBezTo>
                  <a:cubicBezTo>
                    <a:pt x="10780" y="23264"/>
                    <a:pt x="13444" y="23596"/>
                    <a:pt x="16095" y="23596"/>
                  </a:cubicBezTo>
                  <a:cubicBezTo>
                    <a:pt x="16865" y="23596"/>
                    <a:pt x="17634" y="23568"/>
                    <a:pt x="18399" y="23512"/>
                  </a:cubicBezTo>
                  <a:cubicBezTo>
                    <a:pt x="25081" y="23213"/>
                    <a:pt x="31762" y="23032"/>
                    <a:pt x="38412" y="23032"/>
                  </a:cubicBezTo>
                  <a:cubicBezTo>
                    <a:pt x="40165" y="23032"/>
                    <a:pt x="41917" y="23044"/>
                    <a:pt x="43666" y="23071"/>
                  </a:cubicBezTo>
                  <a:cubicBezTo>
                    <a:pt x="49148" y="23260"/>
                    <a:pt x="54630" y="23701"/>
                    <a:pt x="60112" y="24520"/>
                  </a:cubicBezTo>
                  <a:cubicBezTo>
                    <a:pt x="61057" y="24583"/>
                    <a:pt x="62065" y="24646"/>
                    <a:pt x="63073" y="24772"/>
                  </a:cubicBezTo>
                  <a:cubicBezTo>
                    <a:pt x="69254" y="25355"/>
                    <a:pt x="75435" y="26046"/>
                    <a:pt x="81716" y="26046"/>
                  </a:cubicBezTo>
                  <a:cubicBezTo>
                    <a:pt x="82222" y="26046"/>
                    <a:pt x="82729" y="26041"/>
                    <a:pt x="83237" y="26032"/>
                  </a:cubicBezTo>
                  <a:cubicBezTo>
                    <a:pt x="87395" y="26032"/>
                    <a:pt x="91554" y="25402"/>
                    <a:pt x="95587" y="24205"/>
                  </a:cubicBezTo>
                  <a:cubicBezTo>
                    <a:pt x="98170" y="23449"/>
                    <a:pt x="100564" y="22188"/>
                    <a:pt x="102644" y="20424"/>
                  </a:cubicBezTo>
                  <a:cubicBezTo>
                    <a:pt x="106298" y="17274"/>
                    <a:pt x="107243" y="11225"/>
                    <a:pt x="104471" y="7444"/>
                  </a:cubicBezTo>
                  <a:cubicBezTo>
                    <a:pt x="101286" y="3051"/>
                    <a:pt x="97335" y="333"/>
                    <a:pt x="91992" y="333"/>
                  </a:cubicBezTo>
                  <a:cubicBezTo>
                    <a:pt x="91205" y="333"/>
                    <a:pt x="90387" y="392"/>
                    <a:pt x="89538" y="513"/>
                  </a:cubicBezTo>
                  <a:cubicBezTo>
                    <a:pt x="83930" y="1269"/>
                    <a:pt x="78259" y="1710"/>
                    <a:pt x="72588" y="1836"/>
                  </a:cubicBezTo>
                  <a:cubicBezTo>
                    <a:pt x="68647" y="1943"/>
                    <a:pt x="64694" y="1982"/>
                    <a:pt x="60735" y="1982"/>
                  </a:cubicBezTo>
                  <a:cubicBezTo>
                    <a:pt x="55326" y="1982"/>
                    <a:pt x="49906" y="1909"/>
                    <a:pt x="44486" y="1836"/>
                  </a:cubicBezTo>
                  <a:cubicBezTo>
                    <a:pt x="36861" y="1710"/>
                    <a:pt x="29300" y="891"/>
                    <a:pt x="21739" y="261"/>
                  </a:cubicBezTo>
                  <a:cubicBezTo>
                    <a:pt x="19960" y="86"/>
                    <a:pt x="18171" y="0"/>
                    <a:pt x="16384" y="0"/>
                  </a:cubicBezTo>
                  <a:close/>
                </a:path>
              </a:pathLst>
            </a:cu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3701;p86">
              <a:hlinkClick r:id="rId5" action="ppaction://hlinksldjump"/>
              <a:extLst>
                <a:ext uri="{FF2B5EF4-FFF2-40B4-BE49-F238E27FC236}">
                  <a16:creationId xmlns:a16="http://schemas.microsoft.com/office/drawing/2014/main" xmlns="" id="{DFC7F207-93FC-4E8D-8720-C34834969EE3}"/>
                </a:ext>
              </a:extLst>
            </p:cNvPr>
            <p:cNvSpPr txBox="1"/>
            <p:nvPr/>
          </p:nvSpPr>
          <p:spPr>
            <a:xfrm>
              <a:off x="4920111" y="2772337"/>
              <a:ext cx="2036100" cy="37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Người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dân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ở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Tây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Nguyên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đã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làm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gì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để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khắc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phục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khó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khăn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này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?</a:t>
              </a:r>
              <a:endParaRPr kumimoji="0" sz="3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Nunito"/>
                <a:cs typeface="Times New Roman" panose="02020603050405020304" pitchFamily="18" charset="0"/>
                <a:sym typeface="Nunito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8D33DAA-5257-4506-9041-456E2631C1F0}"/>
              </a:ext>
            </a:extLst>
          </p:cNvPr>
          <p:cNvSpPr txBox="1"/>
          <p:nvPr/>
        </p:nvSpPr>
        <p:spPr>
          <a:xfrm>
            <a:off x="2612424" y="5279505"/>
            <a:ext cx="5958968" cy="460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en-US" sz="2400" b="1" i="1" kern="0" dirty="0" err="1">
                <a:solidFill>
                  <a:srgbClr val="70B16D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Họ</a:t>
            </a:r>
            <a:r>
              <a:rPr lang="en-US" sz="2400" b="1" i="1" kern="0" dirty="0">
                <a:solidFill>
                  <a:srgbClr val="70B16D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70B16D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dùng</a:t>
            </a:r>
            <a:r>
              <a:rPr lang="en-US" sz="2400" b="1" i="1" kern="0" dirty="0">
                <a:solidFill>
                  <a:srgbClr val="70B16D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70B16D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máy</a:t>
            </a:r>
            <a:r>
              <a:rPr lang="en-US" sz="2400" b="1" i="1" kern="0" dirty="0">
                <a:solidFill>
                  <a:srgbClr val="70B16D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70B16D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bơm</a:t>
            </a:r>
            <a:r>
              <a:rPr lang="en-US" sz="2400" b="1" i="1" kern="0" dirty="0">
                <a:solidFill>
                  <a:srgbClr val="70B16D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70B16D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hút</a:t>
            </a:r>
            <a:r>
              <a:rPr lang="en-US" sz="2400" b="1" i="1" kern="0" dirty="0">
                <a:solidFill>
                  <a:srgbClr val="70B16D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70B16D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nước</a:t>
            </a:r>
            <a:r>
              <a:rPr lang="en-US" sz="2400" b="1" i="1" kern="0" dirty="0">
                <a:solidFill>
                  <a:srgbClr val="70B16D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70B16D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cho</a:t>
            </a:r>
            <a:r>
              <a:rPr lang="en-US" sz="2400" b="1" i="1" kern="0" dirty="0">
                <a:solidFill>
                  <a:srgbClr val="70B16D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70B16D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cây</a:t>
            </a:r>
            <a:r>
              <a:rPr lang="en-US" sz="2400" b="1" i="1" kern="0" dirty="0">
                <a:solidFill>
                  <a:srgbClr val="70B16D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690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:\传网\PPT\同学录PPT\12\花朵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" t="78905" b="5556"/>
          <a:stretch/>
        </p:blipFill>
        <p:spPr bwMode="auto">
          <a:xfrm>
            <a:off x="-203199" y="5740401"/>
            <a:ext cx="13191585" cy="162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34">
            <a:extLst>
              <a:ext uri="{FF2B5EF4-FFF2-40B4-BE49-F238E27FC236}">
                <a16:creationId xmlns:a16="http://schemas.microsoft.com/office/drawing/2014/main" xmlns="" id="{D5CAB927-654B-4956-989B-2360D4FF58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77" y="1235015"/>
            <a:ext cx="11529936" cy="450538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B26D788-0814-4156-8443-C972585D597B}"/>
              </a:ext>
            </a:extLst>
          </p:cNvPr>
          <p:cNvSpPr/>
          <p:nvPr/>
        </p:nvSpPr>
        <p:spPr>
          <a:xfrm>
            <a:off x="223027" y="626689"/>
            <a:ext cx="9714807" cy="437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perspective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Trồng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nghiệp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đất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dan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638876A-A1C4-40E6-9FA1-5EE003209A52}"/>
              </a:ext>
            </a:extLst>
          </p:cNvPr>
          <p:cNvSpPr/>
          <p:nvPr/>
        </p:nvSpPr>
        <p:spPr>
          <a:xfrm>
            <a:off x="660825" y="3163592"/>
            <a:ext cx="10111153" cy="66970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vi-VN" sz="4400" b="1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 các cao nguyên ở T</a:t>
            </a:r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ây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vi-VN" sz="4400" b="1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có những vùng đất ba dan rộng lớn, được khai thác để  trồng cây công nghiệp lâu năm như cà phê, hồ tiêu, cao su,...</a:t>
            </a:r>
            <a:endParaRPr lang="vi-VN" sz="4800" b="1" dirty="0">
              <a:solidFill>
                <a:schemeClr val="accent6"/>
              </a:solidFill>
            </a:endParaRP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xmlns="" id="{48D55681-3C90-45B0-888D-E50A660A43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58" y="208189"/>
            <a:ext cx="2388980" cy="2176073"/>
          </a:xfrm>
          <a:prstGeom prst="rect">
            <a:avLst/>
          </a:prstGeom>
        </p:spPr>
      </p:pic>
      <p:pic>
        <p:nvPicPr>
          <p:cNvPr id="17" name="图片 6">
            <a:extLst>
              <a:ext uri="{FF2B5EF4-FFF2-40B4-BE49-F238E27FC236}">
                <a16:creationId xmlns:a16="http://schemas.microsoft.com/office/drawing/2014/main" xmlns="" id="{B3641D18-66BD-489E-A5FB-6AEEFFD7EC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144" y="3787878"/>
            <a:ext cx="2711669" cy="3009194"/>
          </a:xfrm>
          <a:prstGeom prst="rect">
            <a:avLst/>
          </a:prstGeom>
        </p:spPr>
      </p:pic>
      <p:pic>
        <p:nvPicPr>
          <p:cNvPr id="18" name="图片 11">
            <a:extLst>
              <a:ext uri="{FF2B5EF4-FFF2-40B4-BE49-F238E27FC236}">
                <a16:creationId xmlns:a16="http://schemas.microsoft.com/office/drawing/2014/main" xmlns="" id="{514DBD64-A6C9-40EC-A436-8EA71601D6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4352" y="4346714"/>
            <a:ext cx="1903485" cy="211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8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:\传网\PPT\同学录PPT\12\花朵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" t="78905" b="5556"/>
          <a:stretch/>
        </p:blipFill>
        <p:spPr bwMode="auto">
          <a:xfrm>
            <a:off x="-203199" y="5740401"/>
            <a:ext cx="13191585" cy="162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03199" y="178496"/>
            <a:ext cx="85030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en-US" altLang="zh-CN" sz="5400" b="1" dirty="0">
                <a:ln>
                  <a:solidFill>
                    <a:srgbClr val="E4CBCB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2. </a:t>
            </a:r>
            <a:r>
              <a:rPr lang="en-US" altLang="zh-CN" sz="5400" b="1" dirty="0" err="1">
                <a:ln>
                  <a:solidFill>
                    <a:srgbClr val="E4CBCB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Chăn</a:t>
            </a:r>
            <a:r>
              <a:rPr lang="en-US" altLang="zh-CN" sz="5400" b="1" dirty="0">
                <a:ln>
                  <a:solidFill>
                    <a:srgbClr val="E4CBCB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5400" b="1" dirty="0" err="1">
                <a:ln>
                  <a:solidFill>
                    <a:srgbClr val="E4CBCB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nuôi</a:t>
            </a:r>
            <a:r>
              <a:rPr lang="en-US" altLang="zh-CN" sz="5400" b="1" dirty="0">
                <a:ln>
                  <a:solidFill>
                    <a:srgbClr val="E4CBCB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5400" b="1" dirty="0" err="1">
                <a:ln>
                  <a:solidFill>
                    <a:srgbClr val="E4CBCB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trên</a:t>
            </a:r>
            <a:r>
              <a:rPr lang="en-US" altLang="zh-CN" sz="5400" b="1" dirty="0">
                <a:ln>
                  <a:solidFill>
                    <a:srgbClr val="E4CBCB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5400" b="1" dirty="0" err="1">
                <a:ln>
                  <a:solidFill>
                    <a:srgbClr val="E4CBCB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đồng</a:t>
            </a:r>
            <a:r>
              <a:rPr lang="en-US" altLang="zh-CN" sz="5400" b="1" dirty="0">
                <a:ln>
                  <a:solidFill>
                    <a:srgbClr val="E4CBCB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5400" b="1" dirty="0" err="1">
                <a:ln>
                  <a:solidFill>
                    <a:srgbClr val="E4CBCB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cỏ</a:t>
            </a:r>
            <a:endParaRPr lang="en-US" altLang="zh-CN" sz="16600" b="1" dirty="0">
              <a:ln>
                <a:solidFill>
                  <a:srgbClr val="E4CBCB"/>
                </a:solidFill>
              </a:ln>
              <a:solidFill>
                <a:schemeClr val="accent5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Billhead 1910" panose="02040603050506020204" pitchFamily="18" charset="0"/>
              <a:ea typeface="包图小白体" panose="02010601030101010101" pitchFamily="2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049" y="1367327"/>
            <a:ext cx="6264875" cy="4588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70" y="4967415"/>
            <a:ext cx="2425715" cy="201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60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2836" y="1291521"/>
            <a:ext cx="7508893" cy="3976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Google Shape;3653;p85">
            <a:extLst>
              <a:ext uri="{FF2B5EF4-FFF2-40B4-BE49-F238E27FC236}">
                <a16:creationId xmlns:a16="http://schemas.microsoft.com/office/drawing/2014/main" xmlns="" id="{233D8B05-A70C-49F7-958F-B0F6E5097BA7}"/>
              </a:ext>
            </a:extLst>
          </p:cNvPr>
          <p:cNvSpPr/>
          <p:nvPr/>
        </p:nvSpPr>
        <p:spPr>
          <a:xfrm>
            <a:off x="1988503" y="817667"/>
            <a:ext cx="7470011" cy="1717544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</a:t>
            </a:r>
            <a:r>
              <a:rPr lang="en-US" sz="240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uan sát bảng chú giải trong SGK trang 87,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những vật nuôi chính ở Tây Nguyên?</a:t>
            </a:r>
            <a:endParaRPr sz="2400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Google Shape;3639;p85">
            <a:extLst>
              <a:ext uri="{FF2B5EF4-FFF2-40B4-BE49-F238E27FC236}">
                <a16:creationId xmlns:a16="http://schemas.microsoft.com/office/drawing/2014/main" xmlns="" id="{A217D686-EDF4-47EE-8677-CAF69354E5BD}"/>
              </a:ext>
            </a:extLst>
          </p:cNvPr>
          <p:cNvSpPr/>
          <p:nvPr/>
        </p:nvSpPr>
        <p:spPr>
          <a:xfrm>
            <a:off x="2322135" y="2798122"/>
            <a:ext cx="6610169" cy="1651070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Theo dõi bảng số liệu trâu và bò của TN (2003), </a:t>
            </a:r>
          </a:p>
          <a:p>
            <a:pPr algn="ctr"/>
            <a:r>
              <a:rPr lang="en-US" sz="2400" b="1" i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chỉ ra con vật được nuôi nhiều ở Tây Nguyên?</a:t>
            </a:r>
            <a:endParaRPr sz="2400" b="1" i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2" descr="Quan sát hình 1, kể tên những cây trồng chính ở Tây Nguyên. | SGK Địa lí  lớp 4">
            <a:extLst>
              <a:ext uri="{FF2B5EF4-FFF2-40B4-BE49-F238E27FC236}">
                <a16:creationId xmlns:a16="http://schemas.microsoft.com/office/drawing/2014/main" xmlns="" id="{E58B89E8-2AC0-46EA-A085-B7A82EF835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5" t="23054" r="65556" b="48449"/>
          <a:stretch/>
        </p:blipFill>
        <p:spPr bwMode="auto">
          <a:xfrm>
            <a:off x="9223736" y="708487"/>
            <a:ext cx="1655806" cy="18164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194460"/>
              </p:ext>
            </p:extLst>
          </p:nvPr>
        </p:nvGraphicFramePr>
        <p:xfrm>
          <a:off x="3366591" y="4732914"/>
          <a:ext cx="4713834" cy="12566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6917">
                  <a:extLst>
                    <a:ext uri="{9D8B030D-6E8A-4147-A177-3AD203B41FA5}">
                      <a16:colId xmlns:a16="http://schemas.microsoft.com/office/drawing/2014/main" xmlns="" val="119533214"/>
                    </a:ext>
                  </a:extLst>
                </a:gridCol>
                <a:gridCol w="2356917">
                  <a:extLst>
                    <a:ext uri="{9D8B030D-6E8A-4147-A177-3AD203B41FA5}">
                      <a16:colId xmlns:a16="http://schemas.microsoft.com/office/drawing/2014/main" xmlns="" val="2627533247"/>
                    </a:ext>
                  </a:extLst>
                </a:gridCol>
              </a:tblGrid>
              <a:tr h="456953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Vật</a:t>
                      </a:r>
                      <a:r>
                        <a:rPr lang="en-US" b="1" baseline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b="1" baseline="0" dirty="0" err="1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nuôi</a:t>
                      </a:r>
                      <a:endParaRPr lang="en-US" b="1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Số</a:t>
                      </a:r>
                      <a:r>
                        <a:rPr lang="en-US" b="1" baseline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b="1" baseline="0" dirty="0" err="1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lượng</a:t>
                      </a:r>
                      <a:r>
                        <a:rPr lang="en-US" b="1" baseline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( con)</a:t>
                      </a:r>
                      <a:endParaRPr lang="en-US" b="1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88283992"/>
                  </a:ext>
                </a:extLst>
              </a:tr>
              <a:tr h="799669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Bò</a:t>
                      </a:r>
                      <a:r>
                        <a:rPr lang="en-US" baseline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baseline="0" dirty="0" err="1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Trâu</a:t>
                      </a:r>
                      <a:endParaRPr lang="en-US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476 000</a:t>
                      </a:r>
                    </a:p>
                    <a:p>
                      <a:pPr algn="ctr"/>
                      <a:r>
                        <a:rPr lang="en-US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65</a:t>
                      </a:r>
                      <a:r>
                        <a:rPr lang="en-US" baseline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900</a:t>
                      </a:r>
                      <a:endParaRPr lang="en-US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8510236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230667" y="6088592"/>
            <a:ext cx="542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" panose="02020603050405020304" pitchFamily="18" charset="0"/>
                <a:cs typeface="Times" panose="02020603050405020304" pitchFamily="18" charset="0"/>
              </a:rPr>
              <a:t>Bảng</a:t>
            </a:r>
            <a:r>
              <a:rPr lang="en-US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b="1" dirty="0" err="1">
                <a:latin typeface="Times" panose="02020603050405020304" pitchFamily="18" charset="0"/>
                <a:cs typeface="Times" panose="02020603050405020304" pitchFamily="18" charset="0"/>
              </a:rPr>
              <a:t>số</a:t>
            </a:r>
            <a:r>
              <a:rPr lang="en-US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b="1" dirty="0" err="1">
                <a:latin typeface="Times" panose="02020603050405020304" pitchFamily="18" charset="0"/>
                <a:cs typeface="Times" panose="02020603050405020304" pitchFamily="18" charset="0"/>
              </a:rPr>
              <a:t>liệu</a:t>
            </a:r>
            <a:r>
              <a:rPr lang="en-US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b="1" dirty="0" err="1">
                <a:latin typeface="Times" panose="02020603050405020304" pitchFamily="18" charset="0"/>
                <a:cs typeface="Times" panose="02020603050405020304" pitchFamily="18" charset="0"/>
              </a:rPr>
              <a:t>về</a:t>
            </a:r>
            <a:r>
              <a:rPr lang="en-US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b="1" dirty="0" err="1">
                <a:latin typeface="Times" panose="02020603050405020304" pitchFamily="18" charset="0"/>
                <a:cs typeface="Times" panose="02020603050405020304" pitchFamily="18" charset="0"/>
              </a:rPr>
              <a:t>vật</a:t>
            </a:r>
            <a:r>
              <a:rPr lang="en-US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b="1" dirty="0" err="1">
                <a:latin typeface="Times" panose="02020603050405020304" pitchFamily="18" charset="0"/>
                <a:cs typeface="Times" panose="02020603050405020304" pitchFamily="18" charset="0"/>
              </a:rPr>
              <a:t>nuôi</a:t>
            </a:r>
            <a:r>
              <a:rPr lang="en-US" b="1" dirty="0">
                <a:latin typeface="Times" panose="02020603050405020304" pitchFamily="18" charset="0"/>
                <a:cs typeface="Times" panose="02020603050405020304" pitchFamily="18" charset="0"/>
              </a:rPr>
              <a:t> ở </a:t>
            </a:r>
            <a:r>
              <a:rPr lang="en-US" b="1" dirty="0" err="1">
                <a:latin typeface="Times" panose="02020603050405020304" pitchFamily="18" charset="0"/>
                <a:cs typeface="Times" panose="02020603050405020304" pitchFamily="18" charset="0"/>
              </a:rPr>
              <a:t>Tây</a:t>
            </a:r>
            <a:r>
              <a:rPr lang="en-US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b="1" dirty="0" err="1">
                <a:latin typeface="Times" panose="02020603050405020304" pitchFamily="18" charset="0"/>
                <a:cs typeface="Times" panose="02020603050405020304" pitchFamily="18" charset="0"/>
              </a:rPr>
              <a:t>Nguyên</a:t>
            </a:r>
            <a:r>
              <a:rPr lang="en-US" b="1" dirty="0">
                <a:latin typeface="Times" panose="02020603050405020304" pitchFamily="18" charset="0"/>
                <a:cs typeface="Times" panose="02020603050405020304" pitchFamily="18" charset="0"/>
              </a:rPr>
              <a:t> ( </a:t>
            </a:r>
            <a:r>
              <a:rPr lang="en-US" b="1" dirty="0" err="1">
                <a:latin typeface="Times" panose="02020603050405020304" pitchFamily="18" charset="0"/>
                <a:cs typeface="Times" panose="02020603050405020304" pitchFamily="18" charset="0"/>
              </a:rPr>
              <a:t>năm</a:t>
            </a:r>
            <a:r>
              <a:rPr lang="en-US" b="1" dirty="0">
                <a:latin typeface="Times" panose="02020603050405020304" pitchFamily="18" charset="0"/>
                <a:cs typeface="Times" panose="02020603050405020304" pitchFamily="18" charset="0"/>
              </a:rPr>
              <a:t> 2 003)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98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53" y="1752031"/>
            <a:ext cx="778634" cy="77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9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:\传网\PPT\同学录PPT\12\花朵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" t="78905" b="5556"/>
          <a:stretch/>
        </p:blipFill>
        <p:spPr bwMode="auto">
          <a:xfrm>
            <a:off x="-203199" y="5740401"/>
            <a:ext cx="13191585" cy="162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896;p36"/>
          <p:cNvSpPr txBox="1">
            <a:spLocks/>
          </p:cNvSpPr>
          <p:nvPr/>
        </p:nvSpPr>
        <p:spPr>
          <a:xfrm>
            <a:off x="2072496" y="727626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anum Pen Script"/>
              <a:buNone/>
              <a:defRPr sz="6000" b="1" i="0" u="none" strike="noStrike" cap="none">
                <a:solidFill>
                  <a:schemeClr val="dk2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5C4F"/>
              </a:buClr>
              <a:buSzPts val="6000"/>
              <a:buFont typeface="Nanum Pen Script"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>
                <a:ln>
                  <a:noFill/>
                </a:ln>
                <a:solidFill>
                  <a:srgbClr val="70B16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sym typeface="Nanum Pen Script"/>
              </a:rPr>
              <a:t>Những vật nuôi chính ở Tây Nguyên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5C4F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sym typeface="Nanum Pen Scrip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B1FC2B1-513B-4A9D-8D54-7FD2B8C9E4B4}"/>
              </a:ext>
            </a:extLst>
          </p:cNvPr>
          <p:cNvGrpSpPr/>
          <p:nvPr/>
        </p:nvGrpSpPr>
        <p:grpSpPr>
          <a:xfrm>
            <a:off x="1677376" y="2047375"/>
            <a:ext cx="2848374" cy="2854035"/>
            <a:chOff x="318130" y="1664314"/>
            <a:chExt cx="2848374" cy="2854035"/>
          </a:xfrm>
        </p:grpSpPr>
        <p:pic>
          <p:nvPicPr>
            <p:cNvPr id="7" name="Picture 4" descr="cute buffalo animal cartoon By CurutDesign | TheHungryJPEG.com">
              <a:extLst>
                <a:ext uri="{FF2B5EF4-FFF2-40B4-BE49-F238E27FC236}">
                  <a16:creationId xmlns:a16="http://schemas.microsoft.com/office/drawing/2014/main" xmlns="" id="{4A8A4083-7C9F-4FCE-863D-1287AEF955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3680" r="98240">
                          <a14:foregroundMark x1="73160" y1="35840" x2="73160" y2="35400"/>
                          <a14:foregroundMark x1="77200" y1="36160" x2="77200" y2="36160"/>
                          <a14:foregroundMark x1="78680" y1="37960" x2="78680" y2="37960"/>
                          <a14:foregroundMark x1="78520" y1="39280" x2="78520" y2="39280"/>
                          <a14:foregroundMark x1="84960" y1="36760" x2="84960" y2="36760"/>
                          <a14:foregroundMark x1="84960" y1="40040" x2="84960" y2="40040"/>
                          <a14:foregroundMark x1="76600" y1="34200" x2="76600" y2="34200"/>
                          <a14:foregroundMark x1="81960" y1="37480" x2="81960" y2="37480"/>
                          <a14:foregroundMark x1="83920" y1="41400" x2="83920" y2="41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130" y="1664314"/>
              <a:ext cx="2848374" cy="2848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065BEB14-4BB1-48F1-AB30-11BC50B295F7}"/>
                </a:ext>
              </a:extLst>
            </p:cNvPr>
            <p:cNvSpPr txBox="1"/>
            <p:nvPr/>
          </p:nvSpPr>
          <p:spPr>
            <a:xfrm>
              <a:off x="1022724" y="4056684"/>
              <a:ext cx="14391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2400" b="1" kern="0" dirty="0" err="1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Trâu</a:t>
              </a:r>
              <a:endParaRPr lang="en-US" sz="2400" b="1" kern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6F09BB9-CA98-48A7-95F7-7A67CE82EE88}"/>
              </a:ext>
            </a:extLst>
          </p:cNvPr>
          <p:cNvGrpSpPr/>
          <p:nvPr/>
        </p:nvGrpSpPr>
        <p:grpSpPr>
          <a:xfrm>
            <a:off x="4455911" y="1986241"/>
            <a:ext cx="2744281" cy="2534831"/>
            <a:chOff x="3096665" y="1603180"/>
            <a:chExt cx="2744281" cy="2534831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xmlns="" id="{1C58DD07-3EAA-462F-A794-E9726FC5B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6665" y="1603180"/>
              <a:ext cx="2744281" cy="1937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BC0A0A31-5AE0-4F68-9726-BCD4BA51D0F8}"/>
                </a:ext>
              </a:extLst>
            </p:cNvPr>
            <p:cNvSpPr txBox="1"/>
            <p:nvPr/>
          </p:nvSpPr>
          <p:spPr>
            <a:xfrm>
              <a:off x="3749212" y="3676346"/>
              <a:ext cx="14391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2400" b="1" kern="0" dirty="0" err="1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Bò</a:t>
              </a:r>
              <a:endParaRPr lang="en-US" sz="2400" b="1" kern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B9DDAAC-3A77-4E52-A7B4-FC3F2715CD34}"/>
              </a:ext>
            </a:extLst>
          </p:cNvPr>
          <p:cNvGrpSpPr/>
          <p:nvPr/>
        </p:nvGrpSpPr>
        <p:grpSpPr>
          <a:xfrm>
            <a:off x="7508076" y="2449148"/>
            <a:ext cx="2124795" cy="2446601"/>
            <a:chOff x="6148830" y="2066087"/>
            <a:chExt cx="2124795" cy="2446601"/>
          </a:xfrm>
        </p:grpSpPr>
        <p:pic>
          <p:nvPicPr>
            <p:cNvPr id="13" name="Picture 8" descr="✓ elefant free vector eps, cdr, ai, svg vector illustration graphic art">
              <a:extLst>
                <a:ext uri="{FF2B5EF4-FFF2-40B4-BE49-F238E27FC236}">
                  <a16:creationId xmlns:a16="http://schemas.microsoft.com/office/drawing/2014/main" xmlns="" id="{18492B5D-B499-441A-9859-A3678A26F3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742" b="94944" l="0" r="100000">
                          <a14:foregroundMark x1="25789" y1="26404" x2="25789" y2="26404"/>
                          <a14:foregroundMark x1="28684" y1="21629" x2="28684" y2="21629"/>
                          <a14:foregroundMark x1="36053" y1="22472" x2="36053" y2="224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8830" y="2066087"/>
              <a:ext cx="2124795" cy="1990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4CE7EA07-4098-409B-AC48-8D9A0E9F273F}"/>
                </a:ext>
              </a:extLst>
            </p:cNvPr>
            <p:cNvSpPr txBox="1"/>
            <p:nvPr/>
          </p:nvSpPr>
          <p:spPr>
            <a:xfrm>
              <a:off x="6491634" y="4051023"/>
              <a:ext cx="14391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2400" b="1" kern="0" dirty="0" err="1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Voi</a:t>
              </a:r>
              <a:endParaRPr lang="en-US" sz="2400" b="1" kern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6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 r="1598"/>
          <a:stretch/>
        </p:blipFill>
        <p:spPr>
          <a:xfrm>
            <a:off x="323382" y="4769708"/>
            <a:ext cx="1936803" cy="208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71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4">
            <a:extLst>
              <a:ext uri="{FF2B5EF4-FFF2-40B4-BE49-F238E27FC236}">
                <a16:creationId xmlns:a16="http://schemas.microsoft.com/office/drawing/2014/main" xmlns="" id="{A0EED913-3CFC-440B-ACE6-40E8DBD82A81}"/>
              </a:ext>
            </a:extLst>
          </p:cNvPr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24" name="图片 22">
              <a:extLst>
                <a:ext uri="{FF2B5EF4-FFF2-40B4-BE49-F238E27FC236}">
                  <a16:creationId xmlns:a16="http://schemas.microsoft.com/office/drawing/2014/main" xmlns="" id="{EA9653D9-79D2-4B48-B2F6-920089AE2E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5" name="图片 23">
              <a:extLst>
                <a:ext uri="{FF2B5EF4-FFF2-40B4-BE49-F238E27FC236}">
                  <a16:creationId xmlns:a16="http://schemas.microsoft.com/office/drawing/2014/main" xmlns="" id="{F8FE22D8-BACA-4920-9DFC-BA3A29BEC5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6146" name="Picture 2" descr="E:\平面素材\课件元素\8441\529be9bcbd20e [转换]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34"/>
          <a:stretch/>
        </p:blipFill>
        <p:spPr bwMode="auto">
          <a:xfrm>
            <a:off x="463826" y="5602116"/>
            <a:ext cx="793731" cy="112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54D23745-D1B3-4706-84D1-41250BA525DA}"/>
              </a:ext>
            </a:extLst>
          </p:cNvPr>
          <p:cNvGrpSpPr/>
          <p:nvPr/>
        </p:nvGrpSpPr>
        <p:grpSpPr>
          <a:xfrm>
            <a:off x="3936924" y="2758068"/>
            <a:ext cx="4122439" cy="5906918"/>
            <a:chOff x="1974510" y="1726376"/>
            <a:chExt cx="5121650" cy="6977530"/>
          </a:xfrm>
        </p:grpSpPr>
        <p:grpSp>
          <p:nvGrpSpPr>
            <p:cNvPr id="31" name="Google Shape;1374;p28">
              <a:extLst>
                <a:ext uri="{FF2B5EF4-FFF2-40B4-BE49-F238E27FC236}">
                  <a16:creationId xmlns:a16="http://schemas.microsoft.com/office/drawing/2014/main" xmlns="" id="{F4AC0959-2840-4B51-8374-512A7E2D4F8D}"/>
                </a:ext>
              </a:extLst>
            </p:cNvPr>
            <p:cNvGrpSpPr/>
            <p:nvPr/>
          </p:nvGrpSpPr>
          <p:grpSpPr>
            <a:xfrm rot="-167830">
              <a:off x="3832456" y="1726376"/>
              <a:ext cx="870271" cy="2068633"/>
              <a:chOff x="3913500" y="1799949"/>
              <a:chExt cx="870279" cy="2068650"/>
            </a:xfrm>
          </p:grpSpPr>
          <p:sp>
            <p:nvSpPr>
              <p:cNvPr id="64" name="Google Shape;1375;p28">
                <a:extLst>
                  <a:ext uri="{FF2B5EF4-FFF2-40B4-BE49-F238E27FC236}">
                    <a16:creationId xmlns:a16="http://schemas.microsoft.com/office/drawing/2014/main" xmlns="" id="{CB940501-5E8F-4C8F-8BC5-C62DB637D805}"/>
                  </a:ext>
                </a:extLst>
              </p:cNvPr>
              <p:cNvSpPr/>
              <p:nvPr/>
            </p:nvSpPr>
            <p:spPr>
              <a:xfrm rot="-164573">
                <a:off x="4320868" y="2982100"/>
                <a:ext cx="130155" cy="883892"/>
              </a:xfrm>
              <a:custGeom>
                <a:avLst/>
                <a:gdLst/>
                <a:ahLst/>
                <a:cxnLst/>
                <a:rect l="l" t="t" r="r" b="b"/>
                <a:pathLst>
                  <a:path w="2617" h="15862" extrusionOk="0">
                    <a:moveTo>
                      <a:pt x="1256" y="1"/>
                    </a:moveTo>
                    <a:lnTo>
                      <a:pt x="796" y="106"/>
                    </a:lnTo>
                    <a:lnTo>
                      <a:pt x="315" y="22"/>
                    </a:lnTo>
                    <a:lnTo>
                      <a:pt x="1" y="15861"/>
                    </a:lnTo>
                    <a:lnTo>
                      <a:pt x="1" y="15861"/>
                    </a:lnTo>
                    <a:lnTo>
                      <a:pt x="1298" y="15819"/>
                    </a:lnTo>
                    <a:lnTo>
                      <a:pt x="2616" y="15777"/>
                    </a:lnTo>
                    <a:lnTo>
                      <a:pt x="1256" y="1"/>
                    </a:lnTo>
                    <a:close/>
                  </a:path>
                </a:pathLst>
              </a:custGeom>
              <a:solidFill>
                <a:srgbClr val="9575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" name="Google Shape;1376;p28">
                <a:extLst>
                  <a:ext uri="{FF2B5EF4-FFF2-40B4-BE49-F238E27FC236}">
                    <a16:creationId xmlns:a16="http://schemas.microsoft.com/office/drawing/2014/main" xmlns="" id="{CD03F6D0-0039-4104-80BB-26372FB424D7}"/>
                  </a:ext>
                </a:extLst>
              </p:cNvPr>
              <p:cNvSpPr/>
              <p:nvPr/>
            </p:nvSpPr>
            <p:spPr>
              <a:xfrm rot="-164573">
                <a:off x="3956831" y="1817651"/>
                <a:ext cx="783616" cy="1830412"/>
              </a:xfrm>
              <a:custGeom>
                <a:avLst/>
                <a:gdLst/>
                <a:ahLst/>
                <a:cxnLst/>
                <a:rect l="l" t="t" r="r" b="b"/>
                <a:pathLst>
                  <a:path w="15756" h="29211" extrusionOk="0">
                    <a:moveTo>
                      <a:pt x="6926" y="1"/>
                    </a:moveTo>
                    <a:lnTo>
                      <a:pt x="5001" y="4583"/>
                    </a:lnTo>
                    <a:lnTo>
                      <a:pt x="5880" y="4541"/>
                    </a:lnTo>
                    <a:lnTo>
                      <a:pt x="4101" y="7261"/>
                    </a:lnTo>
                    <a:lnTo>
                      <a:pt x="5189" y="7219"/>
                    </a:lnTo>
                    <a:lnTo>
                      <a:pt x="5189" y="7219"/>
                    </a:lnTo>
                    <a:lnTo>
                      <a:pt x="3703" y="9960"/>
                    </a:lnTo>
                    <a:lnTo>
                      <a:pt x="4687" y="9919"/>
                    </a:lnTo>
                    <a:lnTo>
                      <a:pt x="3411" y="13078"/>
                    </a:lnTo>
                    <a:lnTo>
                      <a:pt x="3411" y="13078"/>
                    </a:lnTo>
                    <a:lnTo>
                      <a:pt x="4101" y="13057"/>
                    </a:lnTo>
                    <a:lnTo>
                      <a:pt x="2448" y="16656"/>
                    </a:lnTo>
                    <a:lnTo>
                      <a:pt x="3515" y="16614"/>
                    </a:lnTo>
                    <a:lnTo>
                      <a:pt x="1841" y="19418"/>
                    </a:lnTo>
                    <a:lnTo>
                      <a:pt x="2636" y="19397"/>
                    </a:lnTo>
                    <a:lnTo>
                      <a:pt x="1444" y="22284"/>
                    </a:lnTo>
                    <a:lnTo>
                      <a:pt x="2323" y="22263"/>
                    </a:lnTo>
                    <a:lnTo>
                      <a:pt x="858" y="25904"/>
                    </a:lnTo>
                    <a:lnTo>
                      <a:pt x="1548" y="25883"/>
                    </a:lnTo>
                    <a:lnTo>
                      <a:pt x="1548" y="25883"/>
                    </a:lnTo>
                    <a:lnTo>
                      <a:pt x="0" y="29210"/>
                    </a:lnTo>
                    <a:lnTo>
                      <a:pt x="7867" y="28959"/>
                    </a:lnTo>
                    <a:lnTo>
                      <a:pt x="15755" y="28687"/>
                    </a:lnTo>
                    <a:lnTo>
                      <a:pt x="13977" y="25486"/>
                    </a:lnTo>
                    <a:lnTo>
                      <a:pt x="14667" y="25465"/>
                    </a:lnTo>
                    <a:lnTo>
                      <a:pt x="12973" y="21908"/>
                    </a:lnTo>
                    <a:lnTo>
                      <a:pt x="13851" y="21887"/>
                    </a:lnTo>
                    <a:lnTo>
                      <a:pt x="12470" y="19083"/>
                    </a:lnTo>
                    <a:lnTo>
                      <a:pt x="13266" y="19041"/>
                    </a:lnTo>
                    <a:lnTo>
                      <a:pt x="11403" y="16363"/>
                    </a:lnTo>
                    <a:lnTo>
                      <a:pt x="12491" y="16321"/>
                    </a:lnTo>
                    <a:lnTo>
                      <a:pt x="10587" y="12848"/>
                    </a:lnTo>
                    <a:lnTo>
                      <a:pt x="11278" y="12827"/>
                    </a:lnTo>
                    <a:lnTo>
                      <a:pt x="9813" y="9751"/>
                    </a:lnTo>
                    <a:lnTo>
                      <a:pt x="10797" y="9730"/>
                    </a:lnTo>
                    <a:lnTo>
                      <a:pt x="9123" y="7094"/>
                    </a:lnTo>
                    <a:lnTo>
                      <a:pt x="10211" y="7052"/>
                    </a:lnTo>
                    <a:lnTo>
                      <a:pt x="8244" y="4457"/>
                    </a:lnTo>
                    <a:lnTo>
                      <a:pt x="9144" y="4437"/>
                    </a:lnTo>
                    <a:lnTo>
                      <a:pt x="6926" y="1"/>
                    </a:lnTo>
                    <a:close/>
                  </a:path>
                </a:pathLst>
              </a:custGeom>
              <a:solidFill>
                <a:srgbClr val="22B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2" name="Google Shape;1377;p28">
              <a:extLst>
                <a:ext uri="{FF2B5EF4-FFF2-40B4-BE49-F238E27FC236}">
                  <a16:creationId xmlns:a16="http://schemas.microsoft.com/office/drawing/2014/main" xmlns="" id="{6C383EC7-A4C5-4A3D-A626-DC84CF5CF500}"/>
                </a:ext>
              </a:extLst>
            </p:cNvPr>
            <p:cNvGrpSpPr/>
            <p:nvPr/>
          </p:nvGrpSpPr>
          <p:grpSpPr>
            <a:xfrm>
              <a:off x="3016235" y="3011853"/>
              <a:ext cx="814908" cy="977894"/>
              <a:chOff x="3016235" y="3011853"/>
              <a:chExt cx="814908" cy="977894"/>
            </a:xfrm>
          </p:grpSpPr>
          <p:sp>
            <p:nvSpPr>
              <p:cNvPr id="62" name="Google Shape;1378;p28">
                <a:extLst>
                  <a:ext uri="{FF2B5EF4-FFF2-40B4-BE49-F238E27FC236}">
                    <a16:creationId xmlns:a16="http://schemas.microsoft.com/office/drawing/2014/main" xmlns="" id="{C1DA207D-1B7C-48F6-97C9-9B3AEC0D05A0}"/>
                  </a:ext>
                </a:extLst>
              </p:cNvPr>
              <p:cNvSpPr/>
              <p:nvPr/>
            </p:nvSpPr>
            <p:spPr>
              <a:xfrm>
                <a:off x="3016235" y="3011853"/>
                <a:ext cx="814908" cy="705988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14195" extrusionOk="0">
                    <a:moveTo>
                      <a:pt x="5263" y="1"/>
                    </a:moveTo>
                    <a:cubicBezTo>
                      <a:pt x="4095" y="1"/>
                      <a:pt x="2907" y="414"/>
                      <a:pt x="2031" y="1248"/>
                    </a:cubicBezTo>
                    <a:cubicBezTo>
                      <a:pt x="1" y="3173"/>
                      <a:pt x="482" y="6145"/>
                      <a:pt x="1884" y="7798"/>
                    </a:cubicBezTo>
                    <a:cubicBezTo>
                      <a:pt x="1298" y="8404"/>
                      <a:pt x="880" y="9241"/>
                      <a:pt x="754" y="10267"/>
                    </a:cubicBezTo>
                    <a:cubicBezTo>
                      <a:pt x="488" y="12394"/>
                      <a:pt x="2482" y="14194"/>
                      <a:pt x="4574" y="14194"/>
                    </a:cubicBezTo>
                    <a:cubicBezTo>
                      <a:pt x="4786" y="14194"/>
                      <a:pt x="4999" y="14176"/>
                      <a:pt x="5211" y="14137"/>
                    </a:cubicBezTo>
                    <a:cubicBezTo>
                      <a:pt x="7324" y="13761"/>
                      <a:pt x="8370" y="11815"/>
                      <a:pt x="8350" y="10120"/>
                    </a:cubicBezTo>
                    <a:lnTo>
                      <a:pt x="8350" y="10120"/>
                    </a:lnTo>
                    <a:cubicBezTo>
                      <a:pt x="9054" y="10449"/>
                      <a:pt x="9819" y="10631"/>
                      <a:pt x="10630" y="10631"/>
                    </a:cubicBezTo>
                    <a:cubicBezTo>
                      <a:pt x="11313" y="10631"/>
                      <a:pt x="12028" y="10502"/>
                      <a:pt x="12764" y="10225"/>
                    </a:cubicBezTo>
                    <a:cubicBezTo>
                      <a:pt x="15673" y="9116"/>
                      <a:pt x="16384" y="5057"/>
                      <a:pt x="14480" y="2650"/>
                    </a:cubicBezTo>
                    <a:cubicBezTo>
                      <a:pt x="13449" y="1348"/>
                      <a:pt x="12005" y="811"/>
                      <a:pt x="10592" y="811"/>
                    </a:cubicBezTo>
                    <a:cubicBezTo>
                      <a:pt x="9825" y="811"/>
                      <a:pt x="9068" y="969"/>
                      <a:pt x="8391" y="1248"/>
                    </a:cubicBezTo>
                    <a:cubicBezTo>
                      <a:pt x="7594" y="419"/>
                      <a:pt x="6438" y="1"/>
                      <a:pt x="5263" y="1"/>
                    </a:cubicBezTo>
                    <a:close/>
                  </a:path>
                </a:pathLst>
              </a:custGeom>
              <a:solidFill>
                <a:srgbClr val="61C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" name="Google Shape;1379;p28">
                <a:extLst>
                  <a:ext uri="{FF2B5EF4-FFF2-40B4-BE49-F238E27FC236}">
                    <a16:creationId xmlns:a16="http://schemas.microsoft.com/office/drawing/2014/main" xmlns="" id="{167F6E2D-240F-4131-BA9A-264EC287ECF6}"/>
                  </a:ext>
                </a:extLst>
              </p:cNvPr>
              <p:cNvSpPr/>
              <p:nvPr/>
            </p:nvSpPr>
            <p:spPr>
              <a:xfrm>
                <a:off x="3295154" y="3194633"/>
                <a:ext cx="403798" cy="795113"/>
              </a:xfrm>
              <a:custGeom>
                <a:avLst/>
                <a:gdLst/>
                <a:ahLst/>
                <a:cxnLst/>
                <a:rect l="l" t="t" r="r" b="b"/>
                <a:pathLst>
                  <a:path w="8119" h="15987" extrusionOk="0">
                    <a:moveTo>
                      <a:pt x="691" y="1"/>
                    </a:moveTo>
                    <a:lnTo>
                      <a:pt x="586" y="42"/>
                    </a:lnTo>
                    <a:lnTo>
                      <a:pt x="2490" y="6173"/>
                    </a:lnTo>
                    <a:lnTo>
                      <a:pt x="21" y="5587"/>
                    </a:lnTo>
                    <a:lnTo>
                      <a:pt x="1" y="5734"/>
                    </a:lnTo>
                    <a:lnTo>
                      <a:pt x="2470" y="6843"/>
                    </a:lnTo>
                    <a:lnTo>
                      <a:pt x="4959" y="15986"/>
                    </a:lnTo>
                    <a:lnTo>
                      <a:pt x="8119" y="14668"/>
                    </a:lnTo>
                    <a:lnTo>
                      <a:pt x="3495" y="6424"/>
                    </a:lnTo>
                    <a:lnTo>
                      <a:pt x="4143" y="2198"/>
                    </a:lnTo>
                    <a:lnTo>
                      <a:pt x="4060" y="2135"/>
                    </a:lnTo>
                    <a:lnTo>
                      <a:pt x="2867" y="4960"/>
                    </a:lnTo>
                    <a:lnTo>
                      <a:pt x="691" y="1"/>
                    </a:lnTo>
                    <a:close/>
                  </a:path>
                </a:pathLst>
              </a:custGeom>
              <a:solidFill>
                <a:srgbClr val="9575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3" name="Google Shape;1380;p28">
              <a:extLst>
                <a:ext uri="{FF2B5EF4-FFF2-40B4-BE49-F238E27FC236}">
                  <a16:creationId xmlns:a16="http://schemas.microsoft.com/office/drawing/2014/main" xmlns="" id="{B9F1D5F4-852E-458C-92B5-FFBB510FF83D}"/>
                </a:ext>
              </a:extLst>
            </p:cNvPr>
            <p:cNvGrpSpPr/>
            <p:nvPr/>
          </p:nvGrpSpPr>
          <p:grpSpPr>
            <a:xfrm>
              <a:off x="1974510" y="3533449"/>
              <a:ext cx="1124463" cy="1077109"/>
              <a:chOff x="1974510" y="3146274"/>
              <a:chExt cx="1124463" cy="1077109"/>
            </a:xfrm>
          </p:grpSpPr>
          <p:sp>
            <p:nvSpPr>
              <p:cNvPr id="58" name="Google Shape;1381;p28">
                <a:extLst>
                  <a:ext uri="{FF2B5EF4-FFF2-40B4-BE49-F238E27FC236}">
                    <a16:creationId xmlns:a16="http://schemas.microsoft.com/office/drawing/2014/main" xmlns="" id="{C3CCEE18-F364-425F-9D71-FED1F72EA6AC}"/>
                  </a:ext>
                </a:extLst>
              </p:cNvPr>
              <p:cNvSpPr/>
              <p:nvPr/>
            </p:nvSpPr>
            <p:spPr>
              <a:xfrm rot="-250099">
                <a:off x="2002107" y="3176770"/>
                <a:ext cx="867909" cy="790921"/>
              </a:xfrm>
              <a:custGeom>
                <a:avLst/>
                <a:gdLst/>
                <a:ahLst/>
                <a:cxnLst/>
                <a:rect l="l" t="t" r="r" b="b"/>
                <a:pathLst>
                  <a:path w="17451" h="15903" extrusionOk="0">
                    <a:moveTo>
                      <a:pt x="10039" y="1"/>
                    </a:moveTo>
                    <a:cubicBezTo>
                      <a:pt x="9249" y="1"/>
                      <a:pt x="8642" y="640"/>
                      <a:pt x="8642" y="640"/>
                    </a:cubicBezTo>
                    <a:cubicBezTo>
                      <a:pt x="8182" y="305"/>
                      <a:pt x="7771" y="179"/>
                      <a:pt x="7414" y="179"/>
                    </a:cubicBezTo>
                    <a:cubicBezTo>
                      <a:pt x="6343" y="179"/>
                      <a:pt x="5755" y="1309"/>
                      <a:pt x="5755" y="1309"/>
                    </a:cubicBezTo>
                    <a:cubicBezTo>
                      <a:pt x="5508" y="1237"/>
                      <a:pt x="5284" y="1205"/>
                      <a:pt x="5081" y="1205"/>
                    </a:cubicBezTo>
                    <a:cubicBezTo>
                      <a:pt x="3509" y="1205"/>
                      <a:pt x="3181" y="3109"/>
                      <a:pt x="3181" y="3109"/>
                    </a:cubicBezTo>
                    <a:cubicBezTo>
                      <a:pt x="796" y="4134"/>
                      <a:pt x="2009" y="5912"/>
                      <a:pt x="2009" y="5912"/>
                    </a:cubicBezTo>
                    <a:cubicBezTo>
                      <a:pt x="1" y="7126"/>
                      <a:pt x="1444" y="8925"/>
                      <a:pt x="1444" y="8925"/>
                    </a:cubicBezTo>
                    <a:cubicBezTo>
                      <a:pt x="210" y="10913"/>
                      <a:pt x="2491" y="11415"/>
                      <a:pt x="2491" y="11415"/>
                    </a:cubicBezTo>
                    <a:cubicBezTo>
                      <a:pt x="2292" y="13556"/>
                      <a:pt x="4104" y="13612"/>
                      <a:pt x="4295" y="13612"/>
                    </a:cubicBezTo>
                    <a:cubicBezTo>
                      <a:pt x="4305" y="13612"/>
                      <a:pt x="4311" y="13612"/>
                      <a:pt x="4311" y="13612"/>
                    </a:cubicBezTo>
                    <a:cubicBezTo>
                      <a:pt x="4530" y="15223"/>
                      <a:pt x="5558" y="15532"/>
                      <a:pt x="6316" y="15532"/>
                    </a:cubicBezTo>
                    <a:cubicBezTo>
                      <a:pt x="6789" y="15532"/>
                      <a:pt x="7157" y="15412"/>
                      <a:pt x="7157" y="15412"/>
                    </a:cubicBezTo>
                    <a:cubicBezTo>
                      <a:pt x="7469" y="15778"/>
                      <a:pt x="7837" y="15902"/>
                      <a:pt x="8193" y="15902"/>
                    </a:cubicBezTo>
                    <a:cubicBezTo>
                      <a:pt x="8957" y="15902"/>
                      <a:pt x="9667" y="15328"/>
                      <a:pt x="9667" y="15328"/>
                    </a:cubicBezTo>
                    <a:cubicBezTo>
                      <a:pt x="9960" y="15512"/>
                      <a:pt x="10232" y="15583"/>
                      <a:pt x="10478" y="15583"/>
                    </a:cubicBezTo>
                    <a:cubicBezTo>
                      <a:pt x="11325" y="15583"/>
                      <a:pt x="11864" y="14742"/>
                      <a:pt x="11864" y="14742"/>
                    </a:cubicBezTo>
                    <a:cubicBezTo>
                      <a:pt x="12008" y="14771"/>
                      <a:pt x="12142" y="14784"/>
                      <a:pt x="12267" y="14784"/>
                    </a:cubicBezTo>
                    <a:cubicBezTo>
                      <a:pt x="13593" y="14784"/>
                      <a:pt x="13873" y="13298"/>
                      <a:pt x="13873" y="13298"/>
                    </a:cubicBezTo>
                    <a:cubicBezTo>
                      <a:pt x="15924" y="12922"/>
                      <a:pt x="15484" y="10767"/>
                      <a:pt x="15484" y="10767"/>
                    </a:cubicBezTo>
                    <a:cubicBezTo>
                      <a:pt x="17451" y="9909"/>
                      <a:pt x="16217" y="8214"/>
                      <a:pt x="16217" y="8214"/>
                    </a:cubicBezTo>
                    <a:cubicBezTo>
                      <a:pt x="17325" y="6645"/>
                      <a:pt x="15589" y="6059"/>
                      <a:pt x="15589" y="6059"/>
                    </a:cubicBezTo>
                    <a:cubicBezTo>
                      <a:pt x="16614" y="3736"/>
                      <a:pt x="14103" y="3130"/>
                      <a:pt x="14103" y="3130"/>
                    </a:cubicBezTo>
                    <a:cubicBezTo>
                      <a:pt x="13879" y="1261"/>
                      <a:pt x="12705" y="994"/>
                      <a:pt x="12052" y="994"/>
                    </a:cubicBezTo>
                    <a:cubicBezTo>
                      <a:pt x="11791" y="994"/>
                      <a:pt x="11613" y="1037"/>
                      <a:pt x="11613" y="1037"/>
                    </a:cubicBezTo>
                    <a:cubicBezTo>
                      <a:pt x="11085" y="245"/>
                      <a:pt x="10527" y="1"/>
                      <a:pt x="10039" y="1"/>
                    </a:cubicBezTo>
                    <a:close/>
                  </a:path>
                </a:pathLst>
              </a:custGeom>
              <a:solidFill>
                <a:srgbClr val="39B5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" name="Google Shape;1382;p28">
                <a:extLst>
                  <a:ext uri="{FF2B5EF4-FFF2-40B4-BE49-F238E27FC236}">
                    <a16:creationId xmlns:a16="http://schemas.microsoft.com/office/drawing/2014/main" xmlns="" id="{FD9E8481-B0F0-4799-81D8-2F5288F44336}"/>
                  </a:ext>
                </a:extLst>
              </p:cNvPr>
              <p:cNvSpPr/>
              <p:nvPr/>
            </p:nvSpPr>
            <p:spPr>
              <a:xfrm rot="-250099">
                <a:off x="2447425" y="3546804"/>
                <a:ext cx="628589" cy="654600"/>
              </a:xfrm>
              <a:custGeom>
                <a:avLst/>
                <a:gdLst/>
                <a:ahLst/>
                <a:cxnLst/>
                <a:rect l="l" t="t" r="r" b="b"/>
                <a:pathLst>
                  <a:path w="12639" h="13162" extrusionOk="0">
                    <a:moveTo>
                      <a:pt x="4290" y="0"/>
                    </a:moveTo>
                    <a:lnTo>
                      <a:pt x="3495" y="3536"/>
                    </a:lnTo>
                    <a:lnTo>
                      <a:pt x="1" y="3913"/>
                    </a:lnTo>
                    <a:lnTo>
                      <a:pt x="210" y="4122"/>
                    </a:lnTo>
                    <a:lnTo>
                      <a:pt x="3537" y="4331"/>
                    </a:lnTo>
                    <a:lnTo>
                      <a:pt x="9751" y="13161"/>
                    </a:lnTo>
                    <a:lnTo>
                      <a:pt x="12639" y="10378"/>
                    </a:lnTo>
                    <a:lnTo>
                      <a:pt x="4269" y="3515"/>
                    </a:lnTo>
                    <a:lnTo>
                      <a:pt x="4416" y="147"/>
                    </a:lnTo>
                    <a:lnTo>
                      <a:pt x="4290" y="0"/>
                    </a:lnTo>
                    <a:close/>
                  </a:path>
                </a:pathLst>
              </a:custGeom>
              <a:solidFill>
                <a:srgbClr val="9575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Google Shape;1383;p28">
                <a:extLst>
                  <a:ext uri="{FF2B5EF4-FFF2-40B4-BE49-F238E27FC236}">
                    <a16:creationId xmlns:a16="http://schemas.microsoft.com/office/drawing/2014/main" xmlns="" id="{7F01D347-5790-4223-9FD0-2B695B98F127}"/>
                  </a:ext>
                </a:extLst>
              </p:cNvPr>
              <p:cNvSpPr/>
              <p:nvPr/>
            </p:nvSpPr>
            <p:spPr>
              <a:xfrm rot="-250099">
                <a:off x="2346202" y="3485084"/>
                <a:ext cx="306014" cy="302880"/>
              </a:xfrm>
              <a:custGeom>
                <a:avLst/>
                <a:gdLst/>
                <a:ahLst/>
                <a:cxnLst/>
                <a:rect l="l" t="t" r="r" b="b"/>
                <a:pathLst>
                  <a:path w="6153" h="6090" extrusionOk="0">
                    <a:moveTo>
                      <a:pt x="2972" y="1"/>
                    </a:moveTo>
                    <a:lnTo>
                      <a:pt x="2721" y="2679"/>
                    </a:lnTo>
                    <a:lnTo>
                      <a:pt x="1" y="2826"/>
                    </a:lnTo>
                    <a:lnTo>
                      <a:pt x="22" y="2951"/>
                    </a:lnTo>
                    <a:lnTo>
                      <a:pt x="2784" y="3077"/>
                    </a:lnTo>
                    <a:lnTo>
                      <a:pt x="5336" y="6090"/>
                    </a:lnTo>
                    <a:lnTo>
                      <a:pt x="6152" y="5316"/>
                    </a:lnTo>
                    <a:lnTo>
                      <a:pt x="3097" y="2784"/>
                    </a:lnTo>
                    <a:lnTo>
                      <a:pt x="3118" y="1"/>
                    </a:lnTo>
                    <a:close/>
                  </a:path>
                </a:pathLst>
              </a:custGeom>
              <a:solidFill>
                <a:srgbClr val="9575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" name="Google Shape;1384;p28">
                <a:extLst>
                  <a:ext uri="{FF2B5EF4-FFF2-40B4-BE49-F238E27FC236}">
                    <a16:creationId xmlns:a16="http://schemas.microsoft.com/office/drawing/2014/main" xmlns="" id="{6FF7D614-297E-4A06-B55E-7FBA48E38607}"/>
                  </a:ext>
                </a:extLst>
              </p:cNvPr>
              <p:cNvSpPr/>
              <p:nvPr/>
            </p:nvSpPr>
            <p:spPr>
              <a:xfrm rot="-250099">
                <a:off x="2352837" y="3502905"/>
                <a:ext cx="142637" cy="14049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825" extrusionOk="0">
                    <a:moveTo>
                      <a:pt x="64" y="0"/>
                    </a:moveTo>
                    <a:lnTo>
                      <a:pt x="1" y="63"/>
                    </a:lnTo>
                    <a:lnTo>
                      <a:pt x="2554" y="2825"/>
                    </a:lnTo>
                    <a:lnTo>
                      <a:pt x="2867" y="2532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9575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4" name="Google Shape;1385;p28">
              <a:extLst>
                <a:ext uri="{FF2B5EF4-FFF2-40B4-BE49-F238E27FC236}">
                  <a16:creationId xmlns:a16="http://schemas.microsoft.com/office/drawing/2014/main" xmlns="" id="{EFDCCA89-442D-4D84-B5A5-E19C74E5A949}"/>
                </a:ext>
              </a:extLst>
            </p:cNvPr>
            <p:cNvGrpSpPr/>
            <p:nvPr/>
          </p:nvGrpSpPr>
          <p:grpSpPr>
            <a:xfrm>
              <a:off x="4959024" y="2169075"/>
              <a:ext cx="629306" cy="1698311"/>
              <a:chOff x="5067024" y="2169075"/>
              <a:chExt cx="629306" cy="1698311"/>
            </a:xfrm>
          </p:grpSpPr>
          <p:sp>
            <p:nvSpPr>
              <p:cNvPr id="56" name="Google Shape;1386;p28">
                <a:extLst>
                  <a:ext uri="{FF2B5EF4-FFF2-40B4-BE49-F238E27FC236}">
                    <a16:creationId xmlns:a16="http://schemas.microsoft.com/office/drawing/2014/main" xmlns="" id="{5B24CF39-F262-4F3D-9539-36C4D9402433}"/>
                  </a:ext>
                </a:extLst>
              </p:cNvPr>
              <p:cNvSpPr/>
              <p:nvPr/>
            </p:nvSpPr>
            <p:spPr>
              <a:xfrm rot="217909">
                <a:off x="5108564" y="2185041"/>
                <a:ext cx="546226" cy="1329062"/>
              </a:xfrm>
              <a:custGeom>
                <a:avLst/>
                <a:gdLst/>
                <a:ahLst/>
                <a:cxnLst/>
                <a:rect l="l" t="t" r="r" b="b"/>
                <a:pathLst>
                  <a:path w="8056" h="14892" extrusionOk="0">
                    <a:moveTo>
                      <a:pt x="5613" y="0"/>
                    </a:moveTo>
                    <a:cubicBezTo>
                      <a:pt x="4872" y="0"/>
                      <a:pt x="4047" y="747"/>
                      <a:pt x="3243" y="2310"/>
                    </a:cubicBezTo>
                    <a:cubicBezTo>
                      <a:pt x="2155" y="4444"/>
                      <a:pt x="0" y="9340"/>
                      <a:pt x="272" y="11663"/>
                    </a:cubicBezTo>
                    <a:cubicBezTo>
                      <a:pt x="544" y="13985"/>
                      <a:pt x="2364" y="14885"/>
                      <a:pt x="2364" y="14885"/>
                    </a:cubicBezTo>
                    <a:cubicBezTo>
                      <a:pt x="2425" y="14889"/>
                      <a:pt x="2491" y="14891"/>
                      <a:pt x="2561" y="14891"/>
                    </a:cubicBezTo>
                    <a:cubicBezTo>
                      <a:pt x="3323" y="14891"/>
                      <a:pt x="4658" y="14602"/>
                      <a:pt x="6152" y="12228"/>
                    </a:cubicBezTo>
                    <a:cubicBezTo>
                      <a:pt x="7784" y="9633"/>
                      <a:pt x="8056" y="3754"/>
                      <a:pt x="7365" y="1870"/>
                    </a:cubicBezTo>
                    <a:cubicBezTo>
                      <a:pt x="6912" y="642"/>
                      <a:pt x="6299" y="0"/>
                      <a:pt x="5613" y="0"/>
                    </a:cubicBezTo>
                    <a:close/>
                  </a:path>
                </a:pathLst>
              </a:custGeom>
              <a:solidFill>
                <a:srgbClr val="4EC4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Google Shape;1387;p28">
                <a:extLst>
                  <a:ext uri="{FF2B5EF4-FFF2-40B4-BE49-F238E27FC236}">
                    <a16:creationId xmlns:a16="http://schemas.microsoft.com/office/drawing/2014/main" xmlns="" id="{0EDE5D8A-759C-426E-BE81-0313A78C424A}"/>
                  </a:ext>
                </a:extLst>
              </p:cNvPr>
              <p:cNvSpPr/>
              <p:nvPr/>
            </p:nvSpPr>
            <p:spPr>
              <a:xfrm>
                <a:off x="5093905" y="3072322"/>
                <a:ext cx="374654" cy="795064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15986" extrusionOk="0">
                    <a:moveTo>
                      <a:pt x="7407" y="0"/>
                    </a:moveTo>
                    <a:lnTo>
                      <a:pt x="4017" y="6131"/>
                    </a:lnTo>
                    <a:lnTo>
                      <a:pt x="2657" y="3034"/>
                    </a:lnTo>
                    <a:lnTo>
                      <a:pt x="2490" y="3160"/>
                    </a:lnTo>
                    <a:lnTo>
                      <a:pt x="3411" y="6738"/>
                    </a:lnTo>
                    <a:lnTo>
                      <a:pt x="0" y="15149"/>
                    </a:lnTo>
                    <a:lnTo>
                      <a:pt x="3181" y="15986"/>
                    </a:lnTo>
                    <a:lnTo>
                      <a:pt x="4415" y="6989"/>
                    </a:lnTo>
                    <a:lnTo>
                      <a:pt x="7533" y="21"/>
                    </a:lnTo>
                    <a:lnTo>
                      <a:pt x="7407" y="0"/>
                    </a:lnTo>
                    <a:close/>
                  </a:path>
                </a:pathLst>
              </a:custGeom>
              <a:solidFill>
                <a:srgbClr val="9575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5" name="Google Shape;1388;p28">
              <a:extLst>
                <a:ext uri="{FF2B5EF4-FFF2-40B4-BE49-F238E27FC236}">
                  <a16:creationId xmlns:a16="http://schemas.microsoft.com/office/drawing/2014/main" xmlns="" id="{3739A5D5-1C35-40C9-B14F-6D7B09C86BC6}"/>
                </a:ext>
              </a:extLst>
            </p:cNvPr>
            <p:cNvGrpSpPr/>
            <p:nvPr/>
          </p:nvGrpSpPr>
          <p:grpSpPr>
            <a:xfrm>
              <a:off x="5539637" y="3011843"/>
              <a:ext cx="856489" cy="1171920"/>
              <a:chOff x="5631899" y="3011843"/>
              <a:chExt cx="856489" cy="1171920"/>
            </a:xfrm>
          </p:grpSpPr>
          <p:sp>
            <p:nvSpPr>
              <p:cNvPr id="54" name="Google Shape;1389;p28">
                <a:extLst>
                  <a:ext uri="{FF2B5EF4-FFF2-40B4-BE49-F238E27FC236}">
                    <a16:creationId xmlns:a16="http://schemas.microsoft.com/office/drawing/2014/main" xmlns="" id="{8A145AFC-635F-498A-948B-87C21D72CA5E}"/>
                  </a:ext>
                </a:extLst>
              </p:cNvPr>
              <p:cNvSpPr/>
              <p:nvPr/>
            </p:nvSpPr>
            <p:spPr>
              <a:xfrm>
                <a:off x="5631899" y="3681092"/>
                <a:ext cx="385098" cy="502672"/>
              </a:xfrm>
              <a:custGeom>
                <a:avLst/>
                <a:gdLst/>
                <a:ahLst/>
                <a:cxnLst/>
                <a:rect l="l" t="t" r="r" b="b"/>
                <a:pathLst>
                  <a:path w="7743" h="10107" extrusionOk="0">
                    <a:moveTo>
                      <a:pt x="6696" y="1"/>
                    </a:moveTo>
                    <a:lnTo>
                      <a:pt x="1" y="8077"/>
                    </a:lnTo>
                    <a:lnTo>
                      <a:pt x="3202" y="10107"/>
                    </a:lnTo>
                    <a:lnTo>
                      <a:pt x="7742" y="649"/>
                    </a:lnTo>
                    <a:lnTo>
                      <a:pt x="6696" y="1"/>
                    </a:lnTo>
                    <a:close/>
                  </a:path>
                </a:pathLst>
              </a:custGeom>
              <a:solidFill>
                <a:srgbClr val="9575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Google Shape;1390;p28">
                <a:extLst>
                  <a:ext uri="{FF2B5EF4-FFF2-40B4-BE49-F238E27FC236}">
                    <a16:creationId xmlns:a16="http://schemas.microsoft.com/office/drawing/2014/main" xmlns="" id="{F873ABB5-1D03-4E7A-8B8D-40CFC6F71691}"/>
                  </a:ext>
                </a:extLst>
              </p:cNvPr>
              <p:cNvSpPr/>
              <p:nvPr/>
            </p:nvSpPr>
            <p:spPr>
              <a:xfrm>
                <a:off x="5778620" y="3011843"/>
                <a:ext cx="709768" cy="802773"/>
              </a:xfrm>
              <a:custGeom>
                <a:avLst/>
                <a:gdLst/>
                <a:ahLst/>
                <a:cxnLst/>
                <a:rect l="l" t="t" r="r" b="b"/>
                <a:pathLst>
                  <a:path w="14271" h="16141" extrusionOk="0">
                    <a:moveTo>
                      <a:pt x="10257" y="1"/>
                    </a:moveTo>
                    <a:cubicBezTo>
                      <a:pt x="9237" y="1"/>
                      <a:pt x="8088" y="440"/>
                      <a:pt x="6927" y="1363"/>
                    </a:cubicBezTo>
                    <a:cubicBezTo>
                      <a:pt x="4688" y="3162"/>
                      <a:pt x="85" y="7493"/>
                      <a:pt x="43" y="10444"/>
                    </a:cubicBezTo>
                    <a:cubicBezTo>
                      <a:pt x="1" y="13394"/>
                      <a:pt x="3265" y="15026"/>
                      <a:pt x="3265" y="15026"/>
                    </a:cubicBezTo>
                    <a:cubicBezTo>
                      <a:pt x="4000" y="15374"/>
                      <a:pt x="5052" y="16140"/>
                      <a:pt x="6562" y="16140"/>
                    </a:cubicBezTo>
                    <a:cubicBezTo>
                      <a:pt x="7415" y="16140"/>
                      <a:pt x="8413" y="15896"/>
                      <a:pt x="9584" y="15193"/>
                    </a:cubicBezTo>
                    <a:cubicBezTo>
                      <a:pt x="12806" y="13227"/>
                      <a:pt x="14271" y="6887"/>
                      <a:pt x="13769" y="3685"/>
                    </a:cubicBezTo>
                    <a:cubicBezTo>
                      <a:pt x="13385" y="1303"/>
                      <a:pt x="12013" y="1"/>
                      <a:pt x="10257" y="1"/>
                    </a:cubicBezTo>
                    <a:close/>
                  </a:path>
                </a:pathLst>
              </a:custGeom>
              <a:solidFill>
                <a:srgbClr val="7D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6" name="Google Shape;1391;p28">
              <a:extLst>
                <a:ext uri="{FF2B5EF4-FFF2-40B4-BE49-F238E27FC236}">
                  <a16:creationId xmlns:a16="http://schemas.microsoft.com/office/drawing/2014/main" xmlns="" id="{FFA7D4B9-E271-4DD3-AB5B-E17C496E5A99}"/>
                </a:ext>
              </a:extLst>
            </p:cNvPr>
            <p:cNvGrpSpPr/>
            <p:nvPr/>
          </p:nvGrpSpPr>
          <p:grpSpPr>
            <a:xfrm>
              <a:off x="6137664" y="3783150"/>
              <a:ext cx="958496" cy="847043"/>
              <a:chOff x="6137664" y="3478350"/>
              <a:chExt cx="958496" cy="847043"/>
            </a:xfrm>
          </p:grpSpPr>
          <p:sp>
            <p:nvSpPr>
              <p:cNvPr id="50" name="Google Shape;1392;p28">
                <a:extLst>
                  <a:ext uri="{FF2B5EF4-FFF2-40B4-BE49-F238E27FC236}">
                    <a16:creationId xmlns:a16="http://schemas.microsoft.com/office/drawing/2014/main" xmlns="" id="{16B0F52B-1F36-4EF8-80B9-097F14B0D63B}"/>
                  </a:ext>
                </a:extLst>
              </p:cNvPr>
              <p:cNvSpPr/>
              <p:nvPr/>
            </p:nvSpPr>
            <p:spPr>
              <a:xfrm>
                <a:off x="6303136" y="3478350"/>
                <a:ext cx="793025" cy="745030"/>
              </a:xfrm>
              <a:custGeom>
                <a:avLst/>
                <a:gdLst/>
                <a:ahLst/>
                <a:cxnLst/>
                <a:rect l="l" t="t" r="r" b="b"/>
                <a:pathLst>
                  <a:path w="15945" h="14980" extrusionOk="0">
                    <a:moveTo>
                      <a:pt x="9380" y="0"/>
                    </a:moveTo>
                    <a:cubicBezTo>
                      <a:pt x="8405" y="0"/>
                      <a:pt x="7425" y="336"/>
                      <a:pt x="6633" y="1024"/>
                    </a:cubicBezTo>
                    <a:cubicBezTo>
                      <a:pt x="6403" y="1213"/>
                      <a:pt x="6215" y="1401"/>
                      <a:pt x="6047" y="1631"/>
                    </a:cubicBezTo>
                    <a:cubicBezTo>
                      <a:pt x="5611" y="1484"/>
                      <a:pt x="5156" y="1409"/>
                      <a:pt x="4700" y="1409"/>
                    </a:cubicBezTo>
                    <a:cubicBezTo>
                      <a:pt x="3733" y="1409"/>
                      <a:pt x="2763" y="1744"/>
                      <a:pt x="1967" y="2426"/>
                    </a:cubicBezTo>
                    <a:cubicBezTo>
                      <a:pt x="189" y="3933"/>
                      <a:pt x="0" y="6611"/>
                      <a:pt x="1507" y="8369"/>
                    </a:cubicBezTo>
                    <a:cubicBezTo>
                      <a:pt x="2340" y="9357"/>
                      <a:pt x="3532" y="9843"/>
                      <a:pt x="4734" y="9843"/>
                    </a:cubicBezTo>
                    <a:cubicBezTo>
                      <a:pt x="4830" y="9843"/>
                      <a:pt x="4926" y="9839"/>
                      <a:pt x="5022" y="9833"/>
                    </a:cubicBezTo>
                    <a:lnTo>
                      <a:pt x="5022" y="9833"/>
                    </a:lnTo>
                    <a:cubicBezTo>
                      <a:pt x="4729" y="11089"/>
                      <a:pt x="5022" y="12470"/>
                      <a:pt x="5922" y="13516"/>
                    </a:cubicBezTo>
                    <a:cubicBezTo>
                      <a:pt x="6761" y="14481"/>
                      <a:pt x="7940" y="14979"/>
                      <a:pt x="9125" y="14979"/>
                    </a:cubicBezTo>
                    <a:cubicBezTo>
                      <a:pt x="10097" y="14979"/>
                      <a:pt x="11072" y="14644"/>
                      <a:pt x="11864" y="13955"/>
                    </a:cubicBezTo>
                    <a:cubicBezTo>
                      <a:pt x="13036" y="12972"/>
                      <a:pt x="13517" y="11465"/>
                      <a:pt x="13287" y="10043"/>
                    </a:cubicBezTo>
                    <a:cubicBezTo>
                      <a:pt x="13517" y="9917"/>
                      <a:pt x="13747" y="9750"/>
                      <a:pt x="13977" y="9561"/>
                    </a:cubicBezTo>
                    <a:cubicBezTo>
                      <a:pt x="15735" y="8034"/>
                      <a:pt x="15944" y="5377"/>
                      <a:pt x="14417" y="3598"/>
                    </a:cubicBezTo>
                    <a:cubicBezTo>
                      <a:pt x="14103" y="3221"/>
                      <a:pt x="13726" y="2928"/>
                      <a:pt x="13308" y="2698"/>
                    </a:cubicBezTo>
                    <a:cubicBezTo>
                      <a:pt x="13140" y="2259"/>
                      <a:pt x="12910" y="1840"/>
                      <a:pt x="12575" y="1464"/>
                    </a:cubicBezTo>
                    <a:cubicBezTo>
                      <a:pt x="11748" y="499"/>
                      <a:pt x="10567" y="0"/>
                      <a:pt x="9380" y="0"/>
                    </a:cubicBezTo>
                    <a:close/>
                  </a:path>
                </a:pathLst>
              </a:custGeom>
              <a:solidFill>
                <a:srgbClr val="97C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Google Shape;1393;p28">
                <a:extLst>
                  <a:ext uri="{FF2B5EF4-FFF2-40B4-BE49-F238E27FC236}">
                    <a16:creationId xmlns:a16="http://schemas.microsoft.com/office/drawing/2014/main" xmlns="" id="{9CDA7AB6-49AF-4098-BDFE-BDD19321FEFD}"/>
                  </a:ext>
                </a:extLst>
              </p:cNvPr>
              <p:cNvSpPr/>
              <p:nvPr/>
            </p:nvSpPr>
            <p:spPr>
              <a:xfrm>
                <a:off x="6137664" y="3766571"/>
                <a:ext cx="611939" cy="558822"/>
              </a:xfrm>
              <a:custGeom>
                <a:avLst/>
                <a:gdLst/>
                <a:ahLst/>
                <a:cxnLst/>
                <a:rect l="l" t="t" r="r" b="b"/>
                <a:pathLst>
                  <a:path w="12304" h="11236" extrusionOk="0">
                    <a:moveTo>
                      <a:pt x="8935" y="0"/>
                    </a:moveTo>
                    <a:lnTo>
                      <a:pt x="8726" y="188"/>
                    </a:lnTo>
                    <a:lnTo>
                      <a:pt x="8391" y="3222"/>
                    </a:lnTo>
                    <a:lnTo>
                      <a:pt x="1" y="8453"/>
                    </a:lnTo>
                    <a:lnTo>
                      <a:pt x="2407" y="11236"/>
                    </a:lnTo>
                    <a:lnTo>
                      <a:pt x="9102" y="3934"/>
                    </a:lnTo>
                    <a:lnTo>
                      <a:pt x="12178" y="4227"/>
                    </a:lnTo>
                    <a:lnTo>
                      <a:pt x="12304" y="4122"/>
                    </a:lnTo>
                    <a:lnTo>
                      <a:pt x="9123" y="3222"/>
                    </a:lnTo>
                    <a:lnTo>
                      <a:pt x="8935" y="0"/>
                    </a:lnTo>
                    <a:close/>
                  </a:path>
                </a:pathLst>
              </a:custGeom>
              <a:solidFill>
                <a:srgbClr val="9575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Google Shape;1394;p28">
                <a:extLst>
                  <a:ext uri="{FF2B5EF4-FFF2-40B4-BE49-F238E27FC236}">
                    <a16:creationId xmlns:a16="http://schemas.microsoft.com/office/drawing/2014/main" xmlns="" id="{FC3B785D-8387-449E-BEA8-64F55761FEFC}"/>
                  </a:ext>
                </a:extLst>
              </p:cNvPr>
              <p:cNvSpPr/>
              <p:nvPr/>
            </p:nvSpPr>
            <p:spPr>
              <a:xfrm>
                <a:off x="6546643" y="3697885"/>
                <a:ext cx="284136" cy="273692"/>
              </a:xfrm>
              <a:custGeom>
                <a:avLst/>
                <a:gdLst/>
                <a:ahLst/>
                <a:cxnLst/>
                <a:rect l="l" t="t" r="r" b="b"/>
                <a:pathLst>
                  <a:path w="5713" h="5503" extrusionOk="0">
                    <a:moveTo>
                      <a:pt x="3139" y="0"/>
                    </a:moveTo>
                    <a:lnTo>
                      <a:pt x="2909" y="2532"/>
                    </a:lnTo>
                    <a:lnTo>
                      <a:pt x="0" y="4708"/>
                    </a:lnTo>
                    <a:lnTo>
                      <a:pt x="691" y="5503"/>
                    </a:lnTo>
                    <a:lnTo>
                      <a:pt x="3160" y="2825"/>
                    </a:lnTo>
                    <a:lnTo>
                      <a:pt x="5692" y="2971"/>
                    </a:lnTo>
                    <a:lnTo>
                      <a:pt x="5713" y="2846"/>
                    </a:lnTo>
                    <a:lnTo>
                      <a:pt x="3265" y="2490"/>
                    </a:lnTo>
                    <a:lnTo>
                      <a:pt x="3265" y="0"/>
                    </a:lnTo>
                    <a:close/>
                  </a:path>
                </a:pathLst>
              </a:custGeom>
              <a:solidFill>
                <a:srgbClr val="9575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Google Shape;1395;p28">
                <a:extLst>
                  <a:ext uri="{FF2B5EF4-FFF2-40B4-BE49-F238E27FC236}">
                    <a16:creationId xmlns:a16="http://schemas.microsoft.com/office/drawing/2014/main" xmlns="" id="{2E6305FD-10B8-4F47-A91A-349CABB05087}"/>
                  </a:ext>
                </a:extLst>
              </p:cNvPr>
              <p:cNvSpPr/>
              <p:nvPr/>
            </p:nvSpPr>
            <p:spPr>
              <a:xfrm>
                <a:off x="6691275" y="3714497"/>
                <a:ext cx="134285" cy="123890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2491" extrusionOk="0">
                    <a:moveTo>
                      <a:pt x="2658" y="1"/>
                    </a:moveTo>
                    <a:lnTo>
                      <a:pt x="1" y="2198"/>
                    </a:lnTo>
                    <a:lnTo>
                      <a:pt x="252" y="2491"/>
                    </a:lnTo>
                    <a:lnTo>
                      <a:pt x="2700" y="64"/>
                    </a:lnTo>
                    <a:lnTo>
                      <a:pt x="2658" y="1"/>
                    </a:lnTo>
                    <a:close/>
                  </a:path>
                </a:pathLst>
              </a:custGeom>
              <a:solidFill>
                <a:srgbClr val="9575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7" name="Google Shape;1396;p28">
              <a:extLst>
                <a:ext uri="{FF2B5EF4-FFF2-40B4-BE49-F238E27FC236}">
                  <a16:creationId xmlns:a16="http://schemas.microsoft.com/office/drawing/2014/main" xmlns="" id="{366F87D8-9C8A-42D5-B641-42EDA0470F8E}"/>
                </a:ext>
              </a:extLst>
            </p:cNvPr>
            <p:cNvGrpSpPr/>
            <p:nvPr/>
          </p:nvGrpSpPr>
          <p:grpSpPr>
            <a:xfrm>
              <a:off x="2108255" y="3737916"/>
              <a:ext cx="4965940" cy="4965990"/>
              <a:chOff x="2108255" y="3737916"/>
              <a:chExt cx="4965940" cy="4965990"/>
            </a:xfrm>
          </p:grpSpPr>
          <p:sp>
            <p:nvSpPr>
              <p:cNvPr id="48" name="Google Shape;1397;p28">
                <a:extLst>
                  <a:ext uri="{FF2B5EF4-FFF2-40B4-BE49-F238E27FC236}">
                    <a16:creationId xmlns:a16="http://schemas.microsoft.com/office/drawing/2014/main" xmlns="" id="{794F56B3-187F-4CE6-8E03-FE36A74FA5E1}"/>
                  </a:ext>
                </a:extLst>
              </p:cNvPr>
              <p:cNvSpPr/>
              <p:nvPr/>
            </p:nvSpPr>
            <p:spPr>
              <a:xfrm>
                <a:off x="2108255" y="3737916"/>
                <a:ext cx="4965940" cy="4965990"/>
              </a:xfrm>
              <a:custGeom>
                <a:avLst/>
                <a:gdLst/>
                <a:ahLst/>
                <a:cxnLst/>
                <a:rect l="l" t="t" r="r" b="b"/>
                <a:pathLst>
                  <a:path w="99848" h="99849" extrusionOk="0">
                    <a:moveTo>
                      <a:pt x="49924" y="1"/>
                    </a:moveTo>
                    <a:cubicBezTo>
                      <a:pt x="22347" y="1"/>
                      <a:pt x="0" y="22347"/>
                      <a:pt x="0" y="49925"/>
                    </a:cubicBezTo>
                    <a:cubicBezTo>
                      <a:pt x="0" y="77502"/>
                      <a:pt x="22347" y="99848"/>
                      <a:pt x="49924" y="99848"/>
                    </a:cubicBezTo>
                    <a:cubicBezTo>
                      <a:pt x="77501" y="99848"/>
                      <a:pt x="99848" y="77502"/>
                      <a:pt x="99848" y="49925"/>
                    </a:cubicBezTo>
                    <a:cubicBezTo>
                      <a:pt x="99848" y="22347"/>
                      <a:pt x="77501" y="1"/>
                      <a:pt x="49924" y="1"/>
                    </a:cubicBezTo>
                    <a:close/>
                  </a:path>
                </a:pathLst>
              </a:custGeom>
              <a:solidFill>
                <a:srgbClr val="22B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" name="Google Shape;1398;p28">
                <a:extLst>
                  <a:ext uri="{FF2B5EF4-FFF2-40B4-BE49-F238E27FC236}">
                    <a16:creationId xmlns:a16="http://schemas.microsoft.com/office/drawing/2014/main" xmlns="" id="{32EE788F-1C0E-45A1-9702-05AF70BCFA5D}"/>
                  </a:ext>
                </a:extLst>
              </p:cNvPr>
              <p:cNvSpPr/>
              <p:nvPr/>
            </p:nvSpPr>
            <p:spPr>
              <a:xfrm>
                <a:off x="2431175" y="4068525"/>
                <a:ext cx="4320150" cy="4320196"/>
              </a:xfrm>
              <a:custGeom>
                <a:avLst/>
                <a:gdLst/>
                <a:ahLst/>
                <a:cxnLst/>
                <a:rect l="l" t="t" r="r" b="b"/>
                <a:pathLst>
                  <a:path w="93738" h="93739" extrusionOk="0">
                    <a:moveTo>
                      <a:pt x="46618" y="1"/>
                    </a:moveTo>
                    <a:lnTo>
                      <a:pt x="46618" y="838"/>
                    </a:lnTo>
                    <a:lnTo>
                      <a:pt x="46869" y="838"/>
                    </a:lnTo>
                    <a:cubicBezTo>
                      <a:pt x="47476" y="838"/>
                      <a:pt x="48062" y="838"/>
                      <a:pt x="48668" y="859"/>
                    </a:cubicBezTo>
                    <a:lnTo>
                      <a:pt x="48689" y="43"/>
                    </a:lnTo>
                    <a:cubicBezTo>
                      <a:pt x="48083" y="22"/>
                      <a:pt x="47476" y="1"/>
                      <a:pt x="46869" y="1"/>
                    </a:cubicBezTo>
                    <a:close/>
                    <a:moveTo>
                      <a:pt x="44546" y="64"/>
                    </a:moveTo>
                    <a:cubicBezTo>
                      <a:pt x="43856" y="84"/>
                      <a:pt x="43145" y="147"/>
                      <a:pt x="42454" y="210"/>
                    </a:cubicBezTo>
                    <a:lnTo>
                      <a:pt x="42538" y="1026"/>
                    </a:lnTo>
                    <a:cubicBezTo>
                      <a:pt x="43207" y="963"/>
                      <a:pt x="43898" y="921"/>
                      <a:pt x="44567" y="880"/>
                    </a:cubicBezTo>
                    <a:lnTo>
                      <a:pt x="44546" y="64"/>
                    </a:lnTo>
                    <a:close/>
                    <a:moveTo>
                      <a:pt x="50782" y="168"/>
                    </a:moveTo>
                    <a:lnTo>
                      <a:pt x="50719" y="984"/>
                    </a:lnTo>
                    <a:cubicBezTo>
                      <a:pt x="51389" y="1047"/>
                      <a:pt x="52058" y="1110"/>
                      <a:pt x="52749" y="1193"/>
                    </a:cubicBezTo>
                    <a:lnTo>
                      <a:pt x="52853" y="377"/>
                    </a:lnTo>
                    <a:cubicBezTo>
                      <a:pt x="52163" y="294"/>
                      <a:pt x="51472" y="210"/>
                      <a:pt x="50782" y="168"/>
                    </a:cubicBezTo>
                    <a:close/>
                    <a:moveTo>
                      <a:pt x="40404" y="461"/>
                    </a:moveTo>
                    <a:cubicBezTo>
                      <a:pt x="39713" y="545"/>
                      <a:pt x="39023" y="649"/>
                      <a:pt x="38332" y="775"/>
                    </a:cubicBezTo>
                    <a:lnTo>
                      <a:pt x="38500" y="1591"/>
                    </a:lnTo>
                    <a:cubicBezTo>
                      <a:pt x="39148" y="1465"/>
                      <a:pt x="39839" y="1361"/>
                      <a:pt x="40508" y="1277"/>
                    </a:cubicBezTo>
                    <a:lnTo>
                      <a:pt x="40404" y="461"/>
                    </a:lnTo>
                    <a:close/>
                    <a:moveTo>
                      <a:pt x="54904" y="691"/>
                    </a:moveTo>
                    <a:lnTo>
                      <a:pt x="54757" y="1507"/>
                    </a:lnTo>
                    <a:cubicBezTo>
                      <a:pt x="55427" y="1612"/>
                      <a:pt x="56117" y="1758"/>
                      <a:pt x="56766" y="1884"/>
                    </a:cubicBezTo>
                    <a:lnTo>
                      <a:pt x="56954" y="1089"/>
                    </a:lnTo>
                    <a:cubicBezTo>
                      <a:pt x="56285" y="942"/>
                      <a:pt x="55594" y="796"/>
                      <a:pt x="54904" y="691"/>
                    </a:cubicBezTo>
                    <a:close/>
                    <a:moveTo>
                      <a:pt x="36303" y="1193"/>
                    </a:moveTo>
                    <a:cubicBezTo>
                      <a:pt x="35633" y="1361"/>
                      <a:pt x="34943" y="1528"/>
                      <a:pt x="34294" y="1717"/>
                    </a:cubicBezTo>
                    <a:lnTo>
                      <a:pt x="34503" y="2512"/>
                    </a:lnTo>
                    <a:cubicBezTo>
                      <a:pt x="35152" y="2323"/>
                      <a:pt x="35821" y="2156"/>
                      <a:pt x="36491" y="2009"/>
                    </a:cubicBezTo>
                    <a:lnTo>
                      <a:pt x="36303" y="1193"/>
                    </a:lnTo>
                    <a:close/>
                    <a:moveTo>
                      <a:pt x="58963" y="1570"/>
                    </a:moveTo>
                    <a:lnTo>
                      <a:pt x="58754" y="2386"/>
                    </a:lnTo>
                    <a:cubicBezTo>
                      <a:pt x="59423" y="2553"/>
                      <a:pt x="60072" y="2742"/>
                      <a:pt x="60720" y="2951"/>
                    </a:cubicBezTo>
                    <a:lnTo>
                      <a:pt x="60972" y="2156"/>
                    </a:lnTo>
                    <a:cubicBezTo>
                      <a:pt x="60302" y="1947"/>
                      <a:pt x="59632" y="1758"/>
                      <a:pt x="58963" y="1570"/>
                    </a:cubicBezTo>
                    <a:close/>
                    <a:moveTo>
                      <a:pt x="32285" y="2323"/>
                    </a:moveTo>
                    <a:cubicBezTo>
                      <a:pt x="31637" y="2533"/>
                      <a:pt x="30967" y="2763"/>
                      <a:pt x="30339" y="3014"/>
                    </a:cubicBezTo>
                    <a:lnTo>
                      <a:pt x="30611" y="3788"/>
                    </a:lnTo>
                    <a:cubicBezTo>
                      <a:pt x="31260" y="3537"/>
                      <a:pt x="31909" y="3307"/>
                      <a:pt x="32557" y="3097"/>
                    </a:cubicBezTo>
                    <a:lnTo>
                      <a:pt x="32285" y="2323"/>
                    </a:lnTo>
                    <a:close/>
                    <a:moveTo>
                      <a:pt x="62938" y="2825"/>
                    </a:moveTo>
                    <a:lnTo>
                      <a:pt x="62666" y="3600"/>
                    </a:lnTo>
                    <a:cubicBezTo>
                      <a:pt x="63294" y="3830"/>
                      <a:pt x="63943" y="4081"/>
                      <a:pt x="64570" y="4353"/>
                    </a:cubicBezTo>
                    <a:lnTo>
                      <a:pt x="64884" y="3600"/>
                    </a:lnTo>
                    <a:cubicBezTo>
                      <a:pt x="64257" y="3328"/>
                      <a:pt x="63587" y="3077"/>
                      <a:pt x="62938" y="2825"/>
                    </a:cubicBezTo>
                    <a:close/>
                    <a:moveTo>
                      <a:pt x="28414" y="3788"/>
                    </a:moveTo>
                    <a:cubicBezTo>
                      <a:pt x="27766" y="4060"/>
                      <a:pt x="27138" y="4353"/>
                      <a:pt x="26510" y="4646"/>
                    </a:cubicBezTo>
                    <a:lnTo>
                      <a:pt x="26866" y="5399"/>
                    </a:lnTo>
                    <a:cubicBezTo>
                      <a:pt x="27494" y="5085"/>
                      <a:pt x="28101" y="4813"/>
                      <a:pt x="28728" y="4541"/>
                    </a:cubicBezTo>
                    <a:lnTo>
                      <a:pt x="28414" y="3788"/>
                    </a:lnTo>
                    <a:close/>
                    <a:moveTo>
                      <a:pt x="66788" y="4437"/>
                    </a:moveTo>
                    <a:lnTo>
                      <a:pt x="66454" y="5190"/>
                    </a:lnTo>
                    <a:cubicBezTo>
                      <a:pt x="67060" y="5462"/>
                      <a:pt x="67667" y="5776"/>
                      <a:pt x="68274" y="6090"/>
                    </a:cubicBezTo>
                    <a:lnTo>
                      <a:pt x="68650" y="5357"/>
                    </a:lnTo>
                    <a:cubicBezTo>
                      <a:pt x="68044" y="5043"/>
                      <a:pt x="67416" y="4730"/>
                      <a:pt x="66788" y="4437"/>
                    </a:cubicBezTo>
                    <a:close/>
                    <a:moveTo>
                      <a:pt x="24669" y="5587"/>
                    </a:moveTo>
                    <a:cubicBezTo>
                      <a:pt x="24062" y="5922"/>
                      <a:pt x="23455" y="6257"/>
                      <a:pt x="22870" y="6613"/>
                    </a:cubicBezTo>
                    <a:lnTo>
                      <a:pt x="23288" y="7324"/>
                    </a:lnTo>
                    <a:cubicBezTo>
                      <a:pt x="23874" y="6968"/>
                      <a:pt x="24460" y="6634"/>
                      <a:pt x="25067" y="6320"/>
                    </a:cubicBezTo>
                    <a:lnTo>
                      <a:pt x="24669" y="5587"/>
                    </a:lnTo>
                    <a:close/>
                    <a:moveTo>
                      <a:pt x="70492" y="6382"/>
                    </a:moveTo>
                    <a:lnTo>
                      <a:pt x="70073" y="7094"/>
                    </a:lnTo>
                    <a:cubicBezTo>
                      <a:pt x="70659" y="7429"/>
                      <a:pt x="71245" y="7784"/>
                      <a:pt x="71810" y="8161"/>
                    </a:cubicBezTo>
                    <a:lnTo>
                      <a:pt x="72270" y="7471"/>
                    </a:lnTo>
                    <a:cubicBezTo>
                      <a:pt x="71684" y="7094"/>
                      <a:pt x="71078" y="6717"/>
                      <a:pt x="70492" y="6382"/>
                    </a:cubicBezTo>
                    <a:close/>
                    <a:moveTo>
                      <a:pt x="21091" y="7722"/>
                    </a:moveTo>
                    <a:cubicBezTo>
                      <a:pt x="20526" y="8098"/>
                      <a:pt x="19940" y="8496"/>
                      <a:pt x="19396" y="8914"/>
                    </a:cubicBezTo>
                    <a:lnTo>
                      <a:pt x="19878" y="9584"/>
                    </a:lnTo>
                    <a:cubicBezTo>
                      <a:pt x="20422" y="9186"/>
                      <a:pt x="20987" y="8789"/>
                      <a:pt x="21551" y="8412"/>
                    </a:cubicBezTo>
                    <a:lnTo>
                      <a:pt x="21091" y="7722"/>
                    </a:lnTo>
                    <a:close/>
                    <a:moveTo>
                      <a:pt x="73986" y="8642"/>
                    </a:moveTo>
                    <a:lnTo>
                      <a:pt x="73505" y="9312"/>
                    </a:lnTo>
                    <a:cubicBezTo>
                      <a:pt x="74070" y="9709"/>
                      <a:pt x="74614" y="10107"/>
                      <a:pt x="75137" y="10525"/>
                    </a:cubicBezTo>
                    <a:lnTo>
                      <a:pt x="75660" y="9877"/>
                    </a:lnTo>
                    <a:cubicBezTo>
                      <a:pt x="75116" y="9458"/>
                      <a:pt x="74551" y="9040"/>
                      <a:pt x="73986" y="8642"/>
                    </a:cubicBezTo>
                    <a:close/>
                    <a:moveTo>
                      <a:pt x="17743" y="10170"/>
                    </a:moveTo>
                    <a:cubicBezTo>
                      <a:pt x="17199" y="10588"/>
                      <a:pt x="16655" y="11048"/>
                      <a:pt x="16132" y="11488"/>
                    </a:cubicBezTo>
                    <a:lnTo>
                      <a:pt x="16676" y="12116"/>
                    </a:lnTo>
                    <a:cubicBezTo>
                      <a:pt x="17178" y="11676"/>
                      <a:pt x="17701" y="11237"/>
                      <a:pt x="18246" y="10818"/>
                    </a:cubicBezTo>
                    <a:lnTo>
                      <a:pt x="17743" y="10170"/>
                    </a:lnTo>
                    <a:close/>
                    <a:moveTo>
                      <a:pt x="77271" y="11195"/>
                    </a:moveTo>
                    <a:lnTo>
                      <a:pt x="76727" y="11823"/>
                    </a:lnTo>
                    <a:cubicBezTo>
                      <a:pt x="77250" y="12262"/>
                      <a:pt x="77752" y="12722"/>
                      <a:pt x="78254" y="13183"/>
                    </a:cubicBezTo>
                    <a:lnTo>
                      <a:pt x="78819" y="12576"/>
                    </a:lnTo>
                    <a:cubicBezTo>
                      <a:pt x="78317" y="12116"/>
                      <a:pt x="77794" y="11634"/>
                      <a:pt x="77271" y="11195"/>
                    </a:cubicBezTo>
                    <a:close/>
                    <a:moveTo>
                      <a:pt x="14584" y="12890"/>
                    </a:moveTo>
                    <a:cubicBezTo>
                      <a:pt x="14082" y="13371"/>
                      <a:pt x="13600" y="13873"/>
                      <a:pt x="13119" y="14354"/>
                    </a:cubicBezTo>
                    <a:lnTo>
                      <a:pt x="13705" y="14940"/>
                    </a:lnTo>
                    <a:cubicBezTo>
                      <a:pt x="14186" y="14438"/>
                      <a:pt x="14668" y="13957"/>
                      <a:pt x="15170" y="13497"/>
                    </a:cubicBezTo>
                    <a:lnTo>
                      <a:pt x="14584" y="12890"/>
                    </a:lnTo>
                    <a:close/>
                    <a:moveTo>
                      <a:pt x="80305" y="14041"/>
                    </a:moveTo>
                    <a:lnTo>
                      <a:pt x="79719" y="14605"/>
                    </a:lnTo>
                    <a:cubicBezTo>
                      <a:pt x="80200" y="15087"/>
                      <a:pt x="80661" y="15589"/>
                      <a:pt x="81121" y="16091"/>
                    </a:cubicBezTo>
                    <a:lnTo>
                      <a:pt x="81728" y="15547"/>
                    </a:lnTo>
                    <a:cubicBezTo>
                      <a:pt x="81267" y="15045"/>
                      <a:pt x="80786" y="14522"/>
                      <a:pt x="80305" y="14041"/>
                    </a:cubicBezTo>
                    <a:close/>
                    <a:moveTo>
                      <a:pt x="11717" y="15882"/>
                    </a:moveTo>
                    <a:cubicBezTo>
                      <a:pt x="11236" y="16405"/>
                      <a:pt x="10797" y="16949"/>
                      <a:pt x="10357" y="17493"/>
                    </a:cubicBezTo>
                    <a:lnTo>
                      <a:pt x="11006" y="17995"/>
                    </a:lnTo>
                    <a:cubicBezTo>
                      <a:pt x="11424" y="17472"/>
                      <a:pt x="11864" y="16949"/>
                      <a:pt x="12324" y="16447"/>
                    </a:cubicBezTo>
                    <a:lnTo>
                      <a:pt x="11717" y="15882"/>
                    </a:lnTo>
                    <a:close/>
                    <a:moveTo>
                      <a:pt x="83088" y="17116"/>
                    </a:moveTo>
                    <a:lnTo>
                      <a:pt x="82460" y="17660"/>
                    </a:lnTo>
                    <a:cubicBezTo>
                      <a:pt x="82879" y="18183"/>
                      <a:pt x="83318" y="18706"/>
                      <a:pt x="83715" y="19250"/>
                    </a:cubicBezTo>
                    <a:lnTo>
                      <a:pt x="84385" y="18769"/>
                    </a:lnTo>
                    <a:cubicBezTo>
                      <a:pt x="83967" y="18204"/>
                      <a:pt x="83527" y="17660"/>
                      <a:pt x="83088" y="17116"/>
                    </a:cubicBezTo>
                    <a:close/>
                    <a:moveTo>
                      <a:pt x="9102" y="19125"/>
                    </a:moveTo>
                    <a:cubicBezTo>
                      <a:pt x="8683" y="19690"/>
                      <a:pt x="8286" y="20255"/>
                      <a:pt x="7909" y="20841"/>
                    </a:cubicBezTo>
                    <a:lnTo>
                      <a:pt x="8579" y="21301"/>
                    </a:lnTo>
                    <a:cubicBezTo>
                      <a:pt x="8955" y="20736"/>
                      <a:pt x="9353" y="20171"/>
                      <a:pt x="9751" y="19627"/>
                    </a:cubicBezTo>
                    <a:lnTo>
                      <a:pt x="9102" y="19125"/>
                    </a:lnTo>
                    <a:close/>
                    <a:moveTo>
                      <a:pt x="85599" y="20443"/>
                    </a:moveTo>
                    <a:lnTo>
                      <a:pt x="84908" y="20924"/>
                    </a:lnTo>
                    <a:cubicBezTo>
                      <a:pt x="85285" y="21468"/>
                      <a:pt x="85661" y="22054"/>
                      <a:pt x="86017" y="22619"/>
                    </a:cubicBezTo>
                    <a:lnTo>
                      <a:pt x="86729" y="22201"/>
                    </a:lnTo>
                    <a:cubicBezTo>
                      <a:pt x="86373" y="21615"/>
                      <a:pt x="85975" y="21029"/>
                      <a:pt x="85599" y="20443"/>
                    </a:cubicBezTo>
                    <a:close/>
                    <a:moveTo>
                      <a:pt x="6779" y="22598"/>
                    </a:moveTo>
                    <a:cubicBezTo>
                      <a:pt x="6424" y="23184"/>
                      <a:pt x="6068" y="23791"/>
                      <a:pt x="5733" y="24398"/>
                    </a:cubicBezTo>
                    <a:lnTo>
                      <a:pt x="6466" y="24795"/>
                    </a:lnTo>
                    <a:cubicBezTo>
                      <a:pt x="6779" y="24209"/>
                      <a:pt x="7135" y="23603"/>
                      <a:pt x="7470" y="23017"/>
                    </a:cubicBezTo>
                    <a:lnTo>
                      <a:pt x="6779" y="22598"/>
                    </a:lnTo>
                    <a:close/>
                    <a:moveTo>
                      <a:pt x="87775" y="23979"/>
                    </a:moveTo>
                    <a:lnTo>
                      <a:pt x="87063" y="24377"/>
                    </a:lnTo>
                    <a:cubicBezTo>
                      <a:pt x="87398" y="24984"/>
                      <a:pt x="87712" y="25590"/>
                      <a:pt x="88026" y="26197"/>
                    </a:cubicBezTo>
                    <a:lnTo>
                      <a:pt x="88758" y="25821"/>
                    </a:lnTo>
                    <a:cubicBezTo>
                      <a:pt x="88444" y="25193"/>
                      <a:pt x="88109" y="24586"/>
                      <a:pt x="87775" y="23979"/>
                    </a:cubicBezTo>
                    <a:close/>
                    <a:moveTo>
                      <a:pt x="4771" y="26260"/>
                    </a:moveTo>
                    <a:cubicBezTo>
                      <a:pt x="4478" y="26867"/>
                      <a:pt x="4185" y="27515"/>
                      <a:pt x="3892" y="28143"/>
                    </a:cubicBezTo>
                    <a:lnTo>
                      <a:pt x="4645" y="28478"/>
                    </a:lnTo>
                    <a:cubicBezTo>
                      <a:pt x="4917" y="27850"/>
                      <a:pt x="5210" y="27222"/>
                      <a:pt x="5524" y="26616"/>
                    </a:cubicBezTo>
                    <a:lnTo>
                      <a:pt x="4771" y="26260"/>
                    </a:lnTo>
                    <a:close/>
                    <a:moveTo>
                      <a:pt x="89658" y="27683"/>
                    </a:moveTo>
                    <a:lnTo>
                      <a:pt x="88905" y="28038"/>
                    </a:lnTo>
                    <a:cubicBezTo>
                      <a:pt x="89177" y="28645"/>
                      <a:pt x="89449" y="29273"/>
                      <a:pt x="89700" y="29901"/>
                    </a:cubicBezTo>
                    <a:lnTo>
                      <a:pt x="90453" y="29608"/>
                    </a:lnTo>
                    <a:cubicBezTo>
                      <a:pt x="90202" y="28959"/>
                      <a:pt x="89930" y="28331"/>
                      <a:pt x="89658" y="27683"/>
                    </a:cubicBezTo>
                    <a:close/>
                    <a:moveTo>
                      <a:pt x="3118" y="30068"/>
                    </a:moveTo>
                    <a:cubicBezTo>
                      <a:pt x="2867" y="30717"/>
                      <a:pt x="2616" y="31386"/>
                      <a:pt x="2406" y="32035"/>
                    </a:cubicBezTo>
                    <a:lnTo>
                      <a:pt x="3181" y="32286"/>
                    </a:lnTo>
                    <a:cubicBezTo>
                      <a:pt x="3411" y="31658"/>
                      <a:pt x="3641" y="31010"/>
                      <a:pt x="3871" y="30361"/>
                    </a:cubicBezTo>
                    <a:lnTo>
                      <a:pt x="3118" y="30068"/>
                    </a:lnTo>
                    <a:close/>
                    <a:moveTo>
                      <a:pt x="91185" y="31554"/>
                    </a:moveTo>
                    <a:lnTo>
                      <a:pt x="90411" y="31826"/>
                    </a:lnTo>
                    <a:cubicBezTo>
                      <a:pt x="90620" y="32474"/>
                      <a:pt x="90830" y="33123"/>
                      <a:pt x="91018" y="33771"/>
                    </a:cubicBezTo>
                    <a:lnTo>
                      <a:pt x="91813" y="33541"/>
                    </a:lnTo>
                    <a:cubicBezTo>
                      <a:pt x="91625" y="32872"/>
                      <a:pt x="91394" y="32202"/>
                      <a:pt x="91185" y="31554"/>
                    </a:cubicBezTo>
                    <a:close/>
                    <a:moveTo>
                      <a:pt x="1800" y="34023"/>
                    </a:moveTo>
                    <a:cubicBezTo>
                      <a:pt x="1611" y="34692"/>
                      <a:pt x="1423" y="35362"/>
                      <a:pt x="1256" y="36031"/>
                    </a:cubicBezTo>
                    <a:lnTo>
                      <a:pt x="2072" y="36220"/>
                    </a:lnTo>
                    <a:cubicBezTo>
                      <a:pt x="2218" y="35571"/>
                      <a:pt x="2406" y="34901"/>
                      <a:pt x="2574" y="34253"/>
                    </a:cubicBezTo>
                    <a:lnTo>
                      <a:pt x="1800" y="34023"/>
                    </a:lnTo>
                    <a:close/>
                    <a:moveTo>
                      <a:pt x="92357" y="35550"/>
                    </a:moveTo>
                    <a:lnTo>
                      <a:pt x="91562" y="35738"/>
                    </a:lnTo>
                    <a:cubicBezTo>
                      <a:pt x="91729" y="36408"/>
                      <a:pt x="91876" y="37077"/>
                      <a:pt x="92022" y="37747"/>
                    </a:cubicBezTo>
                    <a:lnTo>
                      <a:pt x="92817" y="37580"/>
                    </a:lnTo>
                    <a:cubicBezTo>
                      <a:pt x="92692" y="36889"/>
                      <a:pt x="92524" y="36220"/>
                      <a:pt x="92357" y="35550"/>
                    </a:cubicBezTo>
                    <a:close/>
                    <a:moveTo>
                      <a:pt x="837" y="38082"/>
                    </a:moveTo>
                    <a:cubicBezTo>
                      <a:pt x="712" y="38751"/>
                      <a:pt x="586" y="39442"/>
                      <a:pt x="481" y="40132"/>
                    </a:cubicBezTo>
                    <a:lnTo>
                      <a:pt x="1318" y="40237"/>
                    </a:lnTo>
                    <a:cubicBezTo>
                      <a:pt x="1402" y="39567"/>
                      <a:pt x="1507" y="38898"/>
                      <a:pt x="1632" y="38228"/>
                    </a:cubicBezTo>
                    <a:lnTo>
                      <a:pt x="837" y="38082"/>
                    </a:lnTo>
                    <a:close/>
                    <a:moveTo>
                      <a:pt x="93194" y="39630"/>
                    </a:moveTo>
                    <a:lnTo>
                      <a:pt x="92378" y="39756"/>
                    </a:lnTo>
                    <a:cubicBezTo>
                      <a:pt x="92482" y="40425"/>
                      <a:pt x="92566" y="41095"/>
                      <a:pt x="92629" y="41785"/>
                    </a:cubicBezTo>
                    <a:lnTo>
                      <a:pt x="93466" y="41681"/>
                    </a:lnTo>
                    <a:cubicBezTo>
                      <a:pt x="93382" y="40990"/>
                      <a:pt x="93299" y="40300"/>
                      <a:pt x="93194" y="39630"/>
                    </a:cubicBezTo>
                    <a:close/>
                    <a:moveTo>
                      <a:pt x="230" y="42183"/>
                    </a:moveTo>
                    <a:cubicBezTo>
                      <a:pt x="168" y="42873"/>
                      <a:pt x="105" y="43585"/>
                      <a:pt x="84" y="44275"/>
                    </a:cubicBezTo>
                    <a:lnTo>
                      <a:pt x="900" y="44317"/>
                    </a:lnTo>
                    <a:cubicBezTo>
                      <a:pt x="942" y="43627"/>
                      <a:pt x="984" y="42957"/>
                      <a:pt x="1067" y="42266"/>
                    </a:cubicBezTo>
                    <a:lnTo>
                      <a:pt x="230" y="42183"/>
                    </a:lnTo>
                    <a:close/>
                    <a:moveTo>
                      <a:pt x="93633" y="43752"/>
                    </a:moveTo>
                    <a:lnTo>
                      <a:pt x="92817" y="43815"/>
                    </a:lnTo>
                    <a:cubicBezTo>
                      <a:pt x="92859" y="44505"/>
                      <a:pt x="92901" y="45175"/>
                      <a:pt x="92901" y="45844"/>
                    </a:cubicBezTo>
                    <a:lnTo>
                      <a:pt x="93738" y="45844"/>
                    </a:lnTo>
                    <a:cubicBezTo>
                      <a:pt x="93717" y="45154"/>
                      <a:pt x="93675" y="44463"/>
                      <a:pt x="93633" y="43752"/>
                    </a:cubicBezTo>
                    <a:close/>
                    <a:moveTo>
                      <a:pt x="0" y="46347"/>
                    </a:moveTo>
                    <a:cubicBezTo>
                      <a:pt x="0" y="46514"/>
                      <a:pt x="0" y="46702"/>
                      <a:pt x="0" y="46870"/>
                    </a:cubicBezTo>
                    <a:cubicBezTo>
                      <a:pt x="0" y="47393"/>
                      <a:pt x="21" y="47916"/>
                      <a:pt x="21" y="48418"/>
                    </a:cubicBezTo>
                    <a:lnTo>
                      <a:pt x="858" y="48397"/>
                    </a:lnTo>
                    <a:cubicBezTo>
                      <a:pt x="837" y="47895"/>
                      <a:pt x="837" y="47393"/>
                      <a:pt x="837" y="46870"/>
                    </a:cubicBezTo>
                    <a:cubicBezTo>
                      <a:pt x="837" y="46702"/>
                      <a:pt x="837" y="46535"/>
                      <a:pt x="837" y="46347"/>
                    </a:cubicBezTo>
                    <a:close/>
                    <a:moveTo>
                      <a:pt x="92922" y="46870"/>
                    </a:moveTo>
                    <a:cubicBezTo>
                      <a:pt x="92922" y="47560"/>
                      <a:pt x="92901" y="48251"/>
                      <a:pt x="92880" y="48920"/>
                    </a:cubicBezTo>
                    <a:lnTo>
                      <a:pt x="93696" y="48962"/>
                    </a:lnTo>
                    <a:cubicBezTo>
                      <a:pt x="93738" y="48272"/>
                      <a:pt x="93738" y="47560"/>
                      <a:pt x="93738" y="46870"/>
                    </a:cubicBezTo>
                    <a:close/>
                    <a:moveTo>
                      <a:pt x="963" y="50448"/>
                    </a:moveTo>
                    <a:lnTo>
                      <a:pt x="147" y="50510"/>
                    </a:lnTo>
                    <a:cubicBezTo>
                      <a:pt x="188" y="51201"/>
                      <a:pt x="272" y="51891"/>
                      <a:pt x="356" y="52582"/>
                    </a:cubicBezTo>
                    <a:lnTo>
                      <a:pt x="1172" y="52477"/>
                    </a:lnTo>
                    <a:cubicBezTo>
                      <a:pt x="1088" y="51808"/>
                      <a:pt x="1025" y="51117"/>
                      <a:pt x="963" y="50448"/>
                    </a:cubicBezTo>
                    <a:close/>
                    <a:moveTo>
                      <a:pt x="92734" y="50950"/>
                    </a:moveTo>
                    <a:cubicBezTo>
                      <a:pt x="92671" y="51640"/>
                      <a:pt x="92608" y="52310"/>
                      <a:pt x="92524" y="52979"/>
                    </a:cubicBezTo>
                    <a:lnTo>
                      <a:pt x="93340" y="53105"/>
                    </a:lnTo>
                    <a:cubicBezTo>
                      <a:pt x="93424" y="52414"/>
                      <a:pt x="93508" y="51724"/>
                      <a:pt x="93571" y="51033"/>
                    </a:cubicBezTo>
                    <a:lnTo>
                      <a:pt x="92734" y="50950"/>
                    </a:lnTo>
                    <a:close/>
                    <a:moveTo>
                      <a:pt x="1465" y="54507"/>
                    </a:moveTo>
                    <a:lnTo>
                      <a:pt x="649" y="54632"/>
                    </a:lnTo>
                    <a:cubicBezTo>
                      <a:pt x="753" y="55323"/>
                      <a:pt x="879" y="56013"/>
                      <a:pt x="1025" y="56683"/>
                    </a:cubicBezTo>
                    <a:lnTo>
                      <a:pt x="1841" y="56515"/>
                    </a:lnTo>
                    <a:cubicBezTo>
                      <a:pt x="1695" y="55846"/>
                      <a:pt x="1569" y="55176"/>
                      <a:pt x="1465" y="54507"/>
                    </a:cubicBezTo>
                    <a:close/>
                    <a:moveTo>
                      <a:pt x="92190" y="55009"/>
                    </a:moveTo>
                    <a:cubicBezTo>
                      <a:pt x="92085" y="55679"/>
                      <a:pt x="91938" y="56348"/>
                      <a:pt x="91792" y="57018"/>
                    </a:cubicBezTo>
                    <a:lnTo>
                      <a:pt x="92608" y="57185"/>
                    </a:lnTo>
                    <a:cubicBezTo>
                      <a:pt x="92755" y="56515"/>
                      <a:pt x="92901" y="55846"/>
                      <a:pt x="93006" y="55155"/>
                    </a:cubicBezTo>
                    <a:lnTo>
                      <a:pt x="92190" y="55009"/>
                    </a:lnTo>
                    <a:close/>
                    <a:moveTo>
                      <a:pt x="2302" y="58503"/>
                    </a:moveTo>
                    <a:lnTo>
                      <a:pt x="1507" y="58712"/>
                    </a:lnTo>
                    <a:cubicBezTo>
                      <a:pt x="1674" y="59382"/>
                      <a:pt x="1883" y="60052"/>
                      <a:pt x="2072" y="60700"/>
                    </a:cubicBezTo>
                    <a:lnTo>
                      <a:pt x="2867" y="60470"/>
                    </a:lnTo>
                    <a:cubicBezTo>
                      <a:pt x="2678" y="59821"/>
                      <a:pt x="2490" y="59152"/>
                      <a:pt x="2302" y="58503"/>
                    </a:cubicBezTo>
                    <a:close/>
                    <a:moveTo>
                      <a:pt x="91311" y="59005"/>
                    </a:moveTo>
                    <a:cubicBezTo>
                      <a:pt x="91122" y="59654"/>
                      <a:pt x="90934" y="60303"/>
                      <a:pt x="90725" y="60951"/>
                    </a:cubicBezTo>
                    <a:lnTo>
                      <a:pt x="91499" y="61202"/>
                    </a:lnTo>
                    <a:cubicBezTo>
                      <a:pt x="91729" y="60554"/>
                      <a:pt x="91918" y="59884"/>
                      <a:pt x="92106" y="59215"/>
                    </a:cubicBezTo>
                    <a:lnTo>
                      <a:pt x="91311" y="59005"/>
                    </a:lnTo>
                    <a:close/>
                    <a:moveTo>
                      <a:pt x="3515" y="62395"/>
                    </a:moveTo>
                    <a:lnTo>
                      <a:pt x="2741" y="62688"/>
                    </a:lnTo>
                    <a:cubicBezTo>
                      <a:pt x="2971" y="63316"/>
                      <a:pt x="3222" y="63985"/>
                      <a:pt x="3494" y="64634"/>
                    </a:cubicBezTo>
                    <a:lnTo>
                      <a:pt x="4248" y="64320"/>
                    </a:lnTo>
                    <a:cubicBezTo>
                      <a:pt x="3997" y="63671"/>
                      <a:pt x="3745" y="63044"/>
                      <a:pt x="3515" y="62395"/>
                    </a:cubicBezTo>
                    <a:close/>
                    <a:moveTo>
                      <a:pt x="90055" y="62897"/>
                    </a:moveTo>
                    <a:cubicBezTo>
                      <a:pt x="89825" y="63525"/>
                      <a:pt x="89553" y="64174"/>
                      <a:pt x="89302" y="64801"/>
                    </a:cubicBezTo>
                    <a:lnTo>
                      <a:pt x="90055" y="65115"/>
                    </a:lnTo>
                    <a:cubicBezTo>
                      <a:pt x="90327" y="64487"/>
                      <a:pt x="90578" y="63839"/>
                      <a:pt x="90830" y="63190"/>
                    </a:cubicBezTo>
                    <a:lnTo>
                      <a:pt x="90055" y="62897"/>
                    </a:lnTo>
                    <a:close/>
                    <a:moveTo>
                      <a:pt x="5064" y="66182"/>
                    </a:moveTo>
                    <a:lnTo>
                      <a:pt x="4310" y="66538"/>
                    </a:lnTo>
                    <a:cubicBezTo>
                      <a:pt x="4603" y="67166"/>
                      <a:pt x="4917" y="67793"/>
                      <a:pt x="5231" y="68400"/>
                    </a:cubicBezTo>
                    <a:lnTo>
                      <a:pt x="5963" y="68023"/>
                    </a:lnTo>
                    <a:cubicBezTo>
                      <a:pt x="5649" y="67417"/>
                      <a:pt x="5357" y="66810"/>
                      <a:pt x="5064" y="66182"/>
                    </a:cubicBezTo>
                    <a:close/>
                    <a:moveTo>
                      <a:pt x="88465" y="66663"/>
                    </a:moveTo>
                    <a:cubicBezTo>
                      <a:pt x="88172" y="67270"/>
                      <a:pt x="87858" y="67898"/>
                      <a:pt x="87524" y="68505"/>
                    </a:cubicBezTo>
                    <a:lnTo>
                      <a:pt x="88256" y="68881"/>
                    </a:lnTo>
                    <a:cubicBezTo>
                      <a:pt x="88591" y="68275"/>
                      <a:pt x="88905" y="67647"/>
                      <a:pt x="89197" y="67019"/>
                    </a:cubicBezTo>
                    <a:lnTo>
                      <a:pt x="88465" y="66663"/>
                    </a:lnTo>
                    <a:close/>
                    <a:moveTo>
                      <a:pt x="6947" y="69802"/>
                    </a:moveTo>
                    <a:lnTo>
                      <a:pt x="6214" y="70220"/>
                    </a:lnTo>
                    <a:cubicBezTo>
                      <a:pt x="6570" y="70806"/>
                      <a:pt x="6926" y="71413"/>
                      <a:pt x="7302" y="71999"/>
                    </a:cubicBezTo>
                    <a:lnTo>
                      <a:pt x="7993" y="71560"/>
                    </a:lnTo>
                    <a:cubicBezTo>
                      <a:pt x="7637" y="70974"/>
                      <a:pt x="7282" y="70388"/>
                      <a:pt x="6947" y="69802"/>
                    </a:cubicBezTo>
                    <a:close/>
                    <a:moveTo>
                      <a:pt x="86540" y="70283"/>
                    </a:moveTo>
                    <a:cubicBezTo>
                      <a:pt x="86184" y="70869"/>
                      <a:pt x="85829" y="71455"/>
                      <a:pt x="85452" y="72020"/>
                    </a:cubicBezTo>
                    <a:lnTo>
                      <a:pt x="86143" y="72480"/>
                    </a:lnTo>
                    <a:cubicBezTo>
                      <a:pt x="86519" y="71894"/>
                      <a:pt x="86896" y="71308"/>
                      <a:pt x="87252" y="70702"/>
                    </a:cubicBezTo>
                    <a:lnTo>
                      <a:pt x="86540" y="70283"/>
                    </a:lnTo>
                    <a:close/>
                    <a:moveTo>
                      <a:pt x="9123" y="73254"/>
                    </a:moveTo>
                    <a:lnTo>
                      <a:pt x="8453" y="73715"/>
                    </a:lnTo>
                    <a:cubicBezTo>
                      <a:pt x="8851" y="74280"/>
                      <a:pt x="9269" y="74845"/>
                      <a:pt x="9688" y="75409"/>
                    </a:cubicBezTo>
                    <a:lnTo>
                      <a:pt x="10336" y="74907"/>
                    </a:lnTo>
                    <a:cubicBezTo>
                      <a:pt x="9918" y="74363"/>
                      <a:pt x="9520" y="73798"/>
                      <a:pt x="9123" y="73254"/>
                    </a:cubicBezTo>
                    <a:close/>
                    <a:moveTo>
                      <a:pt x="84301" y="73715"/>
                    </a:moveTo>
                    <a:cubicBezTo>
                      <a:pt x="83904" y="74259"/>
                      <a:pt x="83485" y="74803"/>
                      <a:pt x="83067" y="75347"/>
                    </a:cubicBezTo>
                    <a:lnTo>
                      <a:pt x="83715" y="75849"/>
                    </a:lnTo>
                    <a:cubicBezTo>
                      <a:pt x="84134" y="75305"/>
                      <a:pt x="84573" y="74740"/>
                      <a:pt x="84971" y="74196"/>
                    </a:cubicBezTo>
                    <a:lnTo>
                      <a:pt x="84301" y="73715"/>
                    </a:lnTo>
                    <a:close/>
                    <a:moveTo>
                      <a:pt x="11613" y="76498"/>
                    </a:moveTo>
                    <a:lnTo>
                      <a:pt x="10985" y="77021"/>
                    </a:lnTo>
                    <a:cubicBezTo>
                      <a:pt x="11424" y="77544"/>
                      <a:pt x="11906" y="78067"/>
                      <a:pt x="12366" y="78590"/>
                    </a:cubicBezTo>
                    <a:lnTo>
                      <a:pt x="12973" y="78025"/>
                    </a:lnTo>
                    <a:cubicBezTo>
                      <a:pt x="12512" y="77523"/>
                      <a:pt x="12052" y="77021"/>
                      <a:pt x="11613" y="76498"/>
                    </a:cubicBezTo>
                    <a:close/>
                    <a:moveTo>
                      <a:pt x="81770" y="76916"/>
                    </a:moveTo>
                    <a:cubicBezTo>
                      <a:pt x="81309" y="77439"/>
                      <a:pt x="80849" y="77941"/>
                      <a:pt x="80389" y="78443"/>
                    </a:cubicBezTo>
                    <a:lnTo>
                      <a:pt x="80995" y="79008"/>
                    </a:lnTo>
                    <a:cubicBezTo>
                      <a:pt x="81477" y="78506"/>
                      <a:pt x="81937" y="77983"/>
                      <a:pt x="82397" y="77460"/>
                    </a:cubicBezTo>
                    <a:lnTo>
                      <a:pt x="81770" y="76916"/>
                    </a:lnTo>
                    <a:close/>
                    <a:moveTo>
                      <a:pt x="14396" y="79490"/>
                    </a:moveTo>
                    <a:lnTo>
                      <a:pt x="13810" y="80075"/>
                    </a:lnTo>
                    <a:cubicBezTo>
                      <a:pt x="14291" y="80578"/>
                      <a:pt x="14793" y="81059"/>
                      <a:pt x="15316" y="81519"/>
                    </a:cubicBezTo>
                    <a:lnTo>
                      <a:pt x="15881" y="80912"/>
                    </a:lnTo>
                    <a:cubicBezTo>
                      <a:pt x="15358" y="80452"/>
                      <a:pt x="14877" y="79971"/>
                      <a:pt x="14396" y="79490"/>
                    </a:cubicBezTo>
                    <a:close/>
                    <a:moveTo>
                      <a:pt x="78966" y="79887"/>
                    </a:moveTo>
                    <a:cubicBezTo>
                      <a:pt x="78464" y="80368"/>
                      <a:pt x="77962" y="80829"/>
                      <a:pt x="77459" y="81289"/>
                    </a:cubicBezTo>
                    <a:lnTo>
                      <a:pt x="78003" y="81896"/>
                    </a:lnTo>
                    <a:cubicBezTo>
                      <a:pt x="78526" y="81456"/>
                      <a:pt x="79029" y="80975"/>
                      <a:pt x="79531" y="80494"/>
                    </a:cubicBezTo>
                    <a:lnTo>
                      <a:pt x="78966" y="79887"/>
                    </a:lnTo>
                    <a:close/>
                    <a:moveTo>
                      <a:pt x="17409" y="82252"/>
                    </a:moveTo>
                    <a:lnTo>
                      <a:pt x="16885" y="82900"/>
                    </a:lnTo>
                    <a:cubicBezTo>
                      <a:pt x="17409" y="83340"/>
                      <a:pt x="17974" y="83758"/>
                      <a:pt x="18518" y="84197"/>
                    </a:cubicBezTo>
                    <a:lnTo>
                      <a:pt x="19020" y="83528"/>
                    </a:lnTo>
                    <a:cubicBezTo>
                      <a:pt x="18476" y="83109"/>
                      <a:pt x="17932" y="82691"/>
                      <a:pt x="17409" y="82252"/>
                    </a:cubicBezTo>
                    <a:close/>
                    <a:moveTo>
                      <a:pt x="75911" y="82607"/>
                    </a:moveTo>
                    <a:cubicBezTo>
                      <a:pt x="75367" y="83047"/>
                      <a:pt x="74823" y="83465"/>
                      <a:pt x="74300" y="83863"/>
                    </a:cubicBezTo>
                    <a:lnTo>
                      <a:pt x="74781" y="84532"/>
                    </a:lnTo>
                    <a:cubicBezTo>
                      <a:pt x="75346" y="84114"/>
                      <a:pt x="75890" y="83695"/>
                      <a:pt x="76434" y="83256"/>
                    </a:cubicBezTo>
                    <a:lnTo>
                      <a:pt x="75911" y="82607"/>
                    </a:lnTo>
                    <a:close/>
                    <a:moveTo>
                      <a:pt x="20673" y="84741"/>
                    </a:moveTo>
                    <a:lnTo>
                      <a:pt x="20191" y="85411"/>
                    </a:lnTo>
                    <a:cubicBezTo>
                      <a:pt x="20756" y="85809"/>
                      <a:pt x="21342" y="86185"/>
                      <a:pt x="21928" y="86562"/>
                    </a:cubicBezTo>
                    <a:lnTo>
                      <a:pt x="22367" y="85850"/>
                    </a:lnTo>
                    <a:cubicBezTo>
                      <a:pt x="21803" y="85495"/>
                      <a:pt x="21217" y="85118"/>
                      <a:pt x="20673" y="84741"/>
                    </a:cubicBezTo>
                    <a:close/>
                    <a:moveTo>
                      <a:pt x="72626" y="85055"/>
                    </a:moveTo>
                    <a:cubicBezTo>
                      <a:pt x="72061" y="85432"/>
                      <a:pt x="71475" y="85809"/>
                      <a:pt x="70910" y="86143"/>
                    </a:cubicBezTo>
                    <a:lnTo>
                      <a:pt x="71329" y="86855"/>
                    </a:lnTo>
                    <a:cubicBezTo>
                      <a:pt x="71936" y="86499"/>
                      <a:pt x="72521" y="86122"/>
                      <a:pt x="73086" y="85725"/>
                    </a:cubicBezTo>
                    <a:lnTo>
                      <a:pt x="72626" y="85055"/>
                    </a:lnTo>
                    <a:close/>
                    <a:moveTo>
                      <a:pt x="24125" y="86917"/>
                    </a:moveTo>
                    <a:lnTo>
                      <a:pt x="23727" y="87629"/>
                    </a:lnTo>
                    <a:cubicBezTo>
                      <a:pt x="24313" y="87964"/>
                      <a:pt x="24941" y="88298"/>
                      <a:pt x="25548" y="88633"/>
                    </a:cubicBezTo>
                    <a:lnTo>
                      <a:pt x="25924" y="87880"/>
                    </a:lnTo>
                    <a:cubicBezTo>
                      <a:pt x="25318" y="87566"/>
                      <a:pt x="24711" y="87252"/>
                      <a:pt x="24125" y="86917"/>
                    </a:cubicBezTo>
                    <a:close/>
                    <a:moveTo>
                      <a:pt x="69153" y="87189"/>
                    </a:moveTo>
                    <a:cubicBezTo>
                      <a:pt x="68546" y="87503"/>
                      <a:pt x="67939" y="87838"/>
                      <a:pt x="67332" y="88131"/>
                    </a:cubicBezTo>
                    <a:lnTo>
                      <a:pt x="67709" y="88863"/>
                    </a:lnTo>
                    <a:cubicBezTo>
                      <a:pt x="68316" y="88570"/>
                      <a:pt x="68943" y="88236"/>
                      <a:pt x="69550" y="87901"/>
                    </a:cubicBezTo>
                    <a:lnTo>
                      <a:pt x="69153" y="87189"/>
                    </a:lnTo>
                    <a:close/>
                    <a:moveTo>
                      <a:pt x="27766" y="88780"/>
                    </a:moveTo>
                    <a:lnTo>
                      <a:pt x="27431" y="89533"/>
                    </a:lnTo>
                    <a:cubicBezTo>
                      <a:pt x="28059" y="89826"/>
                      <a:pt x="28707" y="90098"/>
                      <a:pt x="29335" y="90349"/>
                    </a:cubicBezTo>
                    <a:lnTo>
                      <a:pt x="29649" y="89596"/>
                    </a:lnTo>
                    <a:cubicBezTo>
                      <a:pt x="29021" y="89324"/>
                      <a:pt x="28393" y="89052"/>
                      <a:pt x="27766" y="88780"/>
                    </a:cubicBezTo>
                    <a:close/>
                    <a:moveTo>
                      <a:pt x="65491" y="89010"/>
                    </a:moveTo>
                    <a:cubicBezTo>
                      <a:pt x="64863" y="89282"/>
                      <a:pt x="64236" y="89533"/>
                      <a:pt x="63608" y="89784"/>
                    </a:cubicBezTo>
                    <a:lnTo>
                      <a:pt x="63901" y="90558"/>
                    </a:lnTo>
                    <a:cubicBezTo>
                      <a:pt x="64549" y="90307"/>
                      <a:pt x="65198" y="90035"/>
                      <a:pt x="65826" y="89763"/>
                    </a:cubicBezTo>
                    <a:lnTo>
                      <a:pt x="65491" y="89010"/>
                    </a:lnTo>
                    <a:close/>
                    <a:moveTo>
                      <a:pt x="31574" y="90307"/>
                    </a:moveTo>
                    <a:lnTo>
                      <a:pt x="31302" y="91102"/>
                    </a:lnTo>
                    <a:cubicBezTo>
                      <a:pt x="31950" y="91311"/>
                      <a:pt x="32620" y="91542"/>
                      <a:pt x="33290" y="91751"/>
                    </a:cubicBezTo>
                    <a:lnTo>
                      <a:pt x="33520" y="90956"/>
                    </a:lnTo>
                    <a:cubicBezTo>
                      <a:pt x="32871" y="90746"/>
                      <a:pt x="32202" y="90537"/>
                      <a:pt x="31574" y="90307"/>
                    </a:cubicBezTo>
                    <a:close/>
                    <a:moveTo>
                      <a:pt x="61683" y="90474"/>
                    </a:moveTo>
                    <a:cubicBezTo>
                      <a:pt x="61034" y="90705"/>
                      <a:pt x="60386" y="90914"/>
                      <a:pt x="59737" y="91102"/>
                    </a:cubicBezTo>
                    <a:lnTo>
                      <a:pt x="59967" y="91897"/>
                    </a:lnTo>
                    <a:cubicBezTo>
                      <a:pt x="60637" y="91688"/>
                      <a:pt x="61285" y="91479"/>
                      <a:pt x="61955" y="91270"/>
                    </a:cubicBezTo>
                    <a:lnTo>
                      <a:pt x="61683" y="90474"/>
                    </a:lnTo>
                    <a:close/>
                    <a:moveTo>
                      <a:pt x="35487" y="91500"/>
                    </a:moveTo>
                    <a:lnTo>
                      <a:pt x="35277" y="92295"/>
                    </a:lnTo>
                    <a:cubicBezTo>
                      <a:pt x="35968" y="92462"/>
                      <a:pt x="36637" y="92630"/>
                      <a:pt x="37307" y="92776"/>
                    </a:cubicBezTo>
                    <a:lnTo>
                      <a:pt x="37474" y="91960"/>
                    </a:lnTo>
                    <a:cubicBezTo>
                      <a:pt x="36826" y="91814"/>
                      <a:pt x="36156" y="91667"/>
                      <a:pt x="35487" y="91500"/>
                    </a:cubicBezTo>
                    <a:close/>
                    <a:moveTo>
                      <a:pt x="57770" y="91625"/>
                    </a:moveTo>
                    <a:cubicBezTo>
                      <a:pt x="57101" y="91772"/>
                      <a:pt x="56431" y="91918"/>
                      <a:pt x="55762" y="92065"/>
                    </a:cubicBezTo>
                    <a:lnTo>
                      <a:pt x="55929" y="92860"/>
                    </a:lnTo>
                    <a:cubicBezTo>
                      <a:pt x="56598" y="92734"/>
                      <a:pt x="57289" y="92588"/>
                      <a:pt x="57959" y="92420"/>
                    </a:cubicBezTo>
                    <a:lnTo>
                      <a:pt x="57770" y="91625"/>
                    </a:lnTo>
                    <a:close/>
                    <a:moveTo>
                      <a:pt x="39504" y="92337"/>
                    </a:moveTo>
                    <a:lnTo>
                      <a:pt x="39357" y="93153"/>
                    </a:lnTo>
                    <a:cubicBezTo>
                      <a:pt x="40048" y="93257"/>
                      <a:pt x="40738" y="93341"/>
                      <a:pt x="41429" y="93425"/>
                    </a:cubicBezTo>
                    <a:lnTo>
                      <a:pt x="41513" y="92609"/>
                    </a:lnTo>
                    <a:cubicBezTo>
                      <a:pt x="40843" y="92525"/>
                      <a:pt x="40173" y="92441"/>
                      <a:pt x="39504" y="92337"/>
                    </a:cubicBezTo>
                    <a:close/>
                    <a:moveTo>
                      <a:pt x="53753" y="92399"/>
                    </a:moveTo>
                    <a:cubicBezTo>
                      <a:pt x="53083" y="92504"/>
                      <a:pt x="52393" y="92588"/>
                      <a:pt x="51723" y="92671"/>
                    </a:cubicBezTo>
                    <a:lnTo>
                      <a:pt x="51807" y="93487"/>
                    </a:lnTo>
                    <a:cubicBezTo>
                      <a:pt x="52497" y="93404"/>
                      <a:pt x="53188" y="93320"/>
                      <a:pt x="53878" y="93215"/>
                    </a:cubicBezTo>
                    <a:lnTo>
                      <a:pt x="53753" y="92399"/>
                    </a:lnTo>
                    <a:close/>
                    <a:moveTo>
                      <a:pt x="43563" y="92797"/>
                    </a:moveTo>
                    <a:lnTo>
                      <a:pt x="43500" y="93613"/>
                    </a:lnTo>
                    <a:cubicBezTo>
                      <a:pt x="44191" y="93676"/>
                      <a:pt x="44881" y="93697"/>
                      <a:pt x="45572" y="93718"/>
                    </a:cubicBezTo>
                    <a:lnTo>
                      <a:pt x="45593" y="92902"/>
                    </a:lnTo>
                    <a:cubicBezTo>
                      <a:pt x="44923" y="92881"/>
                      <a:pt x="44233" y="92839"/>
                      <a:pt x="43563" y="92797"/>
                    </a:cubicBezTo>
                    <a:close/>
                    <a:moveTo>
                      <a:pt x="49673" y="92818"/>
                    </a:moveTo>
                    <a:cubicBezTo>
                      <a:pt x="49003" y="92860"/>
                      <a:pt x="48334" y="92902"/>
                      <a:pt x="47643" y="92902"/>
                    </a:cubicBezTo>
                    <a:lnTo>
                      <a:pt x="47643" y="93739"/>
                    </a:lnTo>
                    <a:cubicBezTo>
                      <a:pt x="48355" y="93718"/>
                      <a:pt x="49045" y="93697"/>
                      <a:pt x="49736" y="93655"/>
                    </a:cubicBezTo>
                    <a:lnTo>
                      <a:pt x="49673" y="92818"/>
                    </a:lnTo>
                    <a:close/>
                  </a:path>
                </a:pathLst>
              </a:custGeom>
              <a:solidFill>
                <a:srgbClr val="9575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66" name="Picture 4" descr="cute buffalo animal cartoon By CurutDesign | TheHungryJPEG.com">
            <a:extLst>
              <a:ext uri="{FF2B5EF4-FFF2-40B4-BE49-F238E27FC236}">
                <a16:creationId xmlns:a16="http://schemas.microsoft.com/office/drawing/2014/main" xmlns="" id="{827F7685-F1E7-4455-823F-300345094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680" r="98240">
                        <a14:foregroundMark x1="73160" y1="35840" x2="73160" y2="35400"/>
                        <a14:foregroundMark x1="77200" y1="36160" x2="77200" y2="36160"/>
                        <a14:foregroundMark x1="78680" y1="37960" x2="78680" y2="37960"/>
                        <a14:foregroundMark x1="78520" y1="39280" x2="78520" y2="39280"/>
                        <a14:foregroundMark x1="84960" y1="36760" x2="84960" y2="36760"/>
                        <a14:foregroundMark x1="84960" y1="40040" x2="84960" y2="40040"/>
                        <a14:foregroundMark x1="76600" y1="34200" x2="76600" y2="34200"/>
                        <a14:foregroundMark x1="81960" y1="37480" x2="81960" y2="37480"/>
                        <a14:foregroundMark x1="83920" y1="41400" x2="83920" y2="4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557" y="1485299"/>
            <a:ext cx="3057234" cy="305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>
            <a:extLst>
              <a:ext uri="{FF2B5EF4-FFF2-40B4-BE49-F238E27FC236}">
                <a16:creationId xmlns:a16="http://schemas.microsoft.com/office/drawing/2014/main" xmlns="" id="{3819277A-19E7-4DCB-9E9C-FE2DD3259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743" y="1685986"/>
            <a:ext cx="2744281" cy="193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Yoa Phonics 5-6 Lesson 1 | Baamboozle">
            <a:extLst>
              <a:ext uri="{FF2B5EF4-FFF2-40B4-BE49-F238E27FC236}">
                <a16:creationId xmlns:a16="http://schemas.microsoft.com/office/drawing/2014/main" xmlns="" id="{9C11DA6A-9F4D-4762-B584-31C99C6151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077" y="324324"/>
            <a:ext cx="1473894" cy="147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627F8271-8D48-4300-833E-446997C41C4B}"/>
              </a:ext>
            </a:extLst>
          </p:cNvPr>
          <p:cNvGrpSpPr/>
          <p:nvPr/>
        </p:nvGrpSpPr>
        <p:grpSpPr>
          <a:xfrm>
            <a:off x="1369020" y="143134"/>
            <a:ext cx="2920592" cy="2684329"/>
            <a:chOff x="334396" y="73739"/>
            <a:chExt cx="2920592" cy="2684329"/>
          </a:xfrm>
        </p:grpSpPr>
        <p:pic>
          <p:nvPicPr>
            <p:cNvPr id="70" name="Picture 8" descr="It&amp;#39;s raining stars! - Stars bức ảnh (18738750) - fanpop">
              <a:extLst>
                <a:ext uri="{FF2B5EF4-FFF2-40B4-BE49-F238E27FC236}">
                  <a16:creationId xmlns:a16="http://schemas.microsoft.com/office/drawing/2014/main" xmlns="" id="{4A07A037-D466-4FB2-ACE0-099F30632E7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715" y="862593"/>
              <a:ext cx="2583273" cy="1895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4" descr="Rain Cloud Find Make Share Gfycat Gifs Google Cloud GIF - LowGif">
              <a:extLst>
                <a:ext uri="{FF2B5EF4-FFF2-40B4-BE49-F238E27FC236}">
                  <a16:creationId xmlns:a16="http://schemas.microsoft.com/office/drawing/2014/main" xmlns="" id="{5FF5602A-0347-4623-863D-8CC0CF829A1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396" y="73739"/>
              <a:ext cx="1736592" cy="1736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4" descr="Rain Cloud Find Make Share Gfycat Gifs Google Cloud GIF - LowGif">
              <a:extLst>
                <a:ext uri="{FF2B5EF4-FFF2-40B4-BE49-F238E27FC236}">
                  <a16:creationId xmlns:a16="http://schemas.microsoft.com/office/drawing/2014/main" xmlns="" id="{907C46AD-902A-4CB5-A7D7-9E323A1A248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371" y="192975"/>
              <a:ext cx="1736592" cy="1736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47242726"/>
      </p:ext>
    </p:extLst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0.68763 0.00278 " pathEditMode="relative" rAng="0" ptsTypes="AA">
                                      <p:cBhvr>
                                        <p:cTn id="6" dur="2952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7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52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:\传网\PPT\同学录PPT\12\花朵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" t="78905" b="5556"/>
          <a:stretch/>
        </p:blipFill>
        <p:spPr bwMode="auto">
          <a:xfrm>
            <a:off x="-203199" y="5740401"/>
            <a:ext cx="13191585" cy="162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Baby Elephant Clipart Free Download Baby Elephant - Free Elephant Clipart –  Stunning free transparent png clipart images free download">
            <a:extLst>
              <a:ext uri="{FF2B5EF4-FFF2-40B4-BE49-F238E27FC236}">
                <a16:creationId xmlns:a16="http://schemas.microsoft.com/office/drawing/2014/main" xmlns="" id="{D850AE01-B924-40D0-A8D1-E75092939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41" b="96023" l="9441" r="895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355106"/>
            <a:ext cx="3236556" cy="199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lip Art Baby Elephant African Elephant Elephants Image - Cartoon Elephant  Clipart - Png Download (#5795323) - PinClipart">
            <a:extLst>
              <a:ext uri="{FF2B5EF4-FFF2-40B4-BE49-F238E27FC236}">
                <a16:creationId xmlns:a16="http://schemas.microsoft.com/office/drawing/2014/main" xmlns="" id="{2D860AA0-EEC4-41FF-839B-46FCC9E11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35" b="94543" l="2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43787" y="5050973"/>
            <a:ext cx="1984907" cy="129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Tìm hiểu sự độc đáo trong lễ hội đua voi ở Buôn Đôn | Bản Tin Đắk Lắk">
            <a:extLst>
              <a:ext uri="{FF2B5EF4-FFF2-40B4-BE49-F238E27FC236}">
                <a16:creationId xmlns:a16="http://schemas.microsoft.com/office/drawing/2014/main" xmlns="" id="{22E7D881-5920-4A2A-B4C5-C023757B2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394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xmlns="" id="{7379F6B9-1DC1-4D2F-A3AE-61C00DECF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036" y="4063252"/>
            <a:ext cx="4589929" cy="26573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FEE1C45-5A95-4CA3-8BA7-5AF4BCEC7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Google Shape;3516;p81">
            <a:extLst>
              <a:ext uri="{FF2B5EF4-FFF2-40B4-BE49-F238E27FC236}">
                <a16:creationId xmlns:a16="http://schemas.microsoft.com/office/drawing/2014/main" xmlns="" id="{B59206E7-37D8-4CC6-ACAA-E86E9F6C8341}"/>
              </a:ext>
            </a:extLst>
          </p:cNvPr>
          <p:cNvSpPr/>
          <p:nvPr/>
        </p:nvSpPr>
        <p:spPr>
          <a:xfrm rot="10800000">
            <a:off x="1403616" y="517726"/>
            <a:ext cx="9907280" cy="1544559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086" name="Picture 14" descr="Tả con bò (8 mẫu) - Tập làm văn lớp 4">
            <a:extLst>
              <a:ext uri="{FF2B5EF4-FFF2-40B4-BE49-F238E27FC236}">
                <a16:creationId xmlns:a16="http://schemas.microsoft.com/office/drawing/2014/main" xmlns="" id="{CF73E37E-B5B4-4B95-9F3E-656096E80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3594" y1="51642" x2="13594" y2="51642"/>
                        <a14:foregroundMark x1="74531" y1="60000" x2="74531" y2="60000"/>
                        <a14:foregroundMark x1="73438" y1="52836" x2="73438" y2="52836"/>
                        <a14:foregroundMark x1="73594" y1="55522" x2="73594" y2="55522"/>
                        <a14:backgroundMark x1="68281" y1="53433" x2="68281" y2="53433"/>
                        <a14:backgroundMark x1="85469" y1="57612" x2="85469" y2="57612"/>
                        <a14:backgroundMark x1="85469" y1="54030" x2="85469" y2="54030"/>
                        <a14:backgroundMark x1="85469" y1="51642" x2="85469" y2="51642"/>
                        <a14:backgroundMark x1="72031" y1="54627" x2="72031" y2="54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17" y="2807233"/>
            <a:ext cx="4410200" cy="230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ai dì cháu vướng lao lý vì bán con bò đi lạc vào nhà">
            <a:extLst>
              <a:ext uri="{FF2B5EF4-FFF2-40B4-BE49-F238E27FC236}">
                <a16:creationId xmlns:a16="http://schemas.microsoft.com/office/drawing/2014/main" xmlns="" id="{40217B09-F3A2-4F9C-920F-85F3661A0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3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706" y="2896401"/>
            <a:ext cx="3606975" cy="230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Tả con bò (8 mẫu) - Tập làm văn lớp 4">
            <a:extLst>
              <a:ext uri="{FF2B5EF4-FFF2-40B4-BE49-F238E27FC236}">
                <a16:creationId xmlns:a16="http://schemas.microsoft.com/office/drawing/2014/main" xmlns="" id="{05BDAD70-C274-433F-A54A-4530CD0CE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3594" y1="51642" x2="13594" y2="51642"/>
                        <a14:foregroundMark x1="74531" y1="60000" x2="74531" y2="60000"/>
                        <a14:foregroundMark x1="73438" y1="52836" x2="73438" y2="52836"/>
                        <a14:foregroundMark x1="73594" y1="55522" x2="73594" y2="55522"/>
                        <a14:backgroundMark x1="68281" y1="53433" x2="68281" y2="53433"/>
                        <a14:backgroundMark x1="85469" y1="57612" x2="85469" y2="57612"/>
                        <a14:backgroundMark x1="85469" y1="54030" x2="85469" y2="54030"/>
                        <a14:backgroundMark x1="85469" y1="51642" x2="85469" y2="51642"/>
                        <a14:backgroundMark x1="72031" y1="54627" x2="72031" y2="54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62621" y="3729479"/>
            <a:ext cx="3890900" cy="230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FD08EC3-111B-42F0-84C5-7B7906D963AA}"/>
              </a:ext>
            </a:extLst>
          </p:cNvPr>
          <p:cNvSpPr txBox="1"/>
          <p:nvPr/>
        </p:nvSpPr>
        <p:spPr>
          <a:xfrm>
            <a:off x="1775546" y="725181"/>
            <a:ext cx="92484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i="1" kern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Ngoài điều kiện về khí hậu, Tây Nguyên có điều kiện thuận lợi nào phù hợp cho việc chăn nuôi trâu, bò?</a:t>
            </a:r>
            <a:endParaRPr lang="en-US" sz="3200" b="1" i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094" name="Picture 22" descr="Sun GIFs - Get the best GIF on GIPHY">
            <a:extLst>
              <a:ext uri="{FF2B5EF4-FFF2-40B4-BE49-F238E27FC236}">
                <a16:creationId xmlns:a16="http://schemas.microsoft.com/office/drawing/2014/main" xmlns="" id="{A5C25C6F-4D9C-4A4B-8ECD-B638D2493A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31" y="196424"/>
            <a:ext cx="1544563" cy="154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17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4">
            <a:extLst>
              <a:ext uri="{FF2B5EF4-FFF2-40B4-BE49-F238E27FC236}">
                <a16:creationId xmlns:a16="http://schemas.microsoft.com/office/drawing/2014/main" xmlns="" id="{D5CAB927-654B-4956-989B-2360D4FF5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211" y="1853514"/>
            <a:ext cx="7987193" cy="25702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B26D788-0814-4156-8443-C972585D597B}"/>
              </a:ext>
            </a:extLst>
          </p:cNvPr>
          <p:cNvSpPr/>
          <p:nvPr/>
        </p:nvSpPr>
        <p:spPr>
          <a:xfrm>
            <a:off x="-298956" y="1153554"/>
            <a:ext cx="9714807" cy="437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perspective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Chăn</a:t>
            </a:r>
            <a:r>
              <a:rPr lang="en-US" sz="36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nuôi</a:t>
            </a:r>
            <a:r>
              <a:rPr lang="en-US" sz="36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r>
              <a:rPr lang="en-US" sz="36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đồng</a:t>
            </a:r>
            <a:r>
              <a:rPr lang="en-US" sz="36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cỏ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图片 6">
            <a:extLst>
              <a:ext uri="{FF2B5EF4-FFF2-40B4-BE49-F238E27FC236}">
                <a16:creationId xmlns:a16="http://schemas.microsoft.com/office/drawing/2014/main" xmlns="" id="{B3641D18-66BD-489E-A5FB-6AEEFFD7E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934" y="3602527"/>
            <a:ext cx="2711669" cy="3009194"/>
          </a:xfrm>
          <a:prstGeom prst="rect">
            <a:avLst/>
          </a:prstGeom>
        </p:spPr>
      </p:pic>
      <p:pic>
        <p:nvPicPr>
          <p:cNvPr id="7" name="图片 11">
            <a:extLst>
              <a:ext uri="{FF2B5EF4-FFF2-40B4-BE49-F238E27FC236}">
                <a16:creationId xmlns:a16="http://schemas.microsoft.com/office/drawing/2014/main" xmlns="" id="{514DBD64-A6C9-40EC-A436-8EA71601D6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027" y="3906495"/>
            <a:ext cx="1903485" cy="21123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FD08EC3-111B-42F0-84C5-7B7906D963AA}"/>
              </a:ext>
            </a:extLst>
          </p:cNvPr>
          <p:cNvSpPr txBox="1"/>
          <p:nvPr/>
        </p:nvSpPr>
        <p:spPr>
          <a:xfrm>
            <a:off x="1810940" y="2318431"/>
            <a:ext cx="7324459" cy="1456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i="1" kern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	</a:t>
            </a:r>
            <a:r>
              <a:rPr lang="en-US" sz="2400" b="1" i="1" kern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Tây</a:t>
            </a:r>
            <a:r>
              <a:rPr lang="en-US" sz="2400" b="1" i="1" kern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b="1" i="1" kern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Nguyên</a:t>
            </a:r>
            <a:r>
              <a:rPr lang="en-US" sz="2400" b="1" i="1" kern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b="1" i="1" kern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có</a:t>
            </a:r>
            <a:r>
              <a:rPr lang="en-US" sz="2400" b="1" i="1" kern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b="1" i="1" kern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điều</a:t>
            </a:r>
            <a:r>
              <a:rPr lang="en-US" sz="2400" b="1" i="1" kern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b="1" i="1" kern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kiện</a:t>
            </a:r>
            <a:r>
              <a:rPr lang="en-US" sz="2400" b="1" i="1" kern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b="1" i="1" kern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thuận</a:t>
            </a:r>
            <a:r>
              <a:rPr lang="en-US" sz="2400" b="1" i="1" kern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b="1" i="1" kern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lợi</a:t>
            </a:r>
            <a:r>
              <a:rPr lang="en-US" sz="2400" b="1" i="1" kern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b="1" i="1" kern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cho</a:t>
            </a:r>
            <a:r>
              <a:rPr lang="en-US" sz="2400" b="1" i="1" kern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b="1" i="1" kern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việc</a:t>
            </a:r>
            <a:r>
              <a:rPr lang="en-US" sz="2400" b="1" i="1" kern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b="1" i="1" kern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chăn</a:t>
            </a:r>
            <a:r>
              <a:rPr lang="en-US" sz="2400" b="1" i="1" kern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b="1" i="1" kern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nuôi</a:t>
            </a:r>
            <a:r>
              <a:rPr lang="en-US" sz="2400" b="1" i="1" kern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b="1" i="1" kern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trâu</a:t>
            </a:r>
            <a:r>
              <a:rPr lang="en-US" sz="2400" b="1" i="1" kern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, </a:t>
            </a:r>
            <a:r>
              <a:rPr lang="en-US" sz="2400" b="1" i="1" kern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bò</a:t>
            </a:r>
            <a:r>
              <a:rPr lang="en-US" sz="2400" b="1" i="1" kern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b="1" i="1" kern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vì</a:t>
            </a:r>
            <a:r>
              <a:rPr lang="en-US" sz="2400" b="1" i="1" kern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b="1" i="1" kern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nơi</a:t>
            </a:r>
            <a:r>
              <a:rPr lang="en-US" sz="2400" b="1" i="1" kern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b="1" i="1" kern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đây</a:t>
            </a:r>
            <a:r>
              <a:rPr lang="en-US" sz="2400" b="1" i="1" kern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b="1" i="1" kern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có</a:t>
            </a:r>
            <a:r>
              <a:rPr lang="en-US" sz="2400" b="1" i="1" kern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b="1" i="1" kern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nhiều</a:t>
            </a:r>
            <a:r>
              <a:rPr lang="en-US" sz="2400" b="1" i="1" kern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b="1" i="1" kern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đồng</a:t>
            </a:r>
            <a:r>
              <a:rPr lang="en-US" sz="2400" b="1" i="1" kern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b="1" i="1" kern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cỏ</a:t>
            </a:r>
            <a:r>
              <a:rPr lang="en-US" sz="2400" b="1" i="1" kern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b="1" i="1" kern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xanh</a:t>
            </a:r>
            <a:r>
              <a:rPr lang="en-US" sz="2400" b="1" i="1" kern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2400" b="1" i="1" kern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tốt</a:t>
            </a:r>
            <a:r>
              <a:rPr lang="en-US" sz="2400" b="1" i="1" kern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.</a:t>
            </a:r>
            <a:endParaRPr lang="en-US" sz="2400" b="1" i="1" kern="0" dirty="0">
              <a:solidFill>
                <a:schemeClr val="accent6">
                  <a:lumMod val="50000"/>
                </a:schemeClr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" name="Picture 22" descr="Sun GIFs - Get the best GIF on GIPHY">
            <a:extLst>
              <a:ext uri="{FF2B5EF4-FFF2-40B4-BE49-F238E27FC236}">
                <a16:creationId xmlns:a16="http://schemas.microsoft.com/office/drawing/2014/main" xmlns="" id="{A5C25C6F-4D9C-4A4B-8ECD-B638D2493A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66" y="793004"/>
            <a:ext cx="1158422" cy="115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组合 24">
            <a:extLst>
              <a:ext uri="{FF2B5EF4-FFF2-40B4-BE49-F238E27FC236}">
                <a16:creationId xmlns:a16="http://schemas.microsoft.com/office/drawing/2014/main" xmlns="" id="{54927180-6867-4DA7-B099-1BC64D3F3027}"/>
              </a:ext>
            </a:extLst>
          </p:cNvPr>
          <p:cNvGrpSpPr/>
          <p:nvPr/>
        </p:nvGrpSpPr>
        <p:grpSpPr>
          <a:xfrm>
            <a:off x="-17585" y="5897216"/>
            <a:ext cx="12203723" cy="955469"/>
            <a:chOff x="-17585" y="5729324"/>
            <a:chExt cx="12203723" cy="1123362"/>
          </a:xfrm>
        </p:grpSpPr>
        <p:pic>
          <p:nvPicPr>
            <p:cNvPr id="11" name="图片 22">
              <a:extLst>
                <a:ext uri="{FF2B5EF4-FFF2-40B4-BE49-F238E27FC236}">
                  <a16:creationId xmlns:a16="http://schemas.microsoft.com/office/drawing/2014/main" xmlns="" id="{82DD3AC9-A6DF-4AA2-BD69-D144EFA528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2" name="图片 23">
              <a:extLst>
                <a:ext uri="{FF2B5EF4-FFF2-40B4-BE49-F238E27FC236}">
                  <a16:creationId xmlns:a16="http://schemas.microsoft.com/office/drawing/2014/main" xmlns="" id="{F1FB5517-EF57-4789-8AA6-40A5AE27B4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159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8"/>
          <p:cNvGrpSpPr/>
          <p:nvPr/>
        </p:nvGrpSpPr>
        <p:grpSpPr>
          <a:xfrm>
            <a:off x="-17585" y="6203092"/>
            <a:ext cx="12203723" cy="752221"/>
            <a:chOff x="-17585" y="5729324"/>
            <a:chExt cx="12203723" cy="1123362"/>
          </a:xfrm>
        </p:grpSpPr>
        <p:pic>
          <p:nvPicPr>
            <p:cNvPr id="7" name="图片 19"/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20"/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-1006559" y="-20876"/>
            <a:ext cx="8503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en-US" altLang="zh-CN" sz="4800" b="1" dirty="0">
                <a:ln>
                  <a:solidFill>
                    <a:srgbClr val="E4CBCB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3. </a:t>
            </a:r>
            <a:r>
              <a:rPr lang="en-US" altLang="zh-CN" sz="4800" b="1" dirty="0" err="1">
                <a:ln>
                  <a:solidFill>
                    <a:srgbClr val="E4CBCB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Khai</a:t>
            </a:r>
            <a:r>
              <a:rPr lang="en-US" altLang="zh-CN" sz="4800" b="1" dirty="0">
                <a:ln>
                  <a:solidFill>
                    <a:srgbClr val="E4CBCB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4800" b="1" dirty="0" err="1">
                <a:ln>
                  <a:solidFill>
                    <a:srgbClr val="E4CBCB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thác</a:t>
            </a:r>
            <a:r>
              <a:rPr lang="en-US" altLang="zh-CN" sz="4800" b="1" dirty="0">
                <a:ln>
                  <a:solidFill>
                    <a:srgbClr val="E4CBCB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4800" b="1" dirty="0" err="1">
                <a:ln>
                  <a:solidFill>
                    <a:srgbClr val="E4CBCB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sức</a:t>
            </a:r>
            <a:r>
              <a:rPr lang="en-US" altLang="zh-CN" sz="4800" b="1" dirty="0">
                <a:ln>
                  <a:solidFill>
                    <a:srgbClr val="E4CBCB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4800" b="1" dirty="0" err="1">
                <a:ln>
                  <a:solidFill>
                    <a:srgbClr val="E4CBCB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nước</a:t>
            </a:r>
            <a:endParaRPr lang="en-US" altLang="zh-CN" sz="4800" b="1" dirty="0">
              <a:ln>
                <a:solidFill>
                  <a:srgbClr val="E4CBCB"/>
                </a:solidFill>
              </a:ln>
              <a:solidFill>
                <a:schemeClr val="accent5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Billhead 1910" panose="02040603050506020204" pitchFamily="18" charset="0"/>
              <a:ea typeface="包图小白体" panose="02010601030101010101" pitchFamily="2" charset="-122"/>
            </a:endParaRPr>
          </a:p>
        </p:txBody>
      </p:sp>
      <p:pic>
        <p:nvPicPr>
          <p:cNvPr id="10" name="Picture 2" descr="Page 09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3378"/>
          <a:stretch>
            <a:fillRect/>
          </a:stretch>
        </p:blipFill>
        <p:spPr>
          <a:xfrm>
            <a:off x="310704" y="799961"/>
            <a:ext cx="6787660" cy="5541405"/>
          </a:xfrm>
          <a:prstGeom prst="rect">
            <a:avLst/>
          </a:prstGeom>
          <a:noFill/>
          <a:ln w="57150"/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310703" y="6341366"/>
            <a:ext cx="6787660" cy="41027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4. L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Nguyên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CE3AC60-0765-4567-B723-D2A37DAB6D6B}"/>
              </a:ext>
            </a:extLst>
          </p:cNvPr>
          <p:cNvSpPr/>
          <p:nvPr/>
        </p:nvSpPr>
        <p:spPr>
          <a:xfrm>
            <a:off x="7426652" y="394622"/>
            <a:ext cx="4388195" cy="138499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800" b="1" dirty="0" err="1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800" b="1" dirty="0" err="1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8233816" y="3187442"/>
            <a:ext cx="27738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eaLnBrk="0" hangingPunct="0">
              <a:spcBef>
                <a:spcPct val="50000"/>
              </a:spcBef>
              <a:defRPr/>
            </a:pPr>
            <a:r>
              <a: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Đồng Nai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xmlns="" id="{F71B5B67-B9B8-430C-9722-3C3A909A1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3816" y="2245350"/>
            <a:ext cx="27738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eaLnBrk="0" hangingPunct="0">
              <a:spcBef>
                <a:spcPct val="50000"/>
              </a:spcBef>
              <a:defRPr/>
            </a:pPr>
            <a:r>
              <a: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</a:t>
            </a: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xmlns="" id="{E1491278-97BE-4525-A6D9-754A76AED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3816" y="4139051"/>
            <a:ext cx="27738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Sông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Xr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ê Pôk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xmlns="" id="{70098C24-23D3-4CA3-8D88-B9F7950A2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3142" y="5062037"/>
            <a:ext cx="27738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eaLnBrk="0" hangingPunct="0">
              <a:spcBef>
                <a:spcPct val="50000"/>
              </a:spcBef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Sông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Xê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Xan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60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/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xmlns="" id="{03A90FA1-E415-45F1-BBC5-A9F7AC16E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8101"/>
            <a:ext cx="12192001" cy="690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" descr="C:\Users\ADMIN\Desktop\Giai cuu con vat\depositphotos_8033217-stock-illustration-cartoon-hunter-with-a-blunderbuss.jpg">
            <a:extLst>
              <a:ext uri="{FF2B5EF4-FFF2-40B4-BE49-F238E27FC236}">
                <a16:creationId xmlns:a16="http://schemas.microsoft.com/office/drawing/2014/main" xmlns="" id="{9544E513-CFDC-4F73-9FEC-E10471349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395286" y="3537960"/>
            <a:ext cx="2222500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6" descr="Hình ảnh có liên quan">
            <a:extLst>
              <a:ext uri="{FF2B5EF4-FFF2-40B4-BE49-F238E27FC236}">
                <a16:creationId xmlns:a16="http://schemas.microsoft.com/office/drawing/2014/main" xmlns="" id="{FFD316BF-4BCF-4E79-8938-D53700E0F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50" y="1006476"/>
            <a:ext cx="4210050" cy="420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xmlns="" id="{D317B0D7-8EC5-4614-9796-A843F8D25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4267201"/>
            <a:ext cx="22002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4" descr="Kết quả hình ảnh cho elephant cartoon">
            <a:extLst>
              <a:ext uri="{FF2B5EF4-FFF2-40B4-BE49-F238E27FC236}">
                <a16:creationId xmlns:a16="http://schemas.microsoft.com/office/drawing/2014/main" xmlns="" id="{0B11C94A-9753-49ED-ACC9-F8D817F17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2592388"/>
            <a:ext cx="3446463" cy="41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 descr="C:\Users\ADMIN\Desktop\Tai nguyen thiet ke tro choi\Bảng gỗ\images.jpg">
            <a:extLst>
              <a:ext uri="{FF2B5EF4-FFF2-40B4-BE49-F238E27FC236}">
                <a16:creationId xmlns:a16="http://schemas.microsoft.com/office/drawing/2014/main" xmlns="" id="{F58F1122-8E6E-41CB-9A4B-E91131478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775" y="-68790"/>
            <a:ext cx="4873625" cy="3342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E1303F9-9AE1-4650-AE5C-F1BD2D08F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7940" y="1479550"/>
            <a:ext cx="350929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FF99"/>
                </a:solidFill>
                <a:latin typeface="#9Slide04 SFU Fenice Ultra" panose="00000400000000000000" pitchFamily="2" charset="0"/>
                <a:cs typeface="Times New Roman" panose="02020603050405020304" pitchFamily="18" charset="0"/>
              </a:rPr>
              <a:t>GIẢI CỨU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FF99"/>
                </a:solidFill>
                <a:latin typeface="#9Slide04 SFU Fenice Ultra" panose="00000400000000000000" pitchFamily="2" charset="0"/>
                <a:cs typeface="Times New Roman" panose="02020603050405020304" pitchFamily="18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0" action="ppaction://hlinksldjump"/>
            <a:extLst>
              <a:ext uri="{FF2B5EF4-FFF2-40B4-BE49-F238E27FC236}">
                <a16:creationId xmlns:a16="http://schemas.microsoft.com/office/drawing/2014/main" xmlns="" id="{37FDC9D9-4FB6-41E8-B3D4-83420E0F6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472" y="3473115"/>
            <a:ext cx="1744871" cy="1063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Zen Garden In-Game - Laura Shigihara - NhacCuaTui.MP3">
            <a:hlinkClick r:id="" action="ppaction://media"/>
            <a:extLst>
              <a:ext uri="{FF2B5EF4-FFF2-40B4-BE49-F238E27FC236}">
                <a16:creationId xmlns:a16="http://schemas.microsoft.com/office/drawing/2014/main" xmlns="" id="{2748B5A8-8452-4E59-B208-A730A6DB6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6300" y="53990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31''_voi-gam.mp3">
            <a:hlinkClick r:id="" action="ppaction://media"/>
            <a:extLst>
              <a:ext uri="{FF2B5EF4-FFF2-40B4-BE49-F238E27FC236}">
                <a16:creationId xmlns:a16="http://schemas.microsoft.com/office/drawing/2014/main" xmlns="" id="{8FB4496D-2E78-4070-BC8E-8E530511D635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1850" y="2687638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1740872"/>
            <a:ext cx="11582400" cy="295850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</a:t>
            </a:r>
            <a:r>
              <a:rPr kumimoji="0" lang="en-US" sz="3200" b="1" i="0" u="none" strike="noStrike" kern="1200" cap="none" spc="0" normalizeH="0" baseline="0" noProof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Tại </a:t>
            </a:r>
            <a:r>
              <a:rPr kumimoji="0" lang="vi-VN" sz="3200" b="1" i="0" u="none" strike="noStrike" kern="1200" cap="none" spc="0" normalizeH="0" baseline="0" noProof="0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sao các con sông ở Tây Nguyên lắm thác ghềnh?</a:t>
            </a:r>
          </a:p>
          <a:p>
            <a:pPr lvl="0">
              <a:lnSpc>
                <a:spcPct val="150000"/>
              </a:lnSpc>
              <a:defRPr/>
            </a:pPr>
            <a:r>
              <a:rPr kumimoji="0" lang="vi-VN" sz="3200" b="1" i="0" u="none" strike="noStrike" kern="1200" cap="none" spc="0" normalizeH="0" baseline="0" noProof="0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vi-VN" sz="3200" b="1" i="0" u="none" strike="noStrike" kern="1200" cap="none" spc="0" normalizeH="0" baseline="0" noProof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lang="en-US" sz="3200" b="1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Việc khai thác sức nước ở Tây Nguyên có những mục đích gì?</a:t>
            </a:r>
            <a:endParaRPr kumimoji="0" lang="vi-VN" sz="3200" b="1" i="0" u="none" strike="noStrike" kern="1200" cap="none" spc="0" normalizeH="0" baseline="0" noProof="0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3. </a:t>
            </a:r>
            <a:r>
              <a:rPr kumimoji="0" lang="en-US" sz="3200" b="1" i="0" u="none" strike="noStrike" kern="1200" cap="none" spc="0" normalizeH="0" baseline="0" noProof="0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 </a:t>
            </a:r>
            <a:r>
              <a:rPr kumimoji="0" lang="en-US" sz="3200" b="1" i="0" u="none" strike="noStrike" kern="1200" cap="none" spc="0" normalizeH="0" baseline="0" noProof="0" err="1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3200" b="1" i="0" u="none" strike="noStrike" kern="1200" cap="none" spc="0" normalizeH="0" baseline="0" noProof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những </a:t>
            </a:r>
            <a:r>
              <a:rPr kumimoji="0" lang="en-US" sz="3200" b="1" i="0" u="none" strike="noStrike" kern="1200" cap="none" spc="0" normalizeH="0" baseline="0" noProof="0" dirty="0" err="1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máy</a:t>
            </a:r>
            <a:r>
              <a:rPr kumimoji="0" lang="en-US" sz="3200" b="1" i="0" u="none" strike="noStrike" kern="1200" cap="none" spc="0" normalizeH="0" baseline="0" noProof="0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thủy</a:t>
            </a:r>
            <a:r>
              <a:rPr kumimoji="0" lang="en-US" sz="3200" b="1" i="0" u="none" strike="noStrike" kern="1200" cap="none" spc="0" normalizeH="0" baseline="0" noProof="0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</a:t>
            </a:r>
            <a:r>
              <a:rPr kumimoji="0" lang="en-US" sz="3200" b="1" i="0" u="none" strike="noStrike" kern="1200" cap="none" spc="0" normalizeH="0" baseline="0" noProof="0" dirty="0" err="1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iện</a:t>
            </a:r>
            <a:r>
              <a:rPr kumimoji="0" lang="en-US" sz="3200" b="1" i="0" u="none" strike="noStrike" kern="1200" cap="none" spc="0" normalizeH="0" baseline="0" noProof="0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200" b="1" i="0" u="none" strike="noStrike" kern="1200" cap="none" spc="0" normalizeH="0" baseline="0" noProof="0" err="1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Tây</a:t>
            </a:r>
            <a:r>
              <a:rPr kumimoji="0" lang="en-US" sz="3200" b="1" i="0" u="none" strike="noStrike" kern="1200" cap="none" spc="0" normalizeH="0" baseline="0" noProof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Nguyên</a:t>
            </a:r>
            <a:r>
              <a:rPr lang="en-US" sz="3200" b="1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r>
              <a:rPr kumimoji="0" lang="en-US" sz="3200" b="1" i="0" u="none" strike="noStrike" kern="1200" cap="none" spc="0" normalizeH="0" baseline="0" noProof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Nhà </a:t>
            </a:r>
            <a:r>
              <a:rPr kumimoji="0" lang="en-US" sz="3200" b="1" i="0" u="none" strike="noStrike" kern="1200" cap="none" spc="0" normalizeH="0" baseline="0" noProof="0" dirty="0" err="1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máy</a:t>
            </a:r>
            <a:r>
              <a:rPr kumimoji="0" lang="en-US" sz="3200" b="1" i="0" u="none" strike="noStrike" kern="1200" cap="none" spc="0" normalizeH="0" baseline="0" noProof="0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thủy</a:t>
            </a:r>
            <a:r>
              <a:rPr kumimoji="0" lang="en-US" sz="3200" b="1" i="0" u="none" strike="noStrike" kern="1200" cap="none" spc="0" normalizeH="0" baseline="0" noProof="0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</a:t>
            </a:r>
            <a:r>
              <a:rPr kumimoji="0" lang="en-US" sz="3200" b="1" i="0" u="none" strike="noStrike" kern="1200" cap="none" spc="0" normalizeH="0" baseline="0" noProof="0" dirty="0" err="1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iện</a:t>
            </a:r>
            <a:r>
              <a:rPr kumimoji="0" lang="en-US" sz="3200" b="1" i="0" u="none" strike="noStrike" kern="1200" cap="none" spc="0" normalizeH="0" baseline="0" noProof="0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nằm</a:t>
            </a:r>
            <a:r>
              <a:rPr kumimoji="0" lang="en-US" sz="3200" b="1" i="0" u="none" strike="noStrike" kern="1200" cap="none" spc="0" normalizeH="0" baseline="0" noProof="0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sông</a:t>
            </a:r>
            <a:r>
              <a:rPr kumimoji="0" lang="en-US" sz="3200" b="1" i="0" u="none" strike="noStrike" kern="1200" cap="none" spc="0" normalizeH="0" baseline="0" noProof="0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3375544" y="608294"/>
            <a:ext cx="544091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</a:t>
            </a:r>
            <a:r>
              <a:rPr kumimoji="0" lang="en-US" sz="4000" b="1" i="0" u="none" strike="noStrike" kern="1200" cap="none" spc="0" normalizeH="0" noProof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LUẬN</a:t>
            </a:r>
            <a:r>
              <a:rPr kumimoji="0" lang="en-US" sz="4000" b="1" i="0" u="none" strike="noStrike" kern="1200" cap="none" spc="0" normalizeH="0" baseline="0" noProof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NHÓM 7</a:t>
            </a:r>
            <a:endParaRPr kumimoji="0" lang="en-US" sz="40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6" name="组合 18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7" name="图片 19"/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20"/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7295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8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4" name="图片 19"/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5" name="图片 20"/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8EA4A03F-C5FF-4057-8378-36D13EB89E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924596"/>
            <a:ext cx="2130772" cy="4044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2621" y="591901"/>
            <a:ext cx="8153400" cy="52400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038600" y="2981301"/>
            <a:ext cx="49668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9BBB59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SẺ Ý KIẾN</a:t>
            </a:r>
          </a:p>
        </p:txBody>
      </p:sp>
    </p:spTree>
    <p:extLst>
      <p:ext uri="{BB962C8B-B14F-4D97-AF65-F5344CB8AC3E}">
        <p14:creationId xmlns:p14="http://schemas.microsoft.com/office/powerpoint/2010/main" val="263127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8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9" name="图片 19"/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0" name="图片 20"/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1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560" y="381000"/>
            <a:ext cx="10617200" cy="518291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80"/>
          <p:cNvSpPr txBox="1"/>
          <p:nvPr/>
        </p:nvSpPr>
        <p:spPr>
          <a:xfrm>
            <a:off x="2366793" y="2340074"/>
            <a:ext cx="74619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000" b="1" i="0" u="none" strike="noStrike" kern="1200" cap="none" spc="0" normalizeH="0" baseline="0" noProof="0" dirty="0" err="1">
                <a:ln w="0"/>
                <a:solidFill>
                  <a:srgbClr val="70AD47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Nhà</a:t>
            </a:r>
            <a:r>
              <a:rPr kumimoji="1" lang="en-US" altLang="zh-CN" sz="6000" b="1" i="0" u="none" strike="noStrike" kern="1200" cap="none" spc="0" normalizeH="0" noProof="0" dirty="0">
                <a:ln w="0"/>
                <a:solidFill>
                  <a:srgbClr val="70AD47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6000" b="1" i="0" u="none" strike="noStrike" kern="1200" cap="none" spc="0" normalizeH="0" noProof="0" dirty="0" err="1">
                <a:ln w="0"/>
                <a:solidFill>
                  <a:srgbClr val="70AD47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máy</a:t>
            </a:r>
            <a:r>
              <a:rPr kumimoji="1" lang="en-US" altLang="zh-CN" sz="6000" b="1" i="0" u="none" strike="noStrike" kern="1200" cap="none" spc="0" normalizeH="0" noProof="0" dirty="0">
                <a:ln w="0"/>
                <a:solidFill>
                  <a:srgbClr val="70AD47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6000" b="1" i="0" u="none" strike="noStrike" kern="1200" cap="none" spc="0" normalizeH="0" noProof="0" dirty="0" err="1">
                <a:ln w="0"/>
                <a:solidFill>
                  <a:srgbClr val="70AD47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thủy</a:t>
            </a:r>
            <a:r>
              <a:rPr kumimoji="1" lang="en-US" altLang="zh-CN" sz="6000" b="1" i="0" u="none" strike="noStrike" kern="1200" cap="none" spc="0" normalizeH="0" noProof="0" dirty="0">
                <a:ln w="0"/>
                <a:solidFill>
                  <a:srgbClr val="70AD47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6000" b="1" i="0" u="none" strike="noStrike" kern="1200" cap="none" spc="0" normalizeH="0" noProof="0" dirty="0" err="1">
                <a:ln w="0"/>
                <a:solidFill>
                  <a:srgbClr val="70AD47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điện</a:t>
            </a:r>
            <a:r>
              <a:rPr kumimoji="1" lang="en-US" altLang="zh-CN" sz="6000" b="1" i="0" u="none" strike="noStrike" kern="1200" cap="none" spc="0" normalizeH="0" noProof="0" dirty="0">
                <a:ln w="0"/>
                <a:solidFill>
                  <a:srgbClr val="70AD47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000" b="1" i="0" u="none" strike="noStrike" kern="1200" cap="none" spc="0" normalizeH="0" noProof="0" dirty="0" err="1">
                <a:ln w="0"/>
                <a:solidFill>
                  <a:srgbClr val="70AD47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đem</a:t>
            </a:r>
            <a:r>
              <a:rPr kumimoji="1" lang="en-US" altLang="zh-CN" sz="6000" b="1" i="0" u="none" strike="noStrike" kern="1200" cap="none" spc="0" normalizeH="0" noProof="0" dirty="0">
                <a:ln w="0"/>
                <a:solidFill>
                  <a:srgbClr val="70AD47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6000" b="1" i="0" u="none" strike="noStrike" kern="1200" cap="none" spc="0" normalizeH="0" noProof="0" dirty="0" err="1">
                <a:ln w="0"/>
                <a:solidFill>
                  <a:srgbClr val="70AD47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lại</a:t>
            </a:r>
            <a:r>
              <a:rPr kumimoji="1" lang="en-US" altLang="zh-CN" sz="6000" b="1" i="0" u="none" strike="noStrike" kern="1200" cap="none" spc="0" normalizeH="0" noProof="0" dirty="0">
                <a:ln w="0"/>
                <a:solidFill>
                  <a:srgbClr val="70AD47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6000" b="1" i="0" u="none" strike="noStrike" kern="1200" cap="none" spc="0" normalizeH="0" noProof="0" dirty="0" err="1">
                <a:ln w="0"/>
                <a:solidFill>
                  <a:srgbClr val="70AD47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lợi</a:t>
            </a:r>
            <a:r>
              <a:rPr kumimoji="1" lang="en-US" altLang="zh-CN" sz="6000" b="1" i="0" u="none" strike="noStrike" kern="1200" cap="none" spc="0" normalizeH="0" noProof="0" dirty="0">
                <a:ln w="0"/>
                <a:solidFill>
                  <a:srgbClr val="70AD47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6000" b="1" i="0" u="none" strike="noStrike" kern="1200" cap="none" spc="0" normalizeH="0" noProof="0" dirty="0" err="1">
                <a:ln w="0"/>
                <a:solidFill>
                  <a:srgbClr val="70AD47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ích</a:t>
            </a:r>
            <a:r>
              <a:rPr kumimoji="1" lang="en-US" altLang="zh-CN" sz="6000" b="1" i="0" u="none" strike="noStrike" kern="1200" cap="none" spc="0" normalizeH="0" noProof="0" dirty="0">
                <a:ln w="0"/>
                <a:solidFill>
                  <a:srgbClr val="70AD47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6000" b="1" i="0" u="none" strike="noStrike" kern="1200" cap="none" spc="0" normalizeH="0" noProof="0" dirty="0" err="1">
                <a:ln w="0"/>
                <a:solidFill>
                  <a:srgbClr val="70AD47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gì</a:t>
            </a:r>
            <a:r>
              <a:rPr kumimoji="1" lang="en-US" altLang="zh-CN" sz="6000" b="1" i="0" u="none" strike="noStrike" kern="1200" cap="none" spc="0" normalizeH="0" noProof="0" dirty="0">
                <a:ln w="0"/>
                <a:solidFill>
                  <a:srgbClr val="70AD47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?</a:t>
            </a:r>
            <a:endParaRPr kumimoji="1" lang="zh-CN" altLang="en-US" sz="6000" b="1" i="0" u="none" strike="noStrike" kern="1200" cap="none" spc="0" normalizeH="0" baseline="0" noProof="0" dirty="0">
              <a:ln w="0"/>
              <a:solidFill>
                <a:srgbClr val="70AD47">
                  <a:lumMod val="50000"/>
                </a:srgb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TM Edwardian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887856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262448" y="2000033"/>
            <a:ext cx="113468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Nguyên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6" name="组合 18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7" name="图片 19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20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9" name="图片 2">
            <a:extLst>
              <a:ext uri="{FF2B5EF4-FFF2-40B4-BE49-F238E27FC236}">
                <a16:creationId xmlns:a16="http://schemas.microsoft.com/office/drawing/2014/main" xmlns="" id="{8EA4A03F-C5FF-4057-8378-36D13EB89E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646364"/>
            <a:ext cx="2130772" cy="40445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940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F631CD72-0C06-48D5-A145-6D58BBE769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5316">
            <a:off x="1187318" y="1417259"/>
            <a:ext cx="10158296" cy="36195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43503C5-6AD2-467E-A3B9-28F26A39A141}"/>
              </a:ext>
            </a:extLst>
          </p:cNvPr>
          <p:cNvSpPr txBox="1"/>
          <p:nvPr/>
        </p:nvSpPr>
        <p:spPr>
          <a:xfrm>
            <a:off x="2826849" y="2383035"/>
            <a:ext cx="6679094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hangingPunct="0">
              <a:lnSpc>
                <a:spcPct val="150000"/>
              </a:lnSpc>
              <a:spcBef>
                <a:spcPct val="50000"/>
              </a:spcBef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GB" sz="2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F677BA75-9E73-4813-A72F-A76FCE5B5E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61" y="149826"/>
            <a:ext cx="2388980" cy="2176073"/>
          </a:xfrm>
          <a:prstGeom prst="rect">
            <a:avLst/>
          </a:prstGeom>
        </p:spPr>
      </p:pic>
      <p:grpSp>
        <p:nvGrpSpPr>
          <p:cNvPr id="10" name="组合 18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13" name="图片 19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4" name="图片 20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488779" y="261536"/>
            <a:ext cx="85030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en-US" altLang="zh-CN" sz="7200" b="1" dirty="0">
                <a:ln>
                  <a:solidFill>
                    <a:srgbClr val="E4CBCB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3.Khai </a:t>
            </a:r>
            <a:r>
              <a:rPr lang="en-US" altLang="zh-CN" sz="7200" b="1" dirty="0" err="1">
                <a:ln>
                  <a:solidFill>
                    <a:srgbClr val="E4CBCB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thác</a:t>
            </a:r>
            <a:r>
              <a:rPr lang="en-US" altLang="zh-CN" sz="7200" b="1" dirty="0">
                <a:ln>
                  <a:solidFill>
                    <a:srgbClr val="E4CBCB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7200" b="1" dirty="0" err="1">
                <a:ln>
                  <a:solidFill>
                    <a:srgbClr val="E4CBCB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sức</a:t>
            </a:r>
            <a:r>
              <a:rPr lang="en-US" altLang="zh-CN" sz="7200" b="1" dirty="0">
                <a:ln>
                  <a:solidFill>
                    <a:srgbClr val="E4CBCB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7200" b="1" dirty="0" err="1">
                <a:ln>
                  <a:solidFill>
                    <a:srgbClr val="E4CBCB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nước</a:t>
            </a:r>
            <a:endParaRPr lang="en-US" altLang="zh-CN" sz="7200" b="1" dirty="0">
              <a:ln>
                <a:solidFill>
                  <a:srgbClr val="E4CBCB"/>
                </a:solidFill>
              </a:ln>
              <a:solidFill>
                <a:schemeClr val="accent5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Billhead 1910" panose="02040603050506020204" pitchFamily="18" charset="0"/>
              <a:ea typeface="包图小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66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3" name="图片 19"/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4" name="图片 20"/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8EA4A03F-C5FF-4057-8378-36D13EB89E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646364"/>
            <a:ext cx="2130772" cy="4044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9139" y="381000"/>
            <a:ext cx="8064500" cy="518291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037840" y="3105834"/>
            <a:ext cx="6116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kiệm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3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8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7" name="图片 19"/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20"/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-203200" y="178496"/>
            <a:ext cx="126047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altLang="zh-CN" sz="5400" b="1" dirty="0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4. </a:t>
            </a:r>
            <a:r>
              <a:rPr lang="en-US" altLang="zh-CN" sz="5400" b="1" dirty="0" err="1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Rừng</a:t>
            </a:r>
            <a:r>
              <a:rPr lang="en-US" altLang="zh-CN" sz="5400" b="1" dirty="0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5400" b="1" dirty="0" err="1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và</a:t>
            </a:r>
            <a:r>
              <a:rPr lang="en-US" altLang="zh-CN" sz="5400" b="1" dirty="0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5400" b="1" dirty="0" err="1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khai</a:t>
            </a:r>
            <a:r>
              <a:rPr lang="en-US" altLang="zh-CN" sz="5400" b="1" dirty="0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5400" b="1" dirty="0" err="1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thác</a:t>
            </a:r>
            <a:r>
              <a:rPr lang="en-US" altLang="zh-CN" sz="5400" b="1" dirty="0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5400" b="1" dirty="0" err="1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tài</a:t>
            </a:r>
            <a:r>
              <a:rPr lang="en-US" altLang="zh-CN" sz="5400" b="1" dirty="0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5400" b="1" dirty="0" err="1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nguyên</a:t>
            </a:r>
            <a:r>
              <a:rPr lang="en-US" altLang="zh-CN" sz="5400" b="1" dirty="0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5400" b="1" dirty="0" err="1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rừng</a:t>
            </a:r>
            <a:endParaRPr lang="en-US" altLang="zh-CN" sz="16600" b="1" dirty="0">
              <a:ln>
                <a:solidFill>
                  <a:srgbClr val="E4CBCB"/>
                </a:solidFill>
              </a:ln>
              <a:solidFill>
                <a:srgbClr val="5B9BD5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Billhead 1910" panose="02040603050506020204" pitchFamily="18" charset="0"/>
              <a:ea typeface="包图小白体" panose="02010601030101010101" pitchFamily="2" charset="-122"/>
            </a:endParaRPr>
          </a:p>
        </p:txBody>
      </p:sp>
      <p:pic>
        <p:nvPicPr>
          <p:cNvPr id="10" name="Picture 2" descr="daklak-rungkho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34649" y="1438844"/>
            <a:ext cx="3269688" cy="3382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1307705" y="5093605"/>
            <a:ext cx="3230365" cy="559715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rậm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đới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34649" y="5000179"/>
            <a:ext cx="3326197" cy="653141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khộp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349" y="1432010"/>
            <a:ext cx="3397078" cy="3422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769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A7530CA-9FE5-4090-945E-FD92BFC57398}"/>
              </a:ext>
            </a:extLst>
          </p:cNvPr>
          <p:cNvSpPr/>
          <p:nvPr/>
        </p:nvSpPr>
        <p:spPr>
          <a:xfrm>
            <a:off x="304800" y="1852913"/>
            <a:ext cx="3230880" cy="3979039"/>
          </a:xfrm>
          <a:prstGeom prst="round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000">
                <a:solidFill>
                  <a:schemeClr val="tx1"/>
                </a:solidFill>
              </a:rPr>
              <a:t> Cẩm lai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000">
                <a:solidFill>
                  <a:schemeClr val="tx1"/>
                </a:solidFill>
              </a:rPr>
              <a:t> Giáng hương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000">
                <a:solidFill>
                  <a:schemeClr val="tx1"/>
                </a:solidFill>
              </a:rPr>
              <a:t> Tre, nứa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126901"/>
            <a:ext cx="11887200" cy="82375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normalizeH="0" baseline="0" noProof="0">
                <a:ln w="22225">
                  <a:noFill/>
                  <a:prstDash val="solid"/>
                </a:ln>
                <a:solidFill>
                  <a:srgbClr val="FF0000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 ở Tây Nguyên cho ta những sản vật gì?</a:t>
            </a:r>
            <a:endParaRPr kumimoji="0" lang="en-US" sz="3600" b="1" i="0" u="none" strike="noStrike" kern="1200" normalizeH="0" baseline="0" noProof="0" dirty="0">
              <a:ln w="22225">
                <a:noFill/>
                <a:prstDash val="solid"/>
              </a:ln>
              <a:solidFill>
                <a:srgbClr val="FF0000"/>
              </a:solidFill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5" name="组合 18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8" name="图片 19"/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9" name="图片 20"/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xmlns="" id="{DCB451B5-4C1C-402E-857B-F4A85D82A95B}"/>
              </a:ext>
            </a:extLst>
          </p:cNvPr>
          <p:cNvSpPr/>
          <p:nvPr/>
        </p:nvSpPr>
        <p:spPr>
          <a:xfrm>
            <a:off x="660400" y="1361440"/>
            <a:ext cx="2428240" cy="103632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" panose="02020603050405020304" pitchFamily="18" charset="0"/>
                <a:cs typeface="Times" panose="02020603050405020304" pitchFamily="18" charset="0"/>
              </a:rPr>
              <a:t>GỖ QUÝ</a:t>
            </a:r>
          </a:p>
        </p:txBody>
      </p:sp>
      <p:pic>
        <p:nvPicPr>
          <p:cNvPr id="1026" name="Picture 2" descr="Gỗ cẩm lai là gì? Có mấy loại? Cách nhận biết gỗ cẩm và gỗ trắc">
            <a:extLst>
              <a:ext uri="{FF2B5EF4-FFF2-40B4-BE49-F238E27FC236}">
                <a16:creationId xmlns:a16="http://schemas.microsoft.com/office/drawing/2014/main" xmlns="" id="{2B6F6EFB-0829-41D1-B2F6-9D7BC940C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" y="2606494"/>
            <a:ext cx="2336800" cy="133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4B0812D6-B1AB-407A-95B5-037C5E0CFC05}"/>
              </a:ext>
            </a:extLst>
          </p:cNvPr>
          <p:cNvSpPr/>
          <p:nvPr/>
        </p:nvSpPr>
        <p:spPr>
          <a:xfrm>
            <a:off x="4373880" y="1847833"/>
            <a:ext cx="3230880" cy="3979039"/>
          </a:xfrm>
          <a:prstGeom prst="round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000">
                <a:solidFill>
                  <a:schemeClr val="tx1"/>
                </a:solidFill>
              </a:rPr>
              <a:t> Sa nhân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000">
                <a:solidFill>
                  <a:schemeClr val="tx1"/>
                </a:solidFill>
              </a:rPr>
              <a:t> Hà thủ ô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66C8699C-3680-428C-9F03-248CA49B3767}"/>
              </a:ext>
            </a:extLst>
          </p:cNvPr>
          <p:cNvSpPr/>
          <p:nvPr/>
        </p:nvSpPr>
        <p:spPr>
          <a:xfrm>
            <a:off x="4775200" y="1361440"/>
            <a:ext cx="2428240" cy="103632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" panose="02020603050405020304" pitchFamily="18" charset="0"/>
                <a:cs typeface="Times" panose="02020603050405020304" pitchFamily="18" charset="0"/>
              </a:rPr>
              <a:t>CÂY THUỐC</a:t>
            </a:r>
          </a:p>
        </p:txBody>
      </p:sp>
      <p:pic>
        <p:nvPicPr>
          <p:cNvPr id="1030" name="Picture 6" descr="DANH MỤC những cây thuốc quý Việt Nam được Thế Giới công nhận">
            <a:extLst>
              <a:ext uri="{FF2B5EF4-FFF2-40B4-BE49-F238E27FC236}">
                <a16:creationId xmlns:a16="http://schemas.microsoft.com/office/drawing/2014/main" xmlns="" id="{FAA73A00-F877-4244-9967-D883DC266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695" y="2606494"/>
            <a:ext cx="2381249" cy="133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A4265EDB-6E7B-4372-9EF4-CBB576FF6A9F}"/>
              </a:ext>
            </a:extLst>
          </p:cNvPr>
          <p:cNvSpPr/>
          <p:nvPr/>
        </p:nvSpPr>
        <p:spPr>
          <a:xfrm>
            <a:off x="8488680" y="1847832"/>
            <a:ext cx="3230880" cy="3979039"/>
          </a:xfrm>
          <a:prstGeom prst="round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000">
                <a:solidFill>
                  <a:schemeClr val="tx1"/>
                </a:solidFill>
              </a:rPr>
              <a:t> Voi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000">
                <a:solidFill>
                  <a:schemeClr val="tx1"/>
                </a:solidFill>
              </a:rPr>
              <a:t> Bò rừng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000">
                <a:solidFill>
                  <a:schemeClr val="tx1"/>
                </a:solidFill>
              </a:rPr>
              <a:t> Tê giác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5A48062-B4DD-4E56-9CCA-FD826D6E1088}"/>
              </a:ext>
            </a:extLst>
          </p:cNvPr>
          <p:cNvSpPr/>
          <p:nvPr/>
        </p:nvSpPr>
        <p:spPr>
          <a:xfrm>
            <a:off x="8890000" y="1410969"/>
            <a:ext cx="2428240" cy="103632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" panose="02020603050405020304" pitchFamily="18" charset="0"/>
                <a:cs typeface="Times" panose="02020603050405020304" pitchFamily="18" charset="0"/>
              </a:rPr>
              <a:t>THÚ QUÝ</a:t>
            </a:r>
          </a:p>
        </p:txBody>
      </p:sp>
      <p:pic>
        <p:nvPicPr>
          <p:cNvPr id="1032" name="Picture 8" descr="Thực hư tin đồn sừng tê giác có khả năng trị ung thư - Ruybangtim.com">
            <a:extLst>
              <a:ext uri="{FF2B5EF4-FFF2-40B4-BE49-F238E27FC236}">
                <a16:creationId xmlns:a16="http://schemas.microsoft.com/office/drawing/2014/main" xmlns="" id="{4F4F6390-7F78-42DC-A03C-71B0171F5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893" y="2606494"/>
            <a:ext cx="2116454" cy="133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4177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13" grpId="0" animBg="1"/>
      <p:bldP spid="10" grpId="0" animBg="1"/>
      <p:bldP spid="15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8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4" name="图片 19"/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5" name="图片 20"/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8EA4A03F-C5FF-4057-8378-36D13EB89E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56508"/>
            <a:ext cx="1124465" cy="213442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3310622" y="220433"/>
            <a:ext cx="557075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457200"/>
            <a:r>
              <a:rPr lang="en-US" sz="4000" b="1" dirty="0">
                <a:ln/>
                <a:solidFill>
                  <a:srgbClr val="00B050"/>
                </a:solidFill>
                <a:latin typeface="UTM Azuki" panose="02040603050506020204" pitchFamily="18" charset="0"/>
              </a:rPr>
              <a:t>QUY TRÌNH SẢN XUẤT GỖ</a:t>
            </a:r>
            <a:endParaRPr lang="en-US" sz="4000" b="1" dirty="0">
              <a:ln/>
              <a:solidFill>
                <a:srgbClr val="9BBB59"/>
              </a:solidFill>
              <a:latin typeface="UTM Azuki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4" t="46580" b="35041"/>
          <a:stretch/>
        </p:blipFill>
        <p:spPr>
          <a:xfrm>
            <a:off x="4312291" y="1212098"/>
            <a:ext cx="3845265" cy="24207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0" t="46066" r="47174" b="35195"/>
          <a:stretch/>
        </p:blipFill>
        <p:spPr>
          <a:xfrm>
            <a:off x="8579403" y="1212098"/>
            <a:ext cx="3445788" cy="24207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22841" r="3907" b="58601"/>
          <a:stretch/>
        </p:blipFill>
        <p:spPr>
          <a:xfrm>
            <a:off x="296562" y="1196004"/>
            <a:ext cx="3572520" cy="24368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296563" y="3791795"/>
            <a:ext cx="3447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" panose="02020603050405020304" pitchFamily="18" charset="0"/>
                <a:cs typeface="Times" panose="02020603050405020304" pitchFamily="18" charset="0"/>
              </a:rPr>
              <a:t>a) </a:t>
            </a:r>
            <a:r>
              <a:rPr lang="en-US" b="1" dirty="0" err="1">
                <a:latin typeface="Times" panose="02020603050405020304" pitchFamily="18" charset="0"/>
                <a:cs typeface="Times" panose="02020603050405020304" pitchFamily="18" charset="0"/>
              </a:rPr>
              <a:t>Chặt</a:t>
            </a:r>
            <a:r>
              <a:rPr lang="en-US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b="1" dirty="0" err="1">
                <a:latin typeface="Times" panose="02020603050405020304" pitchFamily="18" charset="0"/>
                <a:cs typeface="Times" panose="02020603050405020304" pitchFamily="18" charset="0"/>
              </a:rPr>
              <a:t>gỗ</a:t>
            </a:r>
            <a:r>
              <a:rPr lang="en-US" b="1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b="1" dirty="0" err="1">
                <a:latin typeface="Times" panose="02020603050405020304" pitchFamily="18" charset="0"/>
                <a:cs typeface="Times" panose="02020603050405020304" pitchFamily="18" charset="0"/>
              </a:rPr>
              <a:t>vận</a:t>
            </a:r>
            <a:r>
              <a:rPr lang="en-US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b="1" dirty="0" err="1">
                <a:latin typeface="Times" panose="02020603050405020304" pitchFamily="18" charset="0"/>
                <a:cs typeface="Times" panose="02020603050405020304" pitchFamily="18" charset="0"/>
              </a:rPr>
              <a:t>chuyển</a:t>
            </a:r>
            <a:r>
              <a:rPr lang="en-US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b="1" dirty="0" err="1">
                <a:latin typeface="Times" panose="02020603050405020304" pitchFamily="18" charset="0"/>
                <a:cs typeface="Times" panose="02020603050405020304" pitchFamily="18" charset="0"/>
              </a:rPr>
              <a:t>về</a:t>
            </a:r>
            <a:r>
              <a:rPr lang="en-US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b="1" dirty="0" err="1">
                <a:latin typeface="Times" panose="02020603050405020304" pitchFamily="18" charset="0"/>
                <a:cs typeface="Times" panose="02020603050405020304" pitchFamily="18" charset="0"/>
              </a:rPr>
              <a:t>xưởng</a:t>
            </a:r>
            <a:endParaRPr lang="en-US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83358" y="3763273"/>
            <a:ext cx="2842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" panose="02020603050405020304" pitchFamily="18" charset="0"/>
                <a:cs typeface="Times" panose="02020603050405020304" pitchFamily="18" charset="0"/>
              </a:rPr>
              <a:t>b) </a:t>
            </a:r>
            <a:r>
              <a:rPr lang="en-US" b="1" dirty="0" err="1">
                <a:latin typeface="Times" panose="02020603050405020304" pitchFamily="18" charset="0"/>
                <a:cs typeface="Times" panose="02020603050405020304" pitchFamily="18" charset="0"/>
              </a:rPr>
              <a:t>Đóng</a:t>
            </a:r>
            <a:r>
              <a:rPr lang="en-US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b="1" dirty="0" err="1">
                <a:latin typeface="Times" panose="02020603050405020304" pitchFamily="18" charset="0"/>
                <a:cs typeface="Times" panose="02020603050405020304" pitchFamily="18" charset="0"/>
              </a:rPr>
              <a:t>gỗ</a:t>
            </a:r>
            <a:r>
              <a:rPr lang="en-US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b="1" dirty="0" err="1">
                <a:latin typeface="Times" panose="02020603050405020304" pitchFamily="18" charset="0"/>
                <a:cs typeface="Times" panose="02020603050405020304" pitchFamily="18" charset="0"/>
              </a:rPr>
              <a:t>thành</a:t>
            </a:r>
            <a:r>
              <a:rPr lang="en-US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b="1" dirty="0" err="1">
                <a:latin typeface="Times" panose="02020603050405020304" pitchFamily="18" charset="0"/>
                <a:cs typeface="Times" panose="02020603050405020304" pitchFamily="18" charset="0"/>
              </a:rPr>
              <a:t>đồ</a:t>
            </a:r>
            <a:r>
              <a:rPr lang="en-US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b="1" dirty="0" err="1">
                <a:latin typeface="Times" panose="02020603050405020304" pitchFamily="18" charset="0"/>
                <a:cs typeface="Times" panose="02020603050405020304" pitchFamily="18" charset="0"/>
              </a:rPr>
              <a:t>dùng</a:t>
            </a:r>
            <a:endParaRPr lang="en-US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42168" y="3774142"/>
            <a:ext cx="3383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" panose="02020603050405020304" pitchFamily="18" charset="0"/>
                <a:cs typeface="Times" panose="02020603050405020304" pitchFamily="18" charset="0"/>
              </a:rPr>
              <a:t>c) </a:t>
            </a:r>
            <a:r>
              <a:rPr lang="en-US" b="1" dirty="0" err="1">
                <a:latin typeface="Times" panose="02020603050405020304" pitchFamily="18" charset="0"/>
                <a:cs typeface="Times" panose="02020603050405020304" pitchFamily="18" charset="0"/>
              </a:rPr>
              <a:t>Cưa</a:t>
            </a:r>
            <a:r>
              <a:rPr lang="en-US" b="1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b="1" dirty="0" err="1">
                <a:latin typeface="Times" panose="02020603050405020304" pitchFamily="18" charset="0"/>
                <a:cs typeface="Times" panose="02020603050405020304" pitchFamily="18" charset="0"/>
              </a:rPr>
              <a:t>xẻ</a:t>
            </a:r>
            <a:r>
              <a:rPr lang="en-US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b="1" dirty="0" err="1">
                <a:latin typeface="Times" panose="02020603050405020304" pitchFamily="18" charset="0"/>
                <a:cs typeface="Times" panose="02020603050405020304" pitchFamily="18" charset="0"/>
              </a:rPr>
              <a:t>gỗ</a:t>
            </a:r>
            <a:r>
              <a:rPr lang="en-US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b="1" dirty="0" err="1">
                <a:latin typeface="Times" panose="02020603050405020304" pitchFamily="18" charset="0"/>
                <a:cs typeface="Times" panose="02020603050405020304" pitchFamily="18" charset="0"/>
              </a:rPr>
              <a:t>đưa</a:t>
            </a:r>
            <a:r>
              <a:rPr lang="en-US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b="1" dirty="0" err="1">
                <a:latin typeface="Times" panose="02020603050405020304" pitchFamily="18" charset="0"/>
                <a:cs typeface="Times" panose="02020603050405020304" pitchFamily="18" charset="0"/>
              </a:rPr>
              <a:t>về</a:t>
            </a:r>
            <a:r>
              <a:rPr lang="en-US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b="1" dirty="0" err="1">
                <a:latin typeface="Times" panose="02020603050405020304" pitchFamily="18" charset="0"/>
                <a:cs typeface="Times" panose="02020603050405020304" pitchFamily="18" charset="0"/>
              </a:rPr>
              <a:t>xưởng</a:t>
            </a:r>
            <a:r>
              <a:rPr lang="en-US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b="1" dirty="0" err="1">
                <a:latin typeface="Times" panose="02020603050405020304" pitchFamily="18" charset="0"/>
                <a:cs typeface="Times" panose="02020603050405020304" pitchFamily="18" charset="0"/>
              </a:rPr>
              <a:t>mộc</a:t>
            </a:r>
            <a:endParaRPr lang="en-US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82837" y="4262993"/>
            <a:ext cx="7809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Hãy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sắp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xếp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thứ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tự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trình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xuất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gỗ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: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37719" y="4908329"/>
            <a:ext cx="7045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1………             2…………….            3………….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93059" y="4818087"/>
            <a:ext cx="568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983358" y="4813500"/>
            <a:ext cx="568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589145" y="4813500"/>
            <a:ext cx="568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58068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/>
      <p:bldP spid="22" grpId="0"/>
      <p:bldP spid="2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3" name="图片 19"/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4" name="图片 20"/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8EA4A03F-C5FF-4057-8378-36D13EB89E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646364"/>
            <a:ext cx="2130772" cy="4044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9139" y="381000"/>
            <a:ext cx="8064500" cy="518291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995909" y="2972458"/>
            <a:ext cx="641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 trạng việc khai thác rừng hiện nay?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21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TRO CHOI POWERPOINT\Giai cuu rung xanh\floresta.jpg">
            <a:extLst>
              <a:ext uri="{FF2B5EF4-FFF2-40B4-BE49-F238E27FC236}">
                <a16:creationId xmlns:a16="http://schemas.microsoft.com/office/drawing/2014/main" xmlns="" id="{1B26141F-3EDE-4DEF-ABED-91619388F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6" y="0"/>
            <a:ext cx="12195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>
            <a:extLst>
              <a:ext uri="{FF2B5EF4-FFF2-40B4-BE49-F238E27FC236}">
                <a16:creationId xmlns:a16="http://schemas.microsoft.com/office/drawing/2014/main" xmlns="" id="{C376BCA8-0D06-40E8-8D03-668CEF88D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50" y="2139876"/>
            <a:ext cx="1200200" cy="179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 descr="C:\Users\ADMIN\Desktop\Giai cuu con vat\860b43d1f72858179212c60650ccfc01.jpg">
            <a:extLst>
              <a:ext uri="{FF2B5EF4-FFF2-40B4-BE49-F238E27FC236}">
                <a16:creationId xmlns:a16="http://schemas.microsoft.com/office/drawing/2014/main" xmlns="" id="{36BDAB8D-8D90-4BC3-BB82-7590FFA07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4256089"/>
            <a:ext cx="1006475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 descr="C:\Users\ADMIN\Desktop\Giai cuu con vat\Baby-Elephant-Clipart_7.png.1379429044053.png">
            <a:extLst>
              <a:ext uri="{FF2B5EF4-FFF2-40B4-BE49-F238E27FC236}">
                <a16:creationId xmlns:a16="http://schemas.microsoft.com/office/drawing/2014/main" xmlns="" id="{48C1EC64-7A8D-4FF0-9CF9-B22667AA6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4" y="4016375"/>
            <a:ext cx="1747837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8" descr="C:\Users\ADMIN\Desktop\Giai cuu con vat\clipbear4.gif">
            <a:extLst>
              <a:ext uri="{FF2B5EF4-FFF2-40B4-BE49-F238E27FC236}">
                <a16:creationId xmlns:a16="http://schemas.microsoft.com/office/drawing/2014/main" xmlns="" id="{9E68DC4A-B474-4721-90F8-41467E79B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057526"/>
            <a:ext cx="198120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AutoShape 11" descr="Hình ảnh có liên quan">
            <a:extLst>
              <a:ext uri="{FF2B5EF4-FFF2-40B4-BE49-F238E27FC236}">
                <a16:creationId xmlns:a16="http://schemas.microsoft.com/office/drawing/2014/main" xmlns="" id="{A1C9AC78-B4A4-47C2-914A-8796B9C51D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762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41" name="Picture 13" descr="C:\Users\ADMIN\Desktop\Picture1 (2).png">
            <a:hlinkClick r:id="rId8" action="ppaction://hlinksldjump"/>
            <a:extLst>
              <a:ext uri="{FF2B5EF4-FFF2-40B4-BE49-F238E27FC236}">
                <a16:creationId xmlns:a16="http://schemas.microsoft.com/office/drawing/2014/main" xmlns="" id="{B7670C73-3816-4D51-8611-2EB17DB8B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154489"/>
            <a:ext cx="175895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3" descr="C:\Users\ADMIN\Desktop\Picture1 (2).png">
            <a:hlinkClick r:id="rId10" action="ppaction://hlinksldjump"/>
            <a:extLst>
              <a:ext uri="{FF2B5EF4-FFF2-40B4-BE49-F238E27FC236}">
                <a16:creationId xmlns:a16="http://schemas.microsoft.com/office/drawing/2014/main" xmlns="" id="{E81B23CB-1099-4806-AB04-892C8A343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4164013"/>
            <a:ext cx="2114550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3" descr="C:\Users\ADMIN\Desktop\Picture1 (2).png">
            <a:hlinkClick r:id="rId12" action="ppaction://hlinksldjump"/>
            <a:extLst>
              <a:ext uri="{FF2B5EF4-FFF2-40B4-BE49-F238E27FC236}">
                <a16:creationId xmlns:a16="http://schemas.microsoft.com/office/drawing/2014/main" xmlns="" id="{0D0243A9-59B8-4D95-9068-2F4EFFE6D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276600"/>
            <a:ext cx="2114550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xmlns="" id="{EB9F2641-A032-4FAF-81CC-3C5B277EF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864" y="4425950"/>
            <a:ext cx="1082675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 descr="C:\Users\ADMIN\Desktop\Giai cuu con vat\elephant-cartoon-clip-art.png">
            <a:extLst>
              <a:ext uri="{FF2B5EF4-FFF2-40B4-BE49-F238E27FC236}">
                <a16:creationId xmlns:a16="http://schemas.microsoft.com/office/drawing/2014/main" xmlns="" id="{ED3ED1F7-DED7-4E15-9B93-B26F97CCC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301" y="3895726"/>
            <a:ext cx="1935163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 descr="C:\Users\ADMIN\Desktop\Giai cuu con vat\bear  mother and baby cartoon image 5.png">
            <a:extLst>
              <a:ext uri="{FF2B5EF4-FFF2-40B4-BE49-F238E27FC236}">
                <a16:creationId xmlns:a16="http://schemas.microsoft.com/office/drawing/2014/main" xmlns="" id="{14491FDE-CEBA-48BA-ABE3-DB468C78E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3581400"/>
            <a:ext cx="28067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 descr="C:\Users\ADMIN\Desktop\vector-fruits-cartoon-icons (2).jpg">
            <a:extLst>
              <a:ext uri="{FF2B5EF4-FFF2-40B4-BE49-F238E27FC236}">
                <a16:creationId xmlns:a16="http://schemas.microsoft.com/office/drawing/2014/main" xmlns="" id="{E8F36198-2557-46B6-BB97-A38ACB026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5" y="814388"/>
            <a:ext cx="623888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Explosion 2 49">
            <a:extLst>
              <a:ext uri="{FF2B5EF4-FFF2-40B4-BE49-F238E27FC236}">
                <a16:creationId xmlns:a16="http://schemas.microsoft.com/office/drawing/2014/main" xmlns="" id="{DB30D7DE-5A4A-4859-A4BC-2DF3725D7CF3}"/>
              </a:ext>
            </a:extLst>
          </p:cNvPr>
          <p:cNvSpPr/>
          <p:nvPr/>
        </p:nvSpPr>
        <p:spPr>
          <a:xfrm rot="1364045">
            <a:off x="1717675" y="2676525"/>
            <a:ext cx="1003300" cy="71120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4858E23C-CEF5-477D-AADB-707FABA76E43}"/>
              </a:ext>
            </a:extLst>
          </p:cNvPr>
          <p:cNvSpPr txBox="1">
            <a:spLocks noChangeArrowheads="1"/>
          </p:cNvSpPr>
          <p:nvPr/>
        </p:nvSpPr>
        <p:spPr bwMode="auto">
          <a:xfrm rot="560109">
            <a:off x="1885951" y="2967038"/>
            <a:ext cx="11588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b="1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>
            <a:extLst>
              <a:ext uri="{FF2B5EF4-FFF2-40B4-BE49-F238E27FC236}">
                <a16:creationId xmlns:a16="http://schemas.microsoft.com/office/drawing/2014/main" xmlns="" id="{2FF289E4-77E5-40DD-8761-A06E37B99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1423291" y="2534097"/>
            <a:ext cx="1289652" cy="1925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 descr="C:\Users\ADMIN\Desktop\monkey_drawing_branch_hang_54278_2048x2048 (2).jpg">
            <a:extLst>
              <a:ext uri="{FF2B5EF4-FFF2-40B4-BE49-F238E27FC236}">
                <a16:creationId xmlns:a16="http://schemas.microsoft.com/office/drawing/2014/main" xmlns="" id="{4A59E213-458A-44C0-A6B2-9B588A51C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77889"/>
            <a:ext cx="132238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un 1">
            <a:hlinkClick r:id="rId19" action="ppaction://hlinksldjump"/>
            <a:extLst>
              <a:ext uri="{FF2B5EF4-FFF2-40B4-BE49-F238E27FC236}">
                <a16:creationId xmlns:a16="http://schemas.microsoft.com/office/drawing/2014/main" xmlns="" id="{18FB9AC5-B042-41E5-BF57-A93616B0C90B}"/>
              </a:ext>
            </a:extLst>
          </p:cNvPr>
          <p:cNvSpPr/>
          <p:nvPr/>
        </p:nvSpPr>
        <p:spPr>
          <a:xfrm>
            <a:off x="10601325" y="528641"/>
            <a:ext cx="1066800" cy="850897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8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4" name="图片 19"/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5" name="图片 20"/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8EA4A03F-C5FF-4057-8378-36D13EB89E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164223"/>
            <a:ext cx="1331130" cy="252671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890727" y="513413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 descr="C:\Users\Administrator\Desktop\56e262d2db7d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017" y="189066"/>
            <a:ext cx="817203" cy="74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953" y="2255341"/>
            <a:ext cx="871415" cy="79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38" y="655700"/>
            <a:ext cx="778992" cy="71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641" y="448588"/>
            <a:ext cx="1394521" cy="127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>
            <a:cxnSpLocks/>
            <a:stCxn id="12" idx="2"/>
            <a:endCxn id="14" idx="0"/>
          </p:cNvCxnSpPr>
          <p:nvPr/>
        </p:nvCxnSpPr>
        <p:spPr>
          <a:xfrm flipH="1">
            <a:off x="2843898" y="1429366"/>
            <a:ext cx="3078212" cy="19025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891629" y="3331907"/>
            <a:ext cx="1904537" cy="263354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2583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810"/>
              </a:spcAft>
            </a:pPr>
            <a:r>
              <a:rPr lang="en-US" sz="2835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35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35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được</a:t>
            </a:r>
            <a:r>
              <a:rPr lang="en-US" sz="2835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35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chặt</a:t>
            </a:r>
            <a:r>
              <a:rPr lang="en-US" sz="2835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35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pha</a:t>
            </a:r>
            <a:r>
              <a:rPr lang="en-US" sz="2835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́ </a:t>
            </a:r>
            <a:r>
              <a:rPr lang="en-US" sz="2835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đốt</a:t>
            </a:r>
            <a:r>
              <a:rPr lang="en-US" sz="2835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35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rừng</a:t>
            </a:r>
            <a:r>
              <a:rPr lang="en-US" sz="2835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35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bừa</a:t>
            </a:r>
            <a:r>
              <a:rPr lang="en-US" sz="2835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35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bãi</a:t>
            </a:r>
            <a:endParaRPr lang="en-US" sz="2835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69401" y="3296071"/>
            <a:ext cx="1287717" cy="27060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2583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810"/>
              </a:spcAft>
            </a:pPr>
            <a:r>
              <a:rPr lang="en-US" sz="243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Tích</a:t>
            </a:r>
            <a:r>
              <a:rPr lang="en-US" sz="243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3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cực</a:t>
            </a:r>
            <a:r>
              <a:rPr lang="en-US" sz="243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3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trồng</a:t>
            </a:r>
            <a:r>
              <a:rPr lang="en-US" sz="243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3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243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3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phu</a:t>
            </a:r>
            <a:r>
              <a:rPr lang="en-US" sz="243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̉ </a:t>
            </a:r>
            <a:r>
              <a:rPr lang="en-US" sz="243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sz="243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3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đồi</a:t>
            </a:r>
            <a:r>
              <a:rPr lang="en-US" sz="243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3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trọc</a:t>
            </a:r>
            <a:endParaRPr lang="en-US" sz="243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16" name="Straight Arrow Connector 15"/>
          <p:cNvCxnSpPr>
            <a:cxnSpLocks/>
            <a:endCxn id="15" idx="0"/>
          </p:cNvCxnSpPr>
          <p:nvPr/>
        </p:nvCxnSpPr>
        <p:spPr>
          <a:xfrm flipH="1">
            <a:off x="5213260" y="1429366"/>
            <a:ext cx="708850" cy="18667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034437" y="3357420"/>
            <a:ext cx="1314649" cy="220816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2583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810"/>
              </a:spcAft>
            </a:pPr>
            <a:r>
              <a:rPr lang="en-US" sz="2430" b="1" dirty="0" err="1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Nâng</a:t>
            </a:r>
            <a:r>
              <a:rPr lang="en-US" sz="2430" b="1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30" b="1" dirty="0" err="1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2430" b="1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ý </a:t>
            </a:r>
            <a:r>
              <a:rPr lang="en-US" sz="2430" b="1" dirty="0" err="1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thức</a:t>
            </a:r>
            <a:r>
              <a:rPr lang="en-US" sz="2430" b="1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30" b="1" dirty="0" err="1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430" b="1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30" b="1" dirty="0" err="1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bản</a:t>
            </a:r>
            <a:r>
              <a:rPr lang="en-US" sz="2430" b="1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30" b="1" dirty="0" err="1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endParaRPr lang="en-US" sz="2430" b="1" dirty="0">
              <a:solidFill>
                <a:srgbClr val="E7E6E6">
                  <a:lumMod val="10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122321" y="3296071"/>
            <a:ext cx="1698079" cy="263822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2583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810"/>
              </a:spcAft>
            </a:pPr>
            <a:r>
              <a:rPr lang="en-US" sz="2430" b="1" dirty="0" err="1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Tuyên</a:t>
            </a:r>
            <a:r>
              <a:rPr lang="en-US" sz="2430" b="1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30" b="1" dirty="0" err="1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truyền</a:t>
            </a:r>
            <a:r>
              <a:rPr lang="en-US" sz="2430" b="1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30" b="1" dirty="0" err="1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mọi</a:t>
            </a:r>
            <a:r>
              <a:rPr lang="en-US" sz="2430" b="1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30" b="1" dirty="0" err="1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người</a:t>
            </a:r>
            <a:r>
              <a:rPr lang="en-US" sz="2430" b="1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30" b="1" dirty="0" err="1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xung</a:t>
            </a:r>
            <a:r>
              <a:rPr lang="en-US" sz="2430" b="1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30" b="1" dirty="0" err="1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quanh</a:t>
            </a:r>
            <a:r>
              <a:rPr lang="en-US" sz="2430" b="1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30" b="1" dirty="0" err="1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cùng</a:t>
            </a:r>
            <a:r>
              <a:rPr lang="en-US" sz="2430" b="1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30" b="1" dirty="0" err="1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thực</a:t>
            </a:r>
            <a:r>
              <a:rPr lang="en-US" sz="2430" b="1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30" b="1" dirty="0" err="1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hiện</a:t>
            </a:r>
            <a:endParaRPr lang="en-US" sz="2430" b="1" dirty="0">
              <a:solidFill>
                <a:srgbClr val="E7E6E6">
                  <a:lumMod val="10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19" name="Straight Arrow Connector 18"/>
          <p:cNvCxnSpPr>
            <a:cxnSpLocks/>
            <a:stCxn id="12" idx="2"/>
            <a:endCxn id="17" idx="0"/>
          </p:cNvCxnSpPr>
          <p:nvPr/>
        </p:nvCxnSpPr>
        <p:spPr>
          <a:xfrm>
            <a:off x="5922110" y="1429366"/>
            <a:ext cx="1769652" cy="192805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  <a:stCxn id="12" idx="2"/>
            <a:endCxn id="18" idx="0"/>
          </p:cNvCxnSpPr>
          <p:nvPr/>
        </p:nvCxnSpPr>
        <p:spPr>
          <a:xfrm>
            <a:off x="5922110" y="1429366"/>
            <a:ext cx="4049251" cy="18667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40000" y="179793"/>
            <a:ext cx="6764220" cy="124957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2583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810"/>
              </a:spcAft>
            </a:pPr>
            <a:r>
              <a:rPr lang="en-US" sz="243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BẢO VỆ RỪNG CHÍNH LÀ </a:t>
            </a:r>
          </a:p>
          <a:p>
            <a:pPr algn="ctr" defTabSz="92583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810"/>
              </a:spcAft>
            </a:pPr>
            <a:r>
              <a:rPr lang="en-US" sz="243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BẢO VỆ CUỘC SỐNG CỦA CHÚNG TA</a:t>
            </a:r>
          </a:p>
        </p:txBody>
      </p:sp>
    </p:spTree>
    <p:extLst>
      <p:ext uri="{BB962C8B-B14F-4D97-AF65-F5344CB8AC3E}">
        <p14:creationId xmlns:p14="http://schemas.microsoft.com/office/powerpoint/2010/main" val="410909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15" grpId="0" animBg="1"/>
      <p:bldP spid="17" grpId="0" animBg="1"/>
      <p:bldP spid="18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ece of paper with writing on it&#10;&#10;Description automatically generated with low confidence">
            <a:extLst>
              <a:ext uri="{FF2B5EF4-FFF2-40B4-BE49-F238E27FC236}">
                <a16:creationId xmlns:a16="http://schemas.microsoft.com/office/drawing/2014/main" xmlns="" id="{4842A689-AFD8-417D-B1DE-77E784DF86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3" r="9954" b="14563"/>
          <a:stretch/>
        </p:blipFill>
        <p:spPr>
          <a:xfrm>
            <a:off x="2019300" y="1409700"/>
            <a:ext cx="7848600" cy="4724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52180" y="270510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Nguyên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gỗ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lâm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4" name="组合 18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5" name="图片 19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20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-203200" y="178496"/>
            <a:ext cx="126237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altLang="zh-CN" sz="5400" b="1" dirty="0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4. </a:t>
            </a:r>
            <a:r>
              <a:rPr lang="en-US" altLang="zh-CN" sz="5400" b="1" dirty="0" err="1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Rừng</a:t>
            </a:r>
            <a:r>
              <a:rPr lang="en-US" altLang="zh-CN" sz="5400" b="1" dirty="0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5400" b="1" dirty="0" err="1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và</a:t>
            </a:r>
            <a:r>
              <a:rPr lang="en-US" altLang="zh-CN" sz="5400" b="1" dirty="0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5400" b="1" dirty="0" err="1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khai</a:t>
            </a:r>
            <a:r>
              <a:rPr lang="en-US" altLang="zh-CN" sz="5400" b="1" dirty="0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5400" b="1" dirty="0" err="1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thác</a:t>
            </a:r>
            <a:r>
              <a:rPr lang="en-US" altLang="zh-CN" sz="5400" b="1" dirty="0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5400" b="1" dirty="0" err="1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tài</a:t>
            </a:r>
            <a:r>
              <a:rPr lang="en-US" altLang="zh-CN" sz="5400" b="1" dirty="0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5400" b="1" dirty="0" err="1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nguyên</a:t>
            </a:r>
            <a:r>
              <a:rPr lang="en-US" altLang="zh-CN" sz="5400" b="1" dirty="0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5400" b="1" dirty="0" err="1">
                <a:ln>
                  <a:solidFill>
                    <a:srgbClr val="E4CBCB"/>
                  </a:solidFill>
                </a:ln>
                <a:solidFill>
                  <a:srgbClr val="5B9BD5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rừng</a:t>
            </a:r>
            <a:endParaRPr lang="en-US" altLang="zh-CN" sz="16600" b="1" dirty="0">
              <a:ln>
                <a:solidFill>
                  <a:srgbClr val="E4CBCB"/>
                </a:solidFill>
              </a:ln>
              <a:solidFill>
                <a:srgbClr val="5B9BD5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Billhead 1910" panose="02040603050506020204" pitchFamily="18" charset="0"/>
              <a:ea typeface="包图小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698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F631CD72-0C06-48D5-A145-6D58BBE769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5316">
            <a:off x="1187319" y="984773"/>
            <a:ext cx="10158296" cy="36195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43503C5-6AD2-467E-A3B9-28F26A39A141}"/>
              </a:ext>
            </a:extLst>
          </p:cNvPr>
          <p:cNvSpPr txBox="1"/>
          <p:nvPr/>
        </p:nvSpPr>
        <p:spPr>
          <a:xfrm>
            <a:off x="2752709" y="1712684"/>
            <a:ext cx="667909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00CC"/>
                </a:solidFill>
              </a:rPr>
              <a:t>	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Ở Tây Nguyên, sông thường nhiều thác ghềnh, là điều kiện thuận lợi cho việc sử dụng sức nước làm thủy điện. Rừng ở Tây Nguyên có nhiều gỗ và các lâm sản quý khác. Cần phải bảo vệ, khai thác rừng hợp lí và trồng lại rừng ở những nơi đất trống, đồi trọc.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F677BA75-9E73-4813-A72F-A76FCE5B5E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61" y="149826"/>
            <a:ext cx="2388980" cy="2176073"/>
          </a:xfrm>
          <a:prstGeom prst="rect">
            <a:avLst/>
          </a:prstGeom>
        </p:spPr>
      </p:pic>
      <p:grpSp>
        <p:nvGrpSpPr>
          <p:cNvPr id="10" name="组合 18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13" name="图片 19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4" name="图片 20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5" name="文本框 7"/>
          <p:cNvSpPr txBox="1"/>
          <p:nvPr/>
        </p:nvSpPr>
        <p:spPr>
          <a:xfrm>
            <a:off x="4312291" y="198229"/>
            <a:ext cx="3255010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0070C0"/>
                </a:solidFill>
                <a:latin typeface="UTM Showcard" panose="02040603050506020204" pitchFamily="18" charset="0"/>
                <a:ea typeface="汉仪太极体简" panose="02010600000101010101" charset="-122"/>
              </a:rPr>
              <a:t>GHI NHỚ</a:t>
            </a:r>
            <a:endParaRPr lang="zh-CN" altLang="en-US" sz="4800" b="1" dirty="0">
              <a:solidFill>
                <a:srgbClr val="0070C0"/>
              </a:solidFill>
              <a:latin typeface="UTM Showcard" panose="02040603050506020204" pitchFamily="18" charset="0"/>
              <a:ea typeface="汉仪太极体简" panose="0201060000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115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7" descr="D:\传网\PPT\同学录PPT\12\花朵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" t="78905" b="5556"/>
          <a:stretch/>
        </p:blipFill>
        <p:spPr bwMode="auto">
          <a:xfrm>
            <a:off x="-203199" y="5740401"/>
            <a:ext cx="13191585" cy="162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9441" y="554573"/>
            <a:ext cx="9330624" cy="48445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98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33" y="1170712"/>
            <a:ext cx="949347" cy="794011"/>
          </a:xfrm>
          <a:prstGeom prst="rect">
            <a:avLst/>
          </a:prstGeom>
        </p:spPr>
      </p:pic>
      <p:pic>
        <p:nvPicPr>
          <p:cNvPr id="21" name="PA_图片 6">
            <a:extLst>
              <a:ext uri="{FF2B5EF4-FFF2-40B4-BE49-F238E27FC236}">
                <a16:creationId xmlns:a16="http://schemas.microsoft.com/office/drawing/2014/main" xmlns="" id="{B950B743-C162-4009-9995-05AA44A6BD3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245" y="1318992"/>
            <a:ext cx="8005218" cy="3315715"/>
          </a:xfrm>
          <a:prstGeom prst="rect">
            <a:avLst/>
          </a:prstGeom>
        </p:spPr>
      </p:pic>
      <p:sp>
        <p:nvSpPr>
          <p:cNvPr id="23" name="文本框 80"/>
          <p:cNvSpPr txBox="1"/>
          <p:nvPr/>
        </p:nvSpPr>
        <p:spPr>
          <a:xfrm>
            <a:off x="3610839" y="2253577"/>
            <a:ext cx="7461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8800" b="1" i="0" u="none" strike="noStrike" kern="1200" cap="none" spc="0" normalizeH="0" baseline="0" noProof="0" dirty="0" err="1">
                <a:ln w="0"/>
                <a:solidFill>
                  <a:srgbClr val="70AD47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Củng</a:t>
            </a:r>
            <a:r>
              <a:rPr kumimoji="1" lang="en-US" altLang="zh-CN" sz="8800" b="1" i="0" u="none" strike="noStrike" kern="1200" cap="none" spc="0" normalizeH="0" noProof="0" dirty="0">
                <a:ln w="0"/>
                <a:solidFill>
                  <a:srgbClr val="70AD47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8800" b="1" i="0" u="none" strike="noStrike" kern="1200" cap="none" spc="0" normalizeH="0" noProof="0" dirty="0" err="1">
                <a:ln w="0"/>
                <a:solidFill>
                  <a:srgbClr val="70AD47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cố</a:t>
            </a:r>
            <a:endParaRPr kumimoji="1" lang="zh-CN" altLang="en-US" sz="8800" b="1" i="0" u="none" strike="noStrike" kern="1200" cap="none" spc="0" normalizeH="0" baseline="0" noProof="0" dirty="0">
              <a:ln w="0"/>
              <a:solidFill>
                <a:srgbClr val="70AD47">
                  <a:lumMod val="50000"/>
                </a:srgb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TM Edwardian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274026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9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"/>
            <a:ext cx="12192000" cy="68575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684" y="267759"/>
            <a:ext cx="1403646" cy="24020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6"/>
            <a:ext cx="10852366" cy="21650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266" y="4137088"/>
            <a:ext cx="2439725" cy="271481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38" y="385610"/>
            <a:ext cx="1560921" cy="156092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9" name="WordArt 3">
            <a:extLst>
              <a:ext uri="{FF2B5EF4-FFF2-40B4-BE49-F238E27FC236}">
                <a16:creationId xmlns:a16="http://schemas.microsoft.com/office/drawing/2014/main" xmlns="" id="{684F2AD2-B7F3-449F-B4C9-C202B59900B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95981" y="1437999"/>
            <a:ext cx="9060637" cy="2057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66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 CHÚC CÁC THẦY CÔ VUI ,KHOẺ , HẠNH PHÚC </a:t>
            </a:r>
          </a:p>
        </p:txBody>
      </p:sp>
      <p:sp>
        <p:nvSpPr>
          <p:cNvPr id="14" name="文本框 80"/>
          <p:cNvSpPr txBox="1"/>
          <p:nvPr/>
        </p:nvSpPr>
        <p:spPr>
          <a:xfrm>
            <a:off x="1548630" y="3521893"/>
            <a:ext cx="95575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8000" b="1" dirty="0" err="1">
                <a:solidFill>
                  <a:schemeClr val="accent6">
                    <a:lumMod val="50000"/>
                  </a:schemeClr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Chúc</a:t>
            </a:r>
            <a:r>
              <a:rPr kumimoji="1" lang="en-US" altLang="zh-CN" sz="8000" b="1" dirty="0">
                <a:solidFill>
                  <a:schemeClr val="accent6">
                    <a:lumMod val="50000"/>
                  </a:schemeClr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8000" b="1" err="1">
                <a:solidFill>
                  <a:schemeClr val="accent6">
                    <a:lumMod val="50000"/>
                  </a:schemeClr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các</a:t>
            </a:r>
            <a:r>
              <a:rPr kumimoji="1" lang="en-US" altLang="zh-CN" sz="8000" b="1">
                <a:solidFill>
                  <a:schemeClr val="accent6">
                    <a:lumMod val="50000"/>
                  </a:schemeClr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con </a:t>
            </a:r>
            <a:r>
              <a:rPr kumimoji="1" lang="en-US" altLang="zh-CN" sz="8000" b="1" err="1">
                <a:solidFill>
                  <a:schemeClr val="accent6">
                    <a:lumMod val="50000"/>
                  </a:schemeClr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học</a:t>
            </a:r>
            <a:r>
              <a:rPr kumimoji="1" lang="en-US" altLang="zh-CN" sz="8000" b="1">
                <a:solidFill>
                  <a:schemeClr val="accent6">
                    <a:lumMod val="50000"/>
                  </a:schemeClr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tốt !</a:t>
            </a:r>
            <a:endParaRPr kumimoji="1" lang="zh-CN" altLang="en-US" sz="8000" b="1" dirty="0">
              <a:solidFill>
                <a:schemeClr val="accent6">
                  <a:lumMod val="50000"/>
                </a:schemeClr>
              </a:solidFill>
              <a:latin typeface="UTM Edwardian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0648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55"/>
    </mc:Choice>
    <mc:Fallback xmlns="">
      <p:transition spd="slow" advTm="10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9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xmlns="" id="{05E0AA46-4D1A-4753-B150-E2A9E452A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C:\Users\ADMIN\Desktop\Giai cuu con vat\depositphotos_8033217-stock-illustration-cartoon-hunter-with-a-blunderbuss.jpg">
            <a:hlinkClick r:id="rId4" action="ppaction://hlinksldjump"/>
            <a:extLst>
              <a:ext uri="{FF2B5EF4-FFF2-40B4-BE49-F238E27FC236}">
                <a16:creationId xmlns:a16="http://schemas.microsoft.com/office/drawing/2014/main" xmlns="" id="{D0B1AAF1-7EBD-4CD3-A0A9-D718B9386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44394" y="3655590"/>
            <a:ext cx="1882657" cy="289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787109E-CF22-421D-9449-3CD8D90CBF75}"/>
              </a:ext>
            </a:extLst>
          </p:cNvPr>
          <p:cNvGrpSpPr>
            <a:grpSpLocks/>
          </p:cNvGrpSpPr>
          <p:nvPr/>
        </p:nvGrpSpPr>
        <p:grpSpPr bwMode="auto">
          <a:xfrm>
            <a:off x="1123950" y="246062"/>
            <a:ext cx="9810750" cy="6611938"/>
            <a:chOff x="1304338" y="736600"/>
            <a:chExt cx="6857967" cy="3787844"/>
          </a:xfrm>
        </p:grpSpPr>
        <p:pic>
          <p:nvPicPr>
            <p:cNvPr id="8204" name="Picture 2" descr="C:\Users\ADMIN\Desktop\Giai cuu con vat\wooden-board-theme-image-1-vector-clip-art_csp9738361.jpg">
              <a:extLst>
                <a:ext uri="{FF2B5EF4-FFF2-40B4-BE49-F238E27FC236}">
                  <a16:creationId xmlns:a16="http://schemas.microsoft.com/office/drawing/2014/main" xmlns="" id="{B12ABF77-9D77-449C-8CD7-410E52659C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4338" y="736600"/>
              <a:ext cx="6857967" cy="3787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5" name="TextBox 10">
              <a:extLst>
                <a:ext uri="{FF2B5EF4-FFF2-40B4-BE49-F238E27FC236}">
                  <a16:creationId xmlns:a16="http://schemas.microsoft.com/office/drawing/2014/main" xmlns="" id="{4FE4461E-1FB3-4E28-A0D7-1FE067A45B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9433" y="1533218"/>
              <a:ext cx="5304095" cy="1948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sz="2800" b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Vùng đất Tây Nguyên có đặc điểm như thế nào?</a:t>
              </a:r>
            </a:p>
            <a:p>
              <a:pPr algn="just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sz="24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  <a:p>
              <a:pPr marL="342900" lvl="0" indent="-342900">
                <a:buFont typeface="+mj-lt"/>
                <a:buAutoNum type="alphaUcPeriod"/>
              </a:pPr>
              <a:r>
                <a:rPr lang="en-US" sz="22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Có </a:t>
              </a:r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núi cao và khe sâu.</a:t>
              </a:r>
            </a:p>
            <a:p>
              <a:pPr marL="342900" lvl="0" indent="-342900">
                <a:buFont typeface="+mj-lt"/>
                <a:buAutoNum type="alphaUcPeriod"/>
              </a:pPr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Vùng đất thấp gồm các cao nguyên xếp tầng cao thấp khác nhau.</a:t>
              </a:r>
            </a:p>
            <a:p>
              <a:pPr marL="342900" lvl="0" indent="-342900">
                <a:spcAft>
                  <a:spcPts val="800"/>
                </a:spcAft>
                <a:buFont typeface="+mj-lt"/>
                <a:buAutoNum type="alphaUcPeriod"/>
              </a:pPr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Vùng đất cao, rộng lớn gồm các cao nguyên xếp tầng cao thấp khác nhau</a:t>
              </a:r>
              <a:r>
                <a:rPr lang="en-US" sz="22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</a:p>
            <a:p>
              <a:pPr algn="just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0" b="1">
                <a:solidFill>
                  <a:srgbClr val="0D12E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Am-thanh-tra-loi-dung-www_yeualo_com.mp3">
            <a:hlinkClick r:id="" action="ppaction://media"/>
            <a:extLst>
              <a:ext uri="{FF2B5EF4-FFF2-40B4-BE49-F238E27FC236}">
                <a16:creationId xmlns:a16="http://schemas.microsoft.com/office/drawing/2014/main" xmlns="" id="{D10050F7-2C03-4C6E-BB20-50C3032F35C8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438" y="26495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6" descr="Hình ảnh có liên quan">
            <a:extLst>
              <a:ext uri="{FF2B5EF4-FFF2-40B4-BE49-F238E27FC236}">
                <a16:creationId xmlns:a16="http://schemas.microsoft.com/office/drawing/2014/main" xmlns="" id="{4B9C9F33-B587-4504-A295-69DF7626F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244" y="3459163"/>
            <a:ext cx="22288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xmlns="" id="{9354B2BB-FAB4-4DBC-ACDB-B42D5A275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833" y="5313363"/>
            <a:ext cx="11652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4" descr="Kết quả hình ảnh cho elephant cartoon">
            <a:extLst>
              <a:ext uri="{FF2B5EF4-FFF2-40B4-BE49-F238E27FC236}">
                <a16:creationId xmlns:a16="http://schemas.microsoft.com/office/drawing/2014/main" xmlns="" id="{8DC496FE-E6E9-42B6-B0E9-D202F1305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244" y="4433888"/>
            <a:ext cx="1824038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xmlns="" id="{FE9BAE3D-5183-489F-AC6C-D4C809ED9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5A707B7-9D13-4CD6-A475-BB22B0E6D93E}"/>
              </a:ext>
            </a:extLst>
          </p:cNvPr>
          <p:cNvGrpSpPr>
            <a:grpSpLocks/>
          </p:cNvGrpSpPr>
          <p:nvPr/>
        </p:nvGrpSpPr>
        <p:grpSpPr bwMode="auto">
          <a:xfrm>
            <a:off x="1385091" y="328794"/>
            <a:ext cx="9264782" cy="6283508"/>
            <a:chOff x="1409699" y="1003282"/>
            <a:chExt cx="6248400" cy="3313113"/>
          </a:xfrm>
        </p:grpSpPr>
        <p:pic>
          <p:nvPicPr>
            <p:cNvPr id="9228" name="Picture 2" descr="C:\Users\ADMIN\Desktop\Giai cuu con vat\wooden-board-theme-image-1-vector-clip-art_csp9738361.jpg">
              <a:extLst>
                <a:ext uri="{FF2B5EF4-FFF2-40B4-BE49-F238E27FC236}">
                  <a16:creationId xmlns:a16="http://schemas.microsoft.com/office/drawing/2014/main" xmlns="" id="{644D5838-53E1-4CEC-9C75-24A81BAFFF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9699" y="1003282"/>
              <a:ext cx="6248400" cy="3313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9" name="TextBox 10">
              <a:extLst>
                <a:ext uri="{FF2B5EF4-FFF2-40B4-BE49-F238E27FC236}">
                  <a16:creationId xmlns:a16="http://schemas.microsoft.com/office/drawing/2014/main" xmlns="" id="{D75602C1-B054-432F-A4A2-88F7647ACB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2037" y="1691055"/>
              <a:ext cx="4800600" cy="178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sz="2400" b="1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Đặc điểm của k</a:t>
              </a:r>
              <a:r>
                <a:rPr lang="en-US" sz="2400" b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hí hậu Tây Nguyên là gì?</a:t>
              </a:r>
            </a:p>
            <a:p>
              <a:pPr marL="342900" lvl="0" indent="-342900">
                <a:lnSpc>
                  <a:spcPct val="150000"/>
                </a:lnSpc>
                <a:buFont typeface="+mj-lt"/>
                <a:buAutoNum type="alphaUcPeriod"/>
              </a:pPr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Hai mùa rõ rệt là mùa mưa và mùa khô</a:t>
              </a:r>
            </a:p>
            <a:p>
              <a:pPr marL="342900" lvl="0" indent="-342900">
                <a:lnSpc>
                  <a:spcPct val="150000"/>
                </a:lnSpc>
                <a:buFont typeface="+mj-lt"/>
                <a:buAutoNum type="alphaUcPeriod"/>
              </a:pPr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Hai mùa rõ rệt là mùa hạ nóng bức và mùa đông lạnh</a:t>
              </a:r>
            </a:p>
            <a:p>
              <a:pPr marL="342900" lvl="0" indent="-342900">
                <a:lnSpc>
                  <a:spcPct val="150000"/>
                </a:lnSpc>
                <a:buFont typeface="+mj-lt"/>
                <a:buAutoNum type="alphaUcPeriod"/>
              </a:pPr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Bốn mùa: Xuân, hạ, thu đông</a:t>
              </a:r>
            </a:p>
            <a:p>
              <a:pPr algn="just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0" b="1">
                <a:solidFill>
                  <a:srgbClr val="0D12E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Am-thanh-tra-loi-dung-www_yeualo_com.mp3">
            <a:hlinkClick r:id="" action="ppaction://media"/>
            <a:extLst>
              <a:ext uri="{FF2B5EF4-FFF2-40B4-BE49-F238E27FC236}">
                <a16:creationId xmlns:a16="http://schemas.microsoft.com/office/drawing/2014/main" xmlns="" id="{4D3C05DF-E7F6-402C-A698-A54EDA9930B0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438" y="26495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 descr="Hình ảnh có liên quan">
            <a:extLst>
              <a:ext uri="{FF2B5EF4-FFF2-40B4-BE49-F238E27FC236}">
                <a16:creationId xmlns:a16="http://schemas.microsoft.com/office/drawing/2014/main" xmlns="" id="{3918180D-A539-4DC5-9CC2-4D816C7C8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583" y="3570106"/>
            <a:ext cx="22288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xmlns="" id="{7188EE3D-3FE9-4BDC-A0EB-C9C8BBCF8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172" y="5424306"/>
            <a:ext cx="11652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4" descr="Kết quả hình ảnh cho elephant cartoon">
            <a:extLst>
              <a:ext uri="{FF2B5EF4-FFF2-40B4-BE49-F238E27FC236}">
                <a16:creationId xmlns:a16="http://schemas.microsoft.com/office/drawing/2014/main" xmlns="" id="{F4ED9B91-EC7C-47C3-8DD7-B088E0EAD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583" y="4544831"/>
            <a:ext cx="1824038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2" descr="C:\Users\ADMIN\Desktop\Giai cuu con vat\depositphotos_8033217-stock-illustration-cartoon-hunter-with-a-blunderbuss.jpg">
            <a:hlinkClick r:id="rId9" action="ppaction://hlinksldjump"/>
            <a:extLst>
              <a:ext uri="{FF2B5EF4-FFF2-40B4-BE49-F238E27FC236}">
                <a16:creationId xmlns:a16="http://schemas.microsoft.com/office/drawing/2014/main" xmlns="" id="{D5C9E94B-1E0F-4FE8-8A30-73ACBC92B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231742" y="3446621"/>
            <a:ext cx="2124710" cy="2771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xmlns="" id="{DDCE18A0-66A8-4582-B560-78D54E312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" descr="C:\Users\ADMIN\Desktop\Giai cuu con vat\depositphotos_8033217-stock-illustration-cartoon-hunter-with-a-blunderbuss.jpg">
            <a:hlinkClick r:id="rId4" action="ppaction://hlinksldjump"/>
            <a:extLst>
              <a:ext uri="{FF2B5EF4-FFF2-40B4-BE49-F238E27FC236}">
                <a16:creationId xmlns:a16="http://schemas.microsoft.com/office/drawing/2014/main" xmlns="" id="{1CD7F05F-DE9B-4A27-B267-BFC3AB651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293055" y="3710782"/>
            <a:ext cx="1654176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C0EB839-676B-4ED5-94D0-32FDEF0FDDE7}"/>
              </a:ext>
            </a:extLst>
          </p:cNvPr>
          <p:cNvGrpSpPr>
            <a:grpSpLocks/>
          </p:cNvGrpSpPr>
          <p:nvPr/>
        </p:nvGrpSpPr>
        <p:grpSpPr bwMode="auto">
          <a:xfrm>
            <a:off x="1666875" y="736601"/>
            <a:ext cx="8343900" cy="5509802"/>
            <a:chOff x="1371600" y="736600"/>
            <a:chExt cx="6248400" cy="3313113"/>
          </a:xfrm>
        </p:grpSpPr>
        <p:pic>
          <p:nvPicPr>
            <p:cNvPr id="10250" name="Picture 2" descr="C:\Users\ADMIN\Desktop\Giai cuu con vat\wooden-board-theme-image-1-vector-clip-art_csp9738361.jpg">
              <a:extLst>
                <a:ext uri="{FF2B5EF4-FFF2-40B4-BE49-F238E27FC236}">
                  <a16:creationId xmlns:a16="http://schemas.microsoft.com/office/drawing/2014/main" xmlns="" id="{9950B572-3BE6-4486-81D9-2190827285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736600"/>
              <a:ext cx="6248400" cy="3313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1" name="TextBox 10">
              <a:extLst>
                <a:ext uri="{FF2B5EF4-FFF2-40B4-BE49-F238E27FC236}">
                  <a16:creationId xmlns:a16="http://schemas.microsoft.com/office/drawing/2014/main" xmlns="" id="{04CF81C2-84C4-4E8C-86F4-7C9199867D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4103" y="1463604"/>
              <a:ext cx="4800600" cy="1665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sz="2400" b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</a:rPr>
                <a:t>Lễ hội ăn mừng của các dân tộc ở Tây Nguyên được tổ chức như nào?</a:t>
              </a:r>
            </a:p>
            <a:p>
              <a:pPr marL="342900" lvl="0" indent="-342900">
                <a:spcBef>
                  <a:spcPts val="600"/>
                </a:spcBef>
                <a:spcAft>
                  <a:spcPts val="600"/>
                </a:spcAft>
                <a:buFont typeface="+mj-lt"/>
                <a:buAutoNum type="alphaUcPeriod"/>
              </a:pPr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Mùa xuân và mùa thu</a:t>
              </a:r>
            </a:p>
            <a:p>
              <a:pPr marL="342900" lvl="0" indent="-342900">
                <a:spcBef>
                  <a:spcPts val="600"/>
                </a:spcBef>
                <a:spcAft>
                  <a:spcPts val="600"/>
                </a:spcAft>
                <a:buFont typeface="+mj-lt"/>
                <a:buAutoNum type="alphaUcPeriod"/>
              </a:pPr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Mùa xuân và sau mỗi vụ thu hoạch</a:t>
              </a:r>
            </a:p>
            <a:p>
              <a:pPr marL="342900" lvl="0" indent="-342900">
                <a:spcBef>
                  <a:spcPts val="600"/>
                </a:spcBef>
                <a:spcAft>
                  <a:spcPts val="600"/>
                </a:spcAft>
                <a:buFont typeface="+mj-lt"/>
                <a:buAutoNum type="alphaUcPeriod"/>
              </a:pPr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Mùa thu và sau mỗi vụ thu hoạch</a:t>
              </a:r>
            </a:p>
            <a:p>
              <a:pPr algn="just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0" b="1">
                <a:solidFill>
                  <a:srgbClr val="0D12E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Am-thanh-tra-loi-dung-www_yeualo_com.mp3">
            <a:hlinkClick r:id="" action="ppaction://media"/>
            <a:extLst>
              <a:ext uri="{FF2B5EF4-FFF2-40B4-BE49-F238E27FC236}">
                <a16:creationId xmlns:a16="http://schemas.microsoft.com/office/drawing/2014/main" xmlns="" id="{10D147D4-C6F5-4F05-A12C-4D95DDB0EBDB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438" y="26495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4" name="Group 3">
            <a:extLst>
              <a:ext uri="{FF2B5EF4-FFF2-40B4-BE49-F238E27FC236}">
                <a16:creationId xmlns:a16="http://schemas.microsoft.com/office/drawing/2014/main" xmlns="" id="{2C945DBC-7EE8-4D84-BEE9-765FB1D03C74}"/>
              </a:ext>
            </a:extLst>
          </p:cNvPr>
          <p:cNvGrpSpPr>
            <a:grpSpLocks/>
          </p:cNvGrpSpPr>
          <p:nvPr/>
        </p:nvGrpSpPr>
        <p:grpSpPr bwMode="auto">
          <a:xfrm>
            <a:off x="8662988" y="3413126"/>
            <a:ext cx="2481262" cy="3152775"/>
            <a:chOff x="7138988" y="3413125"/>
            <a:chExt cx="2481262" cy="3152775"/>
          </a:xfrm>
        </p:grpSpPr>
        <p:pic>
          <p:nvPicPr>
            <p:cNvPr id="10252" name="Picture 6" descr="Hình ảnh có liên quan">
              <a:extLst>
                <a:ext uri="{FF2B5EF4-FFF2-40B4-BE49-F238E27FC236}">
                  <a16:creationId xmlns:a16="http://schemas.microsoft.com/office/drawing/2014/main" xmlns="" id="{2B44D381-7A61-4246-AABB-1C9554ECC5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3413125"/>
              <a:ext cx="2228850" cy="2228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3" name="Picture 9" descr="C:\Users\ADMIN\Desktop\Giai cuu con vat\dessin-animé-mignon-de-tigre-43198987.jpg">
              <a:extLst>
                <a:ext uri="{FF2B5EF4-FFF2-40B4-BE49-F238E27FC236}">
                  <a16:creationId xmlns:a16="http://schemas.microsoft.com/office/drawing/2014/main" xmlns="" id="{A8CE5BF6-A487-403F-A635-99A5473FAF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988" y="5267325"/>
              <a:ext cx="1165225" cy="1123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4" name="Picture 4" descr="Kết quả hình ảnh cho elephant cartoon">
              <a:extLst>
                <a:ext uri="{FF2B5EF4-FFF2-40B4-BE49-F238E27FC236}">
                  <a16:creationId xmlns:a16="http://schemas.microsoft.com/office/drawing/2014/main" xmlns="" id="{FE77CE1B-A43F-4B60-BDB0-ADD3B6C3F1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4387850"/>
              <a:ext cx="1824038" cy="217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:\传网\PPT\同学录PPT\12\花朵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" t="78905" b="5556"/>
          <a:stretch/>
        </p:blipFill>
        <p:spPr bwMode="auto">
          <a:xfrm>
            <a:off x="-203199" y="5740401"/>
            <a:ext cx="13191585" cy="162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075440" y="818318"/>
            <a:ext cx="343715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457200"/>
            <a:r>
              <a:rPr lang="en-US" sz="9600" b="1">
                <a:ln/>
                <a:solidFill>
                  <a:srgbClr val="00B050"/>
                </a:solidFill>
                <a:latin typeface="StarsStripes" panose="00000400000000000000" pitchFamily="2" charset="0"/>
              </a:rPr>
              <a:t>ĐỊA LÝ</a:t>
            </a:r>
            <a:endParaRPr lang="en-US" sz="9600" b="1" dirty="0">
              <a:ln/>
              <a:solidFill>
                <a:srgbClr val="9BBB59"/>
              </a:solidFill>
              <a:latin typeface="StarsStripes" panose="00000400000000000000" pitchFamily="2" charset="0"/>
            </a:endParaRPr>
          </a:p>
        </p:txBody>
      </p:sp>
      <p:sp>
        <p:nvSpPr>
          <p:cNvPr id="6" name="文本框 80"/>
          <p:cNvSpPr txBox="1"/>
          <p:nvPr/>
        </p:nvSpPr>
        <p:spPr>
          <a:xfrm>
            <a:off x="0" y="2583777"/>
            <a:ext cx="120047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7200" b="1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#9Slide07 IcielSoup of Justice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Hoạt</a:t>
            </a:r>
            <a:r>
              <a:rPr kumimoji="1" lang="en-US" altLang="zh-CN" sz="72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#9Slide07 IcielSoup of Justice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#9Slide07 IcielSoup of Justice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động</a:t>
            </a:r>
            <a:r>
              <a:rPr kumimoji="1" lang="en-US" altLang="zh-CN" sz="72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#9Slide07 IcielSoup of Justice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#9Slide07 IcielSoup of Justice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sản</a:t>
            </a:r>
            <a:r>
              <a:rPr kumimoji="1" lang="en-US" altLang="zh-CN" sz="72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#9Slide07 IcielSoup of Justice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#9Slide07 IcielSoup of Justice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xuất</a:t>
            </a:r>
            <a:r>
              <a:rPr kumimoji="1" lang="en-US" altLang="zh-CN" sz="72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#9Slide07 IcielSoup of Justice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#9Slide07 IcielSoup of Justice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của</a:t>
            </a:r>
            <a:r>
              <a:rPr kumimoji="1" lang="en-US" altLang="zh-CN" sz="72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#9Slide07 IcielSoup of Justice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#9Slide07 IcielSoup of Justice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người</a:t>
            </a:r>
            <a:r>
              <a:rPr kumimoji="1" lang="en-US" altLang="zh-CN" sz="72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#9Slide07 IcielSoup of Justice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#9Slide07 IcielSoup of Justice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dân</a:t>
            </a:r>
            <a:r>
              <a:rPr kumimoji="1" lang="en-US" altLang="zh-CN" sz="72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#9Slide07 IcielSoup of Justice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ở </a:t>
            </a:r>
            <a:r>
              <a:rPr kumimoji="1" lang="en-US" altLang="zh-CN" sz="7200" b="1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#9Slide07 IcielSoup of Justice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Tây</a:t>
            </a:r>
            <a:r>
              <a:rPr kumimoji="1" lang="en-US" altLang="zh-CN" sz="72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#9Slide07 IcielSoup of Justice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#9Slide07 IcielSoup of Justice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Nguyên</a:t>
            </a:r>
            <a:endParaRPr kumimoji="1" lang="zh-CN" altLang="en-US" sz="7200" b="1" dirty="0">
              <a:ln w="0"/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#9Slide07 IcielSoup of Justice" pitchFamily="2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988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:\传网\PPT\同学录PPT\12\花朵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" t="78905" b="5556"/>
          <a:stretch/>
        </p:blipFill>
        <p:spPr bwMode="auto">
          <a:xfrm>
            <a:off x="-203199" y="5740401"/>
            <a:ext cx="13191585" cy="162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xmlns="" id="{219A54D6-171A-4D4B-9967-8CD29D15E210}"/>
              </a:ext>
            </a:extLst>
          </p:cNvPr>
          <p:cNvGrpSpPr>
            <a:grpSpLocks noChangeAspect="1"/>
          </p:cNvGrpSpPr>
          <p:nvPr/>
        </p:nvGrpSpPr>
        <p:grpSpPr bwMode="auto">
          <a:xfrm flipH="1">
            <a:off x="629401" y="1719043"/>
            <a:ext cx="858211" cy="741859"/>
            <a:chOff x="2883" y="375"/>
            <a:chExt cx="1938" cy="1977"/>
          </a:xfrm>
          <a:solidFill>
            <a:srgbClr val="F5C646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xmlns="" id="{97C9922A-A043-4100-904D-8839E4A96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148"/>
              <a:ext cx="199" cy="204"/>
            </a:xfrm>
            <a:custGeom>
              <a:avLst/>
              <a:gdLst>
                <a:gd name="T0" fmla="*/ 69 w 84"/>
                <a:gd name="T1" fmla="*/ 67 h 86"/>
                <a:gd name="T2" fmla="*/ 35 w 84"/>
                <a:gd name="T3" fmla="*/ 30 h 86"/>
                <a:gd name="T4" fmla="*/ 17 w 84"/>
                <a:gd name="T5" fmla="*/ 9 h 86"/>
                <a:gd name="T6" fmla="*/ 6 w 84"/>
                <a:gd name="T7" fmla="*/ 0 h 86"/>
                <a:gd name="T8" fmla="*/ 4 w 84"/>
                <a:gd name="T9" fmla="*/ 5 h 86"/>
                <a:gd name="T10" fmla="*/ 0 w 84"/>
                <a:gd name="T11" fmla="*/ 10 h 86"/>
                <a:gd name="T12" fmla="*/ 10 w 84"/>
                <a:gd name="T13" fmla="*/ 21 h 86"/>
                <a:gd name="T14" fmla="*/ 30 w 84"/>
                <a:gd name="T15" fmla="*/ 38 h 86"/>
                <a:gd name="T16" fmla="*/ 66 w 84"/>
                <a:gd name="T17" fmla="*/ 71 h 86"/>
                <a:gd name="T18" fmla="*/ 83 w 84"/>
                <a:gd name="T19" fmla="*/ 86 h 86"/>
                <a:gd name="T20" fmla="*/ 84 w 84"/>
                <a:gd name="T21" fmla="*/ 85 h 86"/>
                <a:gd name="T22" fmla="*/ 69 w 84"/>
                <a:gd name="T23" fmla="*/ 6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4" h="86">
                  <a:moveTo>
                    <a:pt x="69" y="67"/>
                  </a:moveTo>
                  <a:cubicBezTo>
                    <a:pt x="60" y="57"/>
                    <a:pt x="47" y="43"/>
                    <a:pt x="35" y="30"/>
                  </a:cubicBezTo>
                  <a:cubicBezTo>
                    <a:pt x="29" y="23"/>
                    <a:pt x="23" y="16"/>
                    <a:pt x="17" y="9"/>
                  </a:cubicBezTo>
                  <a:cubicBezTo>
                    <a:pt x="13" y="6"/>
                    <a:pt x="10" y="3"/>
                    <a:pt x="6" y="0"/>
                  </a:cubicBezTo>
                  <a:cubicBezTo>
                    <a:pt x="6" y="2"/>
                    <a:pt x="5" y="3"/>
                    <a:pt x="4" y="5"/>
                  </a:cubicBezTo>
                  <a:cubicBezTo>
                    <a:pt x="3" y="7"/>
                    <a:pt x="1" y="9"/>
                    <a:pt x="0" y="10"/>
                  </a:cubicBezTo>
                  <a:cubicBezTo>
                    <a:pt x="3" y="14"/>
                    <a:pt x="7" y="17"/>
                    <a:pt x="10" y="21"/>
                  </a:cubicBezTo>
                  <a:cubicBezTo>
                    <a:pt x="16" y="27"/>
                    <a:pt x="23" y="32"/>
                    <a:pt x="30" y="38"/>
                  </a:cubicBezTo>
                  <a:cubicBezTo>
                    <a:pt x="43" y="50"/>
                    <a:pt x="56" y="63"/>
                    <a:pt x="66" y="71"/>
                  </a:cubicBezTo>
                  <a:cubicBezTo>
                    <a:pt x="76" y="80"/>
                    <a:pt x="83" y="86"/>
                    <a:pt x="83" y="86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84" y="85"/>
                    <a:pt x="78" y="78"/>
                    <a:pt x="69" y="67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2811" tIns="31406" rIns="62811" bIns="31406" numCol="1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/>
                <a:buNone/>
                <a:defRPr/>
              </a:pPr>
              <a:endParaRPr lang="en-US" sz="1172" kern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xmlns="" id="{FE6CEB36-2714-4BCF-8A24-3B06C8250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7" y="1665"/>
              <a:ext cx="490" cy="566"/>
            </a:xfrm>
            <a:custGeom>
              <a:avLst/>
              <a:gdLst>
                <a:gd name="T0" fmla="*/ 204 w 207"/>
                <a:gd name="T1" fmla="*/ 156 h 239"/>
                <a:gd name="T2" fmla="*/ 48 w 207"/>
                <a:gd name="T3" fmla="*/ 0 h 239"/>
                <a:gd name="T4" fmla="*/ 35 w 207"/>
                <a:gd name="T5" fmla="*/ 53 h 239"/>
                <a:gd name="T6" fmla="*/ 0 w 207"/>
                <a:gd name="T7" fmla="*/ 83 h 239"/>
                <a:gd name="T8" fmla="*/ 156 w 207"/>
                <a:gd name="T9" fmla="*/ 239 h 239"/>
                <a:gd name="T10" fmla="*/ 188 w 207"/>
                <a:gd name="T11" fmla="*/ 214 h 239"/>
                <a:gd name="T12" fmla="*/ 192 w 207"/>
                <a:gd name="T13" fmla="*/ 209 h 239"/>
                <a:gd name="T14" fmla="*/ 194 w 207"/>
                <a:gd name="T15" fmla="*/ 204 h 239"/>
                <a:gd name="T16" fmla="*/ 204 w 207"/>
                <a:gd name="T17" fmla="*/ 156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7" h="239">
                  <a:moveTo>
                    <a:pt x="204" y="156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54" y="6"/>
                    <a:pt x="48" y="30"/>
                    <a:pt x="35" y="53"/>
                  </a:cubicBezTo>
                  <a:cubicBezTo>
                    <a:pt x="22" y="75"/>
                    <a:pt x="7" y="88"/>
                    <a:pt x="0" y="83"/>
                  </a:cubicBezTo>
                  <a:cubicBezTo>
                    <a:pt x="156" y="239"/>
                    <a:pt x="156" y="239"/>
                    <a:pt x="156" y="239"/>
                  </a:cubicBezTo>
                  <a:cubicBezTo>
                    <a:pt x="156" y="239"/>
                    <a:pt x="173" y="237"/>
                    <a:pt x="188" y="214"/>
                  </a:cubicBezTo>
                  <a:cubicBezTo>
                    <a:pt x="189" y="213"/>
                    <a:pt x="191" y="211"/>
                    <a:pt x="192" y="209"/>
                  </a:cubicBezTo>
                  <a:cubicBezTo>
                    <a:pt x="193" y="207"/>
                    <a:pt x="194" y="206"/>
                    <a:pt x="194" y="204"/>
                  </a:cubicBezTo>
                  <a:cubicBezTo>
                    <a:pt x="207" y="178"/>
                    <a:pt x="204" y="156"/>
                    <a:pt x="204" y="15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2811" tIns="31406" rIns="62811" bIns="31406" numCol="1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/>
                <a:buNone/>
                <a:defRPr/>
              </a:pPr>
              <a:endParaRPr lang="en-US" sz="1172" kern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xmlns="" id="{EF563E71-033D-4E4D-B57C-9BF41FF8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7" y="1656"/>
              <a:ext cx="137" cy="218"/>
            </a:xfrm>
            <a:custGeom>
              <a:avLst/>
              <a:gdLst>
                <a:gd name="T0" fmla="*/ 52 w 58"/>
                <a:gd name="T1" fmla="*/ 4 h 92"/>
                <a:gd name="T2" fmla="*/ 31 w 58"/>
                <a:gd name="T3" fmla="*/ 13 h 92"/>
                <a:gd name="T4" fmla="*/ 39 w 58"/>
                <a:gd name="T5" fmla="*/ 20 h 92"/>
                <a:gd name="T6" fmla="*/ 39 w 58"/>
                <a:gd name="T7" fmla="*/ 25 h 92"/>
                <a:gd name="T8" fmla="*/ 31 w 58"/>
                <a:gd name="T9" fmla="*/ 50 h 92"/>
                <a:gd name="T10" fmla="*/ 16 w 58"/>
                <a:gd name="T11" fmla="*/ 66 h 92"/>
                <a:gd name="T12" fmla="*/ 12 w 58"/>
                <a:gd name="T13" fmla="*/ 67 h 92"/>
                <a:gd name="T14" fmla="*/ 5 w 58"/>
                <a:gd name="T15" fmla="*/ 59 h 92"/>
                <a:gd name="T16" fmla="*/ 3 w 58"/>
                <a:gd name="T17" fmla="*/ 87 h 92"/>
                <a:gd name="T18" fmla="*/ 4 w 58"/>
                <a:gd name="T19" fmla="*/ 87 h 92"/>
                <a:gd name="T20" fmla="*/ 39 w 58"/>
                <a:gd name="T21" fmla="*/ 57 h 92"/>
                <a:gd name="T22" fmla="*/ 52 w 58"/>
                <a:gd name="T23" fmla="*/ 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92">
                  <a:moveTo>
                    <a:pt x="52" y="4"/>
                  </a:moveTo>
                  <a:cubicBezTo>
                    <a:pt x="48" y="0"/>
                    <a:pt x="40" y="4"/>
                    <a:pt x="31" y="13"/>
                  </a:cubicBezTo>
                  <a:cubicBezTo>
                    <a:pt x="36" y="18"/>
                    <a:pt x="39" y="20"/>
                    <a:pt x="39" y="20"/>
                  </a:cubicBezTo>
                  <a:cubicBezTo>
                    <a:pt x="39" y="20"/>
                    <a:pt x="39" y="22"/>
                    <a:pt x="39" y="25"/>
                  </a:cubicBezTo>
                  <a:cubicBezTo>
                    <a:pt x="39" y="31"/>
                    <a:pt x="37" y="40"/>
                    <a:pt x="31" y="50"/>
                  </a:cubicBezTo>
                  <a:cubicBezTo>
                    <a:pt x="25" y="61"/>
                    <a:pt x="19" y="64"/>
                    <a:pt x="16" y="66"/>
                  </a:cubicBezTo>
                  <a:cubicBezTo>
                    <a:pt x="14" y="67"/>
                    <a:pt x="12" y="67"/>
                    <a:pt x="12" y="67"/>
                  </a:cubicBezTo>
                  <a:cubicBezTo>
                    <a:pt x="12" y="67"/>
                    <a:pt x="10" y="64"/>
                    <a:pt x="5" y="59"/>
                  </a:cubicBezTo>
                  <a:cubicBezTo>
                    <a:pt x="0" y="72"/>
                    <a:pt x="0" y="83"/>
                    <a:pt x="3" y="87"/>
                  </a:cubicBezTo>
                  <a:cubicBezTo>
                    <a:pt x="4" y="87"/>
                    <a:pt x="4" y="87"/>
                    <a:pt x="4" y="87"/>
                  </a:cubicBezTo>
                  <a:cubicBezTo>
                    <a:pt x="11" y="92"/>
                    <a:pt x="26" y="79"/>
                    <a:pt x="39" y="57"/>
                  </a:cubicBezTo>
                  <a:cubicBezTo>
                    <a:pt x="52" y="34"/>
                    <a:pt x="58" y="10"/>
                    <a:pt x="52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2811" tIns="31406" rIns="62811" bIns="31406" numCol="1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/>
                <a:buNone/>
                <a:defRPr/>
              </a:pPr>
              <a:endParaRPr lang="en-US" sz="1172" kern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xmlns="" id="{FF944094-EFEC-4F69-82B5-485D0F73E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" y="799"/>
              <a:ext cx="474" cy="407"/>
            </a:xfrm>
            <a:custGeom>
              <a:avLst/>
              <a:gdLst>
                <a:gd name="T0" fmla="*/ 83 w 200"/>
                <a:gd name="T1" fmla="*/ 65 h 172"/>
                <a:gd name="T2" fmla="*/ 200 w 200"/>
                <a:gd name="T3" fmla="*/ 38 h 172"/>
                <a:gd name="T4" fmla="*/ 200 w 200"/>
                <a:gd name="T5" fmla="*/ 37 h 172"/>
                <a:gd name="T6" fmla="*/ 73 w 200"/>
                <a:gd name="T7" fmla="*/ 14 h 172"/>
                <a:gd name="T8" fmla="*/ 9 w 200"/>
                <a:gd name="T9" fmla="*/ 126 h 172"/>
                <a:gd name="T10" fmla="*/ 64 w 200"/>
                <a:gd name="T11" fmla="*/ 172 h 172"/>
                <a:gd name="T12" fmla="*/ 83 w 200"/>
                <a:gd name="T13" fmla="*/ 65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" h="172">
                  <a:moveTo>
                    <a:pt x="83" y="65"/>
                  </a:moveTo>
                  <a:cubicBezTo>
                    <a:pt x="105" y="26"/>
                    <a:pt x="157" y="23"/>
                    <a:pt x="200" y="38"/>
                  </a:cubicBezTo>
                  <a:cubicBezTo>
                    <a:pt x="200" y="38"/>
                    <a:pt x="200" y="37"/>
                    <a:pt x="200" y="37"/>
                  </a:cubicBezTo>
                  <a:cubicBezTo>
                    <a:pt x="159" y="14"/>
                    <a:pt x="109" y="0"/>
                    <a:pt x="73" y="14"/>
                  </a:cubicBezTo>
                  <a:cubicBezTo>
                    <a:pt x="6" y="41"/>
                    <a:pt x="0" y="81"/>
                    <a:pt x="9" y="126"/>
                  </a:cubicBezTo>
                  <a:cubicBezTo>
                    <a:pt x="14" y="152"/>
                    <a:pt x="35" y="167"/>
                    <a:pt x="64" y="172"/>
                  </a:cubicBezTo>
                  <a:cubicBezTo>
                    <a:pt x="58" y="137"/>
                    <a:pt x="64" y="97"/>
                    <a:pt x="83" y="6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2811" tIns="31406" rIns="62811" bIns="31406" numCol="1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/>
                <a:buNone/>
                <a:defRPr/>
              </a:pPr>
              <a:endParaRPr lang="en-US" sz="1172" kern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xmlns="" id="{57B06FC5-1CDA-4888-BB91-519581A427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6" y="427"/>
              <a:ext cx="175" cy="460"/>
            </a:xfrm>
            <a:custGeom>
              <a:avLst/>
              <a:gdLst>
                <a:gd name="T0" fmla="*/ 40 w 74"/>
                <a:gd name="T1" fmla="*/ 37 h 194"/>
                <a:gd name="T2" fmla="*/ 74 w 74"/>
                <a:gd name="T3" fmla="*/ 0 h 194"/>
                <a:gd name="T4" fmla="*/ 1 w 74"/>
                <a:gd name="T5" fmla="*/ 100 h 194"/>
                <a:gd name="T6" fmla="*/ 51 w 74"/>
                <a:gd name="T7" fmla="*/ 194 h 194"/>
                <a:gd name="T8" fmla="*/ 52 w 74"/>
                <a:gd name="T9" fmla="*/ 193 h 194"/>
                <a:gd name="T10" fmla="*/ 40 w 74"/>
                <a:gd name="T11" fmla="*/ 37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194">
                  <a:moveTo>
                    <a:pt x="40" y="37"/>
                  </a:moveTo>
                  <a:cubicBezTo>
                    <a:pt x="49" y="21"/>
                    <a:pt x="61" y="8"/>
                    <a:pt x="74" y="0"/>
                  </a:cubicBezTo>
                  <a:cubicBezTo>
                    <a:pt x="31" y="9"/>
                    <a:pt x="0" y="30"/>
                    <a:pt x="1" y="100"/>
                  </a:cubicBezTo>
                  <a:cubicBezTo>
                    <a:pt x="1" y="132"/>
                    <a:pt x="23" y="166"/>
                    <a:pt x="51" y="194"/>
                  </a:cubicBezTo>
                  <a:cubicBezTo>
                    <a:pt x="52" y="193"/>
                    <a:pt x="52" y="193"/>
                    <a:pt x="52" y="193"/>
                  </a:cubicBezTo>
                  <a:cubicBezTo>
                    <a:pt x="29" y="143"/>
                    <a:pt x="17" y="77"/>
                    <a:pt x="40" y="3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2811" tIns="31406" rIns="62811" bIns="31406" numCol="1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/>
                <a:buNone/>
                <a:defRPr/>
              </a:pPr>
              <a:endParaRPr lang="en-US" sz="1172" kern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xmlns="" id="{3660B110-8118-4288-B5BF-70F0727872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0" y="853"/>
              <a:ext cx="505" cy="613"/>
            </a:xfrm>
            <a:custGeom>
              <a:avLst/>
              <a:gdLst>
                <a:gd name="T0" fmla="*/ 198 w 213"/>
                <a:gd name="T1" fmla="*/ 82 h 259"/>
                <a:gd name="T2" fmla="*/ 142 w 213"/>
                <a:gd name="T3" fmla="*/ 15 h 259"/>
                <a:gd name="T4" fmla="*/ 25 w 213"/>
                <a:gd name="T5" fmla="*/ 42 h 259"/>
                <a:gd name="T6" fmla="*/ 6 w 213"/>
                <a:gd name="T7" fmla="*/ 149 h 259"/>
                <a:gd name="T8" fmla="*/ 39 w 213"/>
                <a:gd name="T9" fmla="*/ 218 h 259"/>
                <a:gd name="T10" fmla="*/ 172 w 213"/>
                <a:gd name="T11" fmla="*/ 189 h 259"/>
                <a:gd name="T12" fmla="*/ 211 w 213"/>
                <a:gd name="T13" fmla="*/ 104 h 259"/>
                <a:gd name="T14" fmla="*/ 213 w 213"/>
                <a:gd name="T15" fmla="*/ 99 h 259"/>
                <a:gd name="T16" fmla="*/ 212 w 213"/>
                <a:gd name="T17" fmla="*/ 97 h 259"/>
                <a:gd name="T18" fmla="*/ 198 w 213"/>
                <a:gd name="T19" fmla="*/ 8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" h="259">
                  <a:moveTo>
                    <a:pt x="198" y="82"/>
                  </a:moveTo>
                  <a:cubicBezTo>
                    <a:pt x="173" y="53"/>
                    <a:pt x="145" y="23"/>
                    <a:pt x="142" y="15"/>
                  </a:cubicBezTo>
                  <a:cubicBezTo>
                    <a:pt x="99" y="0"/>
                    <a:pt x="47" y="3"/>
                    <a:pt x="25" y="42"/>
                  </a:cubicBezTo>
                  <a:cubicBezTo>
                    <a:pt x="6" y="74"/>
                    <a:pt x="0" y="114"/>
                    <a:pt x="6" y="149"/>
                  </a:cubicBezTo>
                  <a:cubicBezTo>
                    <a:pt x="10" y="176"/>
                    <a:pt x="22" y="201"/>
                    <a:pt x="39" y="218"/>
                  </a:cubicBezTo>
                  <a:cubicBezTo>
                    <a:pt x="80" y="259"/>
                    <a:pt x="139" y="246"/>
                    <a:pt x="172" y="189"/>
                  </a:cubicBezTo>
                  <a:cubicBezTo>
                    <a:pt x="190" y="158"/>
                    <a:pt x="207" y="130"/>
                    <a:pt x="211" y="104"/>
                  </a:cubicBezTo>
                  <a:cubicBezTo>
                    <a:pt x="212" y="102"/>
                    <a:pt x="213" y="100"/>
                    <a:pt x="213" y="99"/>
                  </a:cubicBezTo>
                  <a:cubicBezTo>
                    <a:pt x="213" y="98"/>
                    <a:pt x="212" y="98"/>
                    <a:pt x="212" y="97"/>
                  </a:cubicBezTo>
                  <a:cubicBezTo>
                    <a:pt x="207" y="92"/>
                    <a:pt x="203" y="87"/>
                    <a:pt x="198" y="8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2811" tIns="31406" rIns="62811" bIns="31406" numCol="1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/>
                <a:buNone/>
                <a:defRPr/>
              </a:pPr>
              <a:endParaRPr lang="en-US" sz="1172" kern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xmlns="" id="{09EDF299-7ED6-4AD0-9A93-B4C9E4898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6" y="375"/>
              <a:ext cx="481" cy="668"/>
            </a:xfrm>
            <a:custGeom>
              <a:avLst/>
              <a:gdLst>
                <a:gd name="T0" fmla="*/ 23 w 203"/>
                <a:gd name="T1" fmla="*/ 59 h 282"/>
                <a:gd name="T2" fmla="*/ 35 w 203"/>
                <a:gd name="T3" fmla="*/ 215 h 282"/>
                <a:gd name="T4" fmla="*/ 72 w 203"/>
                <a:gd name="T5" fmla="*/ 246 h 282"/>
                <a:gd name="T6" fmla="*/ 96 w 203"/>
                <a:gd name="T7" fmla="*/ 267 h 282"/>
                <a:gd name="T8" fmla="*/ 99 w 203"/>
                <a:gd name="T9" fmla="*/ 270 h 282"/>
                <a:gd name="T10" fmla="*/ 113 w 203"/>
                <a:gd name="T11" fmla="*/ 282 h 282"/>
                <a:gd name="T12" fmla="*/ 171 w 203"/>
                <a:gd name="T13" fmla="*/ 207 h 282"/>
                <a:gd name="T14" fmla="*/ 156 w 203"/>
                <a:gd name="T15" fmla="*/ 31 h 282"/>
                <a:gd name="T16" fmla="*/ 57 w 203"/>
                <a:gd name="T17" fmla="*/ 22 h 282"/>
                <a:gd name="T18" fmla="*/ 23 w 203"/>
                <a:gd name="T19" fmla="*/ 59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" h="282">
                  <a:moveTo>
                    <a:pt x="23" y="59"/>
                  </a:moveTo>
                  <a:cubicBezTo>
                    <a:pt x="0" y="99"/>
                    <a:pt x="12" y="165"/>
                    <a:pt x="35" y="215"/>
                  </a:cubicBezTo>
                  <a:cubicBezTo>
                    <a:pt x="38" y="215"/>
                    <a:pt x="55" y="231"/>
                    <a:pt x="72" y="246"/>
                  </a:cubicBezTo>
                  <a:cubicBezTo>
                    <a:pt x="79" y="252"/>
                    <a:pt x="87" y="259"/>
                    <a:pt x="96" y="267"/>
                  </a:cubicBezTo>
                  <a:cubicBezTo>
                    <a:pt x="97" y="268"/>
                    <a:pt x="98" y="269"/>
                    <a:pt x="99" y="270"/>
                  </a:cubicBezTo>
                  <a:cubicBezTo>
                    <a:pt x="104" y="274"/>
                    <a:pt x="109" y="278"/>
                    <a:pt x="113" y="282"/>
                  </a:cubicBezTo>
                  <a:cubicBezTo>
                    <a:pt x="133" y="272"/>
                    <a:pt x="151" y="241"/>
                    <a:pt x="171" y="207"/>
                  </a:cubicBezTo>
                  <a:cubicBezTo>
                    <a:pt x="203" y="150"/>
                    <a:pt x="197" y="71"/>
                    <a:pt x="156" y="31"/>
                  </a:cubicBezTo>
                  <a:cubicBezTo>
                    <a:pt x="127" y="2"/>
                    <a:pt x="89" y="0"/>
                    <a:pt x="57" y="22"/>
                  </a:cubicBezTo>
                  <a:cubicBezTo>
                    <a:pt x="44" y="30"/>
                    <a:pt x="32" y="43"/>
                    <a:pt x="23" y="5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2811" tIns="31406" rIns="62811" bIns="31406" numCol="1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/>
                <a:buNone/>
                <a:defRPr/>
              </a:pPr>
              <a:endParaRPr lang="en-US" sz="1172" kern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xmlns="" id="{BCCA1649-6F47-4D70-9122-5AB0B5292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" y="884"/>
              <a:ext cx="902" cy="930"/>
            </a:xfrm>
            <a:custGeom>
              <a:avLst/>
              <a:gdLst>
                <a:gd name="T0" fmla="*/ 381 w 381"/>
                <a:gd name="T1" fmla="*/ 346 h 393"/>
                <a:gd name="T2" fmla="*/ 373 w 381"/>
                <a:gd name="T3" fmla="*/ 339 h 393"/>
                <a:gd name="T4" fmla="*/ 79 w 381"/>
                <a:gd name="T5" fmla="*/ 67 h 393"/>
                <a:gd name="T6" fmla="*/ 65 w 381"/>
                <a:gd name="T7" fmla="*/ 55 h 393"/>
                <a:gd name="T8" fmla="*/ 62 w 381"/>
                <a:gd name="T9" fmla="*/ 52 h 393"/>
                <a:gd name="T10" fmla="*/ 38 w 381"/>
                <a:gd name="T11" fmla="*/ 31 h 393"/>
                <a:gd name="T12" fmla="*/ 1 w 381"/>
                <a:gd name="T13" fmla="*/ 0 h 393"/>
                <a:gd name="T14" fmla="*/ 0 w 381"/>
                <a:gd name="T15" fmla="*/ 1 h 393"/>
                <a:gd name="T16" fmla="*/ 0 w 381"/>
                <a:gd name="T17" fmla="*/ 1 h 393"/>
                <a:gd name="T18" fmla="*/ 0 w 381"/>
                <a:gd name="T19" fmla="*/ 1 h 393"/>
                <a:gd name="T20" fmla="*/ 0 w 381"/>
                <a:gd name="T21" fmla="*/ 2 h 393"/>
                <a:gd name="T22" fmla="*/ 56 w 381"/>
                <a:gd name="T23" fmla="*/ 69 h 393"/>
                <a:gd name="T24" fmla="*/ 70 w 381"/>
                <a:gd name="T25" fmla="*/ 84 h 393"/>
                <a:gd name="T26" fmla="*/ 71 w 381"/>
                <a:gd name="T27" fmla="*/ 86 h 393"/>
                <a:gd name="T28" fmla="*/ 347 w 381"/>
                <a:gd name="T29" fmla="*/ 385 h 393"/>
                <a:gd name="T30" fmla="*/ 354 w 381"/>
                <a:gd name="T31" fmla="*/ 393 h 393"/>
                <a:gd name="T32" fmla="*/ 358 w 381"/>
                <a:gd name="T33" fmla="*/ 392 h 393"/>
                <a:gd name="T34" fmla="*/ 373 w 381"/>
                <a:gd name="T35" fmla="*/ 376 h 393"/>
                <a:gd name="T36" fmla="*/ 381 w 381"/>
                <a:gd name="T37" fmla="*/ 351 h 393"/>
                <a:gd name="T38" fmla="*/ 381 w 381"/>
                <a:gd name="T39" fmla="*/ 346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1" h="393">
                  <a:moveTo>
                    <a:pt x="381" y="346"/>
                  </a:moveTo>
                  <a:cubicBezTo>
                    <a:pt x="381" y="346"/>
                    <a:pt x="378" y="344"/>
                    <a:pt x="373" y="339"/>
                  </a:cubicBezTo>
                  <a:cubicBezTo>
                    <a:pt x="336" y="304"/>
                    <a:pt x="177" y="155"/>
                    <a:pt x="79" y="67"/>
                  </a:cubicBezTo>
                  <a:cubicBezTo>
                    <a:pt x="75" y="63"/>
                    <a:pt x="70" y="59"/>
                    <a:pt x="65" y="55"/>
                  </a:cubicBezTo>
                  <a:cubicBezTo>
                    <a:pt x="64" y="54"/>
                    <a:pt x="63" y="53"/>
                    <a:pt x="62" y="52"/>
                  </a:cubicBezTo>
                  <a:cubicBezTo>
                    <a:pt x="53" y="44"/>
                    <a:pt x="45" y="37"/>
                    <a:pt x="38" y="31"/>
                  </a:cubicBezTo>
                  <a:cubicBezTo>
                    <a:pt x="21" y="16"/>
                    <a:pt x="4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3" y="10"/>
                    <a:pt x="31" y="40"/>
                    <a:pt x="56" y="69"/>
                  </a:cubicBezTo>
                  <a:cubicBezTo>
                    <a:pt x="61" y="74"/>
                    <a:pt x="65" y="79"/>
                    <a:pt x="70" y="84"/>
                  </a:cubicBezTo>
                  <a:cubicBezTo>
                    <a:pt x="70" y="85"/>
                    <a:pt x="71" y="85"/>
                    <a:pt x="71" y="86"/>
                  </a:cubicBezTo>
                  <a:cubicBezTo>
                    <a:pt x="161" y="186"/>
                    <a:pt x="312" y="347"/>
                    <a:pt x="347" y="385"/>
                  </a:cubicBezTo>
                  <a:cubicBezTo>
                    <a:pt x="352" y="390"/>
                    <a:pt x="354" y="393"/>
                    <a:pt x="354" y="393"/>
                  </a:cubicBezTo>
                  <a:cubicBezTo>
                    <a:pt x="354" y="393"/>
                    <a:pt x="356" y="393"/>
                    <a:pt x="358" y="392"/>
                  </a:cubicBezTo>
                  <a:cubicBezTo>
                    <a:pt x="361" y="390"/>
                    <a:pt x="367" y="387"/>
                    <a:pt x="373" y="376"/>
                  </a:cubicBezTo>
                  <a:cubicBezTo>
                    <a:pt x="379" y="366"/>
                    <a:pt x="381" y="357"/>
                    <a:pt x="381" y="351"/>
                  </a:cubicBezTo>
                  <a:cubicBezTo>
                    <a:pt x="381" y="348"/>
                    <a:pt x="381" y="346"/>
                    <a:pt x="381" y="3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2811" tIns="31406" rIns="62811" bIns="31406" numCol="1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/>
                <a:buNone/>
                <a:defRPr/>
              </a:pPr>
              <a:endParaRPr lang="en-US" sz="1172" kern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xmlns="" id="{623E8365-E6A8-4A59-8BDB-82B20A8BAE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9" y="2349"/>
              <a:ext cx="0" cy="3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1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2811" tIns="31406" rIns="62811" bIns="31406" numCol="1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/>
                <a:buNone/>
                <a:defRPr/>
              </a:pPr>
              <a:endParaRPr lang="en-US" sz="1172" kern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 panose="020B0604020202020204" pitchFamily="34" charset="0"/>
              </a:endParaRPr>
            </a:p>
          </p:txBody>
        </p:sp>
      </p:grpSp>
      <p:grpSp>
        <p:nvGrpSpPr>
          <p:cNvPr id="13" name="Group 4">
            <a:extLst>
              <a:ext uri="{FF2B5EF4-FFF2-40B4-BE49-F238E27FC236}">
                <a16:creationId xmlns:a16="http://schemas.microsoft.com/office/drawing/2014/main" xmlns="" id="{4EDDED88-3CBE-45FC-8289-F5AEA3BCB8D9}"/>
              </a:ext>
            </a:extLst>
          </p:cNvPr>
          <p:cNvGrpSpPr>
            <a:grpSpLocks noChangeAspect="1"/>
          </p:cNvGrpSpPr>
          <p:nvPr/>
        </p:nvGrpSpPr>
        <p:grpSpPr bwMode="auto">
          <a:xfrm flipH="1">
            <a:off x="673463" y="3202127"/>
            <a:ext cx="858211" cy="741859"/>
            <a:chOff x="2883" y="375"/>
            <a:chExt cx="1938" cy="1977"/>
          </a:xfrm>
          <a:solidFill>
            <a:srgbClr val="399563"/>
          </a:solidFill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xmlns="" id="{BCDB370A-2E5D-4B11-8667-DCBF71B25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148"/>
              <a:ext cx="199" cy="204"/>
            </a:xfrm>
            <a:custGeom>
              <a:avLst/>
              <a:gdLst>
                <a:gd name="T0" fmla="*/ 69 w 84"/>
                <a:gd name="T1" fmla="*/ 67 h 86"/>
                <a:gd name="T2" fmla="*/ 35 w 84"/>
                <a:gd name="T3" fmla="*/ 30 h 86"/>
                <a:gd name="T4" fmla="*/ 17 w 84"/>
                <a:gd name="T5" fmla="*/ 9 h 86"/>
                <a:gd name="T6" fmla="*/ 6 w 84"/>
                <a:gd name="T7" fmla="*/ 0 h 86"/>
                <a:gd name="T8" fmla="*/ 4 w 84"/>
                <a:gd name="T9" fmla="*/ 5 h 86"/>
                <a:gd name="T10" fmla="*/ 0 w 84"/>
                <a:gd name="T11" fmla="*/ 10 h 86"/>
                <a:gd name="T12" fmla="*/ 10 w 84"/>
                <a:gd name="T13" fmla="*/ 21 h 86"/>
                <a:gd name="T14" fmla="*/ 30 w 84"/>
                <a:gd name="T15" fmla="*/ 38 h 86"/>
                <a:gd name="T16" fmla="*/ 66 w 84"/>
                <a:gd name="T17" fmla="*/ 71 h 86"/>
                <a:gd name="T18" fmla="*/ 83 w 84"/>
                <a:gd name="T19" fmla="*/ 86 h 86"/>
                <a:gd name="T20" fmla="*/ 84 w 84"/>
                <a:gd name="T21" fmla="*/ 85 h 86"/>
                <a:gd name="T22" fmla="*/ 69 w 84"/>
                <a:gd name="T23" fmla="*/ 6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4" h="86">
                  <a:moveTo>
                    <a:pt x="69" y="67"/>
                  </a:moveTo>
                  <a:cubicBezTo>
                    <a:pt x="60" y="57"/>
                    <a:pt x="47" y="43"/>
                    <a:pt x="35" y="30"/>
                  </a:cubicBezTo>
                  <a:cubicBezTo>
                    <a:pt x="29" y="23"/>
                    <a:pt x="23" y="16"/>
                    <a:pt x="17" y="9"/>
                  </a:cubicBezTo>
                  <a:cubicBezTo>
                    <a:pt x="13" y="6"/>
                    <a:pt x="10" y="3"/>
                    <a:pt x="6" y="0"/>
                  </a:cubicBezTo>
                  <a:cubicBezTo>
                    <a:pt x="6" y="2"/>
                    <a:pt x="5" y="3"/>
                    <a:pt x="4" y="5"/>
                  </a:cubicBezTo>
                  <a:cubicBezTo>
                    <a:pt x="3" y="7"/>
                    <a:pt x="1" y="9"/>
                    <a:pt x="0" y="10"/>
                  </a:cubicBezTo>
                  <a:cubicBezTo>
                    <a:pt x="3" y="14"/>
                    <a:pt x="7" y="17"/>
                    <a:pt x="10" y="21"/>
                  </a:cubicBezTo>
                  <a:cubicBezTo>
                    <a:pt x="16" y="27"/>
                    <a:pt x="23" y="32"/>
                    <a:pt x="30" y="38"/>
                  </a:cubicBezTo>
                  <a:cubicBezTo>
                    <a:pt x="43" y="50"/>
                    <a:pt x="56" y="63"/>
                    <a:pt x="66" y="71"/>
                  </a:cubicBezTo>
                  <a:cubicBezTo>
                    <a:pt x="76" y="80"/>
                    <a:pt x="83" y="86"/>
                    <a:pt x="83" y="86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84" y="85"/>
                    <a:pt x="78" y="78"/>
                    <a:pt x="69" y="67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2811" tIns="31406" rIns="62811" bIns="31406" numCol="1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/>
                <a:buNone/>
                <a:defRPr/>
              </a:pPr>
              <a:endParaRPr lang="en-US" sz="1172" kern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xmlns="" id="{C24BE790-A7BE-4D17-8B6F-A656C247F9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7" y="1665"/>
              <a:ext cx="490" cy="566"/>
            </a:xfrm>
            <a:custGeom>
              <a:avLst/>
              <a:gdLst>
                <a:gd name="T0" fmla="*/ 204 w 207"/>
                <a:gd name="T1" fmla="*/ 156 h 239"/>
                <a:gd name="T2" fmla="*/ 48 w 207"/>
                <a:gd name="T3" fmla="*/ 0 h 239"/>
                <a:gd name="T4" fmla="*/ 35 w 207"/>
                <a:gd name="T5" fmla="*/ 53 h 239"/>
                <a:gd name="T6" fmla="*/ 0 w 207"/>
                <a:gd name="T7" fmla="*/ 83 h 239"/>
                <a:gd name="T8" fmla="*/ 156 w 207"/>
                <a:gd name="T9" fmla="*/ 239 h 239"/>
                <a:gd name="T10" fmla="*/ 188 w 207"/>
                <a:gd name="T11" fmla="*/ 214 h 239"/>
                <a:gd name="T12" fmla="*/ 192 w 207"/>
                <a:gd name="T13" fmla="*/ 209 h 239"/>
                <a:gd name="T14" fmla="*/ 194 w 207"/>
                <a:gd name="T15" fmla="*/ 204 h 239"/>
                <a:gd name="T16" fmla="*/ 204 w 207"/>
                <a:gd name="T17" fmla="*/ 156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7" h="239">
                  <a:moveTo>
                    <a:pt x="204" y="156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54" y="6"/>
                    <a:pt x="48" y="30"/>
                    <a:pt x="35" y="53"/>
                  </a:cubicBezTo>
                  <a:cubicBezTo>
                    <a:pt x="22" y="75"/>
                    <a:pt x="7" y="88"/>
                    <a:pt x="0" y="83"/>
                  </a:cubicBezTo>
                  <a:cubicBezTo>
                    <a:pt x="156" y="239"/>
                    <a:pt x="156" y="239"/>
                    <a:pt x="156" y="239"/>
                  </a:cubicBezTo>
                  <a:cubicBezTo>
                    <a:pt x="156" y="239"/>
                    <a:pt x="173" y="237"/>
                    <a:pt x="188" y="214"/>
                  </a:cubicBezTo>
                  <a:cubicBezTo>
                    <a:pt x="189" y="213"/>
                    <a:pt x="191" y="211"/>
                    <a:pt x="192" y="209"/>
                  </a:cubicBezTo>
                  <a:cubicBezTo>
                    <a:pt x="193" y="207"/>
                    <a:pt x="194" y="206"/>
                    <a:pt x="194" y="204"/>
                  </a:cubicBezTo>
                  <a:cubicBezTo>
                    <a:pt x="207" y="178"/>
                    <a:pt x="204" y="156"/>
                    <a:pt x="204" y="15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2811" tIns="31406" rIns="62811" bIns="31406" numCol="1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/>
                <a:buNone/>
                <a:defRPr/>
              </a:pPr>
              <a:endParaRPr lang="en-US" sz="1172" kern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xmlns="" id="{5CA7A0B0-CD9F-4191-9DD6-4990A9E16A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7" y="1656"/>
              <a:ext cx="137" cy="218"/>
            </a:xfrm>
            <a:custGeom>
              <a:avLst/>
              <a:gdLst>
                <a:gd name="T0" fmla="*/ 52 w 58"/>
                <a:gd name="T1" fmla="*/ 4 h 92"/>
                <a:gd name="T2" fmla="*/ 31 w 58"/>
                <a:gd name="T3" fmla="*/ 13 h 92"/>
                <a:gd name="T4" fmla="*/ 39 w 58"/>
                <a:gd name="T5" fmla="*/ 20 h 92"/>
                <a:gd name="T6" fmla="*/ 39 w 58"/>
                <a:gd name="T7" fmla="*/ 25 h 92"/>
                <a:gd name="T8" fmla="*/ 31 w 58"/>
                <a:gd name="T9" fmla="*/ 50 h 92"/>
                <a:gd name="T10" fmla="*/ 16 w 58"/>
                <a:gd name="T11" fmla="*/ 66 h 92"/>
                <a:gd name="T12" fmla="*/ 12 w 58"/>
                <a:gd name="T13" fmla="*/ 67 h 92"/>
                <a:gd name="T14" fmla="*/ 5 w 58"/>
                <a:gd name="T15" fmla="*/ 59 h 92"/>
                <a:gd name="T16" fmla="*/ 3 w 58"/>
                <a:gd name="T17" fmla="*/ 87 h 92"/>
                <a:gd name="T18" fmla="*/ 4 w 58"/>
                <a:gd name="T19" fmla="*/ 87 h 92"/>
                <a:gd name="T20" fmla="*/ 39 w 58"/>
                <a:gd name="T21" fmla="*/ 57 h 92"/>
                <a:gd name="T22" fmla="*/ 52 w 58"/>
                <a:gd name="T23" fmla="*/ 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92">
                  <a:moveTo>
                    <a:pt x="52" y="4"/>
                  </a:moveTo>
                  <a:cubicBezTo>
                    <a:pt x="48" y="0"/>
                    <a:pt x="40" y="4"/>
                    <a:pt x="31" y="13"/>
                  </a:cubicBezTo>
                  <a:cubicBezTo>
                    <a:pt x="36" y="18"/>
                    <a:pt x="39" y="20"/>
                    <a:pt x="39" y="20"/>
                  </a:cubicBezTo>
                  <a:cubicBezTo>
                    <a:pt x="39" y="20"/>
                    <a:pt x="39" y="22"/>
                    <a:pt x="39" y="25"/>
                  </a:cubicBezTo>
                  <a:cubicBezTo>
                    <a:pt x="39" y="31"/>
                    <a:pt x="37" y="40"/>
                    <a:pt x="31" y="50"/>
                  </a:cubicBezTo>
                  <a:cubicBezTo>
                    <a:pt x="25" y="61"/>
                    <a:pt x="19" y="64"/>
                    <a:pt x="16" y="66"/>
                  </a:cubicBezTo>
                  <a:cubicBezTo>
                    <a:pt x="14" y="67"/>
                    <a:pt x="12" y="67"/>
                    <a:pt x="12" y="67"/>
                  </a:cubicBezTo>
                  <a:cubicBezTo>
                    <a:pt x="12" y="67"/>
                    <a:pt x="10" y="64"/>
                    <a:pt x="5" y="59"/>
                  </a:cubicBezTo>
                  <a:cubicBezTo>
                    <a:pt x="0" y="72"/>
                    <a:pt x="0" y="83"/>
                    <a:pt x="3" y="87"/>
                  </a:cubicBezTo>
                  <a:cubicBezTo>
                    <a:pt x="4" y="87"/>
                    <a:pt x="4" y="87"/>
                    <a:pt x="4" y="87"/>
                  </a:cubicBezTo>
                  <a:cubicBezTo>
                    <a:pt x="11" y="92"/>
                    <a:pt x="26" y="79"/>
                    <a:pt x="39" y="57"/>
                  </a:cubicBezTo>
                  <a:cubicBezTo>
                    <a:pt x="52" y="34"/>
                    <a:pt x="58" y="10"/>
                    <a:pt x="52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2811" tIns="31406" rIns="62811" bIns="31406" numCol="1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/>
                <a:buNone/>
                <a:defRPr/>
              </a:pPr>
              <a:endParaRPr lang="en-US" sz="1172" kern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xmlns="" id="{7B48A713-F750-4BE1-8314-AC18392307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" y="799"/>
              <a:ext cx="474" cy="407"/>
            </a:xfrm>
            <a:custGeom>
              <a:avLst/>
              <a:gdLst>
                <a:gd name="T0" fmla="*/ 83 w 200"/>
                <a:gd name="T1" fmla="*/ 65 h 172"/>
                <a:gd name="T2" fmla="*/ 200 w 200"/>
                <a:gd name="T3" fmla="*/ 38 h 172"/>
                <a:gd name="T4" fmla="*/ 200 w 200"/>
                <a:gd name="T5" fmla="*/ 37 h 172"/>
                <a:gd name="T6" fmla="*/ 73 w 200"/>
                <a:gd name="T7" fmla="*/ 14 h 172"/>
                <a:gd name="T8" fmla="*/ 9 w 200"/>
                <a:gd name="T9" fmla="*/ 126 h 172"/>
                <a:gd name="T10" fmla="*/ 64 w 200"/>
                <a:gd name="T11" fmla="*/ 172 h 172"/>
                <a:gd name="T12" fmla="*/ 83 w 200"/>
                <a:gd name="T13" fmla="*/ 65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" h="172">
                  <a:moveTo>
                    <a:pt x="83" y="65"/>
                  </a:moveTo>
                  <a:cubicBezTo>
                    <a:pt x="105" y="26"/>
                    <a:pt x="157" y="23"/>
                    <a:pt x="200" y="38"/>
                  </a:cubicBezTo>
                  <a:cubicBezTo>
                    <a:pt x="200" y="38"/>
                    <a:pt x="200" y="37"/>
                    <a:pt x="200" y="37"/>
                  </a:cubicBezTo>
                  <a:cubicBezTo>
                    <a:pt x="159" y="14"/>
                    <a:pt x="109" y="0"/>
                    <a:pt x="73" y="14"/>
                  </a:cubicBezTo>
                  <a:cubicBezTo>
                    <a:pt x="6" y="41"/>
                    <a:pt x="0" y="81"/>
                    <a:pt x="9" y="126"/>
                  </a:cubicBezTo>
                  <a:cubicBezTo>
                    <a:pt x="14" y="152"/>
                    <a:pt x="35" y="167"/>
                    <a:pt x="64" y="172"/>
                  </a:cubicBezTo>
                  <a:cubicBezTo>
                    <a:pt x="58" y="137"/>
                    <a:pt x="64" y="97"/>
                    <a:pt x="83" y="6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2811" tIns="31406" rIns="62811" bIns="31406" numCol="1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/>
                <a:buNone/>
                <a:defRPr/>
              </a:pPr>
              <a:endParaRPr lang="en-US" sz="1172" kern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xmlns="" id="{23D53DC9-3372-4C02-BC9A-DF9230C995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6" y="427"/>
              <a:ext cx="175" cy="460"/>
            </a:xfrm>
            <a:custGeom>
              <a:avLst/>
              <a:gdLst>
                <a:gd name="T0" fmla="*/ 40 w 74"/>
                <a:gd name="T1" fmla="*/ 37 h 194"/>
                <a:gd name="T2" fmla="*/ 74 w 74"/>
                <a:gd name="T3" fmla="*/ 0 h 194"/>
                <a:gd name="T4" fmla="*/ 1 w 74"/>
                <a:gd name="T5" fmla="*/ 100 h 194"/>
                <a:gd name="T6" fmla="*/ 51 w 74"/>
                <a:gd name="T7" fmla="*/ 194 h 194"/>
                <a:gd name="T8" fmla="*/ 52 w 74"/>
                <a:gd name="T9" fmla="*/ 193 h 194"/>
                <a:gd name="T10" fmla="*/ 40 w 74"/>
                <a:gd name="T11" fmla="*/ 37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194">
                  <a:moveTo>
                    <a:pt x="40" y="37"/>
                  </a:moveTo>
                  <a:cubicBezTo>
                    <a:pt x="49" y="21"/>
                    <a:pt x="61" y="8"/>
                    <a:pt x="74" y="0"/>
                  </a:cubicBezTo>
                  <a:cubicBezTo>
                    <a:pt x="31" y="9"/>
                    <a:pt x="0" y="30"/>
                    <a:pt x="1" y="100"/>
                  </a:cubicBezTo>
                  <a:cubicBezTo>
                    <a:pt x="1" y="132"/>
                    <a:pt x="23" y="166"/>
                    <a:pt x="51" y="194"/>
                  </a:cubicBezTo>
                  <a:cubicBezTo>
                    <a:pt x="52" y="193"/>
                    <a:pt x="52" y="193"/>
                    <a:pt x="52" y="193"/>
                  </a:cubicBezTo>
                  <a:cubicBezTo>
                    <a:pt x="29" y="143"/>
                    <a:pt x="17" y="77"/>
                    <a:pt x="40" y="3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2811" tIns="31406" rIns="62811" bIns="31406" numCol="1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/>
                <a:buNone/>
                <a:defRPr/>
              </a:pPr>
              <a:endParaRPr lang="en-US" sz="1172" kern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xmlns="" id="{20506D6B-6F6B-48FE-A170-C8EF77EF86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0" y="853"/>
              <a:ext cx="505" cy="613"/>
            </a:xfrm>
            <a:custGeom>
              <a:avLst/>
              <a:gdLst>
                <a:gd name="T0" fmla="*/ 198 w 213"/>
                <a:gd name="T1" fmla="*/ 82 h 259"/>
                <a:gd name="T2" fmla="*/ 142 w 213"/>
                <a:gd name="T3" fmla="*/ 15 h 259"/>
                <a:gd name="T4" fmla="*/ 25 w 213"/>
                <a:gd name="T5" fmla="*/ 42 h 259"/>
                <a:gd name="T6" fmla="*/ 6 w 213"/>
                <a:gd name="T7" fmla="*/ 149 h 259"/>
                <a:gd name="T8" fmla="*/ 39 w 213"/>
                <a:gd name="T9" fmla="*/ 218 h 259"/>
                <a:gd name="T10" fmla="*/ 172 w 213"/>
                <a:gd name="T11" fmla="*/ 189 h 259"/>
                <a:gd name="T12" fmla="*/ 211 w 213"/>
                <a:gd name="T13" fmla="*/ 104 h 259"/>
                <a:gd name="T14" fmla="*/ 213 w 213"/>
                <a:gd name="T15" fmla="*/ 99 h 259"/>
                <a:gd name="T16" fmla="*/ 212 w 213"/>
                <a:gd name="T17" fmla="*/ 97 h 259"/>
                <a:gd name="T18" fmla="*/ 198 w 213"/>
                <a:gd name="T19" fmla="*/ 8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" h="259">
                  <a:moveTo>
                    <a:pt x="198" y="82"/>
                  </a:moveTo>
                  <a:cubicBezTo>
                    <a:pt x="173" y="53"/>
                    <a:pt x="145" y="23"/>
                    <a:pt x="142" y="15"/>
                  </a:cubicBezTo>
                  <a:cubicBezTo>
                    <a:pt x="99" y="0"/>
                    <a:pt x="47" y="3"/>
                    <a:pt x="25" y="42"/>
                  </a:cubicBezTo>
                  <a:cubicBezTo>
                    <a:pt x="6" y="74"/>
                    <a:pt x="0" y="114"/>
                    <a:pt x="6" y="149"/>
                  </a:cubicBezTo>
                  <a:cubicBezTo>
                    <a:pt x="10" y="176"/>
                    <a:pt x="22" y="201"/>
                    <a:pt x="39" y="218"/>
                  </a:cubicBezTo>
                  <a:cubicBezTo>
                    <a:pt x="80" y="259"/>
                    <a:pt x="139" y="246"/>
                    <a:pt x="172" y="189"/>
                  </a:cubicBezTo>
                  <a:cubicBezTo>
                    <a:pt x="190" y="158"/>
                    <a:pt x="207" y="130"/>
                    <a:pt x="211" y="104"/>
                  </a:cubicBezTo>
                  <a:cubicBezTo>
                    <a:pt x="212" y="102"/>
                    <a:pt x="213" y="100"/>
                    <a:pt x="213" y="99"/>
                  </a:cubicBezTo>
                  <a:cubicBezTo>
                    <a:pt x="213" y="98"/>
                    <a:pt x="212" y="98"/>
                    <a:pt x="212" y="97"/>
                  </a:cubicBezTo>
                  <a:cubicBezTo>
                    <a:pt x="207" y="92"/>
                    <a:pt x="203" y="87"/>
                    <a:pt x="198" y="8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2811" tIns="31406" rIns="62811" bIns="31406" numCol="1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/>
                <a:buNone/>
                <a:defRPr/>
              </a:pPr>
              <a:endParaRPr lang="en-US" sz="1172" kern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xmlns="" id="{0C5294B9-1EC9-4DA3-857B-CC30DF229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6" y="375"/>
              <a:ext cx="481" cy="668"/>
            </a:xfrm>
            <a:custGeom>
              <a:avLst/>
              <a:gdLst>
                <a:gd name="T0" fmla="*/ 23 w 203"/>
                <a:gd name="T1" fmla="*/ 59 h 282"/>
                <a:gd name="T2" fmla="*/ 35 w 203"/>
                <a:gd name="T3" fmla="*/ 215 h 282"/>
                <a:gd name="T4" fmla="*/ 72 w 203"/>
                <a:gd name="T5" fmla="*/ 246 h 282"/>
                <a:gd name="T6" fmla="*/ 96 w 203"/>
                <a:gd name="T7" fmla="*/ 267 h 282"/>
                <a:gd name="T8" fmla="*/ 99 w 203"/>
                <a:gd name="T9" fmla="*/ 270 h 282"/>
                <a:gd name="T10" fmla="*/ 113 w 203"/>
                <a:gd name="T11" fmla="*/ 282 h 282"/>
                <a:gd name="T12" fmla="*/ 171 w 203"/>
                <a:gd name="T13" fmla="*/ 207 h 282"/>
                <a:gd name="T14" fmla="*/ 156 w 203"/>
                <a:gd name="T15" fmla="*/ 31 h 282"/>
                <a:gd name="T16" fmla="*/ 57 w 203"/>
                <a:gd name="T17" fmla="*/ 22 h 282"/>
                <a:gd name="T18" fmla="*/ 23 w 203"/>
                <a:gd name="T19" fmla="*/ 59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" h="282">
                  <a:moveTo>
                    <a:pt x="23" y="59"/>
                  </a:moveTo>
                  <a:cubicBezTo>
                    <a:pt x="0" y="99"/>
                    <a:pt x="12" y="165"/>
                    <a:pt x="35" y="215"/>
                  </a:cubicBezTo>
                  <a:cubicBezTo>
                    <a:pt x="38" y="215"/>
                    <a:pt x="55" y="231"/>
                    <a:pt x="72" y="246"/>
                  </a:cubicBezTo>
                  <a:cubicBezTo>
                    <a:pt x="79" y="252"/>
                    <a:pt x="87" y="259"/>
                    <a:pt x="96" y="267"/>
                  </a:cubicBezTo>
                  <a:cubicBezTo>
                    <a:pt x="97" y="268"/>
                    <a:pt x="98" y="269"/>
                    <a:pt x="99" y="270"/>
                  </a:cubicBezTo>
                  <a:cubicBezTo>
                    <a:pt x="104" y="274"/>
                    <a:pt x="109" y="278"/>
                    <a:pt x="113" y="282"/>
                  </a:cubicBezTo>
                  <a:cubicBezTo>
                    <a:pt x="133" y="272"/>
                    <a:pt x="151" y="241"/>
                    <a:pt x="171" y="207"/>
                  </a:cubicBezTo>
                  <a:cubicBezTo>
                    <a:pt x="203" y="150"/>
                    <a:pt x="197" y="71"/>
                    <a:pt x="156" y="31"/>
                  </a:cubicBezTo>
                  <a:cubicBezTo>
                    <a:pt x="127" y="2"/>
                    <a:pt x="89" y="0"/>
                    <a:pt x="57" y="22"/>
                  </a:cubicBezTo>
                  <a:cubicBezTo>
                    <a:pt x="44" y="30"/>
                    <a:pt x="32" y="43"/>
                    <a:pt x="23" y="5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2811" tIns="31406" rIns="62811" bIns="31406" numCol="1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/>
                <a:buNone/>
                <a:defRPr/>
              </a:pPr>
              <a:endParaRPr lang="en-US" sz="1172" kern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xmlns="" id="{3DB6E55C-5A7B-4A60-8291-9973601D7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" y="884"/>
              <a:ext cx="902" cy="930"/>
            </a:xfrm>
            <a:custGeom>
              <a:avLst/>
              <a:gdLst>
                <a:gd name="T0" fmla="*/ 381 w 381"/>
                <a:gd name="T1" fmla="*/ 346 h 393"/>
                <a:gd name="T2" fmla="*/ 373 w 381"/>
                <a:gd name="T3" fmla="*/ 339 h 393"/>
                <a:gd name="T4" fmla="*/ 79 w 381"/>
                <a:gd name="T5" fmla="*/ 67 h 393"/>
                <a:gd name="T6" fmla="*/ 65 w 381"/>
                <a:gd name="T7" fmla="*/ 55 h 393"/>
                <a:gd name="T8" fmla="*/ 62 w 381"/>
                <a:gd name="T9" fmla="*/ 52 h 393"/>
                <a:gd name="T10" fmla="*/ 38 w 381"/>
                <a:gd name="T11" fmla="*/ 31 h 393"/>
                <a:gd name="T12" fmla="*/ 1 w 381"/>
                <a:gd name="T13" fmla="*/ 0 h 393"/>
                <a:gd name="T14" fmla="*/ 0 w 381"/>
                <a:gd name="T15" fmla="*/ 1 h 393"/>
                <a:gd name="T16" fmla="*/ 0 w 381"/>
                <a:gd name="T17" fmla="*/ 1 h 393"/>
                <a:gd name="T18" fmla="*/ 0 w 381"/>
                <a:gd name="T19" fmla="*/ 1 h 393"/>
                <a:gd name="T20" fmla="*/ 0 w 381"/>
                <a:gd name="T21" fmla="*/ 2 h 393"/>
                <a:gd name="T22" fmla="*/ 56 w 381"/>
                <a:gd name="T23" fmla="*/ 69 h 393"/>
                <a:gd name="T24" fmla="*/ 70 w 381"/>
                <a:gd name="T25" fmla="*/ 84 h 393"/>
                <a:gd name="T26" fmla="*/ 71 w 381"/>
                <a:gd name="T27" fmla="*/ 86 h 393"/>
                <a:gd name="T28" fmla="*/ 347 w 381"/>
                <a:gd name="T29" fmla="*/ 385 h 393"/>
                <a:gd name="T30" fmla="*/ 354 w 381"/>
                <a:gd name="T31" fmla="*/ 393 h 393"/>
                <a:gd name="T32" fmla="*/ 358 w 381"/>
                <a:gd name="T33" fmla="*/ 392 h 393"/>
                <a:gd name="T34" fmla="*/ 373 w 381"/>
                <a:gd name="T35" fmla="*/ 376 h 393"/>
                <a:gd name="T36" fmla="*/ 381 w 381"/>
                <a:gd name="T37" fmla="*/ 351 h 393"/>
                <a:gd name="T38" fmla="*/ 381 w 381"/>
                <a:gd name="T39" fmla="*/ 346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1" h="393">
                  <a:moveTo>
                    <a:pt x="381" y="346"/>
                  </a:moveTo>
                  <a:cubicBezTo>
                    <a:pt x="381" y="346"/>
                    <a:pt x="378" y="344"/>
                    <a:pt x="373" y="339"/>
                  </a:cubicBezTo>
                  <a:cubicBezTo>
                    <a:pt x="336" y="304"/>
                    <a:pt x="177" y="155"/>
                    <a:pt x="79" y="67"/>
                  </a:cubicBezTo>
                  <a:cubicBezTo>
                    <a:pt x="75" y="63"/>
                    <a:pt x="70" y="59"/>
                    <a:pt x="65" y="55"/>
                  </a:cubicBezTo>
                  <a:cubicBezTo>
                    <a:pt x="64" y="54"/>
                    <a:pt x="63" y="53"/>
                    <a:pt x="62" y="52"/>
                  </a:cubicBezTo>
                  <a:cubicBezTo>
                    <a:pt x="53" y="44"/>
                    <a:pt x="45" y="37"/>
                    <a:pt x="38" y="31"/>
                  </a:cubicBezTo>
                  <a:cubicBezTo>
                    <a:pt x="21" y="16"/>
                    <a:pt x="4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3" y="10"/>
                    <a:pt x="31" y="40"/>
                    <a:pt x="56" y="69"/>
                  </a:cubicBezTo>
                  <a:cubicBezTo>
                    <a:pt x="61" y="74"/>
                    <a:pt x="65" y="79"/>
                    <a:pt x="70" y="84"/>
                  </a:cubicBezTo>
                  <a:cubicBezTo>
                    <a:pt x="70" y="85"/>
                    <a:pt x="71" y="85"/>
                    <a:pt x="71" y="86"/>
                  </a:cubicBezTo>
                  <a:cubicBezTo>
                    <a:pt x="161" y="186"/>
                    <a:pt x="312" y="347"/>
                    <a:pt x="347" y="385"/>
                  </a:cubicBezTo>
                  <a:cubicBezTo>
                    <a:pt x="352" y="390"/>
                    <a:pt x="354" y="393"/>
                    <a:pt x="354" y="393"/>
                  </a:cubicBezTo>
                  <a:cubicBezTo>
                    <a:pt x="354" y="393"/>
                    <a:pt x="356" y="393"/>
                    <a:pt x="358" y="392"/>
                  </a:cubicBezTo>
                  <a:cubicBezTo>
                    <a:pt x="361" y="390"/>
                    <a:pt x="367" y="387"/>
                    <a:pt x="373" y="376"/>
                  </a:cubicBezTo>
                  <a:cubicBezTo>
                    <a:pt x="379" y="366"/>
                    <a:pt x="381" y="357"/>
                    <a:pt x="381" y="351"/>
                  </a:cubicBezTo>
                  <a:cubicBezTo>
                    <a:pt x="381" y="348"/>
                    <a:pt x="381" y="346"/>
                    <a:pt x="381" y="3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2811" tIns="31406" rIns="62811" bIns="31406" numCol="1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/>
                <a:buNone/>
                <a:defRPr/>
              </a:pPr>
              <a:endParaRPr lang="en-US" sz="1172" kern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xmlns="" id="{18FB9C1A-63C5-45DE-8D2B-AC3D32FEA3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9" y="2349"/>
              <a:ext cx="0" cy="3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1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2811" tIns="31406" rIns="62811" bIns="31406" numCol="1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/>
                <a:buNone/>
                <a:defRPr/>
              </a:pPr>
              <a:endParaRPr lang="en-US" sz="1172" kern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 panose="020B0604020202020204" pitchFamily="34" charset="0"/>
              </a:endParaRPr>
            </a:p>
          </p:txBody>
        </p:sp>
      </p:grpSp>
      <p:grpSp>
        <p:nvGrpSpPr>
          <p:cNvPr id="23" name="Group 4">
            <a:extLst>
              <a:ext uri="{FF2B5EF4-FFF2-40B4-BE49-F238E27FC236}">
                <a16:creationId xmlns:a16="http://schemas.microsoft.com/office/drawing/2014/main" xmlns="" id="{29664AA6-318B-4168-97A1-B49059B321BC}"/>
              </a:ext>
            </a:extLst>
          </p:cNvPr>
          <p:cNvGrpSpPr>
            <a:grpSpLocks noChangeAspect="1"/>
          </p:cNvGrpSpPr>
          <p:nvPr/>
        </p:nvGrpSpPr>
        <p:grpSpPr bwMode="auto">
          <a:xfrm flipH="1">
            <a:off x="648885" y="4459198"/>
            <a:ext cx="858211" cy="741859"/>
            <a:chOff x="2883" y="375"/>
            <a:chExt cx="1938" cy="1977"/>
          </a:xfrm>
          <a:solidFill>
            <a:srgbClr val="F5C646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xmlns="" id="{DF46511D-153C-43CF-AB60-BFD8601368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148"/>
              <a:ext cx="199" cy="204"/>
            </a:xfrm>
            <a:custGeom>
              <a:avLst/>
              <a:gdLst>
                <a:gd name="T0" fmla="*/ 69 w 84"/>
                <a:gd name="T1" fmla="*/ 67 h 86"/>
                <a:gd name="T2" fmla="*/ 35 w 84"/>
                <a:gd name="T3" fmla="*/ 30 h 86"/>
                <a:gd name="T4" fmla="*/ 17 w 84"/>
                <a:gd name="T5" fmla="*/ 9 h 86"/>
                <a:gd name="T6" fmla="*/ 6 w 84"/>
                <a:gd name="T7" fmla="*/ 0 h 86"/>
                <a:gd name="T8" fmla="*/ 4 w 84"/>
                <a:gd name="T9" fmla="*/ 5 h 86"/>
                <a:gd name="T10" fmla="*/ 0 w 84"/>
                <a:gd name="T11" fmla="*/ 10 h 86"/>
                <a:gd name="T12" fmla="*/ 10 w 84"/>
                <a:gd name="T13" fmla="*/ 21 h 86"/>
                <a:gd name="T14" fmla="*/ 30 w 84"/>
                <a:gd name="T15" fmla="*/ 38 h 86"/>
                <a:gd name="T16" fmla="*/ 66 w 84"/>
                <a:gd name="T17" fmla="*/ 71 h 86"/>
                <a:gd name="T18" fmla="*/ 83 w 84"/>
                <a:gd name="T19" fmla="*/ 86 h 86"/>
                <a:gd name="T20" fmla="*/ 84 w 84"/>
                <a:gd name="T21" fmla="*/ 85 h 86"/>
                <a:gd name="T22" fmla="*/ 69 w 84"/>
                <a:gd name="T23" fmla="*/ 6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4" h="86">
                  <a:moveTo>
                    <a:pt x="69" y="67"/>
                  </a:moveTo>
                  <a:cubicBezTo>
                    <a:pt x="60" y="57"/>
                    <a:pt x="47" y="43"/>
                    <a:pt x="35" y="30"/>
                  </a:cubicBezTo>
                  <a:cubicBezTo>
                    <a:pt x="29" y="23"/>
                    <a:pt x="23" y="16"/>
                    <a:pt x="17" y="9"/>
                  </a:cubicBezTo>
                  <a:cubicBezTo>
                    <a:pt x="13" y="6"/>
                    <a:pt x="10" y="3"/>
                    <a:pt x="6" y="0"/>
                  </a:cubicBezTo>
                  <a:cubicBezTo>
                    <a:pt x="6" y="2"/>
                    <a:pt x="5" y="3"/>
                    <a:pt x="4" y="5"/>
                  </a:cubicBezTo>
                  <a:cubicBezTo>
                    <a:pt x="3" y="7"/>
                    <a:pt x="1" y="9"/>
                    <a:pt x="0" y="10"/>
                  </a:cubicBezTo>
                  <a:cubicBezTo>
                    <a:pt x="3" y="14"/>
                    <a:pt x="7" y="17"/>
                    <a:pt x="10" y="21"/>
                  </a:cubicBezTo>
                  <a:cubicBezTo>
                    <a:pt x="16" y="27"/>
                    <a:pt x="23" y="32"/>
                    <a:pt x="30" y="38"/>
                  </a:cubicBezTo>
                  <a:cubicBezTo>
                    <a:pt x="43" y="50"/>
                    <a:pt x="56" y="63"/>
                    <a:pt x="66" y="71"/>
                  </a:cubicBezTo>
                  <a:cubicBezTo>
                    <a:pt x="76" y="80"/>
                    <a:pt x="83" y="86"/>
                    <a:pt x="83" y="86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84" y="85"/>
                    <a:pt x="78" y="78"/>
                    <a:pt x="69" y="67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2811" tIns="31406" rIns="62811" bIns="31406" numCol="1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/>
                <a:buNone/>
                <a:defRPr/>
              </a:pPr>
              <a:endParaRPr lang="en-US" sz="1172" kern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xmlns="" id="{6255F8EF-616A-4975-B138-1D840291B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7" y="1665"/>
              <a:ext cx="490" cy="566"/>
            </a:xfrm>
            <a:custGeom>
              <a:avLst/>
              <a:gdLst>
                <a:gd name="T0" fmla="*/ 204 w 207"/>
                <a:gd name="T1" fmla="*/ 156 h 239"/>
                <a:gd name="T2" fmla="*/ 48 w 207"/>
                <a:gd name="T3" fmla="*/ 0 h 239"/>
                <a:gd name="T4" fmla="*/ 35 w 207"/>
                <a:gd name="T5" fmla="*/ 53 h 239"/>
                <a:gd name="T6" fmla="*/ 0 w 207"/>
                <a:gd name="T7" fmla="*/ 83 h 239"/>
                <a:gd name="T8" fmla="*/ 156 w 207"/>
                <a:gd name="T9" fmla="*/ 239 h 239"/>
                <a:gd name="T10" fmla="*/ 188 w 207"/>
                <a:gd name="T11" fmla="*/ 214 h 239"/>
                <a:gd name="T12" fmla="*/ 192 w 207"/>
                <a:gd name="T13" fmla="*/ 209 h 239"/>
                <a:gd name="T14" fmla="*/ 194 w 207"/>
                <a:gd name="T15" fmla="*/ 204 h 239"/>
                <a:gd name="T16" fmla="*/ 204 w 207"/>
                <a:gd name="T17" fmla="*/ 156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7" h="239">
                  <a:moveTo>
                    <a:pt x="204" y="156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54" y="6"/>
                    <a:pt x="48" y="30"/>
                    <a:pt x="35" y="53"/>
                  </a:cubicBezTo>
                  <a:cubicBezTo>
                    <a:pt x="22" y="75"/>
                    <a:pt x="7" y="88"/>
                    <a:pt x="0" y="83"/>
                  </a:cubicBezTo>
                  <a:cubicBezTo>
                    <a:pt x="156" y="239"/>
                    <a:pt x="156" y="239"/>
                    <a:pt x="156" y="239"/>
                  </a:cubicBezTo>
                  <a:cubicBezTo>
                    <a:pt x="156" y="239"/>
                    <a:pt x="173" y="237"/>
                    <a:pt x="188" y="214"/>
                  </a:cubicBezTo>
                  <a:cubicBezTo>
                    <a:pt x="189" y="213"/>
                    <a:pt x="191" y="211"/>
                    <a:pt x="192" y="209"/>
                  </a:cubicBezTo>
                  <a:cubicBezTo>
                    <a:pt x="193" y="207"/>
                    <a:pt x="194" y="206"/>
                    <a:pt x="194" y="204"/>
                  </a:cubicBezTo>
                  <a:cubicBezTo>
                    <a:pt x="207" y="178"/>
                    <a:pt x="204" y="156"/>
                    <a:pt x="204" y="15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2811" tIns="31406" rIns="62811" bIns="31406" numCol="1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/>
                <a:buNone/>
                <a:defRPr/>
              </a:pPr>
              <a:endParaRPr lang="en-US" sz="1172" kern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xmlns="" id="{58A20A16-A4DF-4337-B70A-5336B9073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7" y="1656"/>
              <a:ext cx="137" cy="218"/>
            </a:xfrm>
            <a:custGeom>
              <a:avLst/>
              <a:gdLst>
                <a:gd name="T0" fmla="*/ 52 w 58"/>
                <a:gd name="T1" fmla="*/ 4 h 92"/>
                <a:gd name="T2" fmla="*/ 31 w 58"/>
                <a:gd name="T3" fmla="*/ 13 h 92"/>
                <a:gd name="T4" fmla="*/ 39 w 58"/>
                <a:gd name="T5" fmla="*/ 20 h 92"/>
                <a:gd name="T6" fmla="*/ 39 w 58"/>
                <a:gd name="T7" fmla="*/ 25 h 92"/>
                <a:gd name="T8" fmla="*/ 31 w 58"/>
                <a:gd name="T9" fmla="*/ 50 h 92"/>
                <a:gd name="T10" fmla="*/ 16 w 58"/>
                <a:gd name="T11" fmla="*/ 66 h 92"/>
                <a:gd name="T12" fmla="*/ 12 w 58"/>
                <a:gd name="T13" fmla="*/ 67 h 92"/>
                <a:gd name="T14" fmla="*/ 5 w 58"/>
                <a:gd name="T15" fmla="*/ 59 h 92"/>
                <a:gd name="T16" fmla="*/ 3 w 58"/>
                <a:gd name="T17" fmla="*/ 87 h 92"/>
                <a:gd name="T18" fmla="*/ 4 w 58"/>
                <a:gd name="T19" fmla="*/ 87 h 92"/>
                <a:gd name="T20" fmla="*/ 39 w 58"/>
                <a:gd name="T21" fmla="*/ 57 h 92"/>
                <a:gd name="T22" fmla="*/ 52 w 58"/>
                <a:gd name="T23" fmla="*/ 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92">
                  <a:moveTo>
                    <a:pt x="52" y="4"/>
                  </a:moveTo>
                  <a:cubicBezTo>
                    <a:pt x="48" y="0"/>
                    <a:pt x="40" y="4"/>
                    <a:pt x="31" y="13"/>
                  </a:cubicBezTo>
                  <a:cubicBezTo>
                    <a:pt x="36" y="18"/>
                    <a:pt x="39" y="20"/>
                    <a:pt x="39" y="20"/>
                  </a:cubicBezTo>
                  <a:cubicBezTo>
                    <a:pt x="39" y="20"/>
                    <a:pt x="39" y="22"/>
                    <a:pt x="39" y="25"/>
                  </a:cubicBezTo>
                  <a:cubicBezTo>
                    <a:pt x="39" y="31"/>
                    <a:pt x="37" y="40"/>
                    <a:pt x="31" y="50"/>
                  </a:cubicBezTo>
                  <a:cubicBezTo>
                    <a:pt x="25" y="61"/>
                    <a:pt x="19" y="64"/>
                    <a:pt x="16" y="66"/>
                  </a:cubicBezTo>
                  <a:cubicBezTo>
                    <a:pt x="14" y="67"/>
                    <a:pt x="12" y="67"/>
                    <a:pt x="12" y="67"/>
                  </a:cubicBezTo>
                  <a:cubicBezTo>
                    <a:pt x="12" y="67"/>
                    <a:pt x="10" y="64"/>
                    <a:pt x="5" y="59"/>
                  </a:cubicBezTo>
                  <a:cubicBezTo>
                    <a:pt x="0" y="72"/>
                    <a:pt x="0" y="83"/>
                    <a:pt x="3" y="87"/>
                  </a:cubicBezTo>
                  <a:cubicBezTo>
                    <a:pt x="4" y="87"/>
                    <a:pt x="4" y="87"/>
                    <a:pt x="4" y="87"/>
                  </a:cubicBezTo>
                  <a:cubicBezTo>
                    <a:pt x="11" y="92"/>
                    <a:pt x="26" y="79"/>
                    <a:pt x="39" y="57"/>
                  </a:cubicBezTo>
                  <a:cubicBezTo>
                    <a:pt x="52" y="34"/>
                    <a:pt x="58" y="10"/>
                    <a:pt x="52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2811" tIns="31406" rIns="62811" bIns="31406" numCol="1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/>
                <a:buNone/>
                <a:defRPr/>
              </a:pPr>
              <a:endParaRPr lang="en-US" sz="1172" kern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xmlns="" id="{7392B068-D92B-4616-9CBB-E9EE6F51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" y="799"/>
              <a:ext cx="474" cy="407"/>
            </a:xfrm>
            <a:custGeom>
              <a:avLst/>
              <a:gdLst>
                <a:gd name="T0" fmla="*/ 83 w 200"/>
                <a:gd name="T1" fmla="*/ 65 h 172"/>
                <a:gd name="T2" fmla="*/ 200 w 200"/>
                <a:gd name="T3" fmla="*/ 38 h 172"/>
                <a:gd name="T4" fmla="*/ 200 w 200"/>
                <a:gd name="T5" fmla="*/ 37 h 172"/>
                <a:gd name="T6" fmla="*/ 73 w 200"/>
                <a:gd name="T7" fmla="*/ 14 h 172"/>
                <a:gd name="T8" fmla="*/ 9 w 200"/>
                <a:gd name="T9" fmla="*/ 126 h 172"/>
                <a:gd name="T10" fmla="*/ 64 w 200"/>
                <a:gd name="T11" fmla="*/ 172 h 172"/>
                <a:gd name="T12" fmla="*/ 83 w 200"/>
                <a:gd name="T13" fmla="*/ 65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" h="172">
                  <a:moveTo>
                    <a:pt x="83" y="65"/>
                  </a:moveTo>
                  <a:cubicBezTo>
                    <a:pt x="105" y="26"/>
                    <a:pt x="157" y="23"/>
                    <a:pt x="200" y="38"/>
                  </a:cubicBezTo>
                  <a:cubicBezTo>
                    <a:pt x="200" y="38"/>
                    <a:pt x="200" y="37"/>
                    <a:pt x="200" y="37"/>
                  </a:cubicBezTo>
                  <a:cubicBezTo>
                    <a:pt x="159" y="14"/>
                    <a:pt x="109" y="0"/>
                    <a:pt x="73" y="14"/>
                  </a:cubicBezTo>
                  <a:cubicBezTo>
                    <a:pt x="6" y="41"/>
                    <a:pt x="0" y="81"/>
                    <a:pt x="9" y="126"/>
                  </a:cubicBezTo>
                  <a:cubicBezTo>
                    <a:pt x="14" y="152"/>
                    <a:pt x="35" y="167"/>
                    <a:pt x="64" y="172"/>
                  </a:cubicBezTo>
                  <a:cubicBezTo>
                    <a:pt x="58" y="137"/>
                    <a:pt x="64" y="97"/>
                    <a:pt x="83" y="6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2811" tIns="31406" rIns="62811" bIns="31406" numCol="1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/>
                <a:buNone/>
                <a:defRPr/>
              </a:pPr>
              <a:endParaRPr lang="en-US" sz="1172" kern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xmlns="" id="{6EA53DDF-CFF9-4EA7-B592-901DFFBB5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6" y="427"/>
              <a:ext cx="175" cy="460"/>
            </a:xfrm>
            <a:custGeom>
              <a:avLst/>
              <a:gdLst>
                <a:gd name="T0" fmla="*/ 40 w 74"/>
                <a:gd name="T1" fmla="*/ 37 h 194"/>
                <a:gd name="T2" fmla="*/ 74 w 74"/>
                <a:gd name="T3" fmla="*/ 0 h 194"/>
                <a:gd name="T4" fmla="*/ 1 w 74"/>
                <a:gd name="T5" fmla="*/ 100 h 194"/>
                <a:gd name="T6" fmla="*/ 51 w 74"/>
                <a:gd name="T7" fmla="*/ 194 h 194"/>
                <a:gd name="T8" fmla="*/ 52 w 74"/>
                <a:gd name="T9" fmla="*/ 193 h 194"/>
                <a:gd name="T10" fmla="*/ 40 w 74"/>
                <a:gd name="T11" fmla="*/ 37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194">
                  <a:moveTo>
                    <a:pt x="40" y="37"/>
                  </a:moveTo>
                  <a:cubicBezTo>
                    <a:pt x="49" y="21"/>
                    <a:pt x="61" y="8"/>
                    <a:pt x="74" y="0"/>
                  </a:cubicBezTo>
                  <a:cubicBezTo>
                    <a:pt x="31" y="9"/>
                    <a:pt x="0" y="30"/>
                    <a:pt x="1" y="100"/>
                  </a:cubicBezTo>
                  <a:cubicBezTo>
                    <a:pt x="1" y="132"/>
                    <a:pt x="23" y="166"/>
                    <a:pt x="51" y="194"/>
                  </a:cubicBezTo>
                  <a:cubicBezTo>
                    <a:pt x="52" y="193"/>
                    <a:pt x="52" y="193"/>
                    <a:pt x="52" y="193"/>
                  </a:cubicBezTo>
                  <a:cubicBezTo>
                    <a:pt x="29" y="143"/>
                    <a:pt x="17" y="77"/>
                    <a:pt x="40" y="3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2811" tIns="31406" rIns="62811" bIns="31406" numCol="1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/>
                <a:buNone/>
                <a:defRPr/>
              </a:pPr>
              <a:endParaRPr lang="en-US" sz="1172" kern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xmlns="" id="{CB2B81F6-7023-4A4B-AEBB-B5DF9A6E70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0" y="853"/>
              <a:ext cx="505" cy="613"/>
            </a:xfrm>
            <a:custGeom>
              <a:avLst/>
              <a:gdLst>
                <a:gd name="T0" fmla="*/ 198 w 213"/>
                <a:gd name="T1" fmla="*/ 82 h 259"/>
                <a:gd name="T2" fmla="*/ 142 w 213"/>
                <a:gd name="T3" fmla="*/ 15 h 259"/>
                <a:gd name="T4" fmla="*/ 25 w 213"/>
                <a:gd name="T5" fmla="*/ 42 h 259"/>
                <a:gd name="T6" fmla="*/ 6 w 213"/>
                <a:gd name="T7" fmla="*/ 149 h 259"/>
                <a:gd name="T8" fmla="*/ 39 w 213"/>
                <a:gd name="T9" fmla="*/ 218 h 259"/>
                <a:gd name="T10" fmla="*/ 172 w 213"/>
                <a:gd name="T11" fmla="*/ 189 h 259"/>
                <a:gd name="T12" fmla="*/ 211 w 213"/>
                <a:gd name="T13" fmla="*/ 104 h 259"/>
                <a:gd name="T14" fmla="*/ 213 w 213"/>
                <a:gd name="T15" fmla="*/ 99 h 259"/>
                <a:gd name="T16" fmla="*/ 212 w 213"/>
                <a:gd name="T17" fmla="*/ 97 h 259"/>
                <a:gd name="T18" fmla="*/ 198 w 213"/>
                <a:gd name="T19" fmla="*/ 8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" h="259">
                  <a:moveTo>
                    <a:pt x="198" y="82"/>
                  </a:moveTo>
                  <a:cubicBezTo>
                    <a:pt x="173" y="53"/>
                    <a:pt x="145" y="23"/>
                    <a:pt x="142" y="15"/>
                  </a:cubicBezTo>
                  <a:cubicBezTo>
                    <a:pt x="99" y="0"/>
                    <a:pt x="47" y="3"/>
                    <a:pt x="25" y="42"/>
                  </a:cubicBezTo>
                  <a:cubicBezTo>
                    <a:pt x="6" y="74"/>
                    <a:pt x="0" y="114"/>
                    <a:pt x="6" y="149"/>
                  </a:cubicBezTo>
                  <a:cubicBezTo>
                    <a:pt x="10" y="176"/>
                    <a:pt x="22" y="201"/>
                    <a:pt x="39" y="218"/>
                  </a:cubicBezTo>
                  <a:cubicBezTo>
                    <a:pt x="80" y="259"/>
                    <a:pt x="139" y="246"/>
                    <a:pt x="172" y="189"/>
                  </a:cubicBezTo>
                  <a:cubicBezTo>
                    <a:pt x="190" y="158"/>
                    <a:pt x="207" y="130"/>
                    <a:pt x="211" y="104"/>
                  </a:cubicBezTo>
                  <a:cubicBezTo>
                    <a:pt x="212" y="102"/>
                    <a:pt x="213" y="100"/>
                    <a:pt x="213" y="99"/>
                  </a:cubicBezTo>
                  <a:cubicBezTo>
                    <a:pt x="213" y="98"/>
                    <a:pt x="212" y="98"/>
                    <a:pt x="212" y="97"/>
                  </a:cubicBezTo>
                  <a:cubicBezTo>
                    <a:pt x="207" y="92"/>
                    <a:pt x="203" y="87"/>
                    <a:pt x="198" y="8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2811" tIns="31406" rIns="62811" bIns="31406" numCol="1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/>
                <a:buNone/>
                <a:defRPr/>
              </a:pPr>
              <a:endParaRPr lang="en-US" sz="1172" kern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xmlns="" id="{6259C3BA-BFE5-43D5-9B81-F12DA8AE85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6" y="375"/>
              <a:ext cx="481" cy="668"/>
            </a:xfrm>
            <a:custGeom>
              <a:avLst/>
              <a:gdLst>
                <a:gd name="T0" fmla="*/ 23 w 203"/>
                <a:gd name="T1" fmla="*/ 59 h 282"/>
                <a:gd name="T2" fmla="*/ 35 w 203"/>
                <a:gd name="T3" fmla="*/ 215 h 282"/>
                <a:gd name="T4" fmla="*/ 72 w 203"/>
                <a:gd name="T5" fmla="*/ 246 h 282"/>
                <a:gd name="T6" fmla="*/ 96 w 203"/>
                <a:gd name="T7" fmla="*/ 267 h 282"/>
                <a:gd name="T8" fmla="*/ 99 w 203"/>
                <a:gd name="T9" fmla="*/ 270 h 282"/>
                <a:gd name="T10" fmla="*/ 113 w 203"/>
                <a:gd name="T11" fmla="*/ 282 h 282"/>
                <a:gd name="T12" fmla="*/ 171 w 203"/>
                <a:gd name="T13" fmla="*/ 207 h 282"/>
                <a:gd name="T14" fmla="*/ 156 w 203"/>
                <a:gd name="T15" fmla="*/ 31 h 282"/>
                <a:gd name="T16" fmla="*/ 57 w 203"/>
                <a:gd name="T17" fmla="*/ 22 h 282"/>
                <a:gd name="T18" fmla="*/ 23 w 203"/>
                <a:gd name="T19" fmla="*/ 59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" h="282">
                  <a:moveTo>
                    <a:pt x="23" y="59"/>
                  </a:moveTo>
                  <a:cubicBezTo>
                    <a:pt x="0" y="99"/>
                    <a:pt x="12" y="165"/>
                    <a:pt x="35" y="215"/>
                  </a:cubicBezTo>
                  <a:cubicBezTo>
                    <a:pt x="38" y="215"/>
                    <a:pt x="55" y="231"/>
                    <a:pt x="72" y="246"/>
                  </a:cubicBezTo>
                  <a:cubicBezTo>
                    <a:pt x="79" y="252"/>
                    <a:pt x="87" y="259"/>
                    <a:pt x="96" y="267"/>
                  </a:cubicBezTo>
                  <a:cubicBezTo>
                    <a:pt x="97" y="268"/>
                    <a:pt x="98" y="269"/>
                    <a:pt x="99" y="270"/>
                  </a:cubicBezTo>
                  <a:cubicBezTo>
                    <a:pt x="104" y="274"/>
                    <a:pt x="109" y="278"/>
                    <a:pt x="113" y="282"/>
                  </a:cubicBezTo>
                  <a:cubicBezTo>
                    <a:pt x="133" y="272"/>
                    <a:pt x="151" y="241"/>
                    <a:pt x="171" y="207"/>
                  </a:cubicBezTo>
                  <a:cubicBezTo>
                    <a:pt x="203" y="150"/>
                    <a:pt x="197" y="71"/>
                    <a:pt x="156" y="31"/>
                  </a:cubicBezTo>
                  <a:cubicBezTo>
                    <a:pt x="127" y="2"/>
                    <a:pt x="89" y="0"/>
                    <a:pt x="57" y="22"/>
                  </a:cubicBezTo>
                  <a:cubicBezTo>
                    <a:pt x="44" y="30"/>
                    <a:pt x="32" y="43"/>
                    <a:pt x="23" y="5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2811" tIns="31406" rIns="62811" bIns="31406" numCol="1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/>
                <a:buNone/>
                <a:defRPr/>
              </a:pPr>
              <a:endParaRPr lang="en-US" sz="1172" kern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xmlns="" id="{7F71BD99-5460-4FAB-B4E8-24C59D6F9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" y="884"/>
              <a:ext cx="902" cy="930"/>
            </a:xfrm>
            <a:custGeom>
              <a:avLst/>
              <a:gdLst>
                <a:gd name="T0" fmla="*/ 381 w 381"/>
                <a:gd name="T1" fmla="*/ 346 h 393"/>
                <a:gd name="T2" fmla="*/ 373 w 381"/>
                <a:gd name="T3" fmla="*/ 339 h 393"/>
                <a:gd name="T4" fmla="*/ 79 w 381"/>
                <a:gd name="T5" fmla="*/ 67 h 393"/>
                <a:gd name="T6" fmla="*/ 65 w 381"/>
                <a:gd name="T7" fmla="*/ 55 h 393"/>
                <a:gd name="T8" fmla="*/ 62 w 381"/>
                <a:gd name="T9" fmla="*/ 52 h 393"/>
                <a:gd name="T10" fmla="*/ 38 w 381"/>
                <a:gd name="T11" fmla="*/ 31 h 393"/>
                <a:gd name="T12" fmla="*/ 1 w 381"/>
                <a:gd name="T13" fmla="*/ 0 h 393"/>
                <a:gd name="T14" fmla="*/ 0 w 381"/>
                <a:gd name="T15" fmla="*/ 1 h 393"/>
                <a:gd name="T16" fmla="*/ 0 w 381"/>
                <a:gd name="T17" fmla="*/ 1 h 393"/>
                <a:gd name="T18" fmla="*/ 0 w 381"/>
                <a:gd name="T19" fmla="*/ 1 h 393"/>
                <a:gd name="T20" fmla="*/ 0 w 381"/>
                <a:gd name="T21" fmla="*/ 2 h 393"/>
                <a:gd name="T22" fmla="*/ 56 w 381"/>
                <a:gd name="T23" fmla="*/ 69 h 393"/>
                <a:gd name="T24" fmla="*/ 70 w 381"/>
                <a:gd name="T25" fmla="*/ 84 h 393"/>
                <a:gd name="T26" fmla="*/ 71 w 381"/>
                <a:gd name="T27" fmla="*/ 86 h 393"/>
                <a:gd name="T28" fmla="*/ 347 w 381"/>
                <a:gd name="T29" fmla="*/ 385 h 393"/>
                <a:gd name="T30" fmla="*/ 354 w 381"/>
                <a:gd name="T31" fmla="*/ 393 h 393"/>
                <a:gd name="T32" fmla="*/ 358 w 381"/>
                <a:gd name="T33" fmla="*/ 392 h 393"/>
                <a:gd name="T34" fmla="*/ 373 w 381"/>
                <a:gd name="T35" fmla="*/ 376 h 393"/>
                <a:gd name="T36" fmla="*/ 381 w 381"/>
                <a:gd name="T37" fmla="*/ 351 h 393"/>
                <a:gd name="T38" fmla="*/ 381 w 381"/>
                <a:gd name="T39" fmla="*/ 346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1" h="393">
                  <a:moveTo>
                    <a:pt x="381" y="346"/>
                  </a:moveTo>
                  <a:cubicBezTo>
                    <a:pt x="381" y="346"/>
                    <a:pt x="378" y="344"/>
                    <a:pt x="373" y="339"/>
                  </a:cubicBezTo>
                  <a:cubicBezTo>
                    <a:pt x="336" y="304"/>
                    <a:pt x="177" y="155"/>
                    <a:pt x="79" y="67"/>
                  </a:cubicBezTo>
                  <a:cubicBezTo>
                    <a:pt x="75" y="63"/>
                    <a:pt x="70" y="59"/>
                    <a:pt x="65" y="55"/>
                  </a:cubicBezTo>
                  <a:cubicBezTo>
                    <a:pt x="64" y="54"/>
                    <a:pt x="63" y="53"/>
                    <a:pt x="62" y="52"/>
                  </a:cubicBezTo>
                  <a:cubicBezTo>
                    <a:pt x="53" y="44"/>
                    <a:pt x="45" y="37"/>
                    <a:pt x="38" y="31"/>
                  </a:cubicBezTo>
                  <a:cubicBezTo>
                    <a:pt x="21" y="16"/>
                    <a:pt x="4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3" y="10"/>
                    <a:pt x="31" y="40"/>
                    <a:pt x="56" y="69"/>
                  </a:cubicBezTo>
                  <a:cubicBezTo>
                    <a:pt x="61" y="74"/>
                    <a:pt x="65" y="79"/>
                    <a:pt x="70" y="84"/>
                  </a:cubicBezTo>
                  <a:cubicBezTo>
                    <a:pt x="70" y="85"/>
                    <a:pt x="71" y="85"/>
                    <a:pt x="71" y="86"/>
                  </a:cubicBezTo>
                  <a:cubicBezTo>
                    <a:pt x="161" y="186"/>
                    <a:pt x="312" y="347"/>
                    <a:pt x="347" y="385"/>
                  </a:cubicBezTo>
                  <a:cubicBezTo>
                    <a:pt x="352" y="390"/>
                    <a:pt x="354" y="393"/>
                    <a:pt x="354" y="393"/>
                  </a:cubicBezTo>
                  <a:cubicBezTo>
                    <a:pt x="354" y="393"/>
                    <a:pt x="356" y="393"/>
                    <a:pt x="358" y="392"/>
                  </a:cubicBezTo>
                  <a:cubicBezTo>
                    <a:pt x="361" y="390"/>
                    <a:pt x="367" y="387"/>
                    <a:pt x="373" y="376"/>
                  </a:cubicBezTo>
                  <a:cubicBezTo>
                    <a:pt x="379" y="366"/>
                    <a:pt x="381" y="357"/>
                    <a:pt x="381" y="351"/>
                  </a:cubicBezTo>
                  <a:cubicBezTo>
                    <a:pt x="381" y="348"/>
                    <a:pt x="381" y="346"/>
                    <a:pt x="381" y="3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2811" tIns="31406" rIns="62811" bIns="31406" numCol="1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/>
                <a:buNone/>
                <a:defRPr/>
              </a:pPr>
              <a:endParaRPr lang="en-US" sz="1172" kern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xmlns="" id="{5A9A1569-3C95-48F4-8326-CD76EA472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9" y="2349"/>
              <a:ext cx="0" cy="3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1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2811" tIns="31406" rIns="62811" bIns="31406" numCol="1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/>
                <a:buNone/>
                <a:defRPr/>
              </a:pPr>
              <a:endParaRPr lang="en-US" sz="1172" kern="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  <a:sym typeface="Arial" panose="020B0604020202020204" pitchFamily="34" charset="0"/>
              </a:endParaRPr>
            </a:p>
          </p:txBody>
        </p:sp>
      </p:grpSp>
      <p:sp>
        <p:nvSpPr>
          <p:cNvPr id="33" name="Google Shape;3267;p80">
            <a:extLst>
              <a:ext uri="{FF2B5EF4-FFF2-40B4-BE49-F238E27FC236}">
                <a16:creationId xmlns:a16="http://schemas.microsoft.com/office/drawing/2014/main" xmlns="" id="{1BC9D780-2E0F-4147-B2D8-CC8320E7DE04}"/>
              </a:ext>
            </a:extLst>
          </p:cNvPr>
          <p:cNvSpPr txBox="1">
            <a:spLocks/>
          </p:cNvSpPr>
          <p:nvPr/>
        </p:nvSpPr>
        <p:spPr>
          <a:xfrm>
            <a:off x="4478118" y="277641"/>
            <a:ext cx="2745641" cy="7761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600" b="1" dirty="0">
                <a:solidFill>
                  <a:srgbClr val="266E46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MỤC TIÊU</a:t>
            </a:r>
          </a:p>
        </p:txBody>
      </p:sp>
      <p:sp>
        <p:nvSpPr>
          <p:cNvPr id="34" name="Google Shape;3268;p80">
            <a:extLst>
              <a:ext uri="{FF2B5EF4-FFF2-40B4-BE49-F238E27FC236}">
                <a16:creationId xmlns:a16="http://schemas.microsoft.com/office/drawing/2014/main" xmlns="" id="{15AD0274-63DF-4B4D-9AE3-726B009B18D3}"/>
              </a:ext>
            </a:extLst>
          </p:cNvPr>
          <p:cNvSpPr/>
          <p:nvPr/>
        </p:nvSpPr>
        <p:spPr>
          <a:xfrm>
            <a:off x="1632961" y="1551672"/>
            <a:ext cx="9184014" cy="922033"/>
          </a:xfrm>
          <a:prstGeom prst="roundRect">
            <a:avLst/>
          </a:prstGeom>
          <a:ln w="28575"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Nêu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được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một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số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đặc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điểm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tiêu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biểu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về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hoạt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động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sản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xuất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của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người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dân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ở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Tây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Nguyên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36" name="Google Shape;3268;p80">
            <a:extLst>
              <a:ext uri="{FF2B5EF4-FFF2-40B4-BE49-F238E27FC236}">
                <a16:creationId xmlns:a16="http://schemas.microsoft.com/office/drawing/2014/main" xmlns="" id="{09F8A2B5-7D65-460B-A9FB-8B598240545B}"/>
              </a:ext>
            </a:extLst>
          </p:cNvPr>
          <p:cNvSpPr/>
          <p:nvPr/>
        </p:nvSpPr>
        <p:spPr>
          <a:xfrm>
            <a:off x="1628761" y="2997944"/>
            <a:ext cx="9184017" cy="1036632"/>
          </a:xfrm>
          <a:prstGeom prst="roundRect">
            <a:avLst/>
          </a:prstGeom>
          <a:ln w="28575"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Nhận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biết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được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mối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quan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hệ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địa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lý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giữa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các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thành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phần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nhiên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nhau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và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giữa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thiên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nhiên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hoạt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động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sản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xuất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của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con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người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37" name="Google Shape;3268;p80">
            <a:extLst>
              <a:ext uri="{FF2B5EF4-FFF2-40B4-BE49-F238E27FC236}">
                <a16:creationId xmlns:a16="http://schemas.microsoft.com/office/drawing/2014/main" xmlns="" id="{A6B54A2D-FEBD-48E6-A4D6-61BCCDCF22EB}"/>
              </a:ext>
            </a:extLst>
          </p:cNvPr>
          <p:cNvSpPr/>
          <p:nvPr/>
        </p:nvSpPr>
        <p:spPr>
          <a:xfrm>
            <a:off x="1540588" y="4532464"/>
            <a:ext cx="9184014" cy="635203"/>
          </a:xfrm>
          <a:prstGeom prst="roundRect">
            <a:avLst/>
          </a:prstGeom>
          <a:ln w="28575"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Phát huy năng lực tự học, tự giải quyết vấn đề </a:t>
            </a:r>
          </a:p>
        </p:txBody>
      </p:sp>
      <p:pic>
        <p:nvPicPr>
          <p:cNvPr id="38" name="图片 11">
            <a:extLst>
              <a:ext uri="{FF2B5EF4-FFF2-40B4-BE49-F238E27FC236}">
                <a16:creationId xmlns:a16="http://schemas.microsoft.com/office/drawing/2014/main" xmlns="" id="{29CC58DA-66A6-440D-B06D-82430BFF57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342" y="0"/>
            <a:ext cx="1281658" cy="1259521"/>
          </a:xfrm>
          <a:prstGeom prst="rect">
            <a:avLst/>
          </a:prstGeom>
        </p:spPr>
      </p:pic>
      <p:pic>
        <p:nvPicPr>
          <p:cNvPr id="39" name="图片 12">
            <a:extLst>
              <a:ext uri="{FF2B5EF4-FFF2-40B4-BE49-F238E27FC236}">
                <a16:creationId xmlns:a16="http://schemas.microsoft.com/office/drawing/2014/main" xmlns="" id="{C9D55569-8649-4828-A313-3BF37334B3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01" y="117717"/>
            <a:ext cx="1040373" cy="104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13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  <p:bldP spid="3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8932007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orld Environment Day by Slidesgo">
  <a:themeElements>
    <a:clrScheme name="Simple Light">
      <a:dk1>
        <a:srgbClr val="A4DAA1"/>
      </a:dk1>
      <a:lt1>
        <a:srgbClr val="70B16D"/>
      </a:lt1>
      <a:dk2>
        <a:srgbClr val="005C4F"/>
      </a:dk2>
      <a:lt2>
        <a:srgbClr val="E5FFEB"/>
      </a:lt2>
      <a:accent1>
        <a:srgbClr val="992020"/>
      </a:accent1>
      <a:accent2>
        <a:srgbClr val="ED8B85"/>
      </a:accent2>
      <a:accent3>
        <a:srgbClr val="FFAA20"/>
      </a:accent3>
      <a:accent4>
        <a:srgbClr val="FFD966"/>
      </a:accent4>
      <a:accent5>
        <a:srgbClr val="0070A4"/>
      </a:accent5>
      <a:accent6>
        <a:srgbClr val="FFFFFF"/>
      </a:accent6>
      <a:hlink>
        <a:srgbClr val="005C4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</TotalTime>
  <Words>942</Words>
  <Application>Microsoft Office PowerPoint</Application>
  <PresentationFormat>Custom</PresentationFormat>
  <Paragraphs>182</Paragraphs>
  <Slides>44</Slides>
  <Notes>8</Notes>
  <HiddenSlides>0</HiddenSlides>
  <MMClips>6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1_Office Theme</vt:lpstr>
      <vt:lpstr>Office Theme</vt:lpstr>
      <vt:lpstr>2_Office Theme</vt:lpstr>
      <vt:lpstr>World Environment Day by Slidesgo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duong hang</dc:creator>
  <cp:lastModifiedBy>ADMIN</cp:lastModifiedBy>
  <cp:revision>59</cp:revision>
  <dcterms:created xsi:type="dcterms:W3CDTF">2021-10-20T13:19:22Z</dcterms:created>
  <dcterms:modified xsi:type="dcterms:W3CDTF">2021-10-24T06:34:11Z</dcterms:modified>
</cp:coreProperties>
</file>