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4" r:id="rId2"/>
    <p:sldId id="325" r:id="rId3"/>
    <p:sldId id="261" r:id="rId4"/>
    <p:sldId id="271" r:id="rId5"/>
    <p:sldId id="321" r:id="rId6"/>
    <p:sldId id="322" r:id="rId7"/>
    <p:sldId id="326" r:id="rId8"/>
    <p:sldId id="329" r:id="rId9"/>
    <p:sldId id="313" r:id="rId10"/>
    <p:sldId id="359" r:id="rId11"/>
    <p:sldId id="351" r:id="rId12"/>
    <p:sldId id="343" r:id="rId13"/>
    <p:sldId id="314" r:id="rId14"/>
    <p:sldId id="258" r:id="rId15"/>
    <p:sldId id="316" r:id="rId16"/>
    <p:sldId id="330" r:id="rId17"/>
    <p:sldId id="335" r:id="rId18"/>
    <p:sldId id="331" r:id="rId19"/>
    <p:sldId id="346" r:id="rId20"/>
    <p:sldId id="348" r:id="rId21"/>
    <p:sldId id="334" r:id="rId22"/>
    <p:sldId id="361" r:id="rId23"/>
    <p:sldId id="280" r:id="rId24"/>
    <p:sldId id="278" r:id="rId25"/>
    <p:sldId id="276" r:id="rId26"/>
    <p:sldId id="347" r:id="rId27"/>
    <p:sldId id="345" r:id="rId28"/>
  </p:sldIdLst>
  <p:sldSz cx="12192000" cy="6858000"/>
  <p:notesSz cx="6858000" cy="91440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CC"/>
    <a:srgbClr val="FFFFCC"/>
    <a:srgbClr val="FFCC99"/>
    <a:srgbClr val="9B5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9736" autoAdjust="0"/>
  </p:normalViewPr>
  <p:slideViewPr>
    <p:cSldViewPr snapToGrid="0">
      <p:cViewPr varScale="1">
        <p:scale>
          <a:sx n="65" d="100"/>
          <a:sy n="65" d="100"/>
        </p:scale>
        <p:origin x="85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40C1-4E51-4861-A744-6687043EC01D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62B2E-9512-4B0A-B2FB-1E7E1D328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1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276B0-C020-4BDA-9184-5BE893AE39D4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451E-BB28-410B-92CA-659099A66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8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0EA8-21DF-41B2-8710-A275281C2EA1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4BCA-F1D7-4B27-A25B-C5BF9F623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8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00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21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67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8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56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12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3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E950-7928-456B-B0C7-9CBAC4B53452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BF98-E1C1-420A-BD42-94F2A1A6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7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51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6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7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19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442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21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533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7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76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E950-7928-456B-B0C7-9CBAC4B53452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BF98-E1C1-420A-BD42-94F2A1A6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872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37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26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12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21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55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293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09AD-CA4D-4024-8AF8-EF7DDD2B638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923A-A48D-4AB3-B238-72C5F26868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28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E3A1-4691-47D5-8DDF-F02D0DC5DE54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93613-8DC9-47D4-8107-1BD26466F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58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33FDD-A09E-424C-91BA-1E500F0C96CB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D7E26-D0F8-4A43-A4BA-E237EFA6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393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3B26A-C84F-41C3-AA74-A0739D51FD21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1F5D-E556-4B5B-9A81-54B425AF6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66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E950-7928-456B-B0C7-9CBAC4B53452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BF98-E1C1-420A-BD42-94F2A1A6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0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1C19B-98D1-41A3-9759-5D04AFCC5DF9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A966A-AFAA-4B5E-A377-BF331463F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1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AE950-7928-456B-B0C7-9CBAC4B53452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4BF98-E1C1-420A-BD42-94F2A1A60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4F10-42F0-4D3D-A398-5806FCA3E9D1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F1BA4-4D50-441B-BBD0-0A24DA0E7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4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32DDE-06DE-4747-9151-80EA4C56CD29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8E5B9-5B01-45B1-B566-BDB95E6EED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B283A-0264-40AF-A86E-B69252240BED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A895F-7ED4-4DAC-B5CC-49A1A09D2E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5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F0EA8-21DF-41B2-8710-A275281C2EA1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34BCA-F1D7-4B27-A25B-C5BF9F623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A0F02-7C7D-42D9-82C5-D1DCB85FE90E}" type="datetimeFigureOut">
              <a:rPr lang="en-US"/>
              <a:pPr>
                <a:defRPr/>
              </a:pPr>
              <a:t>10/16/2021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3C912D-E26F-44DE-9804-9D66450BB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0" r:id="rId3"/>
    <p:sldLayoutId id="2147483672" r:id="rId4"/>
    <p:sldLayoutId id="2147483670" r:id="rId5"/>
    <p:sldLayoutId id="2147483651" r:id="rId6"/>
    <p:sldLayoutId id="2147483652" r:id="rId7"/>
    <p:sldLayoutId id="2147483653" r:id="rId8"/>
    <p:sldLayoutId id="2147483654" r:id="rId9"/>
    <p:sldLayoutId id="2147483671" r:id="rId10"/>
    <p:sldLayoutId id="2147483655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81" r:id="rId19"/>
    <p:sldLayoutId id="2147483679" r:id="rId20"/>
    <p:sldLayoutId id="2147483678" r:id="rId21"/>
    <p:sldLayoutId id="2147483677" r:id="rId22"/>
    <p:sldLayoutId id="2147483676" r:id="rId23"/>
    <p:sldLayoutId id="2147483675" r:id="rId24"/>
    <p:sldLayoutId id="2147483674" r:id="rId25"/>
    <p:sldLayoutId id="2147483673" r:id="rId26"/>
    <p:sldLayoutId id="2147483669" r:id="rId27"/>
    <p:sldLayoutId id="2147483668" r:id="rId28"/>
    <p:sldLayoutId id="2147483667" r:id="rId29"/>
    <p:sldLayoutId id="2147483666" r:id="rId30"/>
    <p:sldLayoutId id="2147483665" r:id="rId31"/>
    <p:sldLayoutId id="2147483664" r:id="rId32"/>
    <p:sldLayoutId id="2147483663" r:id="rId33"/>
    <p:sldLayoutId id="2147483662" r:id="rId34"/>
    <p:sldLayoutId id="2147483661" r:id="rId35"/>
    <p:sldLayoutId id="2147483660" r:id="rId36"/>
    <p:sldLayoutId id="2147483656" r:id="rId37"/>
    <p:sldLayoutId id="2147483657" r:id="rId38"/>
    <p:sldLayoutId id="2147483658" r:id="rId39"/>
    <p:sldLayoutId id="2147483659" r:id="rId4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2.wdp"/><Relationship Id="rId5" Type="http://schemas.openxmlformats.org/officeDocument/2006/relationships/image" Target="../media/image38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2.png"/><Relationship Id="rId7" Type="http://schemas.openxmlformats.org/officeDocument/2006/relationships/image" Target="../media/image3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png"/><Relationship Id="rId11" Type="http://schemas.openxmlformats.org/officeDocument/2006/relationships/image" Target="../media/image43.png"/><Relationship Id="rId5" Type="http://schemas.openxmlformats.org/officeDocument/2006/relationships/image" Target="../media/image54.png"/><Relationship Id="rId10" Type="http://schemas.openxmlformats.org/officeDocument/2006/relationships/image" Target="../media/image42.png"/><Relationship Id="rId4" Type="http://schemas.openxmlformats.org/officeDocument/2006/relationships/image" Target="../media/image53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41.png"/><Relationship Id="rId3" Type="http://schemas.openxmlformats.org/officeDocument/2006/relationships/image" Target="../media/image64.png"/><Relationship Id="rId7" Type="http://schemas.openxmlformats.org/officeDocument/2006/relationships/image" Target="../media/image52.png"/><Relationship Id="rId12" Type="http://schemas.openxmlformats.org/officeDocument/2006/relationships/image" Target="../media/image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png"/><Relationship Id="rId11" Type="http://schemas.openxmlformats.org/officeDocument/2006/relationships/image" Target="../media/image39.png"/><Relationship Id="rId5" Type="http://schemas.openxmlformats.org/officeDocument/2006/relationships/image" Target="../media/image66.png"/><Relationship Id="rId15" Type="http://schemas.openxmlformats.org/officeDocument/2006/relationships/image" Target="../media/image43.png"/><Relationship Id="rId10" Type="http://schemas.openxmlformats.org/officeDocument/2006/relationships/image" Target="../media/image55.png"/><Relationship Id="rId4" Type="http://schemas.openxmlformats.org/officeDocument/2006/relationships/image" Target="../media/image65.png"/><Relationship Id="rId9" Type="http://schemas.openxmlformats.org/officeDocument/2006/relationships/image" Target="../media/image54.png"/><Relationship Id="rId1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84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F0E76BB-A7A8-4713-85E3-AA4457B54105}"/>
              </a:ext>
            </a:extLst>
          </p:cNvPr>
          <p:cNvSpPr txBox="1"/>
          <p:nvPr/>
        </p:nvSpPr>
        <p:spPr>
          <a:xfrm>
            <a:off x="3106057" y="2351782"/>
            <a:ext cx="670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936032-DB15-494F-9CCC-D7F75DD64551}"/>
              </a:ext>
            </a:extLst>
          </p:cNvPr>
          <p:cNvSpPr txBox="1"/>
          <p:nvPr/>
        </p:nvSpPr>
        <p:spPr>
          <a:xfrm>
            <a:off x="3280227" y="3864206"/>
            <a:ext cx="6705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图片 2">
            <a:extLst>
              <a:ext uri="{FF2B5EF4-FFF2-40B4-BE49-F238E27FC236}">
                <a16:creationId xmlns:a16="http://schemas.microsoft.com/office/drawing/2014/main" id="{AEA06848-5C44-4D02-8DDE-A1796E3FF9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309476" y="3795031"/>
            <a:ext cx="1763681" cy="229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7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>
            <a:extLst>
              <a:ext uri="{FF2B5EF4-FFF2-40B4-BE49-F238E27FC236}">
                <a16:creationId xmlns:a16="http://schemas.microsoft.com/office/drawing/2014/main" id="{A127FCBC-22AA-4C51-9986-3F8B514D3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95" y="2241059"/>
            <a:ext cx="2901323" cy="93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1760F6F6-9B0F-4B67-9C2E-797523B4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2" y="1569506"/>
            <a:ext cx="3156197" cy="93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88A6D026-6977-4601-B743-94C9DC938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43" y="336155"/>
            <a:ext cx="2892827" cy="217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73689FEE-A71F-467E-8BFB-F9C1B5E04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18" y="1994038"/>
            <a:ext cx="3330833" cy="19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4059D9D1-D88E-4FE0-9203-0700EA0C3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732" y="5190235"/>
            <a:ext cx="2931343" cy="171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87527254-1ABC-4C5B-A821-7928AE8E3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29" y="5093056"/>
            <a:ext cx="3791082" cy="80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B4DADA50-B27A-43FC-94BE-B7498B453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19" y="4471308"/>
            <a:ext cx="2986220" cy="95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AEE3F55D-F925-4AEB-9259-26C6CDBDF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84" y="2446004"/>
            <a:ext cx="2885612" cy="31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3628C9A4-980E-4D3E-A110-1910CD5A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67" y="1469142"/>
            <a:ext cx="3771182" cy="8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2397A200-1457-4E5F-9F9D-A748394DD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199" y="-87277"/>
            <a:ext cx="3018954" cy="194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FBB9FC4A-1BAC-4E2E-8566-A5AA5EDEF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533" y="1360335"/>
            <a:ext cx="2632469" cy="219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F8DC87A7-7F85-4AB9-9F38-C2C63E04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484" y="1924466"/>
            <a:ext cx="3071210" cy="21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Đau bụng ở trẻ em">
            <a:extLst>
              <a:ext uri="{FF2B5EF4-FFF2-40B4-BE49-F238E27FC236}">
                <a16:creationId xmlns:a16="http://schemas.microsoft.com/office/drawing/2014/main" id="{82B42276-33C6-48B3-B652-D2A70712A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7019" y="744908"/>
            <a:ext cx="931678" cy="111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4FE0D5-05DE-4E6F-8BAD-0E0DD63C84D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t="17750" r="15115" b="9334"/>
          <a:stretch/>
        </p:blipFill>
        <p:spPr>
          <a:xfrm>
            <a:off x="7915117" y="3376210"/>
            <a:ext cx="1184153" cy="12118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Picture 4" descr="Cover">
            <a:extLst>
              <a:ext uri="{FF2B5EF4-FFF2-40B4-BE49-F238E27FC236}">
                <a16:creationId xmlns:a16="http://schemas.microsoft.com/office/drawing/2014/main" id="{4C71813B-FFCA-471C-92B2-FEF75F66C6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9" t="17907" r="69273" b="48604"/>
          <a:stretch/>
        </p:blipFill>
        <p:spPr bwMode="auto">
          <a:xfrm>
            <a:off x="7184120" y="229984"/>
            <a:ext cx="1205933" cy="1205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Ã¬nh áº£nh cÃ³ liÃªn quan">
            <a:extLst>
              <a:ext uri="{FF2B5EF4-FFF2-40B4-BE49-F238E27FC236}">
                <a16:creationId xmlns:a16="http://schemas.microsoft.com/office/drawing/2014/main" id="{7554B094-E16C-4A62-9F8C-7BA14E4EFE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7" t="12786" b="10085"/>
          <a:stretch/>
        </p:blipFill>
        <p:spPr bwMode="auto">
          <a:xfrm>
            <a:off x="7801895" y="737418"/>
            <a:ext cx="2467633" cy="415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8940E1-0DD7-44A6-B88D-A14231703C21}"/>
              </a:ext>
            </a:extLst>
          </p:cNvPr>
          <p:cNvSpPr txBox="1">
            <a:spLocks/>
          </p:cNvSpPr>
          <p:nvPr/>
        </p:nvSpPr>
        <p:spPr>
          <a:xfrm>
            <a:off x="0" y="569067"/>
            <a:ext cx="6590081" cy="3176747"/>
          </a:xfrm>
          <a:prstGeom prst="cloudCallout">
            <a:avLst>
              <a:gd name="adj1" fmla="val 68554"/>
              <a:gd name="adj2" fmla="val 44712"/>
            </a:avLst>
          </a:prstGeom>
          <a:solidFill>
            <a:srgbClr val="FFCC9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/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554D5A-C80A-48B1-BA05-1C40B11452FB}"/>
              </a:ext>
            </a:extLst>
          </p:cNvPr>
          <p:cNvSpPr txBox="1"/>
          <p:nvPr/>
        </p:nvSpPr>
        <p:spPr>
          <a:xfrm>
            <a:off x="342026" y="1661828"/>
            <a:ext cx="61340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E353C7-56C7-4687-9B67-21C9A4DF1CD1}"/>
              </a:ext>
            </a:extLst>
          </p:cNvPr>
          <p:cNvSpPr txBox="1"/>
          <p:nvPr/>
        </p:nvSpPr>
        <p:spPr>
          <a:xfrm>
            <a:off x="228017" y="1661828"/>
            <a:ext cx="613404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7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D033FF0-7769-4166-811E-6D4D3A9FAD41}"/>
              </a:ext>
            </a:extLst>
          </p:cNvPr>
          <p:cNvGrpSpPr/>
          <p:nvPr/>
        </p:nvGrpSpPr>
        <p:grpSpPr>
          <a:xfrm>
            <a:off x="5018372" y="-302631"/>
            <a:ext cx="6316103" cy="5894799"/>
            <a:chOff x="5018372" y="-302631"/>
            <a:chExt cx="6316103" cy="5894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46" t="60824" r="36838" b="14458"/>
            <a:stretch/>
          </p:blipFill>
          <p:spPr>
            <a:xfrm rot="517253" flipH="1">
              <a:off x="5018372" y="-302631"/>
              <a:ext cx="6316103" cy="589479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 rot="811568">
              <a:off x="6282783" y="1668000"/>
              <a:ext cx="409425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Vậy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mắc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bệnh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lây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qua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đường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tiêu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hóa</a:t>
              </a:r>
              <a:r>
                <a:rPr kumimoji="0" lang="en-US" sz="36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1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cần</a:t>
              </a:r>
              <a:r>
                <a:rPr kumimoji="0" lang="en-US" sz="3600" b="1" i="1" u="none" strike="noStrike" kern="1200" cap="none" spc="0" normalizeH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làm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gì</a:t>
              </a:r>
              <a:r>
                <a:rPr kumimoji="0" lang="en-US" sz="36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?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Đau bụng ở trẻ em">
            <a:extLst>
              <a:ext uri="{FF2B5EF4-FFF2-40B4-BE49-F238E27FC236}">
                <a16:creationId xmlns:a16="http://schemas.microsoft.com/office/drawing/2014/main" id="{2553184B-C458-4A21-AF87-52A602A39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7671" y="1371444"/>
            <a:ext cx="36195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édico guapo, Doctor Cartoon, Doctor Figura PNG y Vector | Bác sĩ, Hình  ảnh, Trẻ em">
            <a:extLst>
              <a:ext uri="{FF2B5EF4-FFF2-40B4-BE49-F238E27FC236}">
                <a16:creationId xmlns:a16="http://schemas.microsoft.com/office/drawing/2014/main" id="{087F5470-0C87-4826-91A6-D86B57887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62" r="100000">
                        <a14:foregroundMark x1="36615" y1="56767" x2="39692" y2="96241"/>
                        <a14:foregroundMark x1="60769" y1="57393" x2="60769" y2="976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59" y="300461"/>
            <a:ext cx="4086906" cy="501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949E2-79D2-446E-B1FB-C173B275936B}"/>
              </a:ext>
            </a:extLst>
          </p:cNvPr>
          <p:cNvSpPr txBox="1"/>
          <p:nvPr/>
        </p:nvSpPr>
        <p:spPr>
          <a:xfrm>
            <a:off x="6523315" y="5413475"/>
            <a:ext cx="5217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637960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EF09791D-50CF-426C-93B1-7B8C9FAC7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681" y="1554666"/>
            <a:ext cx="2133378" cy="7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BA11966F-C556-4A08-89EC-478646CB2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96" y="914400"/>
            <a:ext cx="1952093" cy="9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0AE901D5-65B6-47B1-B45B-7212D22A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250" y="222919"/>
            <a:ext cx="1681469" cy="15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177CFBE1-4DF2-4A79-86CE-89CA43BE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761" y="1339199"/>
            <a:ext cx="3104870" cy="30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F0382800-D003-4751-B6C7-78A872F3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211" y="2580111"/>
            <a:ext cx="3992206" cy="25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4225" y="1818435"/>
            <a:ext cx="6643549" cy="248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NHÂN GÂY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BỆNH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LÂY QUA ĐƯỜNG TIÊU HÓA</a:t>
            </a:r>
          </a:p>
        </p:txBody>
      </p:sp>
    </p:spTree>
    <p:extLst>
      <p:ext uri="{BB962C8B-B14F-4D97-AF65-F5344CB8AC3E}">
        <p14:creationId xmlns:p14="http://schemas.microsoft.com/office/powerpoint/2010/main" val="222737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11B1B5-69D9-4844-919A-ADE3BBFAE8DD}"/>
              </a:ext>
            </a:extLst>
          </p:cNvPr>
          <p:cNvGrpSpPr/>
          <p:nvPr/>
        </p:nvGrpSpPr>
        <p:grpSpPr>
          <a:xfrm>
            <a:off x="536564" y="236651"/>
            <a:ext cx="2524726" cy="2190173"/>
            <a:chOff x="550011" y="997526"/>
            <a:chExt cx="2524726" cy="2190173"/>
          </a:xfrm>
        </p:grpSpPr>
        <p:pic>
          <p:nvPicPr>
            <p:cNvPr id="158722" name="Picture 2" descr="1">
              <a:extLst>
                <a:ext uri="{FF2B5EF4-FFF2-40B4-BE49-F238E27FC236}">
                  <a16:creationId xmlns:a16="http://schemas.microsoft.com/office/drawing/2014/main" id="{B1F4A9E8-40B3-441B-B76F-B73EEF887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7"/>
            <a:stretch>
              <a:fillRect/>
            </a:stretch>
          </p:blipFill>
          <p:spPr bwMode="auto">
            <a:xfrm>
              <a:off x="550011" y="997526"/>
              <a:ext cx="2524726" cy="21901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29" name="Oval 9">
              <a:extLst>
                <a:ext uri="{FF2B5EF4-FFF2-40B4-BE49-F238E27FC236}">
                  <a16:creationId xmlns:a16="http://schemas.microsoft.com/office/drawing/2014/main" id="{7DE84636-8878-4350-A750-82607E31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11" y="997526"/>
              <a:ext cx="520450" cy="481473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1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9A1ECC-41CB-423B-B349-96C6E32F4BB6}"/>
              </a:ext>
            </a:extLst>
          </p:cNvPr>
          <p:cNvGrpSpPr/>
          <p:nvPr/>
        </p:nvGrpSpPr>
        <p:grpSpPr>
          <a:xfrm>
            <a:off x="4521185" y="236651"/>
            <a:ext cx="2604396" cy="2214498"/>
            <a:chOff x="3112017" y="973200"/>
            <a:chExt cx="2604396" cy="2214498"/>
          </a:xfrm>
        </p:grpSpPr>
        <p:pic>
          <p:nvPicPr>
            <p:cNvPr id="158723" name="Picture 3" descr="2">
              <a:extLst>
                <a:ext uri="{FF2B5EF4-FFF2-40B4-BE49-F238E27FC236}">
                  <a16:creationId xmlns:a16="http://schemas.microsoft.com/office/drawing/2014/main" id="{C56665C6-49EF-45A7-95E0-E3B3B3549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215" y="973201"/>
              <a:ext cx="2603198" cy="2214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0" name="Oval 10">
              <a:extLst>
                <a:ext uri="{FF2B5EF4-FFF2-40B4-BE49-F238E27FC236}">
                  <a16:creationId xmlns:a16="http://schemas.microsoft.com/office/drawing/2014/main" id="{62348DBB-012E-41AE-B5C0-33A019478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017" y="973200"/>
              <a:ext cx="520451" cy="481473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2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AD2F01D-55F1-44F0-A279-660D988497AC}"/>
              </a:ext>
            </a:extLst>
          </p:cNvPr>
          <p:cNvGrpSpPr/>
          <p:nvPr/>
        </p:nvGrpSpPr>
        <p:grpSpPr>
          <a:xfrm>
            <a:off x="8830599" y="200447"/>
            <a:ext cx="2668535" cy="2215390"/>
            <a:chOff x="5754891" y="972308"/>
            <a:chExt cx="2668535" cy="2215390"/>
          </a:xfrm>
        </p:grpSpPr>
        <p:pic>
          <p:nvPicPr>
            <p:cNvPr id="158724" name="Picture 4" descr="3">
              <a:extLst>
                <a:ext uri="{FF2B5EF4-FFF2-40B4-BE49-F238E27FC236}">
                  <a16:creationId xmlns:a16="http://schemas.microsoft.com/office/drawing/2014/main" id="{CE08B83B-6476-4A6C-B07B-A59BA259F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" r="21204"/>
            <a:stretch>
              <a:fillRect/>
            </a:stretch>
          </p:blipFill>
          <p:spPr bwMode="auto">
            <a:xfrm>
              <a:off x="5754891" y="973201"/>
              <a:ext cx="2668535" cy="2214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1" name="Oval 11">
              <a:extLst>
                <a:ext uri="{FF2B5EF4-FFF2-40B4-BE49-F238E27FC236}">
                  <a16:creationId xmlns:a16="http://schemas.microsoft.com/office/drawing/2014/main" id="{5A835EBA-6933-41CB-A4FC-3B4E96CF4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742" y="972308"/>
              <a:ext cx="520451" cy="531907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3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EE27B0-65DF-4230-ABF6-9B821538ADFF}"/>
              </a:ext>
            </a:extLst>
          </p:cNvPr>
          <p:cNvGrpSpPr/>
          <p:nvPr/>
        </p:nvGrpSpPr>
        <p:grpSpPr>
          <a:xfrm>
            <a:off x="348210" y="4385048"/>
            <a:ext cx="2513108" cy="2348578"/>
            <a:chOff x="550010" y="3187698"/>
            <a:chExt cx="2513108" cy="2348578"/>
          </a:xfrm>
        </p:grpSpPr>
        <p:pic>
          <p:nvPicPr>
            <p:cNvPr id="158725" name="Picture 5" descr="4">
              <a:extLst>
                <a:ext uri="{FF2B5EF4-FFF2-40B4-BE49-F238E27FC236}">
                  <a16:creationId xmlns:a16="http://schemas.microsoft.com/office/drawing/2014/main" id="{BDB1BA9F-0773-469B-93FD-F3DA902F5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25" y="3187698"/>
              <a:ext cx="2488293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2" name="Oval 12">
              <a:extLst>
                <a:ext uri="{FF2B5EF4-FFF2-40B4-BE49-F238E27FC236}">
                  <a16:creationId xmlns:a16="http://schemas.microsoft.com/office/drawing/2014/main" id="{B9EB212A-29AC-4AD0-B129-F3EC95D7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10" y="5007912"/>
              <a:ext cx="520451" cy="528364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4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589B9-D174-4418-8EDA-1BD766D270C8}"/>
              </a:ext>
            </a:extLst>
          </p:cNvPr>
          <p:cNvGrpSpPr/>
          <p:nvPr/>
        </p:nvGrpSpPr>
        <p:grpSpPr>
          <a:xfrm>
            <a:off x="4761732" y="4385048"/>
            <a:ext cx="2668535" cy="2348578"/>
            <a:chOff x="3074737" y="3187698"/>
            <a:chExt cx="2668535" cy="2348578"/>
          </a:xfrm>
        </p:grpSpPr>
        <p:pic>
          <p:nvPicPr>
            <p:cNvPr id="158726" name="Picture 6" descr="5">
              <a:extLst>
                <a:ext uri="{FF2B5EF4-FFF2-40B4-BE49-F238E27FC236}">
                  <a16:creationId xmlns:a16="http://schemas.microsoft.com/office/drawing/2014/main" id="{20AE6A0C-A11D-46E7-B5E8-64342C284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737" y="3187698"/>
              <a:ext cx="2668535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3" name="Oval 13">
              <a:extLst>
                <a:ext uri="{FF2B5EF4-FFF2-40B4-BE49-F238E27FC236}">
                  <a16:creationId xmlns:a16="http://schemas.microsoft.com/office/drawing/2014/main" id="{A5D31BDB-C3FF-4A57-A3FC-1F1E4125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911" y="5097272"/>
              <a:ext cx="441412" cy="439004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5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894D19-4EBC-4071-9C5F-EB05273D909D}"/>
              </a:ext>
            </a:extLst>
          </p:cNvPr>
          <p:cNvGrpSpPr/>
          <p:nvPr/>
        </p:nvGrpSpPr>
        <p:grpSpPr>
          <a:xfrm>
            <a:off x="8830599" y="4396035"/>
            <a:ext cx="2668535" cy="2348578"/>
            <a:chOff x="5754891" y="3187698"/>
            <a:chExt cx="2668535" cy="2348578"/>
          </a:xfrm>
        </p:grpSpPr>
        <p:pic>
          <p:nvPicPr>
            <p:cNvPr id="158727" name="Picture 7" descr="6">
              <a:extLst>
                <a:ext uri="{FF2B5EF4-FFF2-40B4-BE49-F238E27FC236}">
                  <a16:creationId xmlns:a16="http://schemas.microsoft.com/office/drawing/2014/main" id="{E67AB875-420D-488E-8A39-8696AE0CC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891" y="3187698"/>
              <a:ext cx="2668535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4" name="Oval 14">
              <a:extLst>
                <a:ext uri="{FF2B5EF4-FFF2-40B4-BE49-F238E27FC236}">
                  <a16:creationId xmlns:a16="http://schemas.microsoft.com/office/drawing/2014/main" id="{A01A4F3F-A96B-4C02-9DFB-EB0AA44BD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891" y="5030316"/>
              <a:ext cx="500082" cy="505960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6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87D1DB-5488-4BC2-9481-CA1D84B50DE1}"/>
              </a:ext>
            </a:extLst>
          </p:cNvPr>
          <p:cNvSpPr/>
          <p:nvPr/>
        </p:nvSpPr>
        <p:spPr>
          <a:xfrm>
            <a:off x="2280650" y="2958453"/>
            <a:ext cx="2880328" cy="748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63E136-5096-4FAA-869D-A5B52CFB6C32}"/>
              </a:ext>
            </a:extLst>
          </p:cNvPr>
          <p:cNvSpPr/>
          <p:nvPr/>
        </p:nvSpPr>
        <p:spPr>
          <a:xfrm>
            <a:off x="6192265" y="2923589"/>
            <a:ext cx="3987340" cy="7588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78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11B1B5-69D9-4844-919A-ADE3BBFAE8DD}"/>
              </a:ext>
            </a:extLst>
          </p:cNvPr>
          <p:cNvGrpSpPr/>
          <p:nvPr/>
        </p:nvGrpSpPr>
        <p:grpSpPr>
          <a:xfrm>
            <a:off x="536565" y="307105"/>
            <a:ext cx="2524726" cy="2190173"/>
            <a:chOff x="550011" y="997526"/>
            <a:chExt cx="2524726" cy="2190173"/>
          </a:xfrm>
        </p:grpSpPr>
        <p:pic>
          <p:nvPicPr>
            <p:cNvPr id="158722" name="Picture 2" descr="1">
              <a:extLst>
                <a:ext uri="{FF2B5EF4-FFF2-40B4-BE49-F238E27FC236}">
                  <a16:creationId xmlns:a16="http://schemas.microsoft.com/office/drawing/2014/main" id="{B1F4A9E8-40B3-441B-B76F-B73EEF887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7"/>
            <a:stretch>
              <a:fillRect/>
            </a:stretch>
          </p:blipFill>
          <p:spPr bwMode="auto">
            <a:xfrm>
              <a:off x="550011" y="997526"/>
              <a:ext cx="2524726" cy="21901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29" name="Oval 9">
              <a:extLst>
                <a:ext uri="{FF2B5EF4-FFF2-40B4-BE49-F238E27FC236}">
                  <a16:creationId xmlns:a16="http://schemas.microsoft.com/office/drawing/2014/main" id="{7DE84636-8878-4350-A750-82607E31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11" y="997526"/>
              <a:ext cx="520450" cy="481473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1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9A1ECC-41CB-423B-B349-96C6E32F4BB6}"/>
              </a:ext>
            </a:extLst>
          </p:cNvPr>
          <p:cNvGrpSpPr/>
          <p:nvPr/>
        </p:nvGrpSpPr>
        <p:grpSpPr>
          <a:xfrm>
            <a:off x="4521186" y="307105"/>
            <a:ext cx="2604396" cy="2214498"/>
            <a:chOff x="3112017" y="973200"/>
            <a:chExt cx="2604396" cy="2214498"/>
          </a:xfrm>
        </p:grpSpPr>
        <p:pic>
          <p:nvPicPr>
            <p:cNvPr id="158723" name="Picture 3" descr="2">
              <a:extLst>
                <a:ext uri="{FF2B5EF4-FFF2-40B4-BE49-F238E27FC236}">
                  <a16:creationId xmlns:a16="http://schemas.microsoft.com/office/drawing/2014/main" id="{C56665C6-49EF-45A7-95E0-E3B3B3549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215" y="973201"/>
              <a:ext cx="2603198" cy="2214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0" name="Oval 10">
              <a:extLst>
                <a:ext uri="{FF2B5EF4-FFF2-40B4-BE49-F238E27FC236}">
                  <a16:creationId xmlns:a16="http://schemas.microsoft.com/office/drawing/2014/main" id="{62348DBB-012E-41AE-B5C0-33A019478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017" y="973200"/>
              <a:ext cx="520451" cy="481473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2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AD2F01D-55F1-44F0-A279-660D988497AC}"/>
              </a:ext>
            </a:extLst>
          </p:cNvPr>
          <p:cNvGrpSpPr/>
          <p:nvPr/>
        </p:nvGrpSpPr>
        <p:grpSpPr>
          <a:xfrm>
            <a:off x="8830600" y="270901"/>
            <a:ext cx="2668535" cy="2215390"/>
            <a:chOff x="5754891" y="972308"/>
            <a:chExt cx="2668535" cy="2215390"/>
          </a:xfrm>
        </p:grpSpPr>
        <p:pic>
          <p:nvPicPr>
            <p:cNvPr id="158724" name="Picture 4" descr="3">
              <a:extLst>
                <a:ext uri="{FF2B5EF4-FFF2-40B4-BE49-F238E27FC236}">
                  <a16:creationId xmlns:a16="http://schemas.microsoft.com/office/drawing/2014/main" id="{CE08B83B-6476-4A6C-B07B-A59BA259F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" r="21204"/>
            <a:stretch>
              <a:fillRect/>
            </a:stretch>
          </p:blipFill>
          <p:spPr bwMode="auto">
            <a:xfrm>
              <a:off x="5754891" y="973201"/>
              <a:ext cx="2668535" cy="2214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1" name="Oval 11">
              <a:extLst>
                <a:ext uri="{FF2B5EF4-FFF2-40B4-BE49-F238E27FC236}">
                  <a16:creationId xmlns:a16="http://schemas.microsoft.com/office/drawing/2014/main" id="{5A835EBA-6933-41CB-A4FC-3B4E96CF4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742" y="972308"/>
              <a:ext cx="520451" cy="531907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3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EE27B0-65DF-4230-ABF6-9B821538ADFF}"/>
              </a:ext>
            </a:extLst>
          </p:cNvPr>
          <p:cNvGrpSpPr/>
          <p:nvPr/>
        </p:nvGrpSpPr>
        <p:grpSpPr>
          <a:xfrm>
            <a:off x="348210" y="4360723"/>
            <a:ext cx="2513108" cy="2348578"/>
            <a:chOff x="550010" y="3187698"/>
            <a:chExt cx="2513108" cy="2348578"/>
          </a:xfrm>
        </p:grpSpPr>
        <p:pic>
          <p:nvPicPr>
            <p:cNvPr id="158725" name="Picture 5" descr="4">
              <a:extLst>
                <a:ext uri="{FF2B5EF4-FFF2-40B4-BE49-F238E27FC236}">
                  <a16:creationId xmlns:a16="http://schemas.microsoft.com/office/drawing/2014/main" id="{BDB1BA9F-0773-469B-93FD-F3DA902F5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25" y="3187698"/>
              <a:ext cx="2488293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2" name="Oval 12">
              <a:extLst>
                <a:ext uri="{FF2B5EF4-FFF2-40B4-BE49-F238E27FC236}">
                  <a16:creationId xmlns:a16="http://schemas.microsoft.com/office/drawing/2014/main" id="{B9EB212A-29AC-4AD0-B129-F3EC95D7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10" y="5007912"/>
              <a:ext cx="520451" cy="528364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4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589B9-D174-4418-8EDA-1BD766D270C8}"/>
              </a:ext>
            </a:extLst>
          </p:cNvPr>
          <p:cNvGrpSpPr/>
          <p:nvPr/>
        </p:nvGrpSpPr>
        <p:grpSpPr>
          <a:xfrm>
            <a:off x="4761732" y="4360723"/>
            <a:ext cx="2668535" cy="2348578"/>
            <a:chOff x="3074737" y="3187698"/>
            <a:chExt cx="2668535" cy="2348578"/>
          </a:xfrm>
        </p:grpSpPr>
        <p:pic>
          <p:nvPicPr>
            <p:cNvPr id="158726" name="Picture 6" descr="5">
              <a:extLst>
                <a:ext uri="{FF2B5EF4-FFF2-40B4-BE49-F238E27FC236}">
                  <a16:creationId xmlns:a16="http://schemas.microsoft.com/office/drawing/2014/main" id="{20AE6A0C-A11D-46E7-B5E8-64342C284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737" y="3187698"/>
              <a:ext cx="2668535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3" name="Oval 13">
              <a:extLst>
                <a:ext uri="{FF2B5EF4-FFF2-40B4-BE49-F238E27FC236}">
                  <a16:creationId xmlns:a16="http://schemas.microsoft.com/office/drawing/2014/main" id="{A5D31BDB-C3FF-4A57-A3FC-1F1E4125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4911" y="5097272"/>
              <a:ext cx="441412" cy="439004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5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894D19-4EBC-4071-9C5F-EB05273D909D}"/>
              </a:ext>
            </a:extLst>
          </p:cNvPr>
          <p:cNvGrpSpPr/>
          <p:nvPr/>
        </p:nvGrpSpPr>
        <p:grpSpPr>
          <a:xfrm>
            <a:off x="8830599" y="4371710"/>
            <a:ext cx="2668535" cy="2348578"/>
            <a:chOff x="5754891" y="3187698"/>
            <a:chExt cx="2668535" cy="2348578"/>
          </a:xfrm>
        </p:grpSpPr>
        <p:pic>
          <p:nvPicPr>
            <p:cNvPr id="158727" name="Picture 7" descr="6">
              <a:extLst>
                <a:ext uri="{FF2B5EF4-FFF2-40B4-BE49-F238E27FC236}">
                  <a16:creationId xmlns:a16="http://schemas.microsoft.com/office/drawing/2014/main" id="{E67AB875-420D-488E-8A39-8696AE0CC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891" y="3187698"/>
              <a:ext cx="2668535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4" name="Oval 14">
              <a:extLst>
                <a:ext uri="{FF2B5EF4-FFF2-40B4-BE49-F238E27FC236}">
                  <a16:creationId xmlns:a16="http://schemas.microsoft.com/office/drawing/2014/main" id="{A01A4F3F-A96B-4C02-9DFB-EB0AA44BD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4891" y="5030316"/>
              <a:ext cx="500082" cy="505960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6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87D1DB-5488-4BC2-9481-CA1D84B50DE1}"/>
              </a:ext>
            </a:extLst>
          </p:cNvPr>
          <p:cNvSpPr/>
          <p:nvPr/>
        </p:nvSpPr>
        <p:spPr>
          <a:xfrm>
            <a:off x="2531918" y="3031864"/>
            <a:ext cx="2880328" cy="748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63E136-5096-4FAA-869D-A5B52CFB6C32}"/>
              </a:ext>
            </a:extLst>
          </p:cNvPr>
          <p:cNvSpPr/>
          <p:nvPr/>
        </p:nvSpPr>
        <p:spPr>
          <a:xfrm>
            <a:off x="6443533" y="2997000"/>
            <a:ext cx="3987340" cy="7588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30B30A-F19D-47A6-BF24-DB719D83BF18}"/>
              </a:ext>
            </a:extLst>
          </p:cNvPr>
          <p:cNvCxnSpPr>
            <a:cxnSpLocks/>
          </p:cNvCxnSpPr>
          <p:nvPr/>
        </p:nvCxnSpPr>
        <p:spPr>
          <a:xfrm>
            <a:off x="3061291" y="2111433"/>
            <a:ext cx="3382242" cy="13175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39BD946-8C3E-4591-9AEF-E090BCEA1B0D}"/>
              </a:ext>
            </a:extLst>
          </p:cNvPr>
          <p:cNvCxnSpPr>
            <a:cxnSpLocks/>
          </p:cNvCxnSpPr>
          <p:nvPr/>
        </p:nvCxnSpPr>
        <p:spPr>
          <a:xfrm>
            <a:off x="7139478" y="1791788"/>
            <a:ext cx="1447197" cy="120521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42A35BA-2CCA-4AF7-81EB-E37BD0E0B9C8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3972082" y="1854914"/>
            <a:ext cx="4776558" cy="1176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58B653B-2BC6-4030-A79B-EB30426437F6}"/>
              </a:ext>
            </a:extLst>
          </p:cNvPr>
          <p:cNvCxnSpPr>
            <a:cxnSpLocks/>
          </p:cNvCxnSpPr>
          <p:nvPr/>
        </p:nvCxnSpPr>
        <p:spPr>
          <a:xfrm flipV="1">
            <a:off x="2871151" y="3843087"/>
            <a:ext cx="586983" cy="17809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F99F949-5CFF-40F1-B241-E1B368E40F83}"/>
              </a:ext>
            </a:extLst>
          </p:cNvPr>
          <p:cNvCxnSpPr>
            <a:cxnSpLocks/>
            <a:stCxn id="158726" idx="1"/>
            <a:endCxn id="8" idx="2"/>
          </p:cNvCxnSpPr>
          <p:nvPr/>
        </p:nvCxnSpPr>
        <p:spPr>
          <a:xfrm flipH="1" flipV="1">
            <a:off x="3972082" y="3780008"/>
            <a:ext cx="789650" cy="17550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3FBD232-E969-4DBA-9536-F74CC1EC3D7D}"/>
              </a:ext>
            </a:extLst>
          </p:cNvPr>
          <p:cNvCxnSpPr>
            <a:cxnSpLocks/>
          </p:cNvCxnSpPr>
          <p:nvPr/>
        </p:nvCxnSpPr>
        <p:spPr>
          <a:xfrm flipH="1" flipV="1">
            <a:off x="5412246" y="3755825"/>
            <a:ext cx="3336393" cy="105557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819574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11B1B5-69D9-4844-919A-ADE3BBFAE8DD}"/>
              </a:ext>
            </a:extLst>
          </p:cNvPr>
          <p:cNvGrpSpPr/>
          <p:nvPr/>
        </p:nvGrpSpPr>
        <p:grpSpPr>
          <a:xfrm>
            <a:off x="972868" y="815858"/>
            <a:ext cx="2619756" cy="2190173"/>
            <a:chOff x="550011" y="997526"/>
            <a:chExt cx="2524726" cy="2190173"/>
          </a:xfrm>
        </p:grpSpPr>
        <p:pic>
          <p:nvPicPr>
            <p:cNvPr id="158722" name="Picture 2" descr="1">
              <a:extLst>
                <a:ext uri="{FF2B5EF4-FFF2-40B4-BE49-F238E27FC236}">
                  <a16:creationId xmlns:a16="http://schemas.microsoft.com/office/drawing/2014/main" id="{B1F4A9E8-40B3-441B-B76F-B73EEF887A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7"/>
            <a:stretch>
              <a:fillRect/>
            </a:stretch>
          </p:blipFill>
          <p:spPr bwMode="auto">
            <a:xfrm>
              <a:off x="550011" y="997526"/>
              <a:ext cx="2524726" cy="21901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29" name="Oval 9">
              <a:extLst>
                <a:ext uri="{FF2B5EF4-FFF2-40B4-BE49-F238E27FC236}">
                  <a16:creationId xmlns:a16="http://schemas.microsoft.com/office/drawing/2014/main" id="{7DE84636-8878-4350-A750-82607E31F3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011" y="997526"/>
              <a:ext cx="520450" cy="481473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1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E9A1ECC-41CB-423B-B349-96C6E32F4BB6}"/>
              </a:ext>
            </a:extLst>
          </p:cNvPr>
          <p:cNvGrpSpPr/>
          <p:nvPr/>
        </p:nvGrpSpPr>
        <p:grpSpPr>
          <a:xfrm>
            <a:off x="972868" y="3878921"/>
            <a:ext cx="2604396" cy="2214498"/>
            <a:chOff x="3112017" y="973200"/>
            <a:chExt cx="2604396" cy="2214498"/>
          </a:xfrm>
        </p:grpSpPr>
        <p:pic>
          <p:nvPicPr>
            <p:cNvPr id="158723" name="Picture 3" descr="2">
              <a:extLst>
                <a:ext uri="{FF2B5EF4-FFF2-40B4-BE49-F238E27FC236}">
                  <a16:creationId xmlns:a16="http://schemas.microsoft.com/office/drawing/2014/main" id="{C56665C6-49EF-45A7-95E0-E3B3B35495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3215" y="973201"/>
              <a:ext cx="2603198" cy="2214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0" name="Oval 10">
              <a:extLst>
                <a:ext uri="{FF2B5EF4-FFF2-40B4-BE49-F238E27FC236}">
                  <a16:creationId xmlns:a16="http://schemas.microsoft.com/office/drawing/2014/main" id="{62348DBB-012E-41AE-B5C0-33A019478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017" y="973200"/>
              <a:ext cx="520451" cy="481473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2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463E136-5096-4FAA-869D-A5B52CFB6C32}"/>
              </a:ext>
            </a:extLst>
          </p:cNvPr>
          <p:cNvSpPr/>
          <p:nvPr/>
        </p:nvSpPr>
        <p:spPr>
          <a:xfrm>
            <a:off x="4294413" y="247988"/>
            <a:ext cx="3987340" cy="7588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39F7882-DF2E-4E6E-9999-3C01B1A3BB2F}"/>
              </a:ext>
            </a:extLst>
          </p:cNvPr>
          <p:cNvSpPr/>
          <p:nvPr/>
        </p:nvSpPr>
        <p:spPr>
          <a:xfrm rot="1324452">
            <a:off x="3653559" y="2279374"/>
            <a:ext cx="2227811" cy="758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C2526C03-04FC-4D71-B616-5CD9BFF66870}"/>
              </a:ext>
            </a:extLst>
          </p:cNvPr>
          <p:cNvSpPr/>
          <p:nvPr/>
        </p:nvSpPr>
        <p:spPr>
          <a:xfrm rot="20441006">
            <a:off x="3560393" y="4377557"/>
            <a:ext cx="2227811" cy="75882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8A6B61C3-952D-4082-9DC2-152F2F43EF92}"/>
              </a:ext>
            </a:extLst>
          </p:cNvPr>
          <p:cNvSpPr/>
          <p:nvPr/>
        </p:nvSpPr>
        <p:spPr>
          <a:xfrm>
            <a:off x="5640503" y="2296879"/>
            <a:ext cx="6025702" cy="303610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B99C20-048A-4161-BCFF-C6A84A5E6226}"/>
              </a:ext>
            </a:extLst>
          </p:cNvPr>
          <p:cNvSpPr txBox="1"/>
          <p:nvPr/>
        </p:nvSpPr>
        <p:spPr>
          <a:xfrm>
            <a:off x="525795" y="3121297"/>
            <a:ext cx="37686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ts val="0"/>
              </a:spcBef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</a:t>
            </a:r>
            <a:endParaRPr lang="en-US" alt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AD38D4-5CCC-49D7-A805-8F43D23DE44B}"/>
              </a:ext>
            </a:extLst>
          </p:cNvPr>
          <p:cNvSpPr txBox="1"/>
          <p:nvPr/>
        </p:nvSpPr>
        <p:spPr>
          <a:xfrm>
            <a:off x="0" y="6166860"/>
            <a:ext cx="6109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hangingPunct="1">
              <a:spcBef>
                <a:spcPts val="0"/>
              </a:spcBef>
            </a:pP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vỉa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9973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4" grpId="0" animBg="1"/>
      <p:bldP spid="11" grpId="0" animBg="1"/>
      <p:bldP spid="27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6" name="Picture 12">
            <a:extLst>
              <a:ext uri="{FF2B5EF4-FFF2-40B4-BE49-F238E27FC236}">
                <a16:creationId xmlns:a16="http://schemas.microsoft.com/office/drawing/2014/main" id="{A98D74CA-FD8B-4CEB-8506-4DFC45D2A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55" y="5338016"/>
            <a:ext cx="3921057" cy="1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8343D4C6-23D0-4A03-8C91-A696FCE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55" y="5094504"/>
            <a:ext cx="3397870" cy="61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99C7F4E6-4F99-4EE6-BD47-4970345CA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642" y="4208929"/>
            <a:ext cx="4199458" cy="138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F667F181-C765-4E4C-BD26-D438307D0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42" y="3371716"/>
            <a:ext cx="3063055" cy="23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23F960DD-C452-43F2-9E22-81B593311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17" y="1290431"/>
            <a:ext cx="2133378" cy="7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>
            <a:extLst>
              <a:ext uri="{FF2B5EF4-FFF2-40B4-BE49-F238E27FC236}">
                <a16:creationId xmlns:a16="http://schemas.microsoft.com/office/drawing/2014/main" id="{B0F378DC-0374-4D68-8ABC-680282B82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17" y="685387"/>
            <a:ext cx="1952093" cy="9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0F4BB962-F955-4D02-A699-971264C3B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677" y="0"/>
            <a:ext cx="1681469" cy="1572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77643A64-CBAF-4F69-8AE0-7E746ED7B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51" y="1154922"/>
            <a:ext cx="2560126" cy="250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E1B268B3-1201-42AD-AB71-AA4736562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688" y="2732081"/>
            <a:ext cx="3063056" cy="198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11A08C-6A1D-438B-8536-97BCDC98871F}"/>
              </a:ext>
            </a:extLst>
          </p:cNvPr>
          <p:cNvSpPr/>
          <p:nvPr/>
        </p:nvSpPr>
        <p:spPr>
          <a:xfrm>
            <a:off x="3400392" y="2568750"/>
            <a:ext cx="53912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74851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1074" y="508572"/>
            <a:ext cx="6528134" cy="248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3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 PHÒNG CÁC BỆNH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LÂY QUA ĐƯỜNG TIÊU HÓA</a:t>
            </a:r>
          </a:p>
        </p:txBody>
      </p:sp>
      <p:pic>
        <p:nvPicPr>
          <p:cNvPr id="1028" name="Picture 4" descr="Children Eating Healthy Food Stock Illustrations – 3,753 Children Eating  Healthy Food Stock Illustrations, Vectors &amp;amp; Clipart - Dreamstim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6549"/>
          <a:stretch/>
        </p:blipFill>
        <p:spPr bwMode="auto">
          <a:xfrm>
            <a:off x="2474647" y="2948970"/>
            <a:ext cx="7620000" cy="34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050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AD2F01D-55F1-44F0-A279-660D988497AC}"/>
              </a:ext>
            </a:extLst>
          </p:cNvPr>
          <p:cNvGrpSpPr/>
          <p:nvPr/>
        </p:nvGrpSpPr>
        <p:grpSpPr>
          <a:xfrm>
            <a:off x="223189" y="1039875"/>
            <a:ext cx="2668535" cy="2214497"/>
            <a:chOff x="5754891" y="973201"/>
            <a:chExt cx="2668535" cy="2214497"/>
          </a:xfrm>
        </p:grpSpPr>
        <p:pic>
          <p:nvPicPr>
            <p:cNvPr id="158724" name="Picture 4" descr="3">
              <a:extLst>
                <a:ext uri="{FF2B5EF4-FFF2-40B4-BE49-F238E27FC236}">
                  <a16:creationId xmlns:a16="http://schemas.microsoft.com/office/drawing/2014/main" id="{CE08B83B-6476-4A6C-B07B-A59BA259FC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05" r="21204"/>
            <a:stretch>
              <a:fillRect/>
            </a:stretch>
          </p:blipFill>
          <p:spPr bwMode="auto">
            <a:xfrm>
              <a:off x="5754891" y="973201"/>
              <a:ext cx="2668535" cy="221449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1" name="Oval 11">
              <a:extLst>
                <a:ext uri="{FF2B5EF4-FFF2-40B4-BE49-F238E27FC236}">
                  <a16:creationId xmlns:a16="http://schemas.microsoft.com/office/drawing/2014/main" id="{5A835EBA-6933-41CB-A4FC-3B4E96CF40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2784" y="989161"/>
              <a:ext cx="520451" cy="531907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3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DEE27B0-65DF-4230-ABF6-9B821538ADFF}"/>
              </a:ext>
            </a:extLst>
          </p:cNvPr>
          <p:cNvGrpSpPr/>
          <p:nvPr/>
        </p:nvGrpSpPr>
        <p:grpSpPr>
          <a:xfrm>
            <a:off x="3499013" y="1038982"/>
            <a:ext cx="2679778" cy="2214497"/>
            <a:chOff x="563582" y="3187698"/>
            <a:chExt cx="2499536" cy="2348578"/>
          </a:xfrm>
        </p:grpSpPr>
        <p:pic>
          <p:nvPicPr>
            <p:cNvPr id="158725" name="Picture 5" descr="4">
              <a:extLst>
                <a:ext uri="{FF2B5EF4-FFF2-40B4-BE49-F238E27FC236}">
                  <a16:creationId xmlns:a16="http://schemas.microsoft.com/office/drawing/2014/main" id="{BDB1BA9F-0773-469B-93FD-F3DA902F5F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825" y="3187698"/>
              <a:ext cx="2488293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2" name="Oval 12">
              <a:extLst>
                <a:ext uri="{FF2B5EF4-FFF2-40B4-BE49-F238E27FC236}">
                  <a16:creationId xmlns:a16="http://schemas.microsoft.com/office/drawing/2014/main" id="{B9EB212A-29AC-4AD0-B129-F3EC95D76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582" y="3205571"/>
              <a:ext cx="520451" cy="528364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4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0589B9-D174-4418-8EDA-1BD766D270C8}"/>
              </a:ext>
            </a:extLst>
          </p:cNvPr>
          <p:cNvGrpSpPr/>
          <p:nvPr/>
        </p:nvGrpSpPr>
        <p:grpSpPr>
          <a:xfrm>
            <a:off x="6424900" y="883496"/>
            <a:ext cx="2715432" cy="2448700"/>
            <a:chOff x="3027840" y="3032211"/>
            <a:chExt cx="2715432" cy="2504065"/>
          </a:xfrm>
        </p:grpSpPr>
        <p:pic>
          <p:nvPicPr>
            <p:cNvPr id="158726" name="Picture 6" descr="5">
              <a:extLst>
                <a:ext uri="{FF2B5EF4-FFF2-40B4-BE49-F238E27FC236}">
                  <a16:creationId xmlns:a16="http://schemas.microsoft.com/office/drawing/2014/main" id="{20AE6A0C-A11D-46E7-B5E8-64342C284C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4737" y="3187698"/>
              <a:ext cx="2668535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3" name="Oval 13">
              <a:extLst>
                <a:ext uri="{FF2B5EF4-FFF2-40B4-BE49-F238E27FC236}">
                  <a16:creationId xmlns:a16="http://schemas.microsoft.com/office/drawing/2014/main" id="{A5D31BDB-C3FF-4A57-A3FC-1F1E41251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7840" y="3032211"/>
              <a:ext cx="441412" cy="439004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5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894D19-4EBC-4071-9C5F-EB05273D909D}"/>
              </a:ext>
            </a:extLst>
          </p:cNvPr>
          <p:cNvGrpSpPr/>
          <p:nvPr/>
        </p:nvGrpSpPr>
        <p:grpSpPr>
          <a:xfrm>
            <a:off x="9405747" y="1038982"/>
            <a:ext cx="2696126" cy="2275971"/>
            <a:chOff x="5727300" y="3187698"/>
            <a:chExt cx="2696126" cy="2348578"/>
          </a:xfrm>
        </p:grpSpPr>
        <p:pic>
          <p:nvPicPr>
            <p:cNvPr id="158727" name="Picture 7" descr="6">
              <a:extLst>
                <a:ext uri="{FF2B5EF4-FFF2-40B4-BE49-F238E27FC236}">
                  <a16:creationId xmlns:a16="http://schemas.microsoft.com/office/drawing/2014/main" id="{E67AB875-420D-488E-8A39-8696AE0CCB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891" y="3187698"/>
              <a:ext cx="2668535" cy="234857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8734" name="Oval 14">
              <a:extLst>
                <a:ext uri="{FF2B5EF4-FFF2-40B4-BE49-F238E27FC236}">
                  <a16:creationId xmlns:a16="http://schemas.microsoft.com/office/drawing/2014/main" id="{A01A4F3F-A96B-4C02-9DFB-EB0AA44BD0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7300" y="3187698"/>
              <a:ext cx="500082" cy="505960"/>
            </a:xfrm>
            <a:prstGeom prst="ellipse">
              <a:avLst/>
            </a:prstGeom>
            <a:solidFill>
              <a:srgbClr val="FF1D1D"/>
            </a:solidFill>
            <a:ln>
              <a:noFill/>
            </a:ln>
            <a:effectLst>
              <a:prstShdw prst="shdw17" dist="17961" dir="2700000">
                <a:srgbClr val="991111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ctr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600" b="1" dirty="0">
                  <a:cs typeface="Arial" panose="020B0604020202020204" pitchFamily="34" charset="0"/>
                </a:rPr>
                <a:t>6</a:t>
              </a:r>
              <a:endParaRPr lang="vi-VN" altLang="en-US" sz="26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187D1DB-5488-4BC2-9481-CA1D84B50DE1}"/>
              </a:ext>
            </a:extLst>
          </p:cNvPr>
          <p:cNvSpPr/>
          <p:nvPr/>
        </p:nvSpPr>
        <p:spPr>
          <a:xfrm>
            <a:off x="4655836" y="111063"/>
            <a:ext cx="2880328" cy="748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9F674B-2D8F-4EB5-9066-A4749C76C9C9}"/>
              </a:ext>
            </a:extLst>
          </p:cNvPr>
          <p:cNvSpPr txBox="1"/>
          <p:nvPr/>
        </p:nvSpPr>
        <p:spPr>
          <a:xfrm>
            <a:off x="90127" y="3356847"/>
            <a:ext cx="28803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87E501-5117-484D-B806-6194B4E66C5F}"/>
              </a:ext>
            </a:extLst>
          </p:cNvPr>
          <p:cNvSpPr txBox="1"/>
          <p:nvPr/>
        </p:nvSpPr>
        <p:spPr>
          <a:xfrm>
            <a:off x="3657570" y="3247762"/>
            <a:ext cx="2667724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150000"/>
              </a:lnSpc>
              <a:spcBef>
                <a:spcPts val="1000"/>
              </a:spcBef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65FB84A-92B8-4CD9-9123-40B414D473AB}"/>
              </a:ext>
            </a:extLst>
          </p:cNvPr>
          <p:cNvSpPr txBox="1"/>
          <p:nvPr/>
        </p:nvSpPr>
        <p:spPr>
          <a:xfrm>
            <a:off x="9327027" y="3501130"/>
            <a:ext cx="29174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</a:pP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rác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đúng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nơi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quy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định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69AF6F8-D868-40DB-BE7F-8B285C8FE6FC}"/>
              </a:ext>
            </a:extLst>
          </p:cNvPr>
          <p:cNvSpPr txBox="1"/>
          <p:nvPr/>
        </p:nvSpPr>
        <p:spPr>
          <a:xfrm>
            <a:off x="6471797" y="3429000"/>
            <a:ext cx="2667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eaLnBrk="1" hangingPunct="1">
              <a:spcBef>
                <a:spcPts val="0"/>
              </a:spcBef>
            </a:pP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endParaRPr lang="en-US" alt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98CFCC-4367-43DF-9C75-FA32B9A9C5A8}"/>
              </a:ext>
            </a:extLst>
          </p:cNvPr>
          <p:cNvGrpSpPr/>
          <p:nvPr/>
        </p:nvGrpSpPr>
        <p:grpSpPr>
          <a:xfrm>
            <a:off x="26636" y="4526796"/>
            <a:ext cx="5205368" cy="2214497"/>
            <a:chOff x="291365" y="4374044"/>
            <a:chExt cx="5205368" cy="2214497"/>
          </a:xfrm>
        </p:grpSpPr>
        <p:sp>
          <p:nvSpPr>
            <p:cNvPr id="24" name="Cloud 23">
              <a:extLst>
                <a:ext uri="{FF2B5EF4-FFF2-40B4-BE49-F238E27FC236}">
                  <a16:creationId xmlns:a16="http://schemas.microsoft.com/office/drawing/2014/main" id="{C736D9C1-3C20-4B60-AB89-04F1D9652679}"/>
                </a:ext>
              </a:extLst>
            </p:cNvPr>
            <p:cNvSpPr/>
            <p:nvPr/>
          </p:nvSpPr>
          <p:spPr>
            <a:xfrm>
              <a:off x="291365" y="4374044"/>
              <a:ext cx="5205368" cy="2214497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7289AAC-F87D-4DB8-851C-9E9114BC149E}"/>
                </a:ext>
              </a:extLst>
            </p:cNvPr>
            <p:cNvSpPr txBox="1"/>
            <p:nvPr/>
          </p:nvSpPr>
          <p:spPr>
            <a:xfrm>
              <a:off x="831533" y="4834961"/>
              <a:ext cx="421957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Hạn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chế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lây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endPara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11ED4A-7F13-4895-8E7B-DA6FDD82DF49}"/>
              </a:ext>
            </a:extLst>
          </p:cNvPr>
          <p:cNvGrpSpPr/>
          <p:nvPr/>
        </p:nvGrpSpPr>
        <p:grpSpPr>
          <a:xfrm>
            <a:off x="7294105" y="4549266"/>
            <a:ext cx="4871259" cy="2214497"/>
            <a:chOff x="6762484" y="4452295"/>
            <a:chExt cx="4871259" cy="2214497"/>
          </a:xfrm>
        </p:grpSpPr>
        <p:sp>
          <p:nvSpPr>
            <p:cNvPr id="25" name="Cloud 24">
              <a:extLst>
                <a:ext uri="{FF2B5EF4-FFF2-40B4-BE49-F238E27FC236}">
                  <a16:creationId xmlns:a16="http://schemas.microsoft.com/office/drawing/2014/main" id="{74E0DB4D-61C1-427E-91A6-D7C5735AE738}"/>
                </a:ext>
              </a:extLst>
            </p:cNvPr>
            <p:cNvSpPr/>
            <p:nvPr/>
          </p:nvSpPr>
          <p:spPr>
            <a:xfrm>
              <a:off x="6762484" y="4452295"/>
              <a:ext cx="4871259" cy="2214497"/>
            </a:xfrm>
            <a:prstGeom prst="cloud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DB7495-E88D-41D7-928B-CC6509FD2C1A}"/>
                </a:ext>
              </a:extLst>
            </p:cNvPr>
            <p:cNvSpPr txBox="1"/>
            <p:nvPr/>
          </p:nvSpPr>
          <p:spPr>
            <a:xfrm>
              <a:off x="7277079" y="5058442"/>
              <a:ext cx="4219571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Biện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pháp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lây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hóa</a:t>
              </a:r>
              <a:endParaRPr lang="en-US" altLang="en-US" sz="3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id="{BBF25EB2-DED6-4944-A360-DF4890B8C56A}"/>
              </a:ext>
            </a:extLst>
          </p:cNvPr>
          <p:cNvSpPr/>
          <p:nvPr/>
        </p:nvSpPr>
        <p:spPr>
          <a:xfrm>
            <a:off x="5723219" y="5239051"/>
            <a:ext cx="1265410" cy="57996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0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3" grpId="0"/>
      <p:bldP spid="35" grpId="0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40A5B-3CAB-49C2-BB04-B0D4CE4F3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1"/>
            <a:ext cx="12192000" cy="68400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BD19EBE-8CE0-42A4-BDE2-0EAE82FD9389}"/>
              </a:ext>
            </a:extLst>
          </p:cNvPr>
          <p:cNvSpPr/>
          <p:nvPr/>
        </p:nvSpPr>
        <p:spPr>
          <a:xfrm>
            <a:off x="1817917" y="1452229"/>
            <a:ext cx="590549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 một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n w="0"/>
                <a:solidFill>
                  <a:srgbClr val="FF00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29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98677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>
            <a:extLst>
              <a:ext uri="{FF2B5EF4-FFF2-40B4-BE49-F238E27FC236}">
                <a16:creationId xmlns:a16="http://schemas.microsoft.com/office/drawing/2014/main" id="{D86ECF3A-718B-4522-A1AE-8BD64A219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05" y="3445130"/>
            <a:ext cx="2493737" cy="147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E3B5FB72-ECBC-4E6C-8258-4CFAF9398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0" y="3254741"/>
            <a:ext cx="3148926" cy="61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7EFA2DB4-98B9-44DC-946F-EB4EB98ED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3" y="2210912"/>
            <a:ext cx="2734366" cy="147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E5500852-A5DA-4438-9D92-B73B442C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9" y="2658809"/>
            <a:ext cx="3950454" cy="1146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797238-5778-4E3F-BF58-A7F57BCA20A3}"/>
              </a:ext>
            </a:extLst>
          </p:cNvPr>
          <p:cNvGrpSpPr/>
          <p:nvPr/>
        </p:nvGrpSpPr>
        <p:grpSpPr>
          <a:xfrm>
            <a:off x="5303839" y="144044"/>
            <a:ext cx="6888161" cy="5440466"/>
            <a:chOff x="5303839" y="1125538"/>
            <a:chExt cx="5357812" cy="4565651"/>
          </a:xfrm>
        </p:grpSpPr>
        <p:pic>
          <p:nvPicPr>
            <p:cNvPr id="21516" name="Picture 12">
              <a:extLst>
                <a:ext uri="{FF2B5EF4-FFF2-40B4-BE49-F238E27FC236}">
                  <a16:creationId xmlns:a16="http://schemas.microsoft.com/office/drawing/2014/main" id="{A98D74CA-FD8B-4CEB-8506-4DFC45D2AC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939" y="4841876"/>
              <a:ext cx="2401887" cy="8493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5" name="Picture 11">
              <a:extLst>
                <a:ext uri="{FF2B5EF4-FFF2-40B4-BE49-F238E27FC236}">
                  <a16:creationId xmlns:a16="http://schemas.microsoft.com/office/drawing/2014/main" id="{8343D4C6-23D0-4A03-8C91-A696FCEF39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939" y="4692650"/>
              <a:ext cx="2166937" cy="395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4" name="Picture 10">
              <a:extLst>
                <a:ext uri="{FF2B5EF4-FFF2-40B4-BE49-F238E27FC236}">
                  <a16:creationId xmlns:a16="http://schemas.microsoft.com/office/drawing/2014/main" id="{99C7F4E6-4F99-4EE6-BD47-4970345CA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3064" y="4125913"/>
              <a:ext cx="2668587" cy="88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3" name="Picture 9">
              <a:extLst>
                <a:ext uri="{FF2B5EF4-FFF2-40B4-BE49-F238E27FC236}">
                  <a16:creationId xmlns:a16="http://schemas.microsoft.com/office/drawing/2014/main" id="{F667F181-C765-4E4C-BD26-D438307D0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688" y="3411538"/>
              <a:ext cx="2220912" cy="1676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2" name="Picture 8">
              <a:extLst>
                <a:ext uri="{FF2B5EF4-FFF2-40B4-BE49-F238E27FC236}">
                  <a16:creationId xmlns:a16="http://schemas.microsoft.com/office/drawing/2014/main" id="{EF09791D-50CF-426C-93B1-7B8C9FAC70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625" y="2028826"/>
              <a:ext cx="1174750" cy="422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1" name="Picture 7">
              <a:extLst>
                <a:ext uri="{FF2B5EF4-FFF2-40B4-BE49-F238E27FC236}">
                  <a16:creationId xmlns:a16="http://schemas.microsoft.com/office/drawing/2014/main" id="{BA11966F-C556-4A08-89EC-478646CB2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1750" y="1681164"/>
              <a:ext cx="1125538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10" name="Picture 6">
              <a:extLst>
                <a:ext uri="{FF2B5EF4-FFF2-40B4-BE49-F238E27FC236}">
                  <a16:creationId xmlns:a16="http://schemas.microsoft.com/office/drawing/2014/main" id="{0AE901D5-65B6-47B1-B45B-7212D22AA9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4764" y="1125538"/>
              <a:ext cx="1152525" cy="1077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9" name="Picture 5">
              <a:extLst>
                <a:ext uri="{FF2B5EF4-FFF2-40B4-BE49-F238E27FC236}">
                  <a16:creationId xmlns:a16="http://schemas.microsoft.com/office/drawing/2014/main" id="{177CFBE1-4DF2-4A79-86CE-89CA43BE6D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688" y="1900239"/>
              <a:ext cx="1873250" cy="18303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08" name="Picture 4">
              <a:extLst>
                <a:ext uri="{FF2B5EF4-FFF2-40B4-BE49-F238E27FC236}">
                  <a16:creationId xmlns:a16="http://schemas.microsoft.com/office/drawing/2014/main" id="{F0382800-D003-4751-B6C7-78A872F322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839" y="3027364"/>
              <a:ext cx="1697037" cy="1100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858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eaLnBrk="1" fontAlgn="auto" hangingPunct="1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quá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ít</a:t>
              </a:r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fontAlgn="auto" hangingPunct="1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béo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4800" y="152464"/>
            <a:ext cx="4047896" cy="2332308"/>
            <a:chOff x="-4114800" y="152464"/>
            <a:chExt cx="4047896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-4114800" y="152464"/>
              <a:ext cx="1961824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giỏi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quá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172" name="AmthanhThua">
            <a:hlinkClick r:id="" action="ppaction://media"/>
            <a:extLst>
              <a:ext uri="{FF2B5EF4-FFF2-40B4-BE49-F238E27FC236}">
                <a16:creationId xmlns:a16="http://schemas.microsoft.com/office/drawing/2014/main" id="{C6E2AE9C-62B9-42F0-91AA-6B1C228D41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173" name="nhacthang">
            <a:hlinkClick r:id="" action="ppaction://media"/>
            <a:extLst>
              <a:ext uri="{FF2B5EF4-FFF2-40B4-BE49-F238E27FC236}">
                <a16:creationId xmlns:a16="http://schemas.microsoft.com/office/drawing/2014/main" id="{FC787D35-EA2C-4933-A0FB-01D7CBF464D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1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 p14:bounceEnd="65000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3432" fill="hold"/>
                                            <p:tgtEl>
                                              <p:spTgt spid="17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3.7037E-7 L 0.34882 0.0412 " pathEditMode="relative" rAng="0" ptsTypes="AA">
                                          <p:cBhvr>
                                            <p:cTn id="5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4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8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88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9" fill="hold">
                          <p:stCondLst>
                            <p:cond delay="0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9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9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17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2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7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tim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Tim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chóng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Tiểu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tiêu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chảy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eaLnBrk="1" hangingPunct="1"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Tim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huyết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áp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đau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bụng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béo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phì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nguy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mắc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altLang="en-US" sz="30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2464"/>
            <a:ext cx="4046704" cy="2332308"/>
            <a:chOff x="-4113608" y="152464"/>
            <a:chExt cx="4046704" cy="2332308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113608" y="152464"/>
              <a:ext cx="1959439" cy="2332308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giỏi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quá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E2C0CE17-61E7-4378-8029-5EC1339666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48B576CD-4EFF-45FA-9542-BB86C7CDBCE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1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7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7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0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98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9" fill="hold">
                          <p:stCondLst>
                            <p:cond delay="0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02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10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4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6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107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F6135-AF68-4A64-8137-B70201CF8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844"/>
            <a:ext cx="12192000" cy="6844311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2DA1AF-855F-46C2-8AE1-5718E4DFD783}"/>
              </a:ext>
            </a:extLst>
          </p:cNvPr>
          <p:cNvGrpSpPr/>
          <p:nvPr/>
        </p:nvGrpSpPr>
        <p:grpSpPr>
          <a:xfrm>
            <a:off x="6770639" y="3009107"/>
            <a:ext cx="5105398" cy="1790698"/>
            <a:chOff x="6770639" y="3009107"/>
            <a:chExt cx="5105398" cy="179069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07151055-1672-4C7E-BA92-63E851A005B3}"/>
                </a:ext>
              </a:extLst>
            </p:cNvPr>
            <p:cNvGrpSpPr/>
            <p:nvPr/>
          </p:nvGrpSpPr>
          <p:grpSpPr>
            <a:xfrm>
              <a:off x="6770639" y="3009107"/>
              <a:ext cx="5105398" cy="1790698"/>
              <a:chOff x="838202" y="2438400"/>
              <a:chExt cx="5105398" cy="2057398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6421F9E-FF9D-4A7C-9697-7F0260F96688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112AD5E6-6201-4B49-AAE8-FFB92C6AFE43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3378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8FEB6CFE-AB0E-4B4E-B91D-88A1DA89A89A}"/>
                </a:ext>
              </a:extLst>
            </p:cNvPr>
            <p:cNvSpPr/>
            <p:nvPr/>
          </p:nvSpPr>
          <p:spPr>
            <a:xfrm>
              <a:off x="722884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khuya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nhịn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8C8C043-95EA-4C88-BCE4-63900E1F20A4}"/>
              </a:ext>
            </a:extLst>
          </p:cNvPr>
          <p:cNvGrpSpPr/>
          <p:nvPr/>
        </p:nvGrpSpPr>
        <p:grpSpPr>
          <a:xfrm>
            <a:off x="6770639" y="4933892"/>
            <a:ext cx="5105398" cy="1790698"/>
            <a:chOff x="6770639" y="4933892"/>
            <a:chExt cx="5105398" cy="1790698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7F5B4359-49BD-4F81-87DA-3502A642CC14}"/>
                </a:ext>
              </a:extLst>
            </p:cNvPr>
            <p:cNvGrpSpPr/>
            <p:nvPr/>
          </p:nvGrpSpPr>
          <p:grpSpPr>
            <a:xfrm>
              <a:off x="6770639" y="4933892"/>
              <a:ext cx="5105398" cy="1790698"/>
              <a:chOff x="838202" y="2438400"/>
              <a:chExt cx="5105398" cy="2057398"/>
            </a:xfrm>
          </p:grpSpPr>
          <p:sp>
            <p:nvSpPr>
              <p:cNvPr id="54" name="Rectangle: Rounded Corners 53">
                <a:extLst>
                  <a:ext uri="{FF2B5EF4-FFF2-40B4-BE49-F238E27FC236}">
                    <a16:creationId xmlns:a16="http://schemas.microsoft.com/office/drawing/2014/main" id="{D1DC5350-0109-4799-B29F-14BD235F834D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532A6D39-BB84-4E99-82BE-0B6CBB01577A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F46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6" name="Rectangle: Rounded Corners 125">
              <a:extLst>
                <a:ext uri="{FF2B5EF4-FFF2-40B4-BE49-F238E27FC236}">
                  <a16:creationId xmlns:a16="http://schemas.microsoft.com/office/drawing/2014/main" id="{797BC3E3-56FA-4AAA-953C-4E2F5AEBD8E8}"/>
                </a:ext>
              </a:extLst>
            </p:cNvPr>
            <p:cNvSpPr/>
            <p:nvPr/>
          </p:nvSpPr>
          <p:spPr>
            <a:xfrm>
              <a:off x="722884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D.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Ngủ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tivi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dirty="0">
                <a:solidFill>
                  <a:schemeClr val="bg1"/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E7BFBB-E9FD-4291-9D1E-392C32762D78}"/>
              </a:ext>
            </a:extLst>
          </p:cNvPr>
          <p:cNvGrpSpPr/>
          <p:nvPr/>
        </p:nvGrpSpPr>
        <p:grpSpPr>
          <a:xfrm>
            <a:off x="838201" y="4933892"/>
            <a:ext cx="5105398" cy="1790698"/>
            <a:chOff x="838201" y="4933892"/>
            <a:chExt cx="5105398" cy="1790698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8147DBC-1562-4B7B-955E-9A5ECFE3642B}"/>
                </a:ext>
              </a:extLst>
            </p:cNvPr>
            <p:cNvGrpSpPr/>
            <p:nvPr/>
          </p:nvGrpSpPr>
          <p:grpSpPr>
            <a:xfrm>
              <a:off x="838201" y="4933892"/>
              <a:ext cx="5105398" cy="1790698"/>
              <a:chOff x="838202" y="2438400"/>
              <a:chExt cx="5105398" cy="2057398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F18D1-233E-459F-A9A1-3C785C7DC119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C3D90569-2038-4699-AD4F-2466D4AF519B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00C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367453D-420B-4D30-B207-A57CC4372B2A}"/>
                </a:ext>
              </a:extLst>
            </p:cNvPr>
            <p:cNvSpPr/>
            <p:nvPr/>
          </p:nvSpPr>
          <p:spPr>
            <a:xfrm>
              <a:off x="1314172" y="49816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C.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uống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dục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đều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đặn</a:t>
              </a:r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3231591-2AE6-4064-9D84-402B76CD1593}"/>
              </a:ext>
            </a:extLst>
          </p:cNvPr>
          <p:cNvGrpSpPr/>
          <p:nvPr/>
        </p:nvGrpSpPr>
        <p:grpSpPr>
          <a:xfrm>
            <a:off x="838201" y="3009107"/>
            <a:ext cx="5105398" cy="1790698"/>
            <a:chOff x="838201" y="3009107"/>
            <a:chExt cx="5105398" cy="179069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69C64D8-76BA-47C1-B3F5-339643BE0FEB}"/>
                </a:ext>
              </a:extLst>
            </p:cNvPr>
            <p:cNvGrpSpPr/>
            <p:nvPr/>
          </p:nvGrpSpPr>
          <p:grpSpPr>
            <a:xfrm>
              <a:off x="838201" y="3009107"/>
              <a:ext cx="5105398" cy="1790698"/>
              <a:chOff x="838202" y="2438400"/>
              <a:chExt cx="5105398" cy="2057398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A723B64-8597-4560-BDD4-9C604D2EA64B}"/>
                  </a:ext>
                </a:extLst>
              </p:cNvPr>
              <p:cNvSpPr/>
              <p:nvPr/>
            </p:nvSpPr>
            <p:spPr>
              <a:xfrm>
                <a:off x="838202" y="2438400"/>
                <a:ext cx="5105398" cy="205739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924F9C22-7338-4783-9D1F-4F6669251F7D}"/>
                  </a:ext>
                </a:extLst>
              </p:cNvPr>
              <p:cNvSpPr/>
              <p:nvPr/>
            </p:nvSpPr>
            <p:spPr>
              <a:xfrm>
                <a:off x="952501" y="2514599"/>
                <a:ext cx="4876800" cy="1905000"/>
              </a:xfrm>
              <a:prstGeom prst="roundRect">
                <a:avLst/>
              </a:prstGeom>
              <a:solidFill>
                <a:srgbClr val="F49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17205D1-8ECF-4ECE-A9DE-175B9F209F00}"/>
                </a:ext>
              </a:extLst>
            </p:cNvPr>
            <p:cNvSpPr/>
            <p:nvPr/>
          </p:nvSpPr>
          <p:spPr>
            <a:xfrm>
              <a:off x="1314172" y="3075428"/>
              <a:ext cx="4515128" cy="165373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indent="0" eaLnBrk="1" hangingPunct="1">
                <a:buFont typeface="Arial" panose="020B0604020202020204" pitchFamily="34" charset="0"/>
                <a:buNone/>
              </a:pP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nhanh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thêm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bữa</a:t>
              </a:r>
              <a:r>
                <a:rPr lang="en-US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FC307E2-8C84-4E25-BF45-1D7184DA588B}"/>
              </a:ext>
            </a:extLst>
          </p:cNvPr>
          <p:cNvGrpSpPr/>
          <p:nvPr/>
        </p:nvGrpSpPr>
        <p:grpSpPr>
          <a:xfrm>
            <a:off x="1982578" y="246435"/>
            <a:ext cx="9961727" cy="2554445"/>
            <a:chOff x="1982578" y="246435"/>
            <a:chExt cx="9961727" cy="25544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2879B0-0D95-41F4-AF6C-356C03398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82578" y="246435"/>
              <a:ext cx="9961727" cy="2554445"/>
            </a:xfrm>
            <a:prstGeom prst="rect">
              <a:avLst/>
            </a:prstGeom>
          </p:spPr>
        </p:pic>
        <p:sp>
          <p:nvSpPr>
            <p:cNvPr id="117" name="Rectangle: Rounded Corners 116">
              <a:extLst>
                <a:ext uri="{FF2B5EF4-FFF2-40B4-BE49-F238E27FC236}">
                  <a16:creationId xmlns:a16="http://schemas.microsoft.com/office/drawing/2014/main" id="{C514F8ED-55A3-41ED-A6BF-C88625750094}"/>
                </a:ext>
              </a:extLst>
            </p:cNvPr>
            <p:cNvSpPr/>
            <p:nvPr/>
          </p:nvSpPr>
          <p:spPr>
            <a:xfrm>
              <a:off x="2161760" y="419053"/>
              <a:ext cx="9471904" cy="20422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Muốn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phòng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bệnh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béo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phì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cần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alt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pic>
        <p:nvPicPr>
          <p:cNvPr id="2" name="ChuongCam - 9Slide.vn">
            <a:extLst>
              <a:ext uri="{FF2B5EF4-FFF2-40B4-BE49-F238E27FC236}">
                <a16:creationId xmlns:a16="http://schemas.microsoft.com/office/drawing/2014/main" id="{655755B7-2B89-4C82-B7B3-A9A4AA6270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3269287"/>
            <a:ext cx="1322947" cy="1219306"/>
          </a:xfrm>
          <a:prstGeom prst="rect">
            <a:avLst/>
          </a:prstGeom>
        </p:spPr>
      </p:pic>
      <p:pic>
        <p:nvPicPr>
          <p:cNvPr id="116" name="ChuongLa - 9Slide.vn">
            <a:extLst>
              <a:ext uri="{FF2B5EF4-FFF2-40B4-BE49-F238E27FC236}">
                <a16:creationId xmlns:a16="http://schemas.microsoft.com/office/drawing/2014/main" id="{C86FD277-D7C1-4175-9CE8-89B100B9DF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615" y="5219641"/>
            <a:ext cx="1322947" cy="1219306"/>
          </a:xfrm>
          <a:prstGeom prst="rect">
            <a:avLst/>
          </a:prstGeom>
        </p:spPr>
      </p:pic>
      <p:pic>
        <p:nvPicPr>
          <p:cNvPr id="119" name="ChuongXanh - 9Slide.vn">
            <a:extLst>
              <a:ext uri="{FF2B5EF4-FFF2-40B4-BE49-F238E27FC236}">
                <a16:creationId xmlns:a16="http://schemas.microsoft.com/office/drawing/2014/main" id="{DCAFEAC0-B8B5-42C5-94DB-0577C814E6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3269287"/>
            <a:ext cx="1322947" cy="1219306"/>
          </a:xfrm>
          <a:prstGeom prst="rect">
            <a:avLst/>
          </a:prstGeom>
        </p:spPr>
      </p:pic>
      <p:pic>
        <p:nvPicPr>
          <p:cNvPr id="120" name="ChuongDo - 9Slide.vn">
            <a:extLst>
              <a:ext uri="{FF2B5EF4-FFF2-40B4-BE49-F238E27FC236}">
                <a16:creationId xmlns:a16="http://schemas.microsoft.com/office/drawing/2014/main" id="{F866C24F-F6FF-4EB3-A1BD-2435DD4370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464" y="5219641"/>
            <a:ext cx="1322947" cy="1219306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88582B8-A3C9-486C-963D-8CEED620D8EC}"/>
              </a:ext>
            </a:extLst>
          </p:cNvPr>
          <p:cNvGrpSpPr/>
          <p:nvPr/>
        </p:nvGrpSpPr>
        <p:grpSpPr>
          <a:xfrm>
            <a:off x="-4113608" y="153715"/>
            <a:ext cx="4046704" cy="2329805"/>
            <a:chOff x="-4113608" y="153715"/>
            <a:chExt cx="4046704" cy="232980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64CCA0-10CD-421D-8230-24CED5AA5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-4113608" y="153715"/>
              <a:ext cx="1959439" cy="2329805"/>
            </a:xfrm>
            <a:prstGeom prst="rect">
              <a:avLst/>
            </a:prstGeom>
          </p:spPr>
        </p:pic>
        <p:pic>
          <p:nvPicPr>
            <p:cNvPr id="167" name="Picture 166">
              <a:extLst>
                <a:ext uri="{FF2B5EF4-FFF2-40B4-BE49-F238E27FC236}">
                  <a16:creationId xmlns:a16="http://schemas.microsoft.com/office/drawing/2014/main" id="{37203794-B28C-4CE2-B01C-EED26C9C8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21112293" flipV="1">
              <a:off x="-2097738" y="181379"/>
              <a:ext cx="2030834" cy="146734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42F206FF-1C51-414C-8D57-DC6D2EEE0F95}"/>
                </a:ext>
              </a:extLst>
            </p:cNvPr>
            <p:cNvSpPr txBox="1"/>
            <p:nvPr/>
          </p:nvSpPr>
          <p:spPr>
            <a:xfrm>
              <a:off x="-1916107" y="437875"/>
              <a:ext cx="1699185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Yeahhh</a:t>
              </a:r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,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Đúng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rồi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</a:p>
            <a:p>
              <a:pPr algn="ctr"/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Bạn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giỏi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1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quá</a:t>
              </a:r>
              <a:r>
                <a: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iCiel Cadena" panose="02000503000000020004" pitchFamily="50" charset="0"/>
                </a:rPr>
                <a:t>!</a:t>
              </a:r>
              <a:endPara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iCiel Cadena" panose="02000503000000020004" pitchFamily="50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79E8AD-ADDD-4B2E-9AB0-12017073755C}"/>
              </a:ext>
            </a:extLst>
          </p:cNvPr>
          <p:cNvGrpSpPr/>
          <p:nvPr/>
        </p:nvGrpSpPr>
        <p:grpSpPr>
          <a:xfrm>
            <a:off x="-6727673" y="-302318"/>
            <a:ext cx="3070074" cy="2846957"/>
            <a:chOff x="-6727674" y="-791952"/>
            <a:chExt cx="3598081" cy="3336591"/>
          </a:xfrm>
        </p:grpSpPr>
        <p:pic>
          <p:nvPicPr>
            <p:cNvPr id="169" name="Picture 168">
              <a:extLst>
                <a:ext uri="{FF2B5EF4-FFF2-40B4-BE49-F238E27FC236}">
                  <a16:creationId xmlns:a16="http://schemas.microsoft.com/office/drawing/2014/main" id="{C237501B-EC88-410C-A9A9-AFA955003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-6727674" y="-791952"/>
              <a:ext cx="2646923" cy="333659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843FEA3-3211-48AB-8C04-1405C0E2F2F5}"/>
                </a:ext>
              </a:extLst>
            </p:cNvPr>
            <p:cNvGrpSpPr/>
            <p:nvPr/>
          </p:nvGrpSpPr>
          <p:grpSpPr>
            <a:xfrm>
              <a:off x="-5243270" y="201217"/>
              <a:ext cx="2113677" cy="1527201"/>
              <a:chOff x="-6838077" y="4492546"/>
              <a:chExt cx="6547671" cy="4730906"/>
            </a:xfrm>
          </p:grpSpPr>
          <p:pic>
            <p:nvPicPr>
              <p:cNvPr id="170" name="Picture 169">
                <a:extLst>
                  <a:ext uri="{FF2B5EF4-FFF2-40B4-BE49-F238E27FC236}">
                    <a16:creationId xmlns:a16="http://schemas.microsoft.com/office/drawing/2014/main" id="{D9E75FE4-2C7F-446E-905E-B05955C159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21112293" flipV="1">
                <a:off x="-6838077" y="4492546"/>
                <a:ext cx="6547671" cy="47309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46CBDC-2473-4520-BE03-3E0637A23938}"/>
                  </a:ext>
                </a:extLst>
              </p:cNvPr>
              <p:cNvSpPr txBox="1"/>
              <p:nvPr/>
            </p:nvSpPr>
            <p:spPr>
              <a:xfrm>
                <a:off x="-6080058" y="5075962"/>
                <a:ext cx="5354174" cy="29052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Huhu,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chưa chính xác rồi!</a:t>
                </a:r>
              </a:p>
              <a:p>
                <a:pPr algn="ctr"/>
                <a:r>
                  <a:rPr lang="en-US" sz="14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iCiel Cadena" panose="02000503000000020004" pitchFamily="50" charset="0"/>
                  </a:rPr>
                  <a:t>Bạn chọn lại nha.</a:t>
                </a:r>
              </a:p>
            </p:txBody>
          </p:sp>
        </p:grp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1407C153-BFDD-497E-BDAA-AD051BD675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3242" y="314152"/>
            <a:ext cx="1548518" cy="2383743"/>
          </a:xfrm>
          <a:prstGeom prst="rect">
            <a:avLst/>
          </a:prstGeom>
        </p:spPr>
      </p:pic>
      <p:pic>
        <p:nvPicPr>
          <p:cNvPr id="40" name="AmthanhThua">
            <a:hlinkClick r:id="" action="ppaction://media"/>
            <a:extLst>
              <a:ext uri="{FF2B5EF4-FFF2-40B4-BE49-F238E27FC236}">
                <a16:creationId xmlns:a16="http://schemas.microsoft.com/office/drawing/2014/main" id="{79E4C43B-743A-4F0F-9457-9B15D0352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45012" y="4407923"/>
            <a:ext cx="487363" cy="487363"/>
          </a:xfrm>
          <a:prstGeom prst="rect">
            <a:avLst/>
          </a:prstGeom>
        </p:spPr>
      </p:pic>
      <p:pic>
        <p:nvPicPr>
          <p:cNvPr id="41" name="nhacthang">
            <a:hlinkClick r:id="" action="ppaction://media"/>
            <a:extLst>
              <a:ext uri="{FF2B5EF4-FFF2-40B4-BE49-F238E27FC236}">
                <a16:creationId xmlns:a16="http://schemas.microsoft.com/office/drawing/2014/main" id="{86A70F6A-9D3B-4ACB-882F-2876B15E069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31859" y="287639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4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 p14:presetBounceEnd="65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 p14:presetBounceEnd="65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 p14:presetBounceEnd="65000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 p14:bounceEnd="57000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 p14:presetBounceEnd="57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 p14:bounceEnd="57000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 p14:presetBounceEnd="5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 p14:bounceEnd="55000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 p14:bounceEnd="65000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4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000" fill="hold"/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208 " pathEditMode="relative" rAng="0" ptsTypes="AA">
                                          <p:cBhvr>
                                            <p:cTn id="5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59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0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60325 0.0581 " pathEditMode="relative" rAng="0" ptsTypes="AA">
                                          <p:cBhvr>
                                            <p:cTn id="6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169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9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1" dur="4995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45833E-6 4.07407E-6 L 0.58854 0.0581 " pathEditMode="relative" rAng="0" ptsTypes="AA">
                                          <p:cBhvr>
                                            <p:cTn id="76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427" y="28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77" restart="whenNotActive" fill="hold" evtFilter="cancelBubble" nodeType="interactiveSeq">
                    <p:stCondLst>
                      <p:cond evt="onClick" delay="0">
                        <p:tgtEl>
                          <p:spTgt spid="1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8" fill="hold">
                          <p:stCondLst>
                            <p:cond delay="0"/>
                          </p:stCondLst>
                          <p:childTnLst>
                            <p:par>
                              <p:cTn id="7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0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1" dur="3432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8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8" presetID="42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3.7037E-7 L 0.34882 0.0412 " pathEditMode="relative" rAng="0" ptsTypes="AA">
                                          <p:cBhvr>
                                            <p:cTn id="89" dur="1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35" y="206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1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4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6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9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0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3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5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6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6"/>
                      </p:tgtEl>
                    </p:cond>
                  </p:nextCondLst>
                </p:seq>
                <p:audio>
                  <p:cMediaNode vol="36585">
                    <p:cTn id="10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0"/>
                    </p:tgtEl>
                  </p:cMediaNode>
                </p:audio>
                <p:audio>
                  <p:cMediaNode vol="40244">
                    <p:cTn id="10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1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FDD4CA-A9E1-452B-BFCA-22D90E773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8237F3-1A79-4E86-B92E-4A05214A53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65" y="229309"/>
            <a:ext cx="5383235" cy="623674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E884C81-856F-47B0-B589-654CA907BE79}"/>
              </a:ext>
            </a:extLst>
          </p:cNvPr>
          <p:cNvGrpSpPr/>
          <p:nvPr/>
        </p:nvGrpSpPr>
        <p:grpSpPr>
          <a:xfrm>
            <a:off x="5088734" y="2862904"/>
            <a:ext cx="6281207" cy="3731031"/>
            <a:chOff x="5088734" y="2862904"/>
            <a:chExt cx="6281207" cy="3731031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4B083C1-8CDA-45C3-9563-147B5F287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62600" y="2862904"/>
              <a:ext cx="5170488" cy="37310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9D40F75-95EF-4849-B5FF-3CADEF718F98}"/>
                </a:ext>
              </a:extLst>
            </p:cNvPr>
            <p:cNvSpPr txBox="1"/>
            <p:nvPr/>
          </p:nvSpPr>
          <p:spPr>
            <a:xfrm>
              <a:off x="5088734" y="4267200"/>
              <a:ext cx="6281207" cy="830997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400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Cảm</a:t>
              </a:r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ơn</a:t>
              </a:r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các</a:t>
              </a:r>
              <a:r>
                <a:rPr lang="en-US" sz="5400" dirty="0">
                  <a:solidFill>
                    <a:srgbClr val="FF0000"/>
                  </a:solidFill>
                  <a:latin typeface="iCiel Cadena" panose="02000503000000020004" pitchFamily="50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iCiel Cadena" panose="02000503000000020004" pitchFamily="50" charset="0"/>
                </a:rPr>
                <a:t>bạn</a:t>
              </a:r>
              <a:endParaRPr lang="en-US" sz="5400" dirty="0">
                <a:solidFill>
                  <a:srgbClr val="FF0000"/>
                </a:solidFill>
                <a:latin typeface="iCiel Cadena" panose="02000503000000020004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8655735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111A08C-6A1D-438B-8536-97BCDC98871F}"/>
              </a:ext>
            </a:extLst>
          </p:cNvPr>
          <p:cNvSpPr/>
          <p:nvPr/>
        </p:nvSpPr>
        <p:spPr>
          <a:xfrm>
            <a:off x="3554278" y="2568750"/>
            <a:ext cx="508344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0" cap="none" spc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78971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hildren Eating Healthy Food Stock Illustrations – 3,753 Children Eating  Healthy Food Stock Illustrations, Vectors &amp;amp; Clipart - Dreamstime">
            <a:extLst>
              <a:ext uri="{FF2B5EF4-FFF2-40B4-BE49-F238E27FC236}">
                <a16:creationId xmlns:a16="http://schemas.microsoft.com/office/drawing/2014/main" id="{D4578189-538A-44EB-90E5-3BAD977AC2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5" b="6549"/>
          <a:stretch/>
        </p:blipFill>
        <p:spPr bwMode="auto">
          <a:xfrm>
            <a:off x="2777671" y="3105466"/>
            <a:ext cx="6636658" cy="31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C41FB3-E9EF-411F-B9DC-84644D221898}"/>
              </a:ext>
            </a:extLst>
          </p:cNvPr>
          <p:cNvSpPr txBox="1"/>
          <p:nvPr/>
        </p:nvSpPr>
        <p:spPr>
          <a:xfrm>
            <a:off x="1241947" y="1023979"/>
            <a:ext cx="970810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19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10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2021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Khoa</a:t>
            </a: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Phòng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lây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40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cs typeface="Times New Roman" panose="02020603050405020304" pitchFamily="18" charset="0"/>
              </a:rPr>
              <a:t>hóa</a:t>
            </a:r>
            <a:endParaRPr kumimoji="0" lang="en-US" sz="40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9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1196" y="848852"/>
            <a:ext cx="9067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ĐỘNG 1 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BỆNH LÂY QUA ĐƯỜNG TIÊU HÓA</a:t>
            </a:r>
            <a:endParaRPr kumimoji="0" lang="en-US" sz="36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22B66B-01AA-4F33-8A4F-7FF419D93DDD}"/>
              </a:ext>
            </a:extLst>
          </p:cNvPr>
          <p:cNvSpPr txBox="1"/>
          <p:nvPr/>
        </p:nvSpPr>
        <p:spPr>
          <a:xfrm>
            <a:off x="2369820" y="2844225"/>
            <a:ext cx="7452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132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24567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3761</TotalTime>
  <Words>499</Words>
  <Application>Microsoft Office PowerPoint</Application>
  <PresentationFormat>Widescreen</PresentationFormat>
  <Paragraphs>89</Paragraphs>
  <Slides>27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.VnTime</vt:lpstr>
      <vt:lpstr>Arial</vt:lpstr>
      <vt:lpstr>Calibri</vt:lpstr>
      <vt:lpstr>Calibri Light</vt:lpstr>
      <vt:lpstr>HP001 4 hàng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LỊCH SỬ - LỚP 4</dc:title>
  <dc:creator>Windows User</dc:creator>
  <cp:lastModifiedBy>ADMIN</cp:lastModifiedBy>
  <cp:revision>116</cp:revision>
  <dcterms:created xsi:type="dcterms:W3CDTF">2018-09-15T00:38:29Z</dcterms:created>
  <dcterms:modified xsi:type="dcterms:W3CDTF">2021-10-16T15:12:19Z</dcterms:modified>
</cp:coreProperties>
</file>