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5" r:id="rId3"/>
    <p:sldId id="258" r:id="rId4"/>
    <p:sldId id="260" r:id="rId5"/>
    <p:sldId id="261" r:id="rId6"/>
    <p:sldId id="263" r:id="rId7"/>
    <p:sldId id="262" r:id="rId8"/>
    <p:sldId id="264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4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4959D80B-7898-4267-A2E6-988453AD65D6}">
          <p14:sldIdLst>
            <p14:sldId id="257"/>
            <p14:sldId id="275"/>
            <p14:sldId id="258"/>
            <p14:sldId id="260"/>
            <p14:sldId id="261"/>
            <p14:sldId id="263"/>
            <p14:sldId id="262"/>
            <p14:sldId id="264"/>
            <p14:sldId id="259"/>
            <p14:sldId id="265"/>
            <p14:sldId id="266"/>
            <p14:sldId id="267"/>
            <p14:sldId id="268"/>
            <p14:sldId id="269"/>
            <p14:sldId id="270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BAFC7-B1EE-43E6-A9DD-BB29F42C1464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3338C-AB1A-4DFA-92A5-C84853F5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1874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8044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98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23030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71956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42382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20285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91820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1652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49241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572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4169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4386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09186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15241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8395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3647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081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2492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382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794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1259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993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3" name="Picture 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DBA133FB-E51C-483A-AB41-5C672FA6D883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-931333" y="83767"/>
            <a:ext cx="829733" cy="829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C7305F-8DCF-4A90-AD07-07E04FFC2F66}"/>
              </a:ext>
            </a:extLst>
          </p:cNvPr>
          <p:cNvSpPr txBox="1"/>
          <p:nvPr userDrawn="1"/>
        </p:nvSpPr>
        <p:spPr>
          <a:xfrm>
            <a:off x="1092200" y="6570742"/>
            <a:ext cx="213526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>
                <a:solidFill>
                  <a:schemeClr val="accent6">
                    <a:lumMod val="75000"/>
                  </a:schemeClr>
                </a:solidFill>
                <a:latin typeface="Lobster" panose="00000500000000000000" pitchFamily="2" charset="0"/>
              </a:rPr>
              <a:t>Thư viện dạy học sáng tạo</a:t>
            </a:r>
          </a:p>
        </p:txBody>
      </p:sp>
    </p:spTree>
    <p:extLst>
      <p:ext uri="{BB962C8B-B14F-4D97-AF65-F5344CB8AC3E}">
        <p14:creationId xmlns:p14="http://schemas.microsoft.com/office/powerpoint/2010/main" val="14643302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84" r:id="rId4"/>
    <p:sldLayoutId id="2147483677" r:id="rId5"/>
    <p:sldLayoutId id="2147483672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69" r:id="rId12"/>
    <p:sldLayoutId id="2147483670" r:id="rId13"/>
    <p:sldLayoutId id="2147483683" r:id="rId14"/>
    <p:sldLayoutId id="2147483682" r:id="rId15"/>
    <p:sldLayoutId id="2147483681" r:id="rId16"/>
    <p:sldLayoutId id="2147483680" r:id="rId17"/>
    <p:sldLayoutId id="2147483679" r:id="rId18"/>
    <p:sldLayoutId id="2147483678" r:id="rId19"/>
    <p:sldLayoutId id="2147483676" r:id="rId20"/>
    <p:sldLayoutId id="2147483675" r:id="rId21"/>
    <p:sldLayoutId id="2147483674" r:id="rId22"/>
    <p:sldLayoutId id="2147483673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jpeg"/><Relationship Id="rId7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2.jpeg"/><Relationship Id="rId4" Type="http://schemas.openxmlformats.org/officeDocument/2006/relationships/image" Target="../media/image20.jpeg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890907" y="1851453"/>
            <a:ext cx="6785787" cy="3422736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548252" y="2083405"/>
            <a:ext cx="7474116" cy="254595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4400" b="1" u="sng" dirty="0">
                <a:solidFill>
                  <a:schemeClr val="accent6">
                    <a:lumMod val="50000"/>
                  </a:schemeClr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BÀI 4</a:t>
            </a:r>
            <a:r>
              <a:rPr lang="en" sz="4400" b="1" u="sng" dirty="0">
                <a:solidFill>
                  <a:schemeClr val="accent6">
                    <a:lumMod val="50000"/>
                  </a:schemeClr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:</a:t>
            </a:r>
            <a:br>
              <a:rPr lang="en" sz="4400" b="1" dirty="0">
                <a:latin typeface="iCiel Cadena" panose="02000503000000020004" pitchFamily="50" charset="0"/>
                <a:cs typeface="Times New Roman" panose="02020603050405020304" pitchFamily="18" charset="0"/>
              </a:rPr>
            </a:br>
            <a:r>
              <a:rPr lang="vi-VN" sz="4400" b="1" dirty="0">
                <a:solidFill>
                  <a:srgbClr val="FF0000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KHỞI NGHĨA HAI BÀ TRƯNG</a:t>
            </a:r>
            <a:endParaRPr sz="4400" b="1" dirty="0">
              <a:solidFill>
                <a:srgbClr val="FF0000"/>
              </a:solidFill>
              <a:highlight>
                <a:srgbClr val="FFFF00"/>
              </a:highlight>
              <a:latin typeface="iCiel Cadena" panose="02000503000000020004" pitchFamily="50" charset="0"/>
              <a:cs typeface="Times New Roman" panose="02020603050405020304" pitchFamily="18" charset="0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8173526" y="1356953"/>
            <a:ext cx="2550365" cy="1346908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874733" y="1162077"/>
            <a:ext cx="2011699" cy="1848914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2063473" y="4214473"/>
            <a:ext cx="2349776" cy="1872932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9532969" y="3680966"/>
            <a:ext cx="661837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943133" y="-22467"/>
            <a:ext cx="184400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1127133" y="-22467"/>
            <a:ext cx="184400" cy="68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1302824" y="-22467"/>
            <a:ext cx="184400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12000" y="-22033"/>
            <a:ext cx="943600" cy="6880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9" name="Google Shape;439;p20"/>
          <p:cNvSpPr/>
          <p:nvPr/>
        </p:nvSpPr>
        <p:spPr>
          <a:xfrm>
            <a:off x="4757767" y="1408133"/>
            <a:ext cx="2989900" cy="1048755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5534120" y="5062732"/>
            <a:ext cx="978267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53" name="Google Shape;453;p20"/>
          <p:cNvSpPr txBox="1"/>
          <p:nvPr/>
        </p:nvSpPr>
        <p:spPr>
          <a:xfrm rot="-381691">
            <a:off x="4302267" y="1651666"/>
            <a:ext cx="3916919" cy="66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267" b="1" i="0" u="none" strike="noStrike" kern="0" cap="none" spc="0" normalizeH="0" baseline="0" noProof="0" dirty="0">
                <a:ln>
                  <a:noFill/>
                </a:ln>
                <a:solidFill>
                  <a:srgbClr val="8F357D"/>
                </a:solidFill>
                <a:effectLst/>
                <a:uLnTx/>
                <a:uFillTx/>
                <a:latin typeface="iCiel Cadena" panose="02000503000000020004" pitchFamily="50" charset="0"/>
                <a:ea typeface="Odibee Sans"/>
                <a:cs typeface="Times New Roman" panose="02020603050405020304" pitchFamily="18" charset="0"/>
                <a:sym typeface="Odibee Sans"/>
              </a:rPr>
              <a:t>L</a:t>
            </a:r>
            <a:r>
              <a:rPr kumimoji="0" lang="vi-VN" sz="4267" b="1" i="0" u="none" strike="noStrike" kern="0" cap="none" spc="0" normalizeH="0" baseline="0" noProof="0" dirty="0">
                <a:ln>
                  <a:noFill/>
                </a:ln>
                <a:solidFill>
                  <a:srgbClr val="8F357D"/>
                </a:solidFill>
                <a:effectLst/>
                <a:uLnTx/>
                <a:uFillTx/>
                <a:latin typeface="iCiel Cadena" panose="02000503000000020004" pitchFamily="50" charset="0"/>
                <a:ea typeface="Odibee Sans"/>
                <a:cs typeface="Times New Roman" panose="02020603050405020304" pitchFamily="18" charset="0"/>
                <a:sym typeface="Odibee Sans"/>
              </a:rPr>
              <a:t>ỊCH SỬ 4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95858"/>
              </a:solidFill>
              <a:effectLst/>
              <a:uLnTx/>
              <a:uFillTx/>
              <a:latin typeface="iCiel Cadena" panose="02000503000000020004" pitchFamily="50" charset="0"/>
              <a:ea typeface="Odibee Sans"/>
              <a:cs typeface="Times New Roman" panose="02020603050405020304" pitchFamily="18" charset="0"/>
              <a:sym typeface="Odibee Sans"/>
            </a:endParaRPr>
          </a:p>
        </p:txBody>
      </p:sp>
      <p:grpSp>
        <p:nvGrpSpPr>
          <p:cNvPr id="152" name="Google Shape;1097;p39">
            <a:extLst>
              <a:ext uri="{FF2B5EF4-FFF2-40B4-BE49-F238E27FC236}">
                <a16:creationId xmlns:a16="http://schemas.microsoft.com/office/drawing/2014/main" id="{16A0F8F6-360C-4537-B0E7-1F46CA07014F}"/>
              </a:ext>
            </a:extLst>
          </p:cNvPr>
          <p:cNvGrpSpPr/>
          <p:nvPr/>
        </p:nvGrpSpPr>
        <p:grpSpPr>
          <a:xfrm rot="2315956" flipH="1">
            <a:off x="9477894" y="3919846"/>
            <a:ext cx="1159348" cy="2001817"/>
            <a:chOff x="2803325" y="1498525"/>
            <a:chExt cx="256900" cy="946875"/>
          </a:xfrm>
        </p:grpSpPr>
        <p:sp>
          <p:nvSpPr>
            <p:cNvPr id="153" name="Google Shape;1098;p39">
              <a:extLst>
                <a:ext uri="{FF2B5EF4-FFF2-40B4-BE49-F238E27FC236}">
                  <a16:creationId xmlns:a16="http://schemas.microsoft.com/office/drawing/2014/main" id="{FB384767-8255-491C-B9C9-8C62DAEFED3E}"/>
                </a:ext>
              </a:extLst>
            </p:cNvPr>
            <p:cNvSpPr/>
            <p:nvPr/>
          </p:nvSpPr>
          <p:spPr>
            <a:xfrm>
              <a:off x="2882800" y="1498825"/>
              <a:ext cx="97650" cy="691475"/>
            </a:xfrm>
            <a:custGeom>
              <a:avLst/>
              <a:gdLst/>
              <a:ahLst/>
              <a:cxnLst/>
              <a:rect l="l" t="t" r="r" b="b"/>
              <a:pathLst>
                <a:path w="3906" h="27659" extrusionOk="0">
                  <a:moveTo>
                    <a:pt x="1953" y="1"/>
                  </a:moveTo>
                  <a:cubicBezTo>
                    <a:pt x="1381" y="643"/>
                    <a:pt x="0" y="2763"/>
                    <a:pt x="12" y="3965"/>
                  </a:cubicBezTo>
                  <a:cubicBezTo>
                    <a:pt x="36" y="5394"/>
                    <a:pt x="893" y="21170"/>
                    <a:pt x="1322" y="27659"/>
                  </a:cubicBezTo>
                  <a:lnTo>
                    <a:pt x="2548" y="27659"/>
                  </a:lnTo>
                  <a:cubicBezTo>
                    <a:pt x="2977" y="21170"/>
                    <a:pt x="3846" y="5394"/>
                    <a:pt x="3858" y="3965"/>
                  </a:cubicBezTo>
                  <a:cubicBezTo>
                    <a:pt x="3905" y="2763"/>
                    <a:pt x="2536" y="643"/>
                    <a:pt x="1953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1099;p39">
              <a:extLst>
                <a:ext uri="{FF2B5EF4-FFF2-40B4-BE49-F238E27FC236}">
                  <a16:creationId xmlns:a16="http://schemas.microsoft.com/office/drawing/2014/main" id="{54699942-53EB-4393-AF9F-D8E88C28BE5B}"/>
                </a:ext>
              </a:extLst>
            </p:cNvPr>
            <p:cNvSpPr/>
            <p:nvPr/>
          </p:nvSpPr>
          <p:spPr>
            <a:xfrm>
              <a:off x="2914350" y="1498525"/>
              <a:ext cx="65500" cy="691475"/>
            </a:xfrm>
            <a:custGeom>
              <a:avLst/>
              <a:gdLst/>
              <a:ahLst/>
              <a:cxnLst/>
              <a:rect l="l" t="t" r="r" b="b"/>
              <a:pathLst>
                <a:path w="2620" h="27659" extrusionOk="0">
                  <a:moveTo>
                    <a:pt x="679" y="1"/>
                  </a:moveTo>
                  <a:lnTo>
                    <a:pt x="679" y="20956"/>
                  </a:lnTo>
                  <a:cubicBezTo>
                    <a:pt x="690" y="23330"/>
                    <a:pt x="442" y="26605"/>
                    <a:pt x="81" y="26605"/>
                  </a:cubicBezTo>
                  <a:cubicBezTo>
                    <a:pt x="55" y="26605"/>
                    <a:pt x="28" y="26588"/>
                    <a:pt x="0" y="26552"/>
                  </a:cubicBezTo>
                  <a:lnTo>
                    <a:pt x="0" y="26552"/>
                  </a:lnTo>
                  <a:cubicBezTo>
                    <a:pt x="36" y="26944"/>
                    <a:pt x="48" y="27314"/>
                    <a:pt x="83" y="27659"/>
                  </a:cubicBezTo>
                  <a:lnTo>
                    <a:pt x="1298" y="27659"/>
                  </a:lnTo>
                  <a:cubicBezTo>
                    <a:pt x="1727" y="21158"/>
                    <a:pt x="2596" y="5394"/>
                    <a:pt x="2608" y="3965"/>
                  </a:cubicBezTo>
                  <a:cubicBezTo>
                    <a:pt x="2619" y="2751"/>
                    <a:pt x="1250" y="655"/>
                    <a:pt x="679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1100;p39">
              <a:extLst>
                <a:ext uri="{FF2B5EF4-FFF2-40B4-BE49-F238E27FC236}">
                  <a16:creationId xmlns:a16="http://schemas.microsoft.com/office/drawing/2014/main" id="{33712CEA-D7A7-4432-8AFF-B39B30734BCC}"/>
                </a:ext>
              </a:extLst>
            </p:cNvPr>
            <p:cNvSpPr/>
            <p:nvPr/>
          </p:nvSpPr>
          <p:spPr>
            <a:xfrm>
              <a:off x="2928925" y="1498525"/>
              <a:ext cx="5375" cy="691475"/>
            </a:xfrm>
            <a:custGeom>
              <a:avLst/>
              <a:gdLst/>
              <a:ahLst/>
              <a:cxnLst/>
              <a:rect l="l" t="t" r="r" b="b"/>
              <a:pathLst>
                <a:path w="215" h="27659" extrusionOk="0">
                  <a:moveTo>
                    <a:pt x="108" y="1"/>
                  </a:moveTo>
                  <a:cubicBezTo>
                    <a:pt x="48" y="1"/>
                    <a:pt x="1" y="6192"/>
                    <a:pt x="1" y="13824"/>
                  </a:cubicBezTo>
                  <a:cubicBezTo>
                    <a:pt x="1" y="21456"/>
                    <a:pt x="48" y="27659"/>
                    <a:pt x="108" y="27659"/>
                  </a:cubicBezTo>
                  <a:cubicBezTo>
                    <a:pt x="167" y="27659"/>
                    <a:pt x="215" y="21468"/>
                    <a:pt x="215" y="13824"/>
                  </a:cubicBezTo>
                  <a:cubicBezTo>
                    <a:pt x="215" y="6192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809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1101;p39">
              <a:extLst>
                <a:ext uri="{FF2B5EF4-FFF2-40B4-BE49-F238E27FC236}">
                  <a16:creationId xmlns:a16="http://schemas.microsoft.com/office/drawing/2014/main" id="{CA2CDB32-E137-426A-A25E-389F6C49135A}"/>
                </a:ext>
              </a:extLst>
            </p:cNvPr>
            <p:cNvSpPr/>
            <p:nvPr/>
          </p:nvSpPr>
          <p:spPr>
            <a:xfrm>
              <a:off x="2903325" y="2200700"/>
              <a:ext cx="56575" cy="197375"/>
            </a:xfrm>
            <a:custGeom>
              <a:avLst/>
              <a:gdLst/>
              <a:ahLst/>
              <a:cxnLst/>
              <a:rect l="l" t="t" r="r" b="b"/>
              <a:pathLst>
                <a:path w="2263" h="7895" extrusionOk="0">
                  <a:moveTo>
                    <a:pt x="167" y="0"/>
                  </a:moveTo>
                  <a:cubicBezTo>
                    <a:pt x="60" y="786"/>
                    <a:pt x="1" y="1727"/>
                    <a:pt x="1" y="2703"/>
                  </a:cubicBezTo>
                  <a:cubicBezTo>
                    <a:pt x="1" y="5584"/>
                    <a:pt x="501" y="7894"/>
                    <a:pt x="1132" y="7894"/>
                  </a:cubicBezTo>
                  <a:cubicBezTo>
                    <a:pt x="1751" y="7894"/>
                    <a:pt x="2263" y="5573"/>
                    <a:pt x="2263" y="2703"/>
                  </a:cubicBezTo>
                  <a:cubicBezTo>
                    <a:pt x="2263" y="1715"/>
                    <a:pt x="2203" y="786"/>
                    <a:pt x="2096" y="0"/>
                  </a:cubicBezTo>
                  <a:close/>
                </a:path>
              </a:pathLst>
            </a:custGeom>
            <a:solidFill>
              <a:srgbClr val="69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1102;p39">
              <a:extLst>
                <a:ext uri="{FF2B5EF4-FFF2-40B4-BE49-F238E27FC236}">
                  <a16:creationId xmlns:a16="http://schemas.microsoft.com/office/drawing/2014/main" id="{6C8B2671-5F88-4F29-B99C-6A420E9054BA}"/>
                </a:ext>
              </a:extLst>
            </p:cNvPr>
            <p:cNvSpPr/>
            <p:nvPr/>
          </p:nvSpPr>
          <p:spPr>
            <a:xfrm>
              <a:off x="2907500" y="2200700"/>
              <a:ext cx="52700" cy="197975"/>
            </a:xfrm>
            <a:custGeom>
              <a:avLst/>
              <a:gdLst/>
              <a:ahLst/>
              <a:cxnLst/>
              <a:rect l="l" t="t" r="r" b="b"/>
              <a:pathLst>
                <a:path w="2108" h="7919" extrusionOk="0">
                  <a:moveTo>
                    <a:pt x="1524" y="0"/>
                  </a:moveTo>
                  <a:cubicBezTo>
                    <a:pt x="1441" y="179"/>
                    <a:pt x="1381" y="489"/>
                    <a:pt x="1381" y="977"/>
                  </a:cubicBezTo>
                  <a:cubicBezTo>
                    <a:pt x="1346" y="2870"/>
                    <a:pt x="667" y="5239"/>
                    <a:pt x="0" y="5358"/>
                  </a:cubicBezTo>
                  <a:cubicBezTo>
                    <a:pt x="191" y="6894"/>
                    <a:pt x="560" y="7918"/>
                    <a:pt x="977" y="7918"/>
                  </a:cubicBezTo>
                  <a:cubicBezTo>
                    <a:pt x="1608" y="7918"/>
                    <a:pt x="2108" y="5596"/>
                    <a:pt x="2108" y="2727"/>
                  </a:cubicBezTo>
                  <a:cubicBezTo>
                    <a:pt x="2108" y="1715"/>
                    <a:pt x="2048" y="786"/>
                    <a:pt x="1941" y="0"/>
                  </a:cubicBezTo>
                  <a:close/>
                </a:path>
              </a:pathLst>
            </a:custGeom>
            <a:solidFill>
              <a:srgbClr val="482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1103;p39">
              <a:extLst>
                <a:ext uri="{FF2B5EF4-FFF2-40B4-BE49-F238E27FC236}">
                  <a16:creationId xmlns:a16="http://schemas.microsoft.com/office/drawing/2014/main" id="{32FC5B66-C4A9-4F0C-9DAE-411F4403827A}"/>
                </a:ext>
              </a:extLst>
            </p:cNvPr>
            <p:cNvSpPr/>
            <p:nvPr/>
          </p:nvSpPr>
          <p:spPr>
            <a:xfrm>
              <a:off x="2829500" y="2182850"/>
              <a:ext cx="203925" cy="44650"/>
            </a:xfrm>
            <a:custGeom>
              <a:avLst/>
              <a:gdLst/>
              <a:ahLst/>
              <a:cxnLst/>
              <a:rect l="l" t="t" r="r" b="b"/>
              <a:pathLst>
                <a:path w="8157" h="1786" extrusionOk="0">
                  <a:moveTo>
                    <a:pt x="4085" y="0"/>
                  </a:moveTo>
                  <a:cubicBezTo>
                    <a:pt x="1834" y="0"/>
                    <a:pt x="1" y="405"/>
                    <a:pt x="1" y="893"/>
                  </a:cubicBezTo>
                  <a:cubicBezTo>
                    <a:pt x="1" y="1381"/>
                    <a:pt x="1834" y="1786"/>
                    <a:pt x="4085" y="1786"/>
                  </a:cubicBezTo>
                  <a:cubicBezTo>
                    <a:pt x="6335" y="1786"/>
                    <a:pt x="8157" y="1381"/>
                    <a:pt x="8157" y="893"/>
                  </a:cubicBezTo>
                  <a:cubicBezTo>
                    <a:pt x="8157" y="405"/>
                    <a:pt x="6347" y="0"/>
                    <a:pt x="4085" y="0"/>
                  </a:cubicBezTo>
                  <a:close/>
                </a:path>
              </a:pathLst>
            </a:custGeom>
            <a:solidFill>
              <a:srgbClr val="936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1104;p39">
              <a:extLst>
                <a:ext uri="{FF2B5EF4-FFF2-40B4-BE49-F238E27FC236}">
                  <a16:creationId xmlns:a16="http://schemas.microsoft.com/office/drawing/2014/main" id="{81D9B6F2-7B8D-47F0-80ED-564771553C42}"/>
                </a:ext>
              </a:extLst>
            </p:cNvPr>
            <p:cNvSpPr/>
            <p:nvPr/>
          </p:nvSpPr>
          <p:spPr>
            <a:xfrm>
              <a:off x="2829500" y="2196825"/>
              <a:ext cx="203925" cy="30675"/>
            </a:xfrm>
            <a:custGeom>
              <a:avLst/>
              <a:gdLst/>
              <a:ahLst/>
              <a:cxnLst/>
              <a:rect l="l" t="t" r="r" b="b"/>
              <a:pathLst>
                <a:path w="8157" h="1227" extrusionOk="0">
                  <a:moveTo>
                    <a:pt x="287" y="1"/>
                  </a:moveTo>
                  <a:cubicBezTo>
                    <a:pt x="108" y="108"/>
                    <a:pt x="1" y="215"/>
                    <a:pt x="1" y="334"/>
                  </a:cubicBezTo>
                  <a:cubicBezTo>
                    <a:pt x="1" y="822"/>
                    <a:pt x="1834" y="1227"/>
                    <a:pt x="4085" y="1227"/>
                  </a:cubicBezTo>
                  <a:cubicBezTo>
                    <a:pt x="6335" y="1227"/>
                    <a:pt x="8157" y="822"/>
                    <a:pt x="8157" y="334"/>
                  </a:cubicBezTo>
                  <a:cubicBezTo>
                    <a:pt x="8157" y="227"/>
                    <a:pt x="8061" y="108"/>
                    <a:pt x="7883" y="1"/>
                  </a:cubicBezTo>
                  <a:cubicBezTo>
                    <a:pt x="7287" y="334"/>
                    <a:pt x="5811" y="572"/>
                    <a:pt x="4085" y="572"/>
                  </a:cubicBezTo>
                  <a:cubicBezTo>
                    <a:pt x="2358" y="572"/>
                    <a:pt x="894" y="334"/>
                    <a:pt x="287" y="1"/>
                  </a:cubicBezTo>
                  <a:close/>
                </a:path>
              </a:pathLst>
            </a:custGeom>
            <a:solidFill>
              <a:srgbClr val="69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1105;p39">
              <a:extLst>
                <a:ext uri="{FF2B5EF4-FFF2-40B4-BE49-F238E27FC236}">
                  <a16:creationId xmlns:a16="http://schemas.microsoft.com/office/drawing/2014/main" id="{EC104F7C-215E-453C-A039-30F14BB608B8}"/>
                </a:ext>
              </a:extLst>
            </p:cNvPr>
            <p:cNvSpPr/>
            <p:nvPr/>
          </p:nvSpPr>
          <p:spPr>
            <a:xfrm>
              <a:off x="2803325" y="2175400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cubicBezTo>
                    <a:pt x="536" y="0"/>
                    <a:pt x="0" y="536"/>
                    <a:pt x="0" y="1191"/>
                  </a:cubicBezTo>
                  <a:cubicBezTo>
                    <a:pt x="0" y="1846"/>
                    <a:pt x="536" y="2382"/>
                    <a:pt x="1191" y="2382"/>
                  </a:cubicBezTo>
                  <a:cubicBezTo>
                    <a:pt x="1846" y="2382"/>
                    <a:pt x="2381" y="1846"/>
                    <a:pt x="2381" y="1191"/>
                  </a:cubicBezTo>
                  <a:cubicBezTo>
                    <a:pt x="2381" y="536"/>
                    <a:pt x="1846" y="0"/>
                    <a:pt x="1191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1106;p39">
              <a:extLst>
                <a:ext uri="{FF2B5EF4-FFF2-40B4-BE49-F238E27FC236}">
                  <a16:creationId xmlns:a16="http://schemas.microsoft.com/office/drawing/2014/main" id="{0BED4A25-A308-4A16-8F71-B4F8E00B279D}"/>
                </a:ext>
              </a:extLst>
            </p:cNvPr>
            <p:cNvSpPr/>
            <p:nvPr/>
          </p:nvSpPr>
          <p:spPr>
            <a:xfrm>
              <a:off x="2816700" y="2188800"/>
              <a:ext cx="32775" cy="32750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2"/>
                    <a:pt x="299" y="1310"/>
                    <a:pt x="656" y="1310"/>
                  </a:cubicBezTo>
                  <a:cubicBezTo>
                    <a:pt x="1013" y="1310"/>
                    <a:pt x="1311" y="1012"/>
                    <a:pt x="1311" y="655"/>
                  </a:cubicBezTo>
                  <a:cubicBezTo>
                    <a:pt x="1311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1107;p39">
              <a:extLst>
                <a:ext uri="{FF2B5EF4-FFF2-40B4-BE49-F238E27FC236}">
                  <a16:creationId xmlns:a16="http://schemas.microsoft.com/office/drawing/2014/main" id="{2F45833E-E57F-4B5E-B8CD-E1D2E776D18C}"/>
                </a:ext>
              </a:extLst>
            </p:cNvPr>
            <p:cNvSpPr/>
            <p:nvPr/>
          </p:nvSpPr>
          <p:spPr>
            <a:xfrm>
              <a:off x="3000650" y="2175400"/>
              <a:ext cx="59575" cy="59550"/>
            </a:xfrm>
            <a:custGeom>
              <a:avLst/>
              <a:gdLst/>
              <a:ahLst/>
              <a:cxnLst/>
              <a:rect l="l" t="t" r="r" b="b"/>
              <a:pathLst>
                <a:path w="2383" h="2382" extrusionOk="0">
                  <a:moveTo>
                    <a:pt x="1192" y="0"/>
                  </a:moveTo>
                  <a:cubicBezTo>
                    <a:pt x="537" y="0"/>
                    <a:pt x="1" y="536"/>
                    <a:pt x="1" y="1191"/>
                  </a:cubicBezTo>
                  <a:cubicBezTo>
                    <a:pt x="1" y="1846"/>
                    <a:pt x="537" y="2382"/>
                    <a:pt x="1192" y="2382"/>
                  </a:cubicBezTo>
                  <a:cubicBezTo>
                    <a:pt x="1846" y="2382"/>
                    <a:pt x="2382" y="1846"/>
                    <a:pt x="2382" y="1191"/>
                  </a:cubicBezTo>
                  <a:cubicBezTo>
                    <a:pt x="2382" y="536"/>
                    <a:pt x="1846" y="0"/>
                    <a:pt x="1192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1108;p39">
              <a:extLst>
                <a:ext uri="{FF2B5EF4-FFF2-40B4-BE49-F238E27FC236}">
                  <a16:creationId xmlns:a16="http://schemas.microsoft.com/office/drawing/2014/main" id="{5CD42CB5-B285-4CA2-8095-DCD41DFFA43A}"/>
                </a:ext>
              </a:extLst>
            </p:cNvPr>
            <p:cNvSpPr/>
            <p:nvPr/>
          </p:nvSpPr>
          <p:spPr>
            <a:xfrm>
              <a:off x="3014050" y="2188800"/>
              <a:ext cx="32775" cy="32750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656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2"/>
                    <a:pt x="298" y="1310"/>
                    <a:pt x="656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1109;p39">
              <a:extLst>
                <a:ext uri="{FF2B5EF4-FFF2-40B4-BE49-F238E27FC236}">
                  <a16:creationId xmlns:a16="http://schemas.microsoft.com/office/drawing/2014/main" id="{F161E4DC-8D39-40AD-8A9E-89A8783EA252}"/>
                </a:ext>
              </a:extLst>
            </p:cNvPr>
            <p:cNvSpPr/>
            <p:nvPr/>
          </p:nvSpPr>
          <p:spPr>
            <a:xfrm>
              <a:off x="2895600" y="2373350"/>
              <a:ext cx="72050" cy="72050"/>
            </a:xfrm>
            <a:custGeom>
              <a:avLst/>
              <a:gdLst/>
              <a:ahLst/>
              <a:cxnLst/>
              <a:rect l="l" t="t" r="r" b="b"/>
              <a:pathLst>
                <a:path w="2882" h="2882" extrusionOk="0">
                  <a:moveTo>
                    <a:pt x="1441" y="0"/>
                  </a:moveTo>
                  <a:cubicBezTo>
                    <a:pt x="631" y="0"/>
                    <a:pt x="0" y="655"/>
                    <a:pt x="0" y="1441"/>
                  </a:cubicBezTo>
                  <a:cubicBezTo>
                    <a:pt x="0" y="2250"/>
                    <a:pt x="655" y="2881"/>
                    <a:pt x="1441" y="2881"/>
                  </a:cubicBezTo>
                  <a:cubicBezTo>
                    <a:pt x="2238" y="2881"/>
                    <a:pt x="2881" y="2226"/>
                    <a:pt x="2881" y="1441"/>
                  </a:cubicBezTo>
                  <a:cubicBezTo>
                    <a:pt x="2881" y="655"/>
                    <a:pt x="2238" y="0"/>
                    <a:pt x="1441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1110;p39">
              <a:extLst>
                <a:ext uri="{FF2B5EF4-FFF2-40B4-BE49-F238E27FC236}">
                  <a16:creationId xmlns:a16="http://schemas.microsoft.com/office/drawing/2014/main" id="{D57AC37F-561A-45F4-8C8F-B9965A76215E}"/>
                </a:ext>
              </a:extLst>
            </p:cNvPr>
            <p:cNvSpPr/>
            <p:nvPr/>
          </p:nvSpPr>
          <p:spPr>
            <a:xfrm>
              <a:off x="2911950" y="2389700"/>
              <a:ext cx="39325" cy="39325"/>
            </a:xfrm>
            <a:custGeom>
              <a:avLst/>
              <a:gdLst/>
              <a:ahLst/>
              <a:cxnLst/>
              <a:rect l="l" t="t" r="r" b="b"/>
              <a:pathLst>
                <a:path w="1573" h="1573" extrusionOk="0">
                  <a:moveTo>
                    <a:pt x="787" y="1"/>
                  </a:moveTo>
                  <a:cubicBezTo>
                    <a:pt x="358" y="1"/>
                    <a:pt x="1" y="358"/>
                    <a:pt x="1" y="787"/>
                  </a:cubicBezTo>
                  <a:cubicBezTo>
                    <a:pt x="1" y="1215"/>
                    <a:pt x="358" y="1572"/>
                    <a:pt x="787" y="1572"/>
                  </a:cubicBezTo>
                  <a:cubicBezTo>
                    <a:pt x="1215" y="1572"/>
                    <a:pt x="1572" y="1215"/>
                    <a:pt x="1572" y="787"/>
                  </a:cubicBezTo>
                  <a:cubicBezTo>
                    <a:pt x="1572" y="358"/>
                    <a:pt x="1227" y="1"/>
                    <a:pt x="787" y="1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1111;p39">
              <a:extLst>
                <a:ext uri="{FF2B5EF4-FFF2-40B4-BE49-F238E27FC236}">
                  <a16:creationId xmlns:a16="http://schemas.microsoft.com/office/drawing/2014/main" id="{1960E04E-4980-410E-BBDC-B7355221AB68}"/>
                </a:ext>
              </a:extLst>
            </p:cNvPr>
            <p:cNvSpPr/>
            <p:nvPr/>
          </p:nvSpPr>
          <p:spPr>
            <a:xfrm>
              <a:off x="2893200" y="1526175"/>
              <a:ext cx="28600" cy="87000"/>
            </a:xfrm>
            <a:custGeom>
              <a:avLst/>
              <a:gdLst/>
              <a:ahLst/>
              <a:cxnLst/>
              <a:rect l="l" t="t" r="r" b="b"/>
              <a:pathLst>
                <a:path w="1144" h="3480" extrusionOk="0">
                  <a:moveTo>
                    <a:pt x="1114" y="0"/>
                  </a:moveTo>
                  <a:cubicBezTo>
                    <a:pt x="1076" y="0"/>
                    <a:pt x="1004" y="195"/>
                    <a:pt x="846" y="454"/>
                  </a:cubicBezTo>
                  <a:cubicBezTo>
                    <a:pt x="763" y="609"/>
                    <a:pt x="668" y="776"/>
                    <a:pt x="560" y="978"/>
                  </a:cubicBezTo>
                  <a:cubicBezTo>
                    <a:pt x="477" y="1169"/>
                    <a:pt x="370" y="1395"/>
                    <a:pt x="287" y="1633"/>
                  </a:cubicBezTo>
                  <a:cubicBezTo>
                    <a:pt x="108" y="2121"/>
                    <a:pt x="36" y="2597"/>
                    <a:pt x="13" y="2931"/>
                  </a:cubicBezTo>
                  <a:cubicBezTo>
                    <a:pt x="1" y="3276"/>
                    <a:pt x="13" y="3479"/>
                    <a:pt x="48" y="3479"/>
                  </a:cubicBezTo>
                  <a:cubicBezTo>
                    <a:pt x="49" y="3479"/>
                    <a:pt x="50" y="3479"/>
                    <a:pt x="50" y="3479"/>
                  </a:cubicBezTo>
                  <a:cubicBezTo>
                    <a:pt x="74" y="3479"/>
                    <a:pt x="110" y="3279"/>
                    <a:pt x="167" y="2955"/>
                  </a:cubicBezTo>
                  <a:cubicBezTo>
                    <a:pt x="203" y="2633"/>
                    <a:pt x="298" y="2181"/>
                    <a:pt x="477" y="1728"/>
                  </a:cubicBezTo>
                  <a:cubicBezTo>
                    <a:pt x="560" y="1490"/>
                    <a:pt x="656" y="1276"/>
                    <a:pt x="739" y="1073"/>
                  </a:cubicBezTo>
                  <a:cubicBezTo>
                    <a:pt x="834" y="859"/>
                    <a:pt x="918" y="681"/>
                    <a:pt x="977" y="538"/>
                  </a:cubicBezTo>
                  <a:cubicBezTo>
                    <a:pt x="1120" y="216"/>
                    <a:pt x="1144" y="2"/>
                    <a:pt x="1120" y="2"/>
                  </a:cubicBezTo>
                  <a:cubicBezTo>
                    <a:pt x="1118" y="1"/>
                    <a:pt x="1116" y="0"/>
                    <a:pt x="1114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1112;p39">
              <a:extLst>
                <a:ext uri="{FF2B5EF4-FFF2-40B4-BE49-F238E27FC236}">
                  <a16:creationId xmlns:a16="http://schemas.microsoft.com/office/drawing/2014/main" id="{40298003-1611-4864-9D8B-C45EAD7D655A}"/>
                </a:ext>
              </a:extLst>
            </p:cNvPr>
            <p:cNvSpPr/>
            <p:nvPr/>
          </p:nvSpPr>
          <p:spPr>
            <a:xfrm>
              <a:off x="2892600" y="1622050"/>
              <a:ext cx="5100" cy="23250"/>
            </a:xfrm>
            <a:custGeom>
              <a:avLst/>
              <a:gdLst/>
              <a:ahLst/>
              <a:cxnLst/>
              <a:rect l="l" t="t" r="r" b="b"/>
              <a:pathLst>
                <a:path w="204" h="930" extrusionOk="0">
                  <a:moveTo>
                    <a:pt x="96" y="1"/>
                  </a:moveTo>
                  <a:cubicBezTo>
                    <a:pt x="37" y="1"/>
                    <a:pt x="1" y="215"/>
                    <a:pt x="1" y="465"/>
                  </a:cubicBezTo>
                  <a:cubicBezTo>
                    <a:pt x="1" y="715"/>
                    <a:pt x="37" y="929"/>
                    <a:pt x="96" y="929"/>
                  </a:cubicBezTo>
                  <a:cubicBezTo>
                    <a:pt x="156" y="929"/>
                    <a:pt x="203" y="715"/>
                    <a:pt x="203" y="465"/>
                  </a:cubicBezTo>
                  <a:cubicBezTo>
                    <a:pt x="203" y="215"/>
                    <a:pt x="156" y="1"/>
                    <a:pt x="96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1113;p39">
              <a:extLst>
                <a:ext uri="{FF2B5EF4-FFF2-40B4-BE49-F238E27FC236}">
                  <a16:creationId xmlns:a16="http://schemas.microsoft.com/office/drawing/2014/main" id="{F728C39E-BFC5-4506-AE70-E8DD27A6BB64}"/>
                </a:ext>
              </a:extLst>
            </p:cNvPr>
            <p:cNvSpPr/>
            <p:nvPr/>
          </p:nvSpPr>
          <p:spPr>
            <a:xfrm>
              <a:off x="2918500" y="1536325"/>
              <a:ext cx="7775" cy="329825"/>
            </a:xfrm>
            <a:custGeom>
              <a:avLst/>
              <a:gdLst/>
              <a:ahLst/>
              <a:cxnLst/>
              <a:rect l="l" t="t" r="r" b="b"/>
              <a:pathLst>
                <a:path w="311" h="13193" extrusionOk="0">
                  <a:moveTo>
                    <a:pt x="167" y="1"/>
                  </a:moveTo>
                  <a:cubicBezTo>
                    <a:pt x="156" y="1"/>
                    <a:pt x="132" y="203"/>
                    <a:pt x="108" y="525"/>
                  </a:cubicBezTo>
                  <a:cubicBezTo>
                    <a:pt x="96" y="870"/>
                    <a:pt x="60" y="1346"/>
                    <a:pt x="48" y="1941"/>
                  </a:cubicBezTo>
                  <a:cubicBezTo>
                    <a:pt x="13" y="3132"/>
                    <a:pt x="1" y="4787"/>
                    <a:pt x="37" y="6597"/>
                  </a:cubicBezTo>
                  <a:cubicBezTo>
                    <a:pt x="48" y="8418"/>
                    <a:pt x="108" y="10073"/>
                    <a:pt x="156" y="11264"/>
                  </a:cubicBezTo>
                  <a:cubicBezTo>
                    <a:pt x="179" y="11859"/>
                    <a:pt x="215" y="12347"/>
                    <a:pt x="227" y="12669"/>
                  </a:cubicBezTo>
                  <a:cubicBezTo>
                    <a:pt x="251" y="13014"/>
                    <a:pt x="275" y="13193"/>
                    <a:pt x="287" y="13193"/>
                  </a:cubicBezTo>
                  <a:cubicBezTo>
                    <a:pt x="298" y="13193"/>
                    <a:pt x="310" y="13002"/>
                    <a:pt x="298" y="12669"/>
                  </a:cubicBezTo>
                  <a:cubicBezTo>
                    <a:pt x="298" y="12336"/>
                    <a:pt x="287" y="11859"/>
                    <a:pt x="287" y="11264"/>
                  </a:cubicBezTo>
                  <a:cubicBezTo>
                    <a:pt x="275" y="10073"/>
                    <a:pt x="251" y="8418"/>
                    <a:pt x="227" y="6597"/>
                  </a:cubicBezTo>
                  <a:cubicBezTo>
                    <a:pt x="191" y="4787"/>
                    <a:pt x="179" y="3132"/>
                    <a:pt x="179" y="1941"/>
                  </a:cubicBezTo>
                  <a:lnTo>
                    <a:pt x="179" y="525"/>
                  </a:lnTo>
                  <a:cubicBezTo>
                    <a:pt x="179" y="179"/>
                    <a:pt x="179" y="1"/>
                    <a:pt x="167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1114;p39">
              <a:extLst>
                <a:ext uri="{FF2B5EF4-FFF2-40B4-BE49-F238E27FC236}">
                  <a16:creationId xmlns:a16="http://schemas.microsoft.com/office/drawing/2014/main" id="{2F0539A8-3269-4BCE-8113-EE20ACEB80AB}"/>
                </a:ext>
              </a:extLst>
            </p:cNvPr>
            <p:cNvSpPr/>
            <p:nvPr/>
          </p:nvSpPr>
          <p:spPr>
            <a:xfrm>
              <a:off x="2891725" y="1654800"/>
              <a:ext cx="7750" cy="53300"/>
            </a:xfrm>
            <a:custGeom>
              <a:avLst/>
              <a:gdLst/>
              <a:ahLst/>
              <a:cxnLst/>
              <a:rect l="l" t="t" r="r" b="b"/>
              <a:pathLst>
                <a:path w="310" h="2132" extrusionOk="0">
                  <a:moveTo>
                    <a:pt x="119" y="0"/>
                  </a:moveTo>
                  <a:cubicBezTo>
                    <a:pt x="60" y="0"/>
                    <a:pt x="0" y="489"/>
                    <a:pt x="60" y="1072"/>
                  </a:cubicBezTo>
                  <a:cubicBezTo>
                    <a:pt x="119" y="1667"/>
                    <a:pt x="179" y="2132"/>
                    <a:pt x="226" y="2132"/>
                  </a:cubicBezTo>
                  <a:cubicBezTo>
                    <a:pt x="286" y="2132"/>
                    <a:pt x="310" y="1655"/>
                    <a:pt x="250" y="1060"/>
                  </a:cubicBezTo>
                  <a:cubicBezTo>
                    <a:pt x="215" y="477"/>
                    <a:pt x="167" y="0"/>
                    <a:pt x="119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1115;p39">
              <a:extLst>
                <a:ext uri="{FF2B5EF4-FFF2-40B4-BE49-F238E27FC236}">
                  <a16:creationId xmlns:a16="http://schemas.microsoft.com/office/drawing/2014/main" id="{228AAA53-DA16-4CF4-BF69-4748F16AE35A}"/>
                </a:ext>
              </a:extLst>
            </p:cNvPr>
            <p:cNvSpPr/>
            <p:nvPr/>
          </p:nvSpPr>
          <p:spPr>
            <a:xfrm>
              <a:off x="2903025" y="2377800"/>
              <a:ext cx="27700" cy="26025"/>
            </a:xfrm>
            <a:custGeom>
              <a:avLst/>
              <a:gdLst/>
              <a:ahLst/>
              <a:cxnLst/>
              <a:rect l="l" t="t" r="r" b="b"/>
              <a:pathLst>
                <a:path w="1108" h="1041" extrusionOk="0">
                  <a:moveTo>
                    <a:pt x="858" y="1"/>
                  </a:moveTo>
                  <a:cubicBezTo>
                    <a:pt x="763" y="13"/>
                    <a:pt x="679" y="13"/>
                    <a:pt x="572" y="60"/>
                  </a:cubicBezTo>
                  <a:cubicBezTo>
                    <a:pt x="489" y="84"/>
                    <a:pt x="382" y="167"/>
                    <a:pt x="298" y="251"/>
                  </a:cubicBezTo>
                  <a:cubicBezTo>
                    <a:pt x="132" y="429"/>
                    <a:pt x="60" y="644"/>
                    <a:pt x="24" y="786"/>
                  </a:cubicBezTo>
                  <a:cubicBezTo>
                    <a:pt x="1" y="941"/>
                    <a:pt x="1" y="1036"/>
                    <a:pt x="24" y="1036"/>
                  </a:cubicBezTo>
                  <a:cubicBezTo>
                    <a:pt x="28" y="1039"/>
                    <a:pt x="32" y="1040"/>
                    <a:pt x="35" y="1040"/>
                  </a:cubicBezTo>
                  <a:cubicBezTo>
                    <a:pt x="66" y="1040"/>
                    <a:pt x="91" y="951"/>
                    <a:pt x="155" y="834"/>
                  </a:cubicBezTo>
                  <a:cubicBezTo>
                    <a:pt x="215" y="715"/>
                    <a:pt x="310" y="536"/>
                    <a:pt x="441" y="382"/>
                  </a:cubicBezTo>
                  <a:cubicBezTo>
                    <a:pt x="596" y="239"/>
                    <a:pt x="751" y="167"/>
                    <a:pt x="894" y="132"/>
                  </a:cubicBezTo>
                  <a:cubicBezTo>
                    <a:pt x="1025" y="108"/>
                    <a:pt x="1108" y="84"/>
                    <a:pt x="1108" y="60"/>
                  </a:cubicBezTo>
                  <a:cubicBezTo>
                    <a:pt x="1108" y="48"/>
                    <a:pt x="1025" y="1"/>
                    <a:pt x="858" y="1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1116;p39">
              <a:extLst>
                <a:ext uri="{FF2B5EF4-FFF2-40B4-BE49-F238E27FC236}">
                  <a16:creationId xmlns:a16="http://schemas.microsoft.com/office/drawing/2014/main" id="{DFFAB82C-4C23-4899-B1A3-55942624803B}"/>
                </a:ext>
              </a:extLst>
            </p:cNvPr>
            <p:cNvSpPr/>
            <p:nvPr/>
          </p:nvSpPr>
          <p:spPr>
            <a:xfrm>
              <a:off x="2900950" y="2410850"/>
              <a:ext cx="5375" cy="11650"/>
            </a:xfrm>
            <a:custGeom>
              <a:avLst/>
              <a:gdLst/>
              <a:ahLst/>
              <a:cxnLst/>
              <a:rect l="l" t="t" r="r" b="b"/>
              <a:pathLst>
                <a:path w="215" h="466" extrusionOk="0">
                  <a:moveTo>
                    <a:pt x="107" y="0"/>
                  </a:moveTo>
                  <a:cubicBezTo>
                    <a:pt x="60" y="0"/>
                    <a:pt x="0" y="107"/>
                    <a:pt x="24" y="238"/>
                  </a:cubicBezTo>
                  <a:cubicBezTo>
                    <a:pt x="24" y="383"/>
                    <a:pt x="97" y="466"/>
                    <a:pt x="146" y="466"/>
                  </a:cubicBezTo>
                  <a:cubicBezTo>
                    <a:pt x="149" y="466"/>
                    <a:pt x="152" y="465"/>
                    <a:pt x="155" y="465"/>
                  </a:cubicBezTo>
                  <a:cubicBezTo>
                    <a:pt x="215" y="453"/>
                    <a:pt x="215" y="345"/>
                    <a:pt x="215" y="226"/>
                  </a:cubicBezTo>
                  <a:cubicBezTo>
                    <a:pt x="203" y="107"/>
                    <a:pt x="167" y="0"/>
                    <a:pt x="107" y="0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1117;p39">
              <a:extLst>
                <a:ext uri="{FF2B5EF4-FFF2-40B4-BE49-F238E27FC236}">
                  <a16:creationId xmlns:a16="http://schemas.microsoft.com/office/drawing/2014/main" id="{50EAB942-6ECA-4490-AFBB-D074CB0B4867}"/>
                </a:ext>
              </a:extLst>
            </p:cNvPr>
            <p:cNvSpPr/>
            <p:nvPr/>
          </p:nvSpPr>
          <p:spPr>
            <a:xfrm>
              <a:off x="2808375" y="2179850"/>
              <a:ext cx="28600" cy="25625"/>
            </a:xfrm>
            <a:custGeom>
              <a:avLst/>
              <a:gdLst/>
              <a:ahLst/>
              <a:cxnLst/>
              <a:rect l="l" t="t" r="r" b="b"/>
              <a:pathLst>
                <a:path w="1144" h="1025" extrusionOk="0">
                  <a:moveTo>
                    <a:pt x="893" y="1"/>
                  </a:moveTo>
                  <a:cubicBezTo>
                    <a:pt x="727" y="1"/>
                    <a:pt x="524" y="84"/>
                    <a:pt x="346" y="251"/>
                  </a:cubicBezTo>
                  <a:cubicBezTo>
                    <a:pt x="167" y="418"/>
                    <a:pt x="60" y="608"/>
                    <a:pt x="36" y="775"/>
                  </a:cubicBezTo>
                  <a:cubicBezTo>
                    <a:pt x="0" y="942"/>
                    <a:pt x="48" y="1025"/>
                    <a:pt x="72" y="1025"/>
                  </a:cubicBezTo>
                  <a:cubicBezTo>
                    <a:pt x="108" y="1013"/>
                    <a:pt x="108" y="942"/>
                    <a:pt x="167" y="823"/>
                  </a:cubicBezTo>
                  <a:cubicBezTo>
                    <a:pt x="227" y="703"/>
                    <a:pt x="334" y="537"/>
                    <a:pt x="477" y="406"/>
                  </a:cubicBezTo>
                  <a:cubicBezTo>
                    <a:pt x="632" y="251"/>
                    <a:pt x="786" y="168"/>
                    <a:pt x="905" y="132"/>
                  </a:cubicBezTo>
                  <a:cubicBezTo>
                    <a:pt x="1024" y="108"/>
                    <a:pt x="1120" y="120"/>
                    <a:pt x="1132" y="84"/>
                  </a:cubicBezTo>
                  <a:cubicBezTo>
                    <a:pt x="1143" y="72"/>
                    <a:pt x="1060" y="1"/>
                    <a:pt x="893" y="1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118;p39">
              <a:extLst>
                <a:ext uri="{FF2B5EF4-FFF2-40B4-BE49-F238E27FC236}">
                  <a16:creationId xmlns:a16="http://schemas.microsoft.com/office/drawing/2014/main" id="{8109B37F-B6E9-46C0-A5F4-950782275BF1}"/>
                </a:ext>
              </a:extLst>
            </p:cNvPr>
            <p:cNvSpPr/>
            <p:nvPr/>
          </p:nvSpPr>
          <p:spPr>
            <a:xfrm>
              <a:off x="3007200" y="2178375"/>
              <a:ext cx="29800" cy="29500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906" y="0"/>
                  </a:moveTo>
                  <a:cubicBezTo>
                    <a:pt x="727" y="0"/>
                    <a:pt x="477" y="72"/>
                    <a:pt x="275" y="286"/>
                  </a:cubicBezTo>
                  <a:cubicBezTo>
                    <a:pt x="84" y="489"/>
                    <a:pt x="25" y="739"/>
                    <a:pt x="13" y="905"/>
                  </a:cubicBezTo>
                  <a:cubicBezTo>
                    <a:pt x="1" y="1072"/>
                    <a:pt x="25" y="1179"/>
                    <a:pt x="60" y="1179"/>
                  </a:cubicBezTo>
                  <a:cubicBezTo>
                    <a:pt x="84" y="1179"/>
                    <a:pt x="96" y="1072"/>
                    <a:pt x="156" y="917"/>
                  </a:cubicBezTo>
                  <a:cubicBezTo>
                    <a:pt x="203" y="774"/>
                    <a:pt x="275" y="584"/>
                    <a:pt x="429" y="417"/>
                  </a:cubicBezTo>
                  <a:cubicBezTo>
                    <a:pt x="572" y="250"/>
                    <a:pt x="775" y="179"/>
                    <a:pt x="918" y="131"/>
                  </a:cubicBezTo>
                  <a:cubicBezTo>
                    <a:pt x="1072" y="108"/>
                    <a:pt x="1168" y="84"/>
                    <a:pt x="1168" y="60"/>
                  </a:cubicBezTo>
                  <a:cubicBezTo>
                    <a:pt x="1191" y="24"/>
                    <a:pt x="1084" y="0"/>
                    <a:pt x="906" y="0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119;p39">
              <a:extLst>
                <a:ext uri="{FF2B5EF4-FFF2-40B4-BE49-F238E27FC236}">
                  <a16:creationId xmlns:a16="http://schemas.microsoft.com/office/drawing/2014/main" id="{4F789570-14B5-4340-A344-F39F310C25B0}"/>
                </a:ext>
              </a:extLst>
            </p:cNvPr>
            <p:cNvSpPr/>
            <p:nvPr/>
          </p:nvSpPr>
          <p:spPr>
            <a:xfrm>
              <a:off x="2821475" y="2193075"/>
              <a:ext cx="17875" cy="16625"/>
            </a:xfrm>
            <a:custGeom>
              <a:avLst/>
              <a:gdLst/>
              <a:ahLst/>
              <a:cxnLst/>
              <a:rect l="l" t="t" r="r" b="b"/>
              <a:pathLst>
                <a:path w="715" h="665" extrusionOk="0">
                  <a:moveTo>
                    <a:pt x="412" y="0"/>
                  </a:moveTo>
                  <a:cubicBezTo>
                    <a:pt x="329" y="0"/>
                    <a:pt x="230" y="21"/>
                    <a:pt x="131" y="91"/>
                  </a:cubicBezTo>
                  <a:cubicBezTo>
                    <a:pt x="60" y="151"/>
                    <a:pt x="12" y="246"/>
                    <a:pt x="0" y="329"/>
                  </a:cubicBezTo>
                  <a:cubicBezTo>
                    <a:pt x="0" y="413"/>
                    <a:pt x="12" y="484"/>
                    <a:pt x="48" y="532"/>
                  </a:cubicBezTo>
                  <a:cubicBezTo>
                    <a:pt x="80" y="617"/>
                    <a:pt x="131" y="664"/>
                    <a:pt x="159" y="664"/>
                  </a:cubicBezTo>
                  <a:cubicBezTo>
                    <a:pt x="162" y="664"/>
                    <a:pt x="165" y="664"/>
                    <a:pt x="167" y="663"/>
                  </a:cubicBezTo>
                  <a:cubicBezTo>
                    <a:pt x="191" y="651"/>
                    <a:pt x="179" y="591"/>
                    <a:pt x="191" y="496"/>
                  </a:cubicBezTo>
                  <a:cubicBezTo>
                    <a:pt x="179" y="448"/>
                    <a:pt x="179" y="413"/>
                    <a:pt x="191" y="365"/>
                  </a:cubicBezTo>
                  <a:cubicBezTo>
                    <a:pt x="203" y="317"/>
                    <a:pt x="227" y="270"/>
                    <a:pt x="262" y="246"/>
                  </a:cubicBezTo>
                  <a:cubicBezTo>
                    <a:pt x="346" y="186"/>
                    <a:pt x="465" y="174"/>
                    <a:pt x="548" y="151"/>
                  </a:cubicBezTo>
                  <a:cubicBezTo>
                    <a:pt x="643" y="151"/>
                    <a:pt x="703" y="151"/>
                    <a:pt x="715" y="127"/>
                  </a:cubicBezTo>
                  <a:cubicBezTo>
                    <a:pt x="715" y="91"/>
                    <a:pt x="667" y="55"/>
                    <a:pt x="560" y="20"/>
                  </a:cubicBezTo>
                  <a:cubicBezTo>
                    <a:pt x="521" y="10"/>
                    <a:pt x="470" y="0"/>
                    <a:pt x="412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120;p39">
              <a:extLst>
                <a:ext uri="{FF2B5EF4-FFF2-40B4-BE49-F238E27FC236}">
                  <a16:creationId xmlns:a16="http://schemas.microsoft.com/office/drawing/2014/main" id="{7D78AAED-36EE-46B7-9D50-C286F859EFC3}"/>
                </a:ext>
              </a:extLst>
            </p:cNvPr>
            <p:cNvSpPr/>
            <p:nvPr/>
          </p:nvSpPr>
          <p:spPr>
            <a:xfrm>
              <a:off x="2918500" y="2394175"/>
              <a:ext cx="18200" cy="16700"/>
            </a:xfrm>
            <a:custGeom>
              <a:avLst/>
              <a:gdLst/>
              <a:ahLst/>
              <a:cxnLst/>
              <a:rect l="l" t="t" r="r" b="b"/>
              <a:pathLst>
                <a:path w="728" h="668" extrusionOk="0">
                  <a:moveTo>
                    <a:pt x="548" y="0"/>
                  </a:moveTo>
                  <a:cubicBezTo>
                    <a:pt x="513" y="0"/>
                    <a:pt x="477" y="0"/>
                    <a:pt x="429" y="12"/>
                  </a:cubicBezTo>
                  <a:cubicBezTo>
                    <a:pt x="358" y="24"/>
                    <a:pt x="287" y="72"/>
                    <a:pt x="227" y="131"/>
                  </a:cubicBezTo>
                  <a:cubicBezTo>
                    <a:pt x="108" y="239"/>
                    <a:pt x="37" y="381"/>
                    <a:pt x="13" y="489"/>
                  </a:cubicBezTo>
                  <a:cubicBezTo>
                    <a:pt x="1" y="608"/>
                    <a:pt x="25" y="667"/>
                    <a:pt x="60" y="667"/>
                  </a:cubicBezTo>
                  <a:cubicBezTo>
                    <a:pt x="96" y="655"/>
                    <a:pt x="108" y="608"/>
                    <a:pt x="156" y="548"/>
                  </a:cubicBezTo>
                  <a:cubicBezTo>
                    <a:pt x="191" y="477"/>
                    <a:pt x="251" y="381"/>
                    <a:pt x="358" y="298"/>
                  </a:cubicBezTo>
                  <a:cubicBezTo>
                    <a:pt x="437" y="219"/>
                    <a:pt x="516" y="173"/>
                    <a:pt x="568" y="173"/>
                  </a:cubicBezTo>
                  <a:cubicBezTo>
                    <a:pt x="578" y="173"/>
                    <a:pt x="588" y="175"/>
                    <a:pt x="596" y="179"/>
                  </a:cubicBezTo>
                  <a:cubicBezTo>
                    <a:pt x="639" y="190"/>
                    <a:pt x="673" y="240"/>
                    <a:pt x="705" y="240"/>
                  </a:cubicBezTo>
                  <a:cubicBezTo>
                    <a:pt x="709" y="240"/>
                    <a:pt x="712" y="240"/>
                    <a:pt x="715" y="239"/>
                  </a:cubicBezTo>
                  <a:cubicBezTo>
                    <a:pt x="727" y="227"/>
                    <a:pt x="727" y="203"/>
                    <a:pt x="727" y="179"/>
                  </a:cubicBezTo>
                  <a:cubicBezTo>
                    <a:pt x="727" y="167"/>
                    <a:pt x="727" y="131"/>
                    <a:pt x="715" y="120"/>
                  </a:cubicBezTo>
                  <a:cubicBezTo>
                    <a:pt x="703" y="84"/>
                    <a:pt x="691" y="60"/>
                    <a:pt x="656" y="48"/>
                  </a:cubicBezTo>
                  <a:cubicBezTo>
                    <a:pt x="620" y="12"/>
                    <a:pt x="596" y="12"/>
                    <a:pt x="548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121;p39">
              <a:extLst>
                <a:ext uri="{FF2B5EF4-FFF2-40B4-BE49-F238E27FC236}">
                  <a16:creationId xmlns:a16="http://schemas.microsoft.com/office/drawing/2014/main" id="{ED42DA7E-43B1-4B21-8100-00798EDE1155}"/>
                </a:ext>
              </a:extLst>
            </p:cNvPr>
            <p:cNvSpPr/>
            <p:nvPr/>
          </p:nvSpPr>
          <p:spPr>
            <a:xfrm>
              <a:off x="3020000" y="2191700"/>
              <a:ext cx="16100" cy="18550"/>
            </a:xfrm>
            <a:custGeom>
              <a:avLst/>
              <a:gdLst/>
              <a:ahLst/>
              <a:cxnLst/>
              <a:rect l="l" t="t" r="r" b="b"/>
              <a:pathLst>
                <a:path w="644" h="742" extrusionOk="0">
                  <a:moveTo>
                    <a:pt x="443" y="0"/>
                  </a:moveTo>
                  <a:cubicBezTo>
                    <a:pt x="392" y="0"/>
                    <a:pt x="335" y="20"/>
                    <a:pt x="287" y="39"/>
                  </a:cubicBezTo>
                  <a:cubicBezTo>
                    <a:pt x="227" y="87"/>
                    <a:pt x="168" y="146"/>
                    <a:pt x="120" y="206"/>
                  </a:cubicBezTo>
                  <a:cubicBezTo>
                    <a:pt x="37" y="337"/>
                    <a:pt x="1" y="479"/>
                    <a:pt x="1" y="587"/>
                  </a:cubicBezTo>
                  <a:cubicBezTo>
                    <a:pt x="1" y="682"/>
                    <a:pt x="37" y="741"/>
                    <a:pt x="60" y="741"/>
                  </a:cubicBezTo>
                  <a:cubicBezTo>
                    <a:pt x="120" y="730"/>
                    <a:pt x="156" y="527"/>
                    <a:pt x="287" y="313"/>
                  </a:cubicBezTo>
                  <a:cubicBezTo>
                    <a:pt x="322" y="265"/>
                    <a:pt x="358" y="218"/>
                    <a:pt x="394" y="194"/>
                  </a:cubicBezTo>
                  <a:cubicBezTo>
                    <a:pt x="418" y="170"/>
                    <a:pt x="465" y="146"/>
                    <a:pt x="501" y="134"/>
                  </a:cubicBezTo>
                  <a:cubicBezTo>
                    <a:pt x="560" y="122"/>
                    <a:pt x="620" y="122"/>
                    <a:pt x="632" y="87"/>
                  </a:cubicBezTo>
                  <a:cubicBezTo>
                    <a:pt x="644" y="63"/>
                    <a:pt x="596" y="15"/>
                    <a:pt x="477" y="3"/>
                  </a:cubicBezTo>
                  <a:cubicBezTo>
                    <a:pt x="466" y="1"/>
                    <a:pt x="455" y="0"/>
                    <a:pt x="443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C634E10-D89E-49CD-B26B-AEF0090940C1}"/>
              </a:ext>
            </a:extLst>
          </p:cNvPr>
          <p:cNvSpPr txBox="1"/>
          <p:nvPr/>
        </p:nvSpPr>
        <p:spPr>
          <a:xfrm>
            <a:off x="3036196" y="395533"/>
            <a:ext cx="8057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4D339E0-BA3E-424C-9277-EF4029747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80" y="123"/>
            <a:ext cx="1540945" cy="1540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icture 001">
            <a:extLst>
              <a:ext uri="{FF2B5EF4-FFF2-40B4-BE49-F238E27FC236}">
                <a16:creationId xmlns:a16="http://schemas.microsoft.com/office/drawing/2014/main" id="{7B80D23E-3C51-4E05-B9FF-D87FD4E9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8" t="37642" r="31766" b="36148"/>
          <a:stretch>
            <a:fillRect/>
          </a:stretch>
        </p:blipFill>
        <p:spPr bwMode="auto">
          <a:xfrm>
            <a:off x="6978448" y="1627162"/>
            <a:ext cx="4724400" cy="47228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1">
            <a:extLst>
              <a:ext uri="{FF2B5EF4-FFF2-40B4-BE49-F238E27FC236}">
                <a16:creationId xmlns:a16="http://schemas.microsoft.com/office/drawing/2014/main" id="{F65CB104-8E1D-42EE-A966-58B0E066575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749848" y="4902175"/>
            <a:ext cx="1219200" cy="1144587"/>
          </a:xfrm>
          <a:prstGeom prst="wedgeRectCallout">
            <a:avLst>
              <a:gd name="adj1" fmla="val -102995"/>
              <a:gd name="adj2" fmla="val -3264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vi-V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kumimoji="0" lang="vi-V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n- H</a:t>
            </a:r>
            <a:r>
              <a:rPr kumimoji="0" lang="vi-V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kumimoji="0" lang="vi-V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 (nay l</a:t>
            </a:r>
            <a:r>
              <a:rPr kumimoji="0" lang="vi-V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kumimoji="0" lang="vi-V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kumimoji="0" lang="vi-V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altLang="en-US" sz="1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76A80F8B-C98E-42D3-A1B9-FF07AA16A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048" y="3684562"/>
            <a:ext cx="2590800" cy="838200"/>
          </a:xfrm>
          <a:prstGeom prst="wedgeEllipseCallout">
            <a:avLst>
              <a:gd name="adj1" fmla="val -29597"/>
              <a:gd name="adj2" fmla="val 103787"/>
            </a:avLst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vi-V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Thuận Thành</a:t>
            </a: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vi-V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Bắc Ninh</a:t>
            </a: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0BFDCCAE-293E-45C5-84C4-8AA150521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6648" y="3301975"/>
            <a:ext cx="1143000" cy="1295400"/>
          </a:xfrm>
          <a:prstGeom prst="wedgeRoundRectCallout">
            <a:avLst>
              <a:gd name="adj1" fmla="val 46389"/>
              <a:gd name="adj2" fmla="val 67894"/>
              <a:gd name="adj3" fmla="val 16667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Miền Sơn Tây cũ </a:t>
            </a: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vi-V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nay là Vĩnh Phúc</a:t>
            </a:r>
          </a:p>
        </p:txBody>
      </p:sp>
      <p:sp>
        <p:nvSpPr>
          <p:cNvPr id="9" name="AutoShape 14">
            <a:extLst>
              <a:ext uri="{FF2B5EF4-FFF2-40B4-BE49-F238E27FC236}">
                <a16:creationId xmlns:a16="http://schemas.microsoft.com/office/drawing/2014/main" id="{B453F10D-8046-4BC9-B00B-63B16DC7A4B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102648" y="5741962"/>
            <a:ext cx="1600200" cy="609600"/>
          </a:xfrm>
          <a:prstGeom prst="wedgeRectCallout">
            <a:avLst>
              <a:gd name="adj1" fmla="val 83630"/>
              <a:gd name="adj2" fmla="val 87495"/>
            </a:avLst>
          </a:prstGeom>
          <a:solidFill>
            <a:srgbClr val="FF66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Đông 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kumimoji="0" lang="vi-VN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9A2B87FE-CD77-4CA9-BC59-A2AFB8A36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353" y="670693"/>
            <a:ext cx="5171769" cy="1373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-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Mùa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xuân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năm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40,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trên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cửa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sông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Hát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Môn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, Hai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Bà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Trưng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phất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cờ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khởi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89824676-340C-4BDD-892B-136FCA0A5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352" y="2762070"/>
            <a:ext cx="5240594" cy="13731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quân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chủ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Mê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Linh,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tiến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đánh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Cổ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Loa,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tấn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công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Luy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Lâu</a:t>
            </a:r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C8D5485D-0E6E-415F-B761-F079CDE43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352" y="4703737"/>
            <a:ext cx="5240595" cy="169277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lẩn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659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001">
            <a:extLst>
              <a:ext uri="{FF2B5EF4-FFF2-40B4-BE49-F238E27FC236}">
                <a16:creationId xmlns:a16="http://schemas.microsoft.com/office/drawing/2014/main" id="{B1FFFFDF-5DA9-49F8-B238-04D2B6FDC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8" t="37642" r="31766" b="36148"/>
          <a:stretch>
            <a:fillRect/>
          </a:stretch>
        </p:blipFill>
        <p:spPr bwMode="auto">
          <a:xfrm>
            <a:off x="0" y="0"/>
            <a:ext cx="12192000" cy="609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4">
            <a:extLst>
              <a:ext uri="{FF2B5EF4-FFF2-40B4-BE49-F238E27FC236}">
                <a16:creationId xmlns:a16="http://schemas.microsoft.com/office/drawing/2014/main" id="{AE031CE0-586E-40F8-BC37-B06B83F2A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3528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115A4A85-5F0C-4D68-9415-02318287C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121919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latin typeface="UVN Bach Tuyet Nang" panose="02090907090705090403" pitchFamily="18" charset="0"/>
                <a:cs typeface="Arial" panose="020B0604020202020204" pitchFamily="34" charset="0"/>
              </a:rPr>
              <a:t>Lược</a:t>
            </a:r>
            <a:r>
              <a:rPr lang="en-US" altLang="en-US" sz="2400" b="1" dirty="0">
                <a:latin typeface="UVN Bach Tuyet Nang" panose="0209090709070509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UVN Bach Tuyet Nang" panose="02090907090705090403" pitchFamily="18" charset="0"/>
                <a:cs typeface="Arial" panose="020B0604020202020204" pitchFamily="34" charset="0"/>
              </a:rPr>
              <a:t>đồ</a:t>
            </a:r>
            <a:r>
              <a:rPr lang="en-US" altLang="en-US" sz="2400" b="1" dirty="0">
                <a:latin typeface="UVN Bach Tuyet Nang" panose="0209090709070509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UVN Bach Tuyet Nang" panose="02090907090705090403" pitchFamily="18" charset="0"/>
                <a:cs typeface="Arial" panose="020B0604020202020204" pitchFamily="34" charset="0"/>
              </a:rPr>
              <a:t>khu</a:t>
            </a:r>
            <a:r>
              <a:rPr lang="en-US" altLang="en-US" sz="2400" b="1" dirty="0">
                <a:latin typeface="UVN Bach Tuyet Nang" panose="0209090709070509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UVN Bach Tuyet Nang" panose="02090907090705090403" pitchFamily="18" charset="0"/>
                <a:cs typeface="Arial" panose="020B0604020202020204" pitchFamily="34" charset="0"/>
              </a:rPr>
              <a:t>vực</a:t>
            </a:r>
            <a:r>
              <a:rPr lang="en-US" altLang="en-US" sz="2400" b="1" dirty="0">
                <a:latin typeface="UVN Bach Tuyet Nang" panose="0209090709070509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UVN Bach Tuyet Nang" panose="02090907090705090403" pitchFamily="18" charset="0"/>
                <a:cs typeface="Arial" panose="020B0604020202020204" pitchFamily="34" charset="0"/>
              </a:rPr>
              <a:t>chính</a:t>
            </a:r>
            <a:r>
              <a:rPr lang="en-US" altLang="en-US" sz="2400" b="1" dirty="0">
                <a:latin typeface="UVN Bach Tuyet Nang" panose="0209090709070509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UVN Bach Tuyet Nang" panose="02090907090705090403" pitchFamily="18" charset="0"/>
                <a:cs typeface="Arial" panose="020B0604020202020204" pitchFamily="34" charset="0"/>
              </a:rPr>
              <a:t>nổ</a:t>
            </a:r>
            <a:r>
              <a:rPr lang="en-US" altLang="en-US" sz="2400" b="1" dirty="0">
                <a:latin typeface="UVN Bach Tuyet Nang" panose="02090907090705090403" pitchFamily="18" charset="0"/>
                <a:cs typeface="Arial" panose="020B0604020202020204" pitchFamily="34" charset="0"/>
              </a:rPr>
              <a:t> ra </a:t>
            </a:r>
            <a:r>
              <a:rPr lang="en-US" altLang="en-US" sz="2400" b="1" dirty="0" err="1">
                <a:latin typeface="UVN Bach Tuyet Nang" panose="02090907090705090403" pitchFamily="18" charset="0"/>
                <a:cs typeface="Arial" panose="020B0604020202020204" pitchFamily="34" charset="0"/>
              </a:rPr>
              <a:t>khởi</a:t>
            </a:r>
            <a:r>
              <a:rPr lang="en-US" altLang="en-US" sz="2400" b="1" dirty="0">
                <a:latin typeface="UVN Bach Tuyet Nang" panose="0209090709070509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UVN Bach Tuyet Nang" panose="02090907090705090403" pitchFamily="18" charset="0"/>
                <a:cs typeface="Arial" panose="020B0604020202020204" pitchFamily="34" charset="0"/>
              </a:rPr>
              <a:t>nghĩa</a:t>
            </a:r>
            <a:r>
              <a:rPr lang="en-US" altLang="en-US" sz="2400" b="1" dirty="0">
                <a:latin typeface="UVN Bach Tuyet Nang" panose="02090907090705090403" pitchFamily="18" charset="0"/>
                <a:cs typeface="Arial" panose="020B0604020202020204" pitchFamily="34" charset="0"/>
              </a:rPr>
              <a:t> Hai </a:t>
            </a:r>
            <a:r>
              <a:rPr lang="en-US" altLang="en-US" sz="2400" b="1" dirty="0" err="1">
                <a:latin typeface="UVN Bach Tuyet Nang" panose="02090907090705090403" pitchFamily="18" charset="0"/>
                <a:cs typeface="Arial" panose="020B0604020202020204" pitchFamily="34" charset="0"/>
              </a:rPr>
              <a:t>Bà</a:t>
            </a:r>
            <a:r>
              <a:rPr lang="en-US" altLang="en-US" sz="2400" b="1" dirty="0">
                <a:latin typeface="UVN Bach Tuyet Nang" panose="0209090709070509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UVN Bach Tuyet Nang" panose="02090907090705090403" pitchFamily="18" charset="0"/>
                <a:cs typeface="Arial" panose="020B0604020202020204" pitchFamily="34" charset="0"/>
              </a:rPr>
              <a:t>Trưng</a:t>
            </a:r>
            <a:endParaRPr lang="en-US" altLang="en-US" sz="2400" b="1" dirty="0">
              <a:latin typeface="UVN Bach Tuyet Nang" panose="020909070907050904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5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>
            <a:extLst>
              <a:ext uri="{FF2B5EF4-FFF2-40B4-BE49-F238E27FC236}">
                <a16:creationId xmlns:a16="http://schemas.microsoft.com/office/drawing/2014/main" id="{07BEBD35-CD65-43B4-8CDE-298A1C968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839" y="153193"/>
            <a:ext cx="617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FF0000"/>
                </a:solidFill>
                <a:latin typeface="UVN Bach Tuyet Nang" panose="02090907090705090403" pitchFamily="18" charset="0"/>
                <a:cs typeface="Arial" panose="020B0604020202020204" pitchFamily="34" charset="0"/>
              </a:rPr>
              <a:t>Lược</a:t>
            </a:r>
            <a:r>
              <a:rPr lang="en-US" altLang="en-US" sz="2000" b="1" dirty="0">
                <a:solidFill>
                  <a:srgbClr val="FF0000"/>
                </a:solidFill>
                <a:latin typeface="UVN Bach Tuyet Nang" panose="02090907090705090403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UVN Bach Tuyet Nang" panose="02090907090705090403" pitchFamily="18" charset="0"/>
                <a:cs typeface="Arial" panose="020B0604020202020204" pitchFamily="34" charset="0"/>
              </a:rPr>
              <a:t>đồ</a:t>
            </a:r>
            <a:r>
              <a:rPr lang="en-US" altLang="en-US" sz="2000" b="1" dirty="0">
                <a:solidFill>
                  <a:srgbClr val="FF0000"/>
                </a:solidFill>
                <a:latin typeface="UVN Bach Tuyet Nang" panose="02090907090705090403" pitchFamily="18" charset="0"/>
                <a:cs typeface="Arial" panose="020B0604020202020204" pitchFamily="34" charset="0"/>
              </a:rPr>
              <a:t>  </a:t>
            </a:r>
            <a:r>
              <a:rPr lang="en-US" altLang="en-US" sz="2000" b="1" dirty="0" err="1">
                <a:solidFill>
                  <a:srgbClr val="FF0000"/>
                </a:solidFill>
                <a:latin typeface="UVN Bach Tuyet Nang" panose="02090907090705090403" pitchFamily="18" charset="0"/>
                <a:cs typeface="Arial" panose="020B0604020202020204" pitchFamily="34" charset="0"/>
              </a:rPr>
              <a:t>khởi</a:t>
            </a:r>
            <a:r>
              <a:rPr lang="en-US" altLang="en-US" sz="2000" b="1" dirty="0">
                <a:solidFill>
                  <a:srgbClr val="FF0000"/>
                </a:solidFill>
                <a:latin typeface="UVN Bach Tuyet Nang" panose="02090907090705090403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UVN Bach Tuyet Nang" panose="02090907090705090403" pitchFamily="18" charset="0"/>
                <a:cs typeface="Arial" panose="020B0604020202020204" pitchFamily="34" charset="0"/>
              </a:rPr>
              <a:t>nghĩa</a:t>
            </a:r>
            <a:r>
              <a:rPr lang="en-US" altLang="en-US" sz="2000" b="1" dirty="0">
                <a:solidFill>
                  <a:srgbClr val="FF0000"/>
                </a:solidFill>
                <a:latin typeface="UVN Bach Tuyet Nang" panose="02090907090705090403" pitchFamily="18" charset="0"/>
                <a:cs typeface="Arial" panose="020B0604020202020204" pitchFamily="34" charset="0"/>
              </a:rPr>
              <a:t> Hai </a:t>
            </a:r>
            <a:r>
              <a:rPr lang="en-US" altLang="en-US" sz="2000" b="1" dirty="0" err="1">
                <a:solidFill>
                  <a:srgbClr val="FF0000"/>
                </a:solidFill>
                <a:latin typeface="UVN Bach Tuyet Nang" panose="02090907090705090403" pitchFamily="18" charset="0"/>
                <a:cs typeface="Arial" panose="020B0604020202020204" pitchFamily="34" charset="0"/>
              </a:rPr>
              <a:t>Bà</a:t>
            </a:r>
            <a:r>
              <a:rPr lang="en-US" altLang="en-US" sz="2000" b="1" dirty="0">
                <a:solidFill>
                  <a:srgbClr val="FF0000"/>
                </a:solidFill>
                <a:latin typeface="UVN Bach Tuyet Nang" panose="02090907090705090403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UVN Bach Tuyet Nang" panose="02090907090705090403" pitchFamily="18" charset="0"/>
                <a:cs typeface="Arial" panose="020B0604020202020204" pitchFamily="34" charset="0"/>
              </a:rPr>
              <a:t>Trưng</a:t>
            </a:r>
            <a:endParaRPr lang="en-US" altLang="en-US" sz="2000" b="1" dirty="0">
              <a:solidFill>
                <a:srgbClr val="FF0000"/>
              </a:solidFill>
              <a:latin typeface="UVN Bach Tuyet Nang" panose="02090907090705090403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2" descr="Picture 001">
            <a:extLst>
              <a:ext uri="{FF2B5EF4-FFF2-40B4-BE49-F238E27FC236}">
                <a16:creationId xmlns:a16="http://schemas.microsoft.com/office/drawing/2014/main" id="{04A9D1E7-D305-4BE5-9A6A-3FE14E075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1" t="37642" r="47183" b="36148"/>
          <a:stretch>
            <a:fillRect/>
          </a:stretch>
        </p:blipFill>
        <p:spPr bwMode="auto">
          <a:xfrm>
            <a:off x="1312607" y="915193"/>
            <a:ext cx="4343400" cy="556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AutoShape 4">
            <a:extLst>
              <a:ext uri="{FF2B5EF4-FFF2-40B4-BE49-F238E27FC236}">
                <a16:creationId xmlns:a16="http://schemas.microsoft.com/office/drawing/2014/main" id="{734600BD-E69B-4B9D-BDC8-EA3CF13A2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207" y="5029993"/>
            <a:ext cx="152400" cy="1524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AutoShape 5">
            <a:extLst>
              <a:ext uri="{FF2B5EF4-FFF2-40B4-BE49-F238E27FC236}">
                <a16:creationId xmlns:a16="http://schemas.microsoft.com/office/drawing/2014/main" id="{ABE9F0A1-2160-4036-BF25-65ED30A99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3407" y="5106193"/>
            <a:ext cx="152400" cy="1524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6F57C4BF-A463-4EC5-A8D7-75B6C6A24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4807" y="4953793"/>
            <a:ext cx="152400" cy="1524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B62A3BBB-C7EC-4F2A-BA44-5F18D1694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407" y="5182393"/>
            <a:ext cx="152400" cy="1524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0" name="Picture 8" descr="trungvuongzt6">
            <a:extLst>
              <a:ext uri="{FF2B5EF4-FFF2-40B4-BE49-F238E27FC236}">
                <a16:creationId xmlns:a16="http://schemas.microsoft.com/office/drawing/2014/main" id="{12EB03D6-37D7-48B4-9DA3-59517EC34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06450"/>
            <a:ext cx="21336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Box 9">
            <a:extLst>
              <a:ext uri="{FF2B5EF4-FFF2-40B4-BE49-F238E27FC236}">
                <a16:creationId xmlns:a16="http://schemas.microsoft.com/office/drawing/2014/main" id="{B42D0785-375D-40BE-BDE5-973DB1658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178050"/>
            <a:ext cx="3200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00FF"/>
                </a:solidFill>
              </a:rPr>
              <a:t>Khởi nghĩa (Hát Môn)</a:t>
            </a:r>
          </a:p>
        </p:txBody>
      </p:sp>
      <p:pic>
        <p:nvPicPr>
          <p:cNvPr id="42" name="Picture 10" descr="Untitled-16 a">
            <a:extLst>
              <a:ext uri="{FF2B5EF4-FFF2-40B4-BE49-F238E27FC236}">
                <a16:creationId xmlns:a16="http://schemas.microsoft.com/office/drawing/2014/main" id="{834AAE9E-0AF3-4F5E-8761-8AA2E1A8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806450"/>
            <a:ext cx="22098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1" descr="Coloa2_2">
            <a:extLst>
              <a:ext uri="{FF2B5EF4-FFF2-40B4-BE49-F238E27FC236}">
                <a16:creationId xmlns:a16="http://schemas.microsoft.com/office/drawing/2014/main" id="{F7E91AE6-751C-4976-A6EC-5442356EC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59050"/>
            <a:ext cx="2057400" cy="1600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" descr="Untitled-17">
            <a:extLst>
              <a:ext uri="{FF2B5EF4-FFF2-40B4-BE49-F238E27FC236}">
                <a16:creationId xmlns:a16="http://schemas.microsoft.com/office/drawing/2014/main" id="{72FD3C7B-101E-4118-B937-F7B60ED06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2559050"/>
            <a:ext cx="2209800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3" descr="Untitled-19">
            <a:extLst>
              <a:ext uri="{FF2B5EF4-FFF2-40B4-BE49-F238E27FC236}">
                <a16:creationId xmlns:a16="http://schemas.microsoft.com/office/drawing/2014/main" id="{CD6752D8-1C02-44EB-B0F7-40CA1466B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16450"/>
            <a:ext cx="2209800" cy="182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Untitled-21">
            <a:extLst>
              <a:ext uri="{FF2B5EF4-FFF2-40B4-BE49-F238E27FC236}">
                <a16:creationId xmlns:a16="http://schemas.microsoft.com/office/drawing/2014/main" id="{87001313-40CB-474B-8503-3C06179EF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4644231"/>
            <a:ext cx="2133600" cy="18335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Box 15">
            <a:extLst>
              <a:ext uri="{FF2B5EF4-FFF2-40B4-BE49-F238E27FC236}">
                <a16:creationId xmlns:a16="http://schemas.microsoft.com/office/drawing/2014/main" id="{C0654A3C-5412-47FD-9AC2-E5E987D41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188001"/>
            <a:ext cx="3200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 dirty="0" err="1">
                <a:solidFill>
                  <a:srgbClr val="0000FF"/>
                </a:solidFill>
              </a:rPr>
              <a:t>Tiến</a:t>
            </a:r>
            <a:r>
              <a:rPr lang="en-US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</a:rPr>
              <a:t>vào</a:t>
            </a:r>
            <a:r>
              <a:rPr lang="en-US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</a:rPr>
              <a:t>Mê</a:t>
            </a:r>
            <a:r>
              <a:rPr lang="en-US" altLang="en-US" sz="1600" b="1" dirty="0">
                <a:solidFill>
                  <a:srgbClr val="0000FF"/>
                </a:solidFill>
              </a:rPr>
              <a:t> Linh</a:t>
            </a:r>
          </a:p>
        </p:txBody>
      </p:sp>
      <p:sp>
        <p:nvSpPr>
          <p:cNvPr id="48" name="Text Box 16">
            <a:extLst>
              <a:ext uri="{FF2B5EF4-FFF2-40B4-BE49-F238E27FC236}">
                <a16:creationId xmlns:a16="http://schemas.microsoft.com/office/drawing/2014/main" id="{2CA4D31A-EE94-45C6-A6F9-5A5A2180C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159250"/>
            <a:ext cx="13543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 dirty="0" err="1">
                <a:solidFill>
                  <a:srgbClr val="0000FF"/>
                </a:solidFill>
              </a:rPr>
              <a:t>Cổ</a:t>
            </a:r>
            <a:r>
              <a:rPr lang="en-US" altLang="en-US" sz="1600" b="1" dirty="0">
                <a:solidFill>
                  <a:srgbClr val="0000FF"/>
                </a:solidFill>
              </a:rPr>
              <a:t> Loa</a:t>
            </a:r>
          </a:p>
        </p:txBody>
      </p:sp>
      <p:sp>
        <p:nvSpPr>
          <p:cNvPr id="49" name="Text Box 17">
            <a:extLst>
              <a:ext uri="{FF2B5EF4-FFF2-40B4-BE49-F238E27FC236}">
                <a16:creationId xmlns:a16="http://schemas.microsoft.com/office/drawing/2014/main" id="{343BE9A1-2138-473B-A4E2-E55129153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206397"/>
            <a:ext cx="3200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 dirty="0" err="1">
                <a:solidFill>
                  <a:srgbClr val="0000FF"/>
                </a:solidFill>
              </a:rPr>
              <a:t>Đánh</a:t>
            </a:r>
            <a:r>
              <a:rPr lang="en-US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</a:rPr>
              <a:t>thành</a:t>
            </a:r>
            <a:r>
              <a:rPr lang="en-US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</a:rPr>
              <a:t>Luy</a:t>
            </a:r>
            <a:r>
              <a:rPr lang="en-US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</a:rPr>
              <a:t>Lâu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50" name="Text Box 18">
            <a:extLst>
              <a:ext uri="{FF2B5EF4-FFF2-40B4-BE49-F238E27FC236}">
                <a16:creationId xmlns:a16="http://schemas.microsoft.com/office/drawing/2014/main" id="{C70E1A00-FB27-401A-B7AE-612136145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521450"/>
            <a:ext cx="3200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00FF"/>
                </a:solidFill>
              </a:rPr>
              <a:t>Tô Định cắt râu cải trang</a:t>
            </a:r>
          </a:p>
        </p:txBody>
      </p:sp>
      <p:sp>
        <p:nvSpPr>
          <p:cNvPr id="51" name="Text Box 19">
            <a:extLst>
              <a:ext uri="{FF2B5EF4-FFF2-40B4-BE49-F238E27FC236}">
                <a16:creationId xmlns:a16="http://schemas.microsoft.com/office/drawing/2014/main" id="{B0AA1905-E68D-469C-9E82-2CFF54C4B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521450"/>
            <a:ext cx="26792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rgbClr val="0000FF"/>
                </a:solidFill>
              </a:rPr>
              <a:t>Hai </a:t>
            </a:r>
            <a:r>
              <a:rPr lang="en-US" altLang="en-US" sz="1600" b="1" dirty="0" err="1">
                <a:solidFill>
                  <a:srgbClr val="0000FF"/>
                </a:solidFill>
              </a:rPr>
              <a:t>Bà</a:t>
            </a:r>
            <a:r>
              <a:rPr lang="en-US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</a:rPr>
              <a:t>chiến</a:t>
            </a:r>
            <a:r>
              <a:rPr lang="en-US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</a:rPr>
              <a:t>thắng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6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1" grpId="0"/>
      <p:bldP spid="47" grpId="0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A91A4E0-791D-4689-8BD1-C0170E89F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019" y="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3" descr="anh4">
            <a:extLst>
              <a:ext uri="{FF2B5EF4-FFF2-40B4-BE49-F238E27FC236}">
                <a16:creationId xmlns:a16="http://schemas.microsoft.com/office/drawing/2014/main" id="{E8E8BEE2-2AF7-444D-9022-DB37F4344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019" y="0"/>
            <a:ext cx="4800600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CA99418A-0ADF-4610-B7E8-D74DF0D15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232" y="3254477"/>
            <a:ext cx="236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Cổ</a:t>
            </a:r>
            <a:r>
              <a:rPr lang="en-US" altLang="en-US" sz="1600" b="1" dirty="0">
                <a:solidFill>
                  <a:srgbClr val="0000FF"/>
                </a:solidFill>
                <a:cs typeface="Arial" panose="020B0604020202020204" pitchFamily="34" charset="0"/>
              </a:rPr>
              <a:t> Loa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5565FAF-13BF-4785-ACBE-757EF6317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0294" y="3216480"/>
            <a:ext cx="2019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Đánh</a:t>
            </a:r>
            <a:r>
              <a:rPr lang="en-US" altLang="en-US" sz="1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1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Luy</a:t>
            </a:r>
            <a:r>
              <a:rPr lang="en-US" altLang="en-US" sz="1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Lâu</a:t>
            </a:r>
            <a:endParaRPr lang="en-US" altLang="en-US" sz="16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ED76CFCD-4E95-4857-B37C-864710477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069" y="4930980"/>
            <a:ext cx="2362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FF"/>
                </a:solidFill>
                <a:cs typeface="Arial" panose="020B0604020202020204" pitchFamily="34" charset="0"/>
              </a:rPr>
              <a:t>Tô Định cắt tóc cải trang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D248556B-01D8-4D87-8FF9-54A59DE3D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0419" y="4966520"/>
            <a:ext cx="213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FF"/>
                </a:solidFill>
                <a:cs typeface="Arial" panose="020B0604020202020204" pitchFamily="34" charset="0"/>
              </a:rPr>
              <a:t>Hai </a:t>
            </a:r>
            <a:r>
              <a:rPr lang="en-US" altLang="en-US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Bà</a:t>
            </a:r>
            <a:r>
              <a:rPr lang="en-US" altLang="en-US" sz="1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chiến</a:t>
            </a:r>
            <a:r>
              <a:rPr lang="en-US" altLang="en-US" sz="1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thắng</a:t>
            </a:r>
            <a:endParaRPr lang="en-US" altLang="en-US" sz="16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8" descr="Mot-goc-thanh-co-loa-xua">
            <a:extLst>
              <a:ext uri="{FF2B5EF4-FFF2-40B4-BE49-F238E27FC236}">
                <a16:creationId xmlns:a16="http://schemas.microsoft.com/office/drawing/2014/main" id="{69BA2772-BA57-4513-8FCF-60B260285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81" y="1882877"/>
            <a:ext cx="20574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Untitled-17">
            <a:extLst>
              <a:ext uri="{FF2B5EF4-FFF2-40B4-BE49-F238E27FC236}">
                <a16:creationId xmlns:a16="http://schemas.microsoft.com/office/drawing/2014/main" id="{66F85910-E11D-4A38-881A-D985EB6CD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594" y="1815690"/>
            <a:ext cx="215265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Untitled-19">
            <a:extLst>
              <a:ext uri="{FF2B5EF4-FFF2-40B4-BE49-F238E27FC236}">
                <a16:creationId xmlns:a16="http://schemas.microsoft.com/office/drawing/2014/main" id="{DB0F3FFF-B654-4BE0-921A-1A9E4BCEE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31" y="3559380"/>
            <a:ext cx="2095500" cy="137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Untitled-21">
            <a:extLst>
              <a:ext uri="{FF2B5EF4-FFF2-40B4-BE49-F238E27FC236}">
                <a16:creationId xmlns:a16="http://schemas.microsoft.com/office/drawing/2014/main" id="{D693B1A4-8D1E-436A-A466-6B48E31C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569" y="3559380"/>
            <a:ext cx="2105025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Untitled-22">
            <a:extLst>
              <a:ext uri="{FF2B5EF4-FFF2-40B4-BE49-F238E27FC236}">
                <a16:creationId xmlns:a16="http://schemas.microsoft.com/office/drawing/2014/main" id="{AE2A0CDF-95AF-40FE-99AA-9EB0B051F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50" y="5303070"/>
            <a:ext cx="4267200" cy="15621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3">
            <a:extLst>
              <a:ext uri="{FF2B5EF4-FFF2-40B4-BE49-F238E27FC236}">
                <a16:creationId xmlns:a16="http://schemas.microsoft.com/office/drawing/2014/main" id="{6BF1E32D-DC29-4224-97CB-04E4F669E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250" y="6511925"/>
            <a:ext cx="4267200" cy="33855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Trưng</a:t>
            </a:r>
            <a:r>
              <a:rPr lang="en-US" altLang="en-US" sz="1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Trắc</a:t>
            </a:r>
            <a:r>
              <a:rPr lang="en-US" altLang="en-US" sz="1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lên</a:t>
            </a:r>
            <a:r>
              <a:rPr lang="en-US" altLang="en-US" sz="1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ngôi</a:t>
            </a:r>
            <a:r>
              <a:rPr lang="en-US" altLang="en-US" sz="1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đóng</a:t>
            </a:r>
            <a:r>
              <a:rPr lang="en-US" altLang="en-US" sz="1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đô</a:t>
            </a:r>
            <a:r>
              <a:rPr lang="en-US" altLang="en-US" sz="1600" b="1" dirty="0">
                <a:solidFill>
                  <a:srgbClr val="0000FF"/>
                </a:solidFill>
                <a:cs typeface="Arial" panose="020B0604020202020204" pitchFamily="34" charset="0"/>
              </a:rPr>
              <a:t> ở </a:t>
            </a:r>
            <a:r>
              <a:rPr lang="en-US" altLang="en-US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Mê</a:t>
            </a:r>
            <a:r>
              <a:rPr lang="en-US" altLang="en-US" sz="1600" b="1" dirty="0">
                <a:solidFill>
                  <a:srgbClr val="0000FF"/>
                </a:solidFill>
                <a:cs typeface="Arial" panose="020B0604020202020204" pitchFamily="34" charset="0"/>
              </a:rPr>
              <a:t> Linh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6088326A-442B-42EC-A234-4FFD8AC30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844" y="1293812"/>
            <a:ext cx="2628900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500" b="1" dirty="0" err="1">
                <a:solidFill>
                  <a:srgbClr val="0000FF"/>
                </a:solidFill>
                <a:cs typeface="Arial" panose="020B0604020202020204" pitchFamily="34" charset="0"/>
              </a:rPr>
              <a:t>Tại</a:t>
            </a:r>
            <a:r>
              <a:rPr lang="en-US" altLang="en-US" sz="15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500" b="1" dirty="0" err="1">
                <a:solidFill>
                  <a:srgbClr val="0000FF"/>
                </a:solidFill>
                <a:cs typeface="Arial" panose="020B0604020202020204" pitchFamily="34" charset="0"/>
              </a:rPr>
              <a:t>cửa</a:t>
            </a:r>
            <a:r>
              <a:rPr lang="en-US" altLang="en-US" sz="15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500" b="1" dirty="0" err="1">
                <a:solidFill>
                  <a:srgbClr val="0000FF"/>
                </a:solidFill>
                <a:cs typeface="Arial" panose="020B0604020202020204" pitchFamily="34" charset="0"/>
              </a:rPr>
              <a:t>sông</a:t>
            </a:r>
            <a:r>
              <a:rPr lang="en-US" altLang="en-US" sz="15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500" b="1" dirty="0" err="1">
                <a:solidFill>
                  <a:srgbClr val="0000FF"/>
                </a:solidFill>
                <a:cs typeface="Arial" panose="020B0604020202020204" pitchFamily="34" charset="0"/>
              </a:rPr>
              <a:t>Hát</a:t>
            </a:r>
            <a:r>
              <a:rPr lang="en-US" altLang="en-US" sz="15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FF"/>
                </a:solidFill>
                <a:cs typeface="Arial" panose="020B0604020202020204" pitchFamily="34" charset="0"/>
              </a:rPr>
              <a:t>(</a:t>
            </a:r>
            <a:r>
              <a:rPr lang="en-US" altLang="en-US" sz="1500" b="1" dirty="0" err="1">
                <a:solidFill>
                  <a:srgbClr val="0000FF"/>
                </a:solidFill>
                <a:cs typeface="Arial" panose="020B0604020202020204" pitchFamily="34" charset="0"/>
              </a:rPr>
              <a:t>Hát</a:t>
            </a:r>
            <a:r>
              <a:rPr lang="en-US" altLang="en-US" sz="15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500" b="1" dirty="0" err="1">
                <a:solidFill>
                  <a:srgbClr val="0000FF"/>
                </a:solidFill>
                <a:cs typeface="Arial" panose="020B0604020202020204" pitchFamily="34" charset="0"/>
              </a:rPr>
              <a:t>Môn</a:t>
            </a:r>
            <a:r>
              <a:rPr lang="en-US" altLang="en-US" sz="1500" b="1" dirty="0">
                <a:solidFill>
                  <a:srgbClr val="0000FF"/>
                </a:solidFill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5" name="Picture 15" descr="Untitled-16 a">
            <a:extLst>
              <a:ext uri="{FF2B5EF4-FFF2-40B4-BE49-F238E27FC236}">
                <a16:creationId xmlns:a16="http://schemas.microsoft.com/office/drawing/2014/main" id="{CD6C45ED-7C93-45F6-B8AE-8830DE928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969" y="9525"/>
            <a:ext cx="2171700" cy="1333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5A199B3E-9844-4DDB-A7D2-4620BF3A0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4219" y="1351731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Tiến</a:t>
            </a:r>
            <a:r>
              <a:rPr lang="en-US" altLang="en-US" sz="1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vào</a:t>
            </a:r>
            <a:r>
              <a:rPr lang="en-US" altLang="en-US" sz="1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Mê</a:t>
            </a:r>
            <a:r>
              <a:rPr lang="en-US" altLang="en-US" sz="1600" b="1" dirty="0">
                <a:solidFill>
                  <a:srgbClr val="0000FF"/>
                </a:solidFill>
                <a:cs typeface="Arial" panose="020B0604020202020204" pitchFamily="34" charset="0"/>
              </a:rPr>
              <a:t> Linh</a:t>
            </a:r>
          </a:p>
        </p:txBody>
      </p:sp>
      <p:pic>
        <p:nvPicPr>
          <p:cNvPr id="17" name="Picture 17" descr="Untitled-15">
            <a:extLst>
              <a:ext uri="{FF2B5EF4-FFF2-40B4-BE49-F238E27FC236}">
                <a16:creationId xmlns:a16="http://schemas.microsoft.com/office/drawing/2014/main" id="{218CD327-556F-417B-9B5F-AD8D3D041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81" y="0"/>
            <a:ext cx="2133600" cy="13382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8">
            <a:extLst>
              <a:ext uri="{FF2B5EF4-FFF2-40B4-BE49-F238E27FC236}">
                <a16:creationId xmlns:a16="http://schemas.microsoft.com/office/drawing/2014/main" id="{8F323B99-E067-4C1F-98D8-89C8D65B80C4}"/>
              </a:ext>
            </a:extLst>
          </p:cNvPr>
          <p:cNvSpPr>
            <a:spLocks noChangeArrowheads="1"/>
          </p:cNvSpPr>
          <p:nvPr/>
        </p:nvSpPr>
        <p:spPr bwMode="auto">
          <a:xfrm rot="19119944">
            <a:off x="2871019" y="3429000"/>
            <a:ext cx="762000" cy="228600"/>
          </a:xfrm>
          <a:prstGeom prst="curvedUpArrow">
            <a:avLst>
              <a:gd name="adj1" fmla="val 66667"/>
              <a:gd name="adj2" fmla="val 133333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2CDFDE51-CD7E-436C-864F-2F5AA641B60C}"/>
              </a:ext>
            </a:extLst>
          </p:cNvPr>
          <p:cNvSpPr>
            <a:spLocks noChangeArrowheads="1"/>
          </p:cNvSpPr>
          <p:nvPr/>
        </p:nvSpPr>
        <p:spPr bwMode="auto">
          <a:xfrm rot="2360076">
            <a:off x="3607619" y="3197225"/>
            <a:ext cx="344488" cy="193675"/>
          </a:xfrm>
          <a:prstGeom prst="rightArrow">
            <a:avLst>
              <a:gd name="adj1" fmla="val 50000"/>
              <a:gd name="adj2" fmla="val 44467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id="{20DA682E-2E77-4FF5-B83E-8ED8BA47E9CF}"/>
              </a:ext>
            </a:extLst>
          </p:cNvPr>
          <p:cNvSpPr>
            <a:spLocks noChangeArrowheads="1"/>
          </p:cNvSpPr>
          <p:nvPr/>
        </p:nvSpPr>
        <p:spPr bwMode="auto">
          <a:xfrm rot="2482420">
            <a:off x="4360094" y="4025900"/>
            <a:ext cx="558800" cy="228600"/>
          </a:xfrm>
          <a:prstGeom prst="rightArrow">
            <a:avLst>
              <a:gd name="adj1" fmla="val 50000"/>
              <a:gd name="adj2" fmla="val 61111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893F372A-0A0C-4E33-AA79-A2BCFADB0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019" y="4191000"/>
            <a:ext cx="685800" cy="7620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2" name="Oval 22">
            <a:extLst>
              <a:ext uri="{FF2B5EF4-FFF2-40B4-BE49-F238E27FC236}">
                <a16:creationId xmlns:a16="http://schemas.microsoft.com/office/drawing/2014/main" id="{E89825CB-976E-49C7-B90D-0475753E3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669" y="3276600"/>
            <a:ext cx="609600" cy="7620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3592BE20-15DA-47E7-B701-E84B46482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819" y="2743200"/>
            <a:ext cx="457200" cy="533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" name="Oval 24">
            <a:extLst>
              <a:ext uri="{FF2B5EF4-FFF2-40B4-BE49-F238E27FC236}">
                <a16:creationId xmlns:a16="http://schemas.microsoft.com/office/drawing/2014/main" id="{45B385F0-8648-47C4-BC7C-57168CE47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819" y="3409950"/>
            <a:ext cx="247650" cy="2667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8DF0B762-1FDD-49D2-95F0-DDEA9CDB604D}"/>
              </a:ext>
            </a:extLst>
          </p:cNvPr>
          <p:cNvGrpSpPr>
            <a:grpSpLocks/>
          </p:cNvGrpSpPr>
          <p:nvPr/>
        </p:nvGrpSpPr>
        <p:grpSpPr bwMode="auto">
          <a:xfrm>
            <a:off x="2680519" y="3181350"/>
            <a:ext cx="228600" cy="381000"/>
            <a:chOff x="1056" y="3072"/>
            <a:chExt cx="144" cy="240"/>
          </a:xfrm>
        </p:grpSpPr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6144D756-1E2C-47B5-833A-44FBF353F9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3072"/>
              <a:ext cx="144" cy="240"/>
              <a:chOff x="1844" y="2580"/>
              <a:chExt cx="78" cy="150"/>
            </a:xfrm>
          </p:grpSpPr>
          <p:sp>
            <p:nvSpPr>
              <p:cNvPr id="28" name="AutoShape 27">
                <a:extLst>
                  <a:ext uri="{FF2B5EF4-FFF2-40B4-BE49-F238E27FC236}">
                    <a16:creationId xmlns:a16="http://schemas.microsoft.com/office/drawing/2014/main" id="{D8C46D15-6605-413D-9F75-5421A469C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" y="2580"/>
                <a:ext cx="72" cy="90"/>
              </a:xfrm>
              <a:prstGeom prst="flowChartPunchedTape">
                <a:avLst/>
              </a:prstGeom>
              <a:solidFill>
                <a:srgbClr val="CC0000"/>
              </a:solidFill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" name="Line 28">
                <a:extLst>
                  <a:ext uri="{FF2B5EF4-FFF2-40B4-BE49-F238E27FC236}">
                    <a16:creationId xmlns:a16="http://schemas.microsoft.com/office/drawing/2014/main" id="{5C59BCA8-9EA3-4BD3-9B37-09D8985092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2" y="2586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AutoShape 29">
              <a:extLst>
                <a:ext uri="{FF2B5EF4-FFF2-40B4-BE49-F238E27FC236}">
                  <a16:creationId xmlns:a16="http://schemas.microsoft.com/office/drawing/2014/main" id="{5F2A32F8-A6B1-4586-B66D-CF530D54B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" y="3096"/>
              <a:ext cx="96" cy="91"/>
            </a:xfrm>
            <a:prstGeom prst="star5">
              <a:avLst/>
            </a:prstGeom>
            <a:solidFill>
              <a:srgbClr val="FFFF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9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8" presetClass="entr" presetSubtype="9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8" presetClass="entr" presetSubtype="9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8" presetClass="entr" presetSubtype="1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8" presetClass="entr" presetSubtype="1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 animBg="1"/>
      <p:bldP spid="14" grpId="0"/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99F2ACE-4735-4A2D-A80F-B98E9641EE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95" y="179438"/>
            <a:ext cx="10400314" cy="6499123"/>
          </a:xfrm>
          <a:prstGeom prst="rect">
            <a:avLst/>
          </a:prstGeom>
        </p:spPr>
      </p:pic>
      <p:sp>
        <p:nvSpPr>
          <p:cNvPr id="3" name="Text Box 12">
            <a:extLst>
              <a:ext uri="{FF2B5EF4-FFF2-40B4-BE49-F238E27FC236}">
                <a16:creationId xmlns:a16="http://schemas.microsoft.com/office/drawing/2014/main" id="{912EDBF7-CCE9-4B74-BC6F-2CB31CE4A65A}"/>
              </a:ext>
            </a:extLst>
          </p:cNvPr>
          <p:cNvSpPr txBox="1">
            <a:spLocks noChangeArrowheads="1"/>
          </p:cNvSpPr>
          <p:nvPr/>
        </p:nvSpPr>
        <p:spPr bwMode="auto">
          <a:xfrm rot="21300209">
            <a:off x="2045738" y="1386041"/>
            <a:ext cx="3915926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2800" b="1" dirty="0"/>
              <a:t>	</a:t>
            </a:r>
            <a:r>
              <a:rPr lang="en-US" altLang="en-US" sz="2800" b="1" dirty="0" err="1">
                <a:latin typeface="UVN Anh Hai Nhe" panose="02040503060506090203" pitchFamily="18" charset="0"/>
              </a:rPr>
              <a:t>Trong</a:t>
            </a:r>
            <a:r>
              <a:rPr lang="en-US" altLang="en-US" sz="2800" b="1" dirty="0">
                <a:latin typeface="UVN Anh Hai Nhe" panose="02040503060506090203" pitchFamily="18" charset="0"/>
              </a:rPr>
              <a:t> </a:t>
            </a:r>
            <a:r>
              <a:rPr lang="en-US" altLang="en-US" sz="2800" b="1" dirty="0" err="1">
                <a:latin typeface="UVN Anh Hai Nhe" panose="02040503060506090203" pitchFamily="18" charset="0"/>
              </a:rPr>
              <a:t>vòng</a:t>
            </a:r>
            <a:r>
              <a:rPr lang="en-US" altLang="en-US" sz="2800" b="1" dirty="0">
                <a:latin typeface="UVN Anh Hai Nhe" panose="02040503060506090203" pitchFamily="18" charset="0"/>
              </a:rPr>
              <a:t> </a:t>
            </a:r>
            <a:r>
              <a:rPr lang="en-US" altLang="en-US" sz="2800" b="1" dirty="0" err="1">
                <a:latin typeface="UVN Anh Hai Nhe" panose="02040503060506090203" pitchFamily="18" charset="0"/>
              </a:rPr>
              <a:t>không</a:t>
            </a:r>
            <a:r>
              <a:rPr lang="en-US" altLang="en-US" sz="2800" b="1" dirty="0">
                <a:latin typeface="UVN Anh Hai Nhe" panose="02040503060506090203" pitchFamily="18" charset="0"/>
              </a:rPr>
              <a:t> </a:t>
            </a:r>
            <a:r>
              <a:rPr lang="en-US" altLang="en-US" sz="2800" b="1" dirty="0" err="1">
                <a:latin typeface="UVN Anh Hai Nhe" panose="02040503060506090203" pitchFamily="18" charset="0"/>
              </a:rPr>
              <a:t>đầy</a:t>
            </a:r>
            <a:r>
              <a:rPr lang="en-US" altLang="en-US" sz="2800" b="1" dirty="0">
                <a:latin typeface="UVN Anh Hai Nhe" panose="02040503060506090203" pitchFamily="18" charset="0"/>
              </a:rPr>
              <a:t> </a:t>
            </a:r>
            <a:r>
              <a:rPr lang="en-US" altLang="en-US" sz="2800" b="1" dirty="0" err="1">
                <a:latin typeface="UVN Anh Hai Nhe" panose="02040503060506090203" pitchFamily="18" charset="0"/>
              </a:rPr>
              <a:t>một</a:t>
            </a:r>
            <a:r>
              <a:rPr lang="en-US" altLang="en-US" sz="2800" b="1" dirty="0">
                <a:latin typeface="UVN Anh Hai Nhe" panose="02040503060506090203" pitchFamily="18" charset="0"/>
              </a:rPr>
              <a:t> </a:t>
            </a:r>
            <a:r>
              <a:rPr lang="en-US" altLang="en-US" sz="2800" b="1" dirty="0" err="1">
                <a:latin typeface="UVN Anh Hai Nhe" panose="02040503060506090203" pitchFamily="18" charset="0"/>
              </a:rPr>
              <a:t>tháng</a:t>
            </a:r>
            <a:r>
              <a:rPr lang="en-US" altLang="en-US" sz="2800" b="1" dirty="0">
                <a:latin typeface="UVN Anh Hai Nhe" panose="02040503060506090203" pitchFamily="18" charset="0"/>
              </a:rPr>
              <a:t>, </a:t>
            </a:r>
            <a:r>
              <a:rPr lang="en-US" altLang="en-US" sz="2800" b="1" dirty="0" err="1">
                <a:latin typeface="UVN Anh Hai Nhe" panose="02040503060506090203" pitchFamily="18" charset="0"/>
              </a:rPr>
              <a:t>cuộc</a:t>
            </a:r>
            <a:r>
              <a:rPr lang="en-US" altLang="en-US" sz="2800" b="1" dirty="0">
                <a:latin typeface="UVN Anh Hai Nhe" panose="02040503060506090203" pitchFamily="18" charset="0"/>
              </a:rPr>
              <a:t> </a:t>
            </a:r>
            <a:r>
              <a:rPr lang="en-US" altLang="en-US" sz="2800" b="1" dirty="0" err="1">
                <a:latin typeface="UVN Anh Hai Nhe" panose="02040503060506090203" pitchFamily="18" charset="0"/>
              </a:rPr>
              <a:t>khởi</a:t>
            </a:r>
            <a:r>
              <a:rPr lang="en-US" altLang="en-US" sz="2800" b="1" dirty="0">
                <a:latin typeface="UVN Anh Hai Nhe" panose="02040503060506090203" pitchFamily="18" charset="0"/>
              </a:rPr>
              <a:t> </a:t>
            </a:r>
            <a:r>
              <a:rPr lang="en-US" altLang="en-US" sz="2800" b="1" dirty="0" err="1">
                <a:latin typeface="UVN Anh Hai Nhe" panose="02040503060506090203" pitchFamily="18" charset="0"/>
              </a:rPr>
              <a:t>nghĩa</a:t>
            </a:r>
            <a:r>
              <a:rPr lang="en-US" altLang="en-US" sz="2800" b="1" dirty="0">
                <a:latin typeface="UVN Anh Hai Nhe" panose="02040503060506090203" pitchFamily="18" charset="0"/>
              </a:rPr>
              <a:t> </a:t>
            </a:r>
            <a:r>
              <a:rPr lang="en-US" altLang="en-US" sz="2800" b="1" dirty="0" err="1">
                <a:latin typeface="UVN Anh Hai Nhe" panose="02040503060506090203" pitchFamily="18" charset="0"/>
              </a:rPr>
              <a:t>đã</a:t>
            </a:r>
            <a:r>
              <a:rPr lang="en-US" altLang="en-US" sz="2800" b="1" dirty="0">
                <a:latin typeface="UVN Anh Hai Nhe" panose="02040503060506090203" pitchFamily="18" charset="0"/>
              </a:rPr>
              <a:t> </a:t>
            </a:r>
            <a:r>
              <a:rPr lang="en-US" altLang="en-US" sz="2800" b="1" dirty="0" err="1">
                <a:latin typeface="UVN Anh Hai Nhe" panose="02040503060506090203" pitchFamily="18" charset="0"/>
              </a:rPr>
              <a:t>hoàn</a:t>
            </a:r>
            <a:r>
              <a:rPr lang="en-US" altLang="en-US" sz="2800" b="1" dirty="0">
                <a:latin typeface="UVN Anh Hai Nhe" panose="02040503060506090203" pitchFamily="18" charset="0"/>
              </a:rPr>
              <a:t> </a:t>
            </a:r>
            <a:r>
              <a:rPr lang="en-US" altLang="en-US" sz="2800" b="1" dirty="0" err="1">
                <a:latin typeface="UVN Anh Hai Nhe" panose="02040503060506090203" pitchFamily="18" charset="0"/>
              </a:rPr>
              <a:t>toàn</a:t>
            </a:r>
            <a:r>
              <a:rPr lang="en-US" altLang="en-US" sz="2800" b="1" dirty="0">
                <a:latin typeface="UVN Anh Hai Nhe" panose="02040503060506090203" pitchFamily="18" charset="0"/>
              </a:rPr>
              <a:t> </a:t>
            </a:r>
            <a:r>
              <a:rPr lang="en-US" altLang="en-US" sz="2800" b="1" dirty="0" err="1">
                <a:latin typeface="UVN Anh Hai Nhe" panose="02040503060506090203" pitchFamily="18" charset="0"/>
              </a:rPr>
              <a:t>thắng</a:t>
            </a:r>
            <a:r>
              <a:rPr lang="en-US" altLang="en-US" sz="2800" b="1" dirty="0">
                <a:latin typeface="UVN Anh Hai Nhe" panose="02040503060506090203" pitchFamily="18" charset="0"/>
              </a:rPr>
              <a:t> </a:t>
            </a:r>
            <a:r>
              <a:rPr lang="en-US" altLang="en-US" sz="2800" b="1" dirty="0" err="1">
                <a:latin typeface="UVN Anh Hai Nhe" panose="02040503060506090203" pitchFamily="18" charset="0"/>
              </a:rPr>
              <a:t>lợi</a:t>
            </a:r>
            <a:r>
              <a:rPr lang="en-US" altLang="en-US" sz="2800" b="1" dirty="0">
                <a:latin typeface="UVN Anh Hai Nhe" panose="02040503060506090203" pitchFamily="18" charset="0"/>
              </a:rPr>
              <a:t>.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6DFA38E-34A9-431D-BA82-1E64516350E1}"/>
              </a:ext>
            </a:extLst>
          </p:cNvPr>
          <p:cNvSpPr txBox="1"/>
          <p:nvPr/>
        </p:nvSpPr>
        <p:spPr>
          <a:xfrm rot="21294312">
            <a:off x="2514114" y="667741"/>
            <a:ext cx="297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5">
                    <a:lumMod val="50000"/>
                  </a:schemeClr>
                </a:solidFill>
                <a:latin typeface="UVN Bach Tuyet Nang" panose="02090907090705090403" pitchFamily="18" charset="0"/>
              </a:rPr>
              <a:t>KẾT QUẢ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UVN Bach Tuyet Nang" panose="02090907090705090403" pitchFamily="18" charset="0"/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60192B6E-A530-459B-AC50-0E6EA5AE15B9}"/>
              </a:ext>
            </a:extLst>
          </p:cNvPr>
          <p:cNvSpPr txBox="1">
            <a:spLocks noChangeArrowheads="1"/>
          </p:cNvSpPr>
          <p:nvPr/>
        </p:nvSpPr>
        <p:spPr bwMode="auto">
          <a:xfrm rot="176121">
            <a:off x="6632603" y="2461388"/>
            <a:ext cx="4848399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chemeClr val="bg1">
                    <a:lumMod val="2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en-US" sz="2800" b="1" dirty="0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Sau </a:t>
            </a:r>
            <a:r>
              <a:rPr lang="en-US" altLang="en-US" sz="2800" b="1" dirty="0" err="1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hơn</a:t>
            </a:r>
            <a:r>
              <a:rPr lang="en-US" altLang="en-US" sz="2800" b="1" dirty="0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thế</a:t>
            </a:r>
            <a:r>
              <a:rPr lang="en-US" altLang="en-US" sz="2800" b="1" dirty="0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kỉ</a:t>
            </a:r>
            <a:r>
              <a:rPr lang="en-US" altLang="en-US" sz="2800" b="1" dirty="0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bị</a:t>
            </a:r>
            <a:r>
              <a:rPr lang="en-US" altLang="en-US" sz="2800" b="1" dirty="0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phong</a:t>
            </a:r>
            <a:r>
              <a:rPr lang="en-US" altLang="en-US" sz="2800" b="1" dirty="0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kiến</a:t>
            </a:r>
            <a:r>
              <a:rPr lang="en-US" altLang="en-US" sz="2800" b="1" dirty="0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phương</a:t>
            </a:r>
            <a:r>
              <a:rPr lang="en-US" altLang="en-US" sz="2800" b="1" dirty="0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Bắc</a:t>
            </a:r>
            <a:r>
              <a:rPr lang="en-US" altLang="en-US" sz="2800" b="1" dirty="0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đô</a:t>
            </a:r>
            <a:r>
              <a:rPr lang="en-US" altLang="en-US" sz="2800" b="1" dirty="0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hộ</a:t>
            </a:r>
            <a:r>
              <a:rPr lang="en-US" altLang="en-US" sz="2800" b="1" dirty="0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lần</a:t>
            </a:r>
            <a:r>
              <a:rPr lang="en-US" altLang="en-US" sz="2800" b="1" dirty="0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đầu</a:t>
            </a:r>
            <a:r>
              <a:rPr lang="en-US" altLang="en-US" sz="2800" b="1" dirty="0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tiên</a:t>
            </a:r>
            <a:r>
              <a:rPr lang="en-US" altLang="en-US" sz="2800" b="1" dirty="0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nhân</a:t>
            </a:r>
            <a:r>
              <a:rPr lang="en-US" altLang="en-US" sz="2800" b="1" dirty="0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dân</a:t>
            </a:r>
            <a:r>
              <a:rPr lang="en-US" altLang="en-US" sz="2800" b="1" dirty="0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 ta </a:t>
            </a:r>
            <a:r>
              <a:rPr lang="en-US" altLang="en-US" sz="2800" b="1" dirty="0" err="1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đã</a:t>
            </a:r>
            <a:r>
              <a:rPr lang="en-US" altLang="en-US" sz="2800" b="1" dirty="0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giành</a:t>
            </a:r>
            <a:r>
              <a:rPr lang="en-US" altLang="en-US" sz="2800" b="1" dirty="0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được</a:t>
            </a:r>
            <a:r>
              <a:rPr lang="en-US" altLang="en-US" sz="2800" b="1" dirty="0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độc</a:t>
            </a:r>
            <a:r>
              <a:rPr lang="en-US" altLang="en-US" sz="2800" b="1" dirty="0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lập</a:t>
            </a:r>
            <a:r>
              <a:rPr lang="en-US" altLang="en-US" sz="2800" b="1" dirty="0">
                <a:solidFill>
                  <a:schemeClr val="bg1">
                    <a:lumMod val="25000"/>
                  </a:schemeClr>
                </a:solidFill>
                <a:latin typeface="UVN Anh Hai Nhe" panose="02040503060506090203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0C4559-02CE-45FE-B9D6-96EF83B490EE}"/>
              </a:ext>
            </a:extLst>
          </p:cNvPr>
          <p:cNvSpPr txBox="1"/>
          <p:nvPr/>
        </p:nvSpPr>
        <p:spPr>
          <a:xfrm rot="203477">
            <a:off x="7583311" y="1606038"/>
            <a:ext cx="297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70C0"/>
                </a:solidFill>
                <a:latin typeface="UVN Bach Tuyet Nang" panose="02090907090705090403" pitchFamily="18" charset="0"/>
              </a:rPr>
              <a:t>Ý NGHĨA</a:t>
            </a:r>
            <a:endParaRPr lang="en-US" sz="3600" dirty="0">
              <a:solidFill>
                <a:srgbClr val="0070C0"/>
              </a:solidFill>
              <a:latin typeface="UVN Bach Tuyet Nang" panose="02090907090705090403" pitchFamily="18" charset="0"/>
            </a:endParaRP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6C70108F-5ED2-40B7-BCCB-283261538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360" y="4477026"/>
            <a:ext cx="430652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120000"/>
            </a:pPr>
            <a:r>
              <a:rPr lang="vi-VN" altLang="en-US" sz="3200" b="1" dirty="0">
                <a:solidFill>
                  <a:schemeClr val="accent2">
                    <a:lumMod val="75000"/>
                  </a:schemeClr>
                </a:solidFill>
                <a:latin typeface="Amazone" panose="03020702060507090A04" pitchFamily="66" charset="0"/>
                <a:cs typeface="Amatic SC" panose="00000500000000000000" pitchFamily="2" charset="-79"/>
              </a:rPr>
              <a:t>Nhân dân ta </a:t>
            </a:r>
            <a:r>
              <a:rPr lang="vi-VN" altLang="en-US" sz="3200" b="1" dirty="0" err="1">
                <a:solidFill>
                  <a:schemeClr val="accent2">
                    <a:lumMod val="75000"/>
                  </a:schemeClr>
                </a:solidFill>
                <a:latin typeface="Amazone" panose="03020702060507090A04" pitchFamily="66" charset="0"/>
                <a:cs typeface="Amatic SC" panose="00000500000000000000" pitchFamily="2" charset="-79"/>
              </a:rPr>
              <a:t>rất</a:t>
            </a:r>
            <a:r>
              <a:rPr lang="vi-VN" altLang="en-US" sz="3200" b="1" dirty="0">
                <a:solidFill>
                  <a:schemeClr val="accent2">
                    <a:lumMod val="75000"/>
                  </a:schemeClr>
                </a:solidFill>
                <a:latin typeface="Amazone" panose="03020702060507090A04" pitchFamily="66" charset="0"/>
                <a:cs typeface="Amatic SC" panose="00000500000000000000" pitchFamily="2" charset="-79"/>
              </a:rPr>
              <a:t> yêu </a:t>
            </a:r>
            <a:r>
              <a:rPr lang="vi-VN" altLang="en-US" sz="3200" b="1" dirty="0" err="1">
                <a:solidFill>
                  <a:schemeClr val="accent2">
                    <a:lumMod val="75000"/>
                  </a:schemeClr>
                </a:solidFill>
                <a:latin typeface="Amazone" panose="03020702060507090A04" pitchFamily="66" charset="0"/>
                <a:cs typeface="Amatic SC" panose="00000500000000000000" pitchFamily="2" charset="-79"/>
              </a:rPr>
              <a:t>nước</a:t>
            </a:r>
            <a:r>
              <a:rPr lang="vi-VN" altLang="en-US" sz="3200" b="1" dirty="0">
                <a:solidFill>
                  <a:schemeClr val="accent2">
                    <a:lumMod val="75000"/>
                  </a:schemeClr>
                </a:solidFill>
                <a:latin typeface="Amazone" panose="03020702060507090A04" pitchFamily="66" charset="0"/>
                <a:cs typeface="Amatic SC" panose="00000500000000000000" pitchFamily="2" charset="-79"/>
              </a:rPr>
              <a:t> </a:t>
            </a:r>
            <a:r>
              <a:rPr lang="vi-VN" altLang="en-US" sz="3200" b="1" dirty="0" err="1">
                <a:solidFill>
                  <a:schemeClr val="accent2">
                    <a:lumMod val="75000"/>
                  </a:schemeClr>
                </a:solidFill>
                <a:latin typeface="Amazone" panose="03020702060507090A04" pitchFamily="66" charset="0"/>
                <a:cs typeface="Amatic SC" panose="00000500000000000000" pitchFamily="2" charset="-79"/>
              </a:rPr>
              <a:t>và</a:t>
            </a:r>
            <a:r>
              <a:rPr lang="vi-VN" altLang="en-US" sz="3200" b="1" dirty="0">
                <a:solidFill>
                  <a:schemeClr val="accent2">
                    <a:lumMod val="75000"/>
                  </a:schemeClr>
                </a:solidFill>
                <a:latin typeface="Amazone" panose="03020702060507090A04" pitchFamily="66" charset="0"/>
                <a:cs typeface="Amatic SC" panose="00000500000000000000" pitchFamily="2" charset="-79"/>
              </a:rPr>
              <a:t> </a:t>
            </a:r>
            <a:r>
              <a:rPr lang="vi-VN" altLang="en-US" sz="3200" b="1" dirty="0" err="1">
                <a:solidFill>
                  <a:schemeClr val="accent2">
                    <a:lumMod val="75000"/>
                  </a:schemeClr>
                </a:solidFill>
                <a:latin typeface="Amazone" panose="03020702060507090A04" pitchFamily="66" charset="0"/>
                <a:cs typeface="Amatic SC" panose="00000500000000000000" pitchFamily="2" charset="-79"/>
              </a:rPr>
              <a:t>có</a:t>
            </a:r>
            <a:r>
              <a:rPr lang="vi-VN" altLang="en-US" sz="3200" b="1" dirty="0">
                <a:solidFill>
                  <a:schemeClr val="accent2">
                    <a:lumMod val="75000"/>
                  </a:schemeClr>
                </a:solidFill>
                <a:latin typeface="Amazone" panose="03020702060507090A04" pitchFamily="66" charset="0"/>
                <a:cs typeface="Amatic SC" panose="00000500000000000000" pitchFamily="2" charset="-79"/>
              </a:rPr>
              <a:t> </a:t>
            </a:r>
            <a:r>
              <a:rPr lang="vi-VN" altLang="en-US" sz="3200" b="1" dirty="0" err="1">
                <a:solidFill>
                  <a:schemeClr val="accent2">
                    <a:lumMod val="75000"/>
                  </a:schemeClr>
                </a:solidFill>
                <a:latin typeface="Amazone" panose="03020702060507090A04" pitchFamily="66" charset="0"/>
                <a:cs typeface="Amatic SC" panose="00000500000000000000" pitchFamily="2" charset="-79"/>
              </a:rPr>
              <a:t>truyền</a:t>
            </a:r>
            <a:r>
              <a:rPr lang="vi-VN" altLang="en-US" sz="3200" b="1" dirty="0">
                <a:solidFill>
                  <a:schemeClr val="accent2">
                    <a:lumMod val="75000"/>
                  </a:schemeClr>
                </a:solidFill>
                <a:latin typeface="Amazone" panose="03020702060507090A04" pitchFamily="66" charset="0"/>
                <a:cs typeface="Amatic SC" panose="00000500000000000000" pitchFamily="2" charset="-79"/>
              </a:rPr>
              <a:t> </a:t>
            </a:r>
            <a:r>
              <a:rPr lang="vi-VN" altLang="en-US" sz="3200" b="1" dirty="0" err="1">
                <a:solidFill>
                  <a:schemeClr val="accent2">
                    <a:lumMod val="75000"/>
                  </a:schemeClr>
                </a:solidFill>
                <a:latin typeface="Amazone" panose="03020702060507090A04" pitchFamily="66" charset="0"/>
                <a:cs typeface="Amatic SC" panose="00000500000000000000" pitchFamily="2" charset="-79"/>
              </a:rPr>
              <a:t>thống</a:t>
            </a:r>
            <a:r>
              <a:rPr lang="vi-VN" altLang="en-US" sz="3200" b="1" dirty="0">
                <a:solidFill>
                  <a:schemeClr val="accent2">
                    <a:lumMod val="75000"/>
                  </a:schemeClr>
                </a:solidFill>
                <a:latin typeface="Amazone" panose="03020702060507090A04" pitchFamily="66" charset="0"/>
                <a:cs typeface="Amatic SC" panose="00000500000000000000" pitchFamily="2" charset="-79"/>
              </a:rPr>
              <a:t> </a:t>
            </a:r>
            <a:r>
              <a:rPr lang="vi-VN" altLang="en-US" sz="3200" b="1" dirty="0" err="1">
                <a:solidFill>
                  <a:schemeClr val="accent2">
                    <a:lumMod val="75000"/>
                  </a:schemeClr>
                </a:solidFill>
                <a:latin typeface="Amazone" panose="03020702060507090A04" pitchFamily="66" charset="0"/>
                <a:cs typeface="Amatic SC" panose="00000500000000000000" pitchFamily="2" charset="-79"/>
              </a:rPr>
              <a:t>bất</a:t>
            </a:r>
            <a:r>
              <a:rPr lang="vi-VN" altLang="en-US" sz="3200" b="1" dirty="0">
                <a:solidFill>
                  <a:schemeClr val="accent2">
                    <a:lumMod val="75000"/>
                  </a:schemeClr>
                </a:solidFill>
                <a:latin typeface="Amazone" panose="03020702060507090A04" pitchFamily="66" charset="0"/>
                <a:cs typeface="Amatic SC" panose="00000500000000000000" pitchFamily="2" charset="-79"/>
              </a:rPr>
              <a:t> </a:t>
            </a:r>
            <a:r>
              <a:rPr lang="vi-VN" altLang="en-US" sz="3200" b="1" dirty="0" err="1">
                <a:solidFill>
                  <a:schemeClr val="accent2">
                    <a:lumMod val="75000"/>
                  </a:schemeClr>
                </a:solidFill>
                <a:latin typeface="Amazone" panose="03020702060507090A04" pitchFamily="66" charset="0"/>
                <a:cs typeface="Amatic SC" panose="00000500000000000000" pitchFamily="2" charset="-79"/>
              </a:rPr>
              <a:t>khuất</a:t>
            </a:r>
            <a:r>
              <a:rPr lang="vi-VN" altLang="en-US" sz="3200" b="1" dirty="0">
                <a:solidFill>
                  <a:schemeClr val="accent2">
                    <a:lumMod val="75000"/>
                  </a:schemeClr>
                </a:solidFill>
                <a:latin typeface="Amazone" panose="03020702060507090A04" pitchFamily="66" charset="0"/>
                <a:cs typeface="Amatic SC" panose="00000500000000000000" pitchFamily="2" charset="-79"/>
              </a:rPr>
              <a:t> </a:t>
            </a:r>
            <a:r>
              <a:rPr lang="vi-VN" altLang="en-US" sz="3200" b="1" dirty="0" err="1">
                <a:solidFill>
                  <a:schemeClr val="accent2">
                    <a:lumMod val="75000"/>
                  </a:schemeClr>
                </a:solidFill>
                <a:latin typeface="Amazone" panose="03020702060507090A04" pitchFamily="66" charset="0"/>
                <a:cs typeface="Amatic SC" panose="00000500000000000000" pitchFamily="2" charset="-79"/>
              </a:rPr>
              <a:t>chống</a:t>
            </a:r>
            <a:r>
              <a:rPr lang="vi-VN" altLang="en-US" sz="3200" b="1" dirty="0">
                <a:solidFill>
                  <a:schemeClr val="accent2">
                    <a:lumMod val="75000"/>
                  </a:schemeClr>
                </a:solidFill>
                <a:latin typeface="Amazone" panose="03020702060507090A04" pitchFamily="66" charset="0"/>
                <a:cs typeface="Amatic SC" panose="00000500000000000000" pitchFamily="2" charset="-79"/>
              </a:rPr>
              <a:t> </a:t>
            </a:r>
            <a:r>
              <a:rPr lang="vi-VN" altLang="en-US" sz="3200" b="1" dirty="0" err="1">
                <a:solidFill>
                  <a:schemeClr val="accent2">
                    <a:lumMod val="75000"/>
                  </a:schemeClr>
                </a:solidFill>
                <a:latin typeface="Amazone" panose="03020702060507090A04" pitchFamily="66" charset="0"/>
                <a:cs typeface="Amatic SC" panose="00000500000000000000" pitchFamily="2" charset="-79"/>
              </a:rPr>
              <a:t>giặc</a:t>
            </a:r>
            <a:r>
              <a:rPr lang="vi-VN" altLang="en-US" sz="3200" b="1" dirty="0">
                <a:solidFill>
                  <a:schemeClr val="accent2">
                    <a:lumMod val="75000"/>
                  </a:schemeClr>
                </a:solidFill>
                <a:latin typeface="Amazone" panose="03020702060507090A04" pitchFamily="66" charset="0"/>
                <a:cs typeface="Amatic SC" panose="00000500000000000000" pitchFamily="2" charset="-79"/>
              </a:rPr>
              <a:t> </a:t>
            </a:r>
            <a:r>
              <a:rPr lang="vi-VN" altLang="en-US" sz="3200" b="1" dirty="0" err="1">
                <a:solidFill>
                  <a:schemeClr val="accent2">
                    <a:lumMod val="75000"/>
                  </a:schemeClr>
                </a:solidFill>
                <a:latin typeface="Amazone" panose="03020702060507090A04" pitchFamily="66" charset="0"/>
                <a:cs typeface="Amatic SC" panose="00000500000000000000" pitchFamily="2" charset="-79"/>
              </a:rPr>
              <a:t>ngoại</a:t>
            </a:r>
            <a:r>
              <a:rPr lang="vi-VN" altLang="en-US" sz="3200" b="1" dirty="0">
                <a:solidFill>
                  <a:schemeClr val="accent2">
                    <a:lumMod val="75000"/>
                  </a:schemeClr>
                </a:solidFill>
                <a:latin typeface="Amazone" panose="03020702060507090A04" pitchFamily="66" charset="0"/>
                <a:cs typeface="Amatic SC" panose="00000500000000000000" pitchFamily="2" charset="-79"/>
              </a:rPr>
              <a:t> xâm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Amazone" panose="03020702060507090A04" pitchFamily="66" charset="0"/>
                <a:cs typeface="Amatic SC" panose="00000500000000000000" pitchFamily="2" charset="-79"/>
              </a:rPr>
              <a:t>. </a:t>
            </a:r>
          </a:p>
        </p:txBody>
      </p:sp>
      <p:grpSp>
        <p:nvGrpSpPr>
          <p:cNvPr id="8" name="Google Shape;1419;p36">
            <a:extLst>
              <a:ext uri="{FF2B5EF4-FFF2-40B4-BE49-F238E27FC236}">
                <a16:creationId xmlns:a16="http://schemas.microsoft.com/office/drawing/2014/main" id="{7CD8D5CB-E414-443C-A5AB-CE4DF9B017B6}"/>
              </a:ext>
            </a:extLst>
          </p:cNvPr>
          <p:cNvGrpSpPr/>
          <p:nvPr/>
        </p:nvGrpSpPr>
        <p:grpSpPr>
          <a:xfrm rot="-265172">
            <a:off x="3224732" y="3315136"/>
            <a:ext cx="955936" cy="1034697"/>
            <a:chOff x="7338025" y="1332725"/>
            <a:chExt cx="1252275" cy="1590875"/>
          </a:xfrm>
        </p:grpSpPr>
        <p:sp>
          <p:nvSpPr>
            <p:cNvPr id="9" name="Google Shape;1420;p36">
              <a:extLst>
                <a:ext uri="{FF2B5EF4-FFF2-40B4-BE49-F238E27FC236}">
                  <a16:creationId xmlns:a16="http://schemas.microsoft.com/office/drawing/2014/main" id="{A6286463-385E-49E2-A5DF-9C95D1175A8A}"/>
                </a:ext>
              </a:extLst>
            </p:cNvPr>
            <p:cNvSpPr/>
            <p:nvPr/>
          </p:nvSpPr>
          <p:spPr>
            <a:xfrm>
              <a:off x="7338025" y="1332725"/>
              <a:ext cx="1203775" cy="1590875"/>
            </a:xfrm>
            <a:custGeom>
              <a:avLst/>
              <a:gdLst/>
              <a:ahLst/>
              <a:cxnLst/>
              <a:rect l="l" t="t" r="r" b="b"/>
              <a:pathLst>
                <a:path w="48151" h="63635" extrusionOk="0">
                  <a:moveTo>
                    <a:pt x="4581" y="1"/>
                  </a:moveTo>
                  <a:cubicBezTo>
                    <a:pt x="3375" y="1"/>
                    <a:pt x="2346" y="901"/>
                    <a:pt x="2187" y="2093"/>
                  </a:cubicBezTo>
                  <a:cubicBezTo>
                    <a:pt x="1944" y="3909"/>
                    <a:pt x="0" y="20137"/>
                    <a:pt x="6476" y="30933"/>
                  </a:cubicBezTo>
                  <a:lnTo>
                    <a:pt x="6585" y="31144"/>
                  </a:lnTo>
                  <a:lnTo>
                    <a:pt x="6673" y="31254"/>
                  </a:lnTo>
                  <a:cubicBezTo>
                    <a:pt x="8994" y="34999"/>
                    <a:pt x="12105" y="37683"/>
                    <a:pt x="15927" y="39235"/>
                  </a:cubicBezTo>
                  <a:lnTo>
                    <a:pt x="15762" y="39919"/>
                  </a:lnTo>
                  <a:cubicBezTo>
                    <a:pt x="15427" y="41312"/>
                    <a:pt x="15970" y="42744"/>
                    <a:pt x="17123" y="43555"/>
                  </a:cubicBezTo>
                  <a:cubicBezTo>
                    <a:pt x="16749" y="44896"/>
                    <a:pt x="15924" y="46744"/>
                    <a:pt x="14115" y="48313"/>
                  </a:cubicBezTo>
                  <a:cubicBezTo>
                    <a:pt x="13946" y="48458"/>
                    <a:pt x="13762" y="48606"/>
                    <a:pt x="13568" y="48754"/>
                  </a:cubicBezTo>
                  <a:lnTo>
                    <a:pt x="12492" y="48754"/>
                  </a:lnTo>
                  <a:cubicBezTo>
                    <a:pt x="10633" y="48754"/>
                    <a:pt x="9121" y="50267"/>
                    <a:pt x="9121" y="52126"/>
                  </a:cubicBezTo>
                  <a:lnTo>
                    <a:pt x="9121" y="57978"/>
                  </a:lnTo>
                  <a:cubicBezTo>
                    <a:pt x="8546" y="58520"/>
                    <a:pt x="8218" y="59272"/>
                    <a:pt x="8218" y="60065"/>
                  </a:cubicBezTo>
                  <a:lnTo>
                    <a:pt x="8218" y="60768"/>
                  </a:lnTo>
                  <a:cubicBezTo>
                    <a:pt x="8218" y="62347"/>
                    <a:pt x="9505" y="63635"/>
                    <a:pt x="11086" y="63635"/>
                  </a:cubicBezTo>
                  <a:lnTo>
                    <a:pt x="36916" y="63635"/>
                  </a:lnTo>
                  <a:cubicBezTo>
                    <a:pt x="38497" y="63635"/>
                    <a:pt x="39784" y="62347"/>
                    <a:pt x="39784" y="60768"/>
                  </a:cubicBezTo>
                  <a:lnTo>
                    <a:pt x="39784" y="60065"/>
                  </a:lnTo>
                  <a:cubicBezTo>
                    <a:pt x="39784" y="59324"/>
                    <a:pt x="39491" y="58609"/>
                    <a:pt x="38980" y="58076"/>
                  </a:cubicBezTo>
                  <a:lnTo>
                    <a:pt x="38980" y="52126"/>
                  </a:lnTo>
                  <a:cubicBezTo>
                    <a:pt x="38980" y="50267"/>
                    <a:pt x="37467" y="48754"/>
                    <a:pt x="35608" y="48754"/>
                  </a:cubicBezTo>
                  <a:lnTo>
                    <a:pt x="34049" y="48754"/>
                  </a:lnTo>
                  <a:cubicBezTo>
                    <a:pt x="31930" y="47143"/>
                    <a:pt x="30967" y="45160"/>
                    <a:pt x="30533" y="43700"/>
                  </a:cubicBezTo>
                  <a:cubicBezTo>
                    <a:pt x="31746" y="42959"/>
                    <a:pt x="32399" y="41514"/>
                    <a:pt x="32124" y="40092"/>
                  </a:cubicBezTo>
                  <a:lnTo>
                    <a:pt x="32046" y="39683"/>
                  </a:lnTo>
                  <a:cubicBezTo>
                    <a:pt x="39721" y="37140"/>
                    <a:pt x="44768" y="30280"/>
                    <a:pt x="46651" y="19826"/>
                  </a:cubicBezTo>
                  <a:cubicBezTo>
                    <a:pt x="48150" y="11506"/>
                    <a:pt x="47222" y="3595"/>
                    <a:pt x="47022" y="2089"/>
                  </a:cubicBezTo>
                  <a:cubicBezTo>
                    <a:pt x="46859" y="896"/>
                    <a:pt x="45829" y="1"/>
                    <a:pt x="44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8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21;p36">
              <a:extLst>
                <a:ext uri="{FF2B5EF4-FFF2-40B4-BE49-F238E27FC236}">
                  <a16:creationId xmlns:a16="http://schemas.microsoft.com/office/drawing/2014/main" id="{D9FF9A6C-5B05-4C29-B2B3-2476F46C139E}"/>
                </a:ext>
              </a:extLst>
            </p:cNvPr>
            <p:cNvSpPr/>
            <p:nvPr/>
          </p:nvSpPr>
          <p:spPr>
            <a:xfrm>
              <a:off x="7670700" y="2356800"/>
              <a:ext cx="525000" cy="266400"/>
            </a:xfrm>
            <a:custGeom>
              <a:avLst/>
              <a:gdLst/>
              <a:ahLst/>
              <a:cxnLst/>
              <a:rect l="l" t="t" r="r" b="b"/>
              <a:pathLst>
                <a:path w="21000" h="10656" extrusionOk="0">
                  <a:moveTo>
                    <a:pt x="6434" y="0"/>
                  </a:moveTo>
                  <a:cubicBezTo>
                    <a:pt x="6434" y="0"/>
                    <a:pt x="6483" y="836"/>
                    <a:pt x="6253" y="2088"/>
                  </a:cubicBezTo>
                  <a:cubicBezTo>
                    <a:pt x="5911" y="3954"/>
                    <a:pt x="4956" y="6744"/>
                    <a:pt x="2293" y="9054"/>
                  </a:cubicBezTo>
                  <a:cubicBezTo>
                    <a:pt x="1637" y="9626"/>
                    <a:pt x="878" y="10165"/>
                    <a:pt x="0" y="10655"/>
                  </a:cubicBezTo>
                  <a:lnTo>
                    <a:pt x="21000" y="10655"/>
                  </a:lnTo>
                  <a:cubicBezTo>
                    <a:pt x="14165" y="6839"/>
                    <a:pt x="14567" y="0"/>
                    <a:pt x="14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22;p36">
              <a:extLst>
                <a:ext uri="{FF2B5EF4-FFF2-40B4-BE49-F238E27FC236}">
                  <a16:creationId xmlns:a16="http://schemas.microsoft.com/office/drawing/2014/main" id="{59AFE748-F5A1-4A6A-A16F-3A547C1055B1}"/>
                </a:ext>
              </a:extLst>
            </p:cNvPr>
            <p:cNvSpPr/>
            <p:nvPr/>
          </p:nvSpPr>
          <p:spPr>
            <a:xfrm>
              <a:off x="7695300" y="2386500"/>
              <a:ext cx="475800" cy="221625"/>
            </a:xfrm>
            <a:custGeom>
              <a:avLst/>
              <a:gdLst/>
              <a:ahLst/>
              <a:cxnLst/>
              <a:rect l="l" t="t" r="r" b="b"/>
              <a:pathLst>
                <a:path w="19032" h="8865" extrusionOk="0">
                  <a:moveTo>
                    <a:pt x="5396" y="1"/>
                  </a:moveTo>
                  <a:cubicBezTo>
                    <a:pt x="5372" y="269"/>
                    <a:pt x="5329" y="569"/>
                    <a:pt x="5269" y="900"/>
                  </a:cubicBezTo>
                  <a:cubicBezTo>
                    <a:pt x="6564" y="1447"/>
                    <a:pt x="7893" y="1775"/>
                    <a:pt x="9018" y="1845"/>
                  </a:cubicBezTo>
                  <a:cubicBezTo>
                    <a:pt x="9386" y="1870"/>
                    <a:pt x="9777" y="1881"/>
                    <a:pt x="10077" y="2093"/>
                  </a:cubicBezTo>
                  <a:cubicBezTo>
                    <a:pt x="10359" y="2297"/>
                    <a:pt x="10496" y="2639"/>
                    <a:pt x="10613" y="2967"/>
                  </a:cubicBezTo>
                  <a:cubicBezTo>
                    <a:pt x="11011" y="4131"/>
                    <a:pt x="11244" y="5352"/>
                    <a:pt x="11304" y="6579"/>
                  </a:cubicBezTo>
                  <a:cubicBezTo>
                    <a:pt x="11318" y="6879"/>
                    <a:pt x="11315" y="7206"/>
                    <a:pt x="11142" y="7453"/>
                  </a:cubicBezTo>
                  <a:cubicBezTo>
                    <a:pt x="10884" y="7827"/>
                    <a:pt x="10363" y="7877"/>
                    <a:pt x="9900" y="7877"/>
                  </a:cubicBezTo>
                  <a:lnTo>
                    <a:pt x="9855" y="7877"/>
                  </a:lnTo>
                  <a:cubicBezTo>
                    <a:pt x="7089" y="7873"/>
                    <a:pt x="4324" y="7870"/>
                    <a:pt x="1559" y="7866"/>
                  </a:cubicBezTo>
                  <a:lnTo>
                    <a:pt x="1309" y="7866"/>
                  </a:lnTo>
                  <a:cubicBezTo>
                    <a:pt x="913" y="8212"/>
                    <a:pt x="477" y="8547"/>
                    <a:pt x="0" y="8864"/>
                  </a:cubicBezTo>
                  <a:lnTo>
                    <a:pt x="19031" y="8864"/>
                  </a:lnTo>
                  <a:cubicBezTo>
                    <a:pt x="14870" y="6078"/>
                    <a:pt x="13875" y="2127"/>
                    <a:pt x="13646" y="110"/>
                  </a:cubicBezTo>
                  <a:cubicBezTo>
                    <a:pt x="12669" y="378"/>
                    <a:pt x="11709" y="523"/>
                    <a:pt x="10796" y="579"/>
                  </a:cubicBezTo>
                  <a:cubicBezTo>
                    <a:pt x="10468" y="600"/>
                    <a:pt x="10148" y="611"/>
                    <a:pt x="9830" y="611"/>
                  </a:cubicBezTo>
                  <a:cubicBezTo>
                    <a:pt x="8074" y="611"/>
                    <a:pt x="6532" y="312"/>
                    <a:pt x="539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23;p36">
              <a:extLst>
                <a:ext uri="{FF2B5EF4-FFF2-40B4-BE49-F238E27FC236}">
                  <a16:creationId xmlns:a16="http://schemas.microsoft.com/office/drawing/2014/main" id="{7C7858C7-0E8F-477D-B2B1-401ECEBCEBA7}"/>
                </a:ext>
              </a:extLst>
            </p:cNvPr>
            <p:cNvSpPr/>
            <p:nvPr/>
          </p:nvSpPr>
          <p:spPr>
            <a:xfrm>
              <a:off x="7622650" y="2608100"/>
              <a:ext cx="633275" cy="211100"/>
            </a:xfrm>
            <a:custGeom>
              <a:avLst/>
              <a:gdLst/>
              <a:ahLst/>
              <a:cxnLst/>
              <a:rect l="l" t="t" r="r" b="b"/>
              <a:pathLst>
                <a:path w="25331" h="8444" extrusionOk="0">
                  <a:moveTo>
                    <a:pt x="956" y="0"/>
                  </a:moveTo>
                  <a:cubicBezTo>
                    <a:pt x="427" y="0"/>
                    <a:pt x="0" y="430"/>
                    <a:pt x="0" y="956"/>
                  </a:cubicBezTo>
                  <a:lnTo>
                    <a:pt x="0" y="7492"/>
                  </a:lnTo>
                  <a:cubicBezTo>
                    <a:pt x="0" y="8021"/>
                    <a:pt x="427" y="8444"/>
                    <a:pt x="956" y="8444"/>
                  </a:cubicBezTo>
                  <a:lnTo>
                    <a:pt x="24379" y="8444"/>
                  </a:lnTo>
                  <a:cubicBezTo>
                    <a:pt x="24908" y="8444"/>
                    <a:pt x="25331" y="8021"/>
                    <a:pt x="25331" y="7492"/>
                  </a:cubicBezTo>
                  <a:lnTo>
                    <a:pt x="25331" y="956"/>
                  </a:lnTo>
                  <a:cubicBezTo>
                    <a:pt x="25331" y="430"/>
                    <a:pt x="24908" y="0"/>
                    <a:pt x="24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24;p36">
              <a:extLst>
                <a:ext uri="{FF2B5EF4-FFF2-40B4-BE49-F238E27FC236}">
                  <a16:creationId xmlns:a16="http://schemas.microsoft.com/office/drawing/2014/main" id="{888001B3-41C6-4510-873C-1CA1F3E7F863}"/>
                </a:ext>
              </a:extLst>
            </p:cNvPr>
            <p:cNvSpPr/>
            <p:nvPr/>
          </p:nvSpPr>
          <p:spPr>
            <a:xfrm>
              <a:off x="7656300" y="2629525"/>
              <a:ext cx="122150" cy="130425"/>
            </a:xfrm>
            <a:custGeom>
              <a:avLst/>
              <a:gdLst/>
              <a:ahLst/>
              <a:cxnLst/>
              <a:rect l="l" t="t" r="r" b="b"/>
              <a:pathLst>
                <a:path w="4886" h="5217" extrusionOk="0">
                  <a:moveTo>
                    <a:pt x="1" y="0"/>
                  </a:moveTo>
                  <a:lnTo>
                    <a:pt x="1" y="5217"/>
                  </a:lnTo>
                  <a:lnTo>
                    <a:pt x="950" y="752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25;p36">
              <a:extLst>
                <a:ext uri="{FF2B5EF4-FFF2-40B4-BE49-F238E27FC236}">
                  <a16:creationId xmlns:a16="http://schemas.microsoft.com/office/drawing/2014/main" id="{B8AD0FB6-E33E-4A0C-82A9-313EE719E739}"/>
                </a:ext>
              </a:extLst>
            </p:cNvPr>
            <p:cNvSpPr/>
            <p:nvPr/>
          </p:nvSpPr>
          <p:spPr>
            <a:xfrm>
              <a:off x="7622650" y="2608100"/>
              <a:ext cx="633275" cy="211100"/>
            </a:xfrm>
            <a:custGeom>
              <a:avLst/>
              <a:gdLst/>
              <a:ahLst/>
              <a:cxnLst/>
              <a:rect l="l" t="t" r="r" b="b"/>
              <a:pathLst>
                <a:path w="25331" h="8444" extrusionOk="0">
                  <a:moveTo>
                    <a:pt x="24223" y="0"/>
                  </a:moveTo>
                  <a:lnTo>
                    <a:pt x="24223" y="7417"/>
                  </a:lnTo>
                  <a:lnTo>
                    <a:pt x="0" y="7417"/>
                  </a:lnTo>
                  <a:lnTo>
                    <a:pt x="0" y="7492"/>
                  </a:lnTo>
                  <a:cubicBezTo>
                    <a:pt x="0" y="8021"/>
                    <a:pt x="427" y="8444"/>
                    <a:pt x="956" y="8444"/>
                  </a:cubicBezTo>
                  <a:lnTo>
                    <a:pt x="24379" y="8444"/>
                  </a:lnTo>
                  <a:cubicBezTo>
                    <a:pt x="24908" y="8444"/>
                    <a:pt x="25331" y="8021"/>
                    <a:pt x="25331" y="7492"/>
                  </a:cubicBezTo>
                  <a:lnTo>
                    <a:pt x="25331" y="956"/>
                  </a:lnTo>
                  <a:cubicBezTo>
                    <a:pt x="25331" y="430"/>
                    <a:pt x="24908" y="0"/>
                    <a:pt x="24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26;p36">
              <a:extLst>
                <a:ext uri="{FF2B5EF4-FFF2-40B4-BE49-F238E27FC236}">
                  <a16:creationId xmlns:a16="http://schemas.microsoft.com/office/drawing/2014/main" id="{40E581C0-6187-4770-9F02-738D4F5CE06F}"/>
                </a:ext>
              </a:extLst>
            </p:cNvPr>
            <p:cNvSpPr/>
            <p:nvPr/>
          </p:nvSpPr>
          <p:spPr>
            <a:xfrm>
              <a:off x="7599975" y="2819175"/>
              <a:ext cx="676150" cy="47825"/>
            </a:xfrm>
            <a:custGeom>
              <a:avLst/>
              <a:gdLst/>
              <a:ahLst/>
              <a:cxnLst/>
              <a:rect l="l" t="t" r="r" b="b"/>
              <a:pathLst>
                <a:path w="27046" h="1913" extrusionOk="0">
                  <a:moveTo>
                    <a:pt x="452" y="1"/>
                  </a:moveTo>
                  <a:cubicBezTo>
                    <a:pt x="201" y="1"/>
                    <a:pt x="1" y="205"/>
                    <a:pt x="1" y="456"/>
                  </a:cubicBezTo>
                  <a:lnTo>
                    <a:pt x="1" y="1461"/>
                  </a:lnTo>
                  <a:cubicBezTo>
                    <a:pt x="1" y="1712"/>
                    <a:pt x="201" y="1912"/>
                    <a:pt x="452" y="1912"/>
                  </a:cubicBezTo>
                  <a:lnTo>
                    <a:pt x="26590" y="1912"/>
                  </a:lnTo>
                  <a:cubicBezTo>
                    <a:pt x="26841" y="1912"/>
                    <a:pt x="27045" y="1712"/>
                    <a:pt x="27045" y="1461"/>
                  </a:cubicBezTo>
                  <a:lnTo>
                    <a:pt x="27045" y="456"/>
                  </a:lnTo>
                  <a:cubicBezTo>
                    <a:pt x="27045" y="205"/>
                    <a:pt x="26841" y="1"/>
                    <a:pt x="26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27;p36">
              <a:extLst>
                <a:ext uri="{FF2B5EF4-FFF2-40B4-BE49-F238E27FC236}">
                  <a16:creationId xmlns:a16="http://schemas.microsoft.com/office/drawing/2014/main" id="{4B65B605-B2D9-4446-89DD-E5D33384792E}"/>
                </a:ext>
              </a:extLst>
            </p:cNvPr>
            <p:cNvSpPr/>
            <p:nvPr/>
          </p:nvSpPr>
          <p:spPr>
            <a:xfrm>
              <a:off x="7599975" y="2819175"/>
              <a:ext cx="676150" cy="47825"/>
            </a:xfrm>
            <a:custGeom>
              <a:avLst/>
              <a:gdLst/>
              <a:ahLst/>
              <a:cxnLst/>
              <a:rect l="l" t="t" r="r" b="b"/>
              <a:pathLst>
                <a:path w="27046" h="1913" extrusionOk="0">
                  <a:moveTo>
                    <a:pt x="452" y="1"/>
                  </a:moveTo>
                  <a:cubicBezTo>
                    <a:pt x="201" y="1"/>
                    <a:pt x="1" y="205"/>
                    <a:pt x="1" y="456"/>
                  </a:cubicBezTo>
                  <a:lnTo>
                    <a:pt x="1" y="809"/>
                  </a:lnTo>
                  <a:lnTo>
                    <a:pt x="19805" y="809"/>
                  </a:lnTo>
                  <a:lnTo>
                    <a:pt x="19805" y="1912"/>
                  </a:lnTo>
                  <a:lnTo>
                    <a:pt x="26590" y="1912"/>
                  </a:lnTo>
                  <a:cubicBezTo>
                    <a:pt x="26841" y="1912"/>
                    <a:pt x="27045" y="1712"/>
                    <a:pt x="27045" y="1461"/>
                  </a:cubicBezTo>
                  <a:lnTo>
                    <a:pt x="27045" y="456"/>
                  </a:lnTo>
                  <a:cubicBezTo>
                    <a:pt x="27045" y="205"/>
                    <a:pt x="26841" y="1"/>
                    <a:pt x="2659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28;p36">
              <a:extLst>
                <a:ext uri="{FF2B5EF4-FFF2-40B4-BE49-F238E27FC236}">
                  <a16:creationId xmlns:a16="http://schemas.microsoft.com/office/drawing/2014/main" id="{1C94FF15-19C1-4A89-B89F-D521AC1A82C3}"/>
                </a:ext>
              </a:extLst>
            </p:cNvPr>
            <p:cNvSpPr/>
            <p:nvPr/>
          </p:nvSpPr>
          <p:spPr>
            <a:xfrm>
              <a:off x="7713450" y="2655875"/>
              <a:ext cx="439500" cy="128225"/>
            </a:xfrm>
            <a:custGeom>
              <a:avLst/>
              <a:gdLst/>
              <a:ahLst/>
              <a:cxnLst/>
              <a:rect l="l" t="t" r="r" b="b"/>
              <a:pathLst>
                <a:path w="17580" h="5129" extrusionOk="0">
                  <a:moveTo>
                    <a:pt x="0" y="1"/>
                  </a:moveTo>
                  <a:lnTo>
                    <a:pt x="0" y="5129"/>
                  </a:lnTo>
                  <a:lnTo>
                    <a:pt x="17579" y="5129"/>
                  </a:lnTo>
                  <a:lnTo>
                    <a:pt x="175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29;p36">
              <a:extLst>
                <a:ext uri="{FF2B5EF4-FFF2-40B4-BE49-F238E27FC236}">
                  <a16:creationId xmlns:a16="http://schemas.microsoft.com/office/drawing/2014/main" id="{F70E10C9-5750-4B62-8C9D-96416859561B}"/>
                </a:ext>
              </a:extLst>
            </p:cNvPr>
            <p:cNvSpPr/>
            <p:nvPr/>
          </p:nvSpPr>
          <p:spPr>
            <a:xfrm>
              <a:off x="7713450" y="2660925"/>
              <a:ext cx="178675" cy="123175"/>
            </a:xfrm>
            <a:custGeom>
              <a:avLst/>
              <a:gdLst/>
              <a:ahLst/>
              <a:cxnLst/>
              <a:rect l="l" t="t" r="r" b="b"/>
              <a:pathLst>
                <a:path w="7147" h="4927" extrusionOk="0">
                  <a:moveTo>
                    <a:pt x="4195" y="0"/>
                  </a:moveTo>
                  <a:lnTo>
                    <a:pt x="0" y="4334"/>
                  </a:lnTo>
                  <a:lnTo>
                    <a:pt x="0" y="4927"/>
                  </a:lnTo>
                  <a:lnTo>
                    <a:pt x="2388" y="4927"/>
                  </a:lnTo>
                  <a:cubicBezTo>
                    <a:pt x="3936" y="3365"/>
                    <a:pt x="5612" y="1679"/>
                    <a:pt x="7146" y="141"/>
                  </a:cubicBezTo>
                  <a:lnTo>
                    <a:pt x="4195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30;p36">
              <a:extLst>
                <a:ext uri="{FF2B5EF4-FFF2-40B4-BE49-F238E27FC236}">
                  <a16:creationId xmlns:a16="http://schemas.microsoft.com/office/drawing/2014/main" id="{CD95FC68-D09C-4B50-AFC4-9D701D8195E5}"/>
                </a:ext>
              </a:extLst>
            </p:cNvPr>
            <p:cNvSpPr/>
            <p:nvPr/>
          </p:nvSpPr>
          <p:spPr>
            <a:xfrm>
              <a:off x="7917050" y="2671050"/>
              <a:ext cx="217125" cy="113050"/>
            </a:xfrm>
            <a:custGeom>
              <a:avLst/>
              <a:gdLst/>
              <a:ahLst/>
              <a:cxnLst/>
              <a:rect l="l" t="t" r="r" b="b"/>
              <a:pathLst>
                <a:path w="8685" h="4522" extrusionOk="0">
                  <a:moveTo>
                    <a:pt x="4519" y="1"/>
                  </a:moveTo>
                  <a:lnTo>
                    <a:pt x="0" y="4522"/>
                  </a:lnTo>
                  <a:lnTo>
                    <a:pt x="4659" y="4522"/>
                  </a:lnTo>
                  <a:lnTo>
                    <a:pt x="8684" y="498"/>
                  </a:lnTo>
                  <a:lnTo>
                    <a:pt x="8631" y="198"/>
                  </a:lnTo>
                  <a:lnTo>
                    <a:pt x="4519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31;p36">
              <a:extLst>
                <a:ext uri="{FF2B5EF4-FFF2-40B4-BE49-F238E27FC236}">
                  <a16:creationId xmlns:a16="http://schemas.microsoft.com/office/drawing/2014/main" id="{0E353664-E572-4329-A14A-C72B769E8940}"/>
                </a:ext>
              </a:extLst>
            </p:cNvPr>
            <p:cNvSpPr/>
            <p:nvPr/>
          </p:nvSpPr>
          <p:spPr>
            <a:xfrm>
              <a:off x="7818300" y="2655875"/>
              <a:ext cx="82375" cy="8575"/>
            </a:xfrm>
            <a:custGeom>
              <a:avLst/>
              <a:gdLst/>
              <a:ahLst/>
              <a:cxnLst/>
              <a:rect l="l" t="t" r="r" b="b"/>
              <a:pathLst>
                <a:path w="3295" h="343" extrusionOk="0">
                  <a:moveTo>
                    <a:pt x="194" y="1"/>
                  </a:moveTo>
                  <a:lnTo>
                    <a:pt x="1" y="202"/>
                  </a:lnTo>
                  <a:lnTo>
                    <a:pt x="2952" y="343"/>
                  </a:lnTo>
                  <a:cubicBezTo>
                    <a:pt x="3069" y="230"/>
                    <a:pt x="3182" y="113"/>
                    <a:pt x="329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32;p36">
              <a:extLst>
                <a:ext uri="{FF2B5EF4-FFF2-40B4-BE49-F238E27FC236}">
                  <a16:creationId xmlns:a16="http://schemas.microsoft.com/office/drawing/2014/main" id="{08F8F0FF-204B-4D6A-B9A5-F37D8011533B}"/>
                </a:ext>
              </a:extLst>
            </p:cNvPr>
            <p:cNvSpPr/>
            <p:nvPr/>
          </p:nvSpPr>
          <p:spPr>
            <a:xfrm>
              <a:off x="8030000" y="2655875"/>
              <a:ext cx="122950" cy="27625"/>
            </a:xfrm>
            <a:custGeom>
              <a:avLst/>
              <a:gdLst/>
              <a:ahLst/>
              <a:cxnLst/>
              <a:rect l="l" t="t" r="r" b="b"/>
              <a:pathLst>
                <a:path w="4918" h="1105" extrusionOk="0">
                  <a:moveTo>
                    <a:pt x="607" y="1"/>
                  </a:moveTo>
                  <a:lnTo>
                    <a:pt x="1" y="608"/>
                  </a:lnTo>
                  <a:lnTo>
                    <a:pt x="4113" y="805"/>
                  </a:lnTo>
                  <a:lnTo>
                    <a:pt x="4166" y="1105"/>
                  </a:lnTo>
                  <a:lnTo>
                    <a:pt x="4917" y="354"/>
                  </a:lnTo>
                  <a:lnTo>
                    <a:pt x="4917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33;p36">
              <a:extLst>
                <a:ext uri="{FF2B5EF4-FFF2-40B4-BE49-F238E27FC236}">
                  <a16:creationId xmlns:a16="http://schemas.microsoft.com/office/drawing/2014/main" id="{D96F3A8D-B17C-42CE-A901-374E2CC38C28}"/>
                </a:ext>
              </a:extLst>
            </p:cNvPr>
            <p:cNvSpPr/>
            <p:nvPr/>
          </p:nvSpPr>
          <p:spPr>
            <a:xfrm>
              <a:off x="7783375" y="2263850"/>
              <a:ext cx="304925" cy="137925"/>
            </a:xfrm>
            <a:custGeom>
              <a:avLst/>
              <a:gdLst/>
              <a:ahLst/>
              <a:cxnLst/>
              <a:rect l="l" t="t" r="r" b="b"/>
              <a:pathLst>
                <a:path w="12197" h="5517" extrusionOk="0">
                  <a:moveTo>
                    <a:pt x="911" y="1"/>
                  </a:moveTo>
                  <a:lnTo>
                    <a:pt x="607" y="1270"/>
                  </a:lnTo>
                  <a:lnTo>
                    <a:pt x="149" y="3203"/>
                  </a:lnTo>
                  <a:cubicBezTo>
                    <a:pt x="1" y="3803"/>
                    <a:pt x="335" y="4420"/>
                    <a:pt x="921" y="4617"/>
                  </a:cubicBezTo>
                  <a:cubicBezTo>
                    <a:pt x="2040" y="4996"/>
                    <a:pt x="3986" y="5516"/>
                    <a:pt x="6299" y="5516"/>
                  </a:cubicBezTo>
                  <a:cubicBezTo>
                    <a:pt x="6617" y="5516"/>
                    <a:pt x="6942" y="5506"/>
                    <a:pt x="7273" y="5485"/>
                  </a:cubicBezTo>
                  <a:cubicBezTo>
                    <a:pt x="8572" y="5404"/>
                    <a:pt x="9954" y="5147"/>
                    <a:pt x="11357" y="4611"/>
                  </a:cubicBezTo>
                  <a:cubicBezTo>
                    <a:pt x="11894" y="4406"/>
                    <a:pt x="12197" y="3834"/>
                    <a:pt x="12088" y="3271"/>
                  </a:cubicBezTo>
                  <a:lnTo>
                    <a:pt x="11466" y="1"/>
                  </a:lnTo>
                  <a:cubicBezTo>
                    <a:pt x="11466" y="1"/>
                    <a:pt x="9053" y="625"/>
                    <a:pt x="5925" y="625"/>
                  </a:cubicBezTo>
                  <a:cubicBezTo>
                    <a:pt x="4361" y="625"/>
                    <a:pt x="2619" y="469"/>
                    <a:pt x="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34;p36">
              <a:extLst>
                <a:ext uri="{FF2B5EF4-FFF2-40B4-BE49-F238E27FC236}">
                  <a16:creationId xmlns:a16="http://schemas.microsoft.com/office/drawing/2014/main" id="{E5335F04-8325-4E10-86BF-A88B89577A38}"/>
                </a:ext>
              </a:extLst>
            </p:cNvPr>
            <p:cNvSpPr/>
            <p:nvPr/>
          </p:nvSpPr>
          <p:spPr>
            <a:xfrm>
              <a:off x="7798550" y="2276925"/>
              <a:ext cx="287550" cy="124075"/>
            </a:xfrm>
            <a:custGeom>
              <a:avLst/>
              <a:gdLst/>
              <a:ahLst/>
              <a:cxnLst/>
              <a:rect l="l" t="t" r="r" b="b"/>
              <a:pathLst>
                <a:path w="11502" h="4963" extrusionOk="0">
                  <a:moveTo>
                    <a:pt x="180" y="0"/>
                  </a:moveTo>
                  <a:lnTo>
                    <a:pt x="0" y="747"/>
                  </a:lnTo>
                  <a:cubicBezTo>
                    <a:pt x="81" y="772"/>
                    <a:pt x="163" y="797"/>
                    <a:pt x="240" y="825"/>
                  </a:cubicBezTo>
                  <a:cubicBezTo>
                    <a:pt x="1955" y="1439"/>
                    <a:pt x="3661" y="1848"/>
                    <a:pt x="5478" y="1848"/>
                  </a:cubicBezTo>
                  <a:cubicBezTo>
                    <a:pt x="5682" y="1848"/>
                    <a:pt x="5886" y="1845"/>
                    <a:pt x="6095" y="1834"/>
                  </a:cubicBezTo>
                  <a:cubicBezTo>
                    <a:pt x="6166" y="1827"/>
                    <a:pt x="6239" y="1823"/>
                    <a:pt x="6317" y="1823"/>
                  </a:cubicBezTo>
                  <a:cubicBezTo>
                    <a:pt x="6493" y="1823"/>
                    <a:pt x="6674" y="1848"/>
                    <a:pt x="6818" y="1950"/>
                  </a:cubicBezTo>
                  <a:cubicBezTo>
                    <a:pt x="7012" y="2087"/>
                    <a:pt x="7093" y="2338"/>
                    <a:pt x="7135" y="2578"/>
                  </a:cubicBezTo>
                  <a:cubicBezTo>
                    <a:pt x="7280" y="3396"/>
                    <a:pt x="7097" y="4254"/>
                    <a:pt x="6666" y="4962"/>
                  </a:cubicBezTo>
                  <a:cubicBezTo>
                    <a:pt x="7965" y="4881"/>
                    <a:pt x="9347" y="4624"/>
                    <a:pt x="10750" y="4088"/>
                  </a:cubicBezTo>
                  <a:cubicBezTo>
                    <a:pt x="11212" y="3912"/>
                    <a:pt x="11502" y="3460"/>
                    <a:pt x="11502" y="2976"/>
                  </a:cubicBezTo>
                  <a:cubicBezTo>
                    <a:pt x="11502" y="2899"/>
                    <a:pt x="11494" y="2825"/>
                    <a:pt x="11481" y="2748"/>
                  </a:cubicBezTo>
                  <a:lnTo>
                    <a:pt x="11015" y="293"/>
                  </a:lnTo>
                  <a:cubicBezTo>
                    <a:pt x="9541" y="610"/>
                    <a:pt x="7936" y="783"/>
                    <a:pt x="6183" y="783"/>
                  </a:cubicBezTo>
                  <a:cubicBezTo>
                    <a:pt x="3954" y="783"/>
                    <a:pt x="1961" y="505"/>
                    <a:pt x="1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35;p36">
              <a:extLst>
                <a:ext uri="{FF2B5EF4-FFF2-40B4-BE49-F238E27FC236}">
                  <a16:creationId xmlns:a16="http://schemas.microsoft.com/office/drawing/2014/main" id="{553F0665-1FD2-4E9C-B844-85729F535443}"/>
                </a:ext>
              </a:extLst>
            </p:cNvPr>
            <p:cNvSpPr/>
            <p:nvPr/>
          </p:nvSpPr>
          <p:spPr>
            <a:xfrm>
              <a:off x="7387475" y="1389250"/>
              <a:ext cx="1202825" cy="907275"/>
            </a:xfrm>
            <a:custGeom>
              <a:avLst/>
              <a:gdLst/>
              <a:ahLst/>
              <a:cxnLst/>
              <a:rect l="l" t="t" r="r" b="b"/>
              <a:pathLst>
                <a:path w="48113" h="36291" extrusionOk="0">
                  <a:moveTo>
                    <a:pt x="2469" y="1"/>
                  </a:moveTo>
                  <a:cubicBezTo>
                    <a:pt x="2469" y="1"/>
                    <a:pt x="0" y="16839"/>
                    <a:pt x="6476" y="27575"/>
                  </a:cubicBezTo>
                  <a:cubicBezTo>
                    <a:pt x="6479" y="27578"/>
                    <a:pt x="6479" y="27582"/>
                    <a:pt x="6483" y="27582"/>
                  </a:cubicBezTo>
                  <a:cubicBezTo>
                    <a:pt x="9513" y="32604"/>
                    <a:pt x="14507" y="36290"/>
                    <a:pt x="22626" y="36290"/>
                  </a:cubicBezTo>
                  <a:cubicBezTo>
                    <a:pt x="48112" y="36290"/>
                    <a:pt x="42783" y="1"/>
                    <a:pt x="42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/>
                <a:t>1</a:t>
              </a:r>
              <a:endParaRPr sz="2800" b="1" dirty="0"/>
            </a:p>
          </p:txBody>
        </p:sp>
        <p:sp>
          <p:nvSpPr>
            <p:cNvPr id="25" name="Google Shape;1436;p36">
              <a:extLst>
                <a:ext uri="{FF2B5EF4-FFF2-40B4-BE49-F238E27FC236}">
                  <a16:creationId xmlns:a16="http://schemas.microsoft.com/office/drawing/2014/main" id="{0926CF46-45CF-49E2-9DB1-8D082C5202CC}"/>
                </a:ext>
              </a:extLst>
            </p:cNvPr>
            <p:cNvSpPr/>
            <p:nvPr/>
          </p:nvSpPr>
          <p:spPr>
            <a:xfrm>
              <a:off x="7549550" y="1389250"/>
              <a:ext cx="919050" cy="907275"/>
            </a:xfrm>
            <a:custGeom>
              <a:avLst/>
              <a:gdLst/>
              <a:ahLst/>
              <a:cxnLst/>
              <a:rect l="l" t="t" r="r" b="b"/>
              <a:pathLst>
                <a:path w="36762" h="36291" extrusionOk="0">
                  <a:moveTo>
                    <a:pt x="28480" y="1"/>
                  </a:moveTo>
                  <a:cubicBezTo>
                    <a:pt x="29165" y="5661"/>
                    <a:pt x="30798" y="23780"/>
                    <a:pt x="24636" y="29719"/>
                  </a:cubicBezTo>
                  <a:cubicBezTo>
                    <a:pt x="21345" y="32890"/>
                    <a:pt x="17243" y="34435"/>
                    <a:pt x="13188" y="34435"/>
                  </a:cubicBezTo>
                  <a:cubicBezTo>
                    <a:pt x="8193" y="34435"/>
                    <a:pt x="3266" y="32097"/>
                    <a:pt x="0" y="27582"/>
                  </a:cubicBezTo>
                  <a:lnTo>
                    <a:pt x="0" y="27582"/>
                  </a:lnTo>
                  <a:cubicBezTo>
                    <a:pt x="3030" y="32604"/>
                    <a:pt x="8024" y="36290"/>
                    <a:pt x="16143" y="36290"/>
                  </a:cubicBezTo>
                  <a:cubicBezTo>
                    <a:pt x="34113" y="36290"/>
                    <a:pt x="36762" y="18249"/>
                    <a:pt x="36762" y="7608"/>
                  </a:cubicBezTo>
                  <a:cubicBezTo>
                    <a:pt x="36762" y="3157"/>
                    <a:pt x="36300" y="1"/>
                    <a:pt x="3630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37;p36">
              <a:extLst>
                <a:ext uri="{FF2B5EF4-FFF2-40B4-BE49-F238E27FC236}">
                  <a16:creationId xmlns:a16="http://schemas.microsoft.com/office/drawing/2014/main" id="{5BEE22EA-C830-4D9A-B141-D63A34B596BE}"/>
                </a:ext>
              </a:extLst>
            </p:cNvPr>
            <p:cNvSpPr/>
            <p:nvPr/>
          </p:nvSpPr>
          <p:spPr>
            <a:xfrm>
              <a:off x="7502625" y="1485375"/>
              <a:ext cx="133275" cy="618300"/>
            </a:xfrm>
            <a:custGeom>
              <a:avLst/>
              <a:gdLst/>
              <a:ahLst/>
              <a:cxnLst/>
              <a:rect l="l" t="t" r="r" b="b"/>
              <a:pathLst>
                <a:path w="5331" h="24732" extrusionOk="0">
                  <a:moveTo>
                    <a:pt x="403" y="0"/>
                  </a:moveTo>
                  <a:cubicBezTo>
                    <a:pt x="1" y="19706"/>
                    <a:pt x="5330" y="24731"/>
                    <a:pt x="5330" y="24731"/>
                  </a:cubicBezTo>
                  <a:cubicBezTo>
                    <a:pt x="2311" y="11964"/>
                    <a:pt x="4222" y="0"/>
                    <a:pt x="422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709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&amp;dstrok;ền thờ hai bà trưng">
            <a:extLst>
              <a:ext uri="{FF2B5EF4-FFF2-40B4-BE49-F238E27FC236}">
                <a16:creationId xmlns:a16="http://schemas.microsoft.com/office/drawing/2014/main" id="{C951F983-98F5-4118-B422-82C2E0B99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35433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49D02601-FA47-4949-BCF6-F21660C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Đền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thờ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Hai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Trưng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Vĩnh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Phúc</a:t>
            </a:r>
            <a:endParaRPr lang="en-US" alt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2" descr="Hình ảnh có liên quan">
            <a:extLst>
              <a:ext uri="{FF2B5EF4-FFF2-40B4-BE49-F238E27FC236}">
                <a16:creationId xmlns:a16="http://schemas.microsoft.com/office/drawing/2014/main" id="{6FB0FF8A-83A6-4A4C-ABC4-A9B271C46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2" y="0"/>
            <a:ext cx="35433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3F37F0B2-CCF1-4912-A698-7171F3F8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013" y="3032125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Đền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thờ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Hai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Bà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Trưng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 -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Hát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Môn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2" descr="Kết quả hình ảnh cho &amp;dstrok;ền thờ hai bà trưng ở hà nội">
            <a:extLst>
              <a:ext uri="{FF2B5EF4-FFF2-40B4-BE49-F238E27FC236}">
                <a16:creationId xmlns:a16="http://schemas.microsoft.com/office/drawing/2014/main" id="{287E0767-1B05-435C-9AB8-24B661566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199" y="0"/>
            <a:ext cx="354329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Kết quả hình ảnh cho &amp;dstrok;ền thờ hai bà trưng ở hà nội">
            <a:extLst>
              <a:ext uri="{FF2B5EF4-FFF2-40B4-BE49-F238E27FC236}">
                <a16:creationId xmlns:a16="http://schemas.microsoft.com/office/drawing/2014/main" id="{99B9689B-6EE8-404E-9F26-89958E17E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43288"/>
            <a:ext cx="5295897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ình ảnh có liên quan">
            <a:extLst>
              <a:ext uri="{FF2B5EF4-FFF2-40B4-BE49-F238E27FC236}">
                <a16:creationId xmlns:a16="http://schemas.microsoft.com/office/drawing/2014/main" id="{BAE94718-5345-4E58-8877-9F13F2156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43288"/>
            <a:ext cx="5417574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53C30A64-AECC-4769-AF06-57356F309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687" y="6429375"/>
            <a:ext cx="4953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Đền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thờ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Hai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Trưng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Mê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Linh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7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414;p58">
            <a:extLst>
              <a:ext uri="{FF2B5EF4-FFF2-40B4-BE49-F238E27FC236}">
                <a16:creationId xmlns:a16="http://schemas.microsoft.com/office/drawing/2014/main" id="{E2EF421C-1E78-4AB4-B879-0680B8F456DD}"/>
              </a:ext>
            </a:extLst>
          </p:cNvPr>
          <p:cNvGrpSpPr/>
          <p:nvPr/>
        </p:nvGrpSpPr>
        <p:grpSpPr>
          <a:xfrm>
            <a:off x="1311658" y="611846"/>
            <a:ext cx="10565710" cy="5720127"/>
            <a:chOff x="1415559" y="89839"/>
            <a:chExt cx="7304793" cy="5001030"/>
          </a:xfrm>
        </p:grpSpPr>
        <p:sp>
          <p:nvSpPr>
            <p:cNvPr id="29" name="Google Shape;2415;p58">
              <a:extLst>
                <a:ext uri="{FF2B5EF4-FFF2-40B4-BE49-F238E27FC236}">
                  <a16:creationId xmlns:a16="http://schemas.microsoft.com/office/drawing/2014/main" id="{83539691-1F12-473E-BC5E-819686225F36}"/>
                </a:ext>
              </a:extLst>
            </p:cNvPr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Google Shape;2416;p58">
              <a:extLst>
                <a:ext uri="{FF2B5EF4-FFF2-40B4-BE49-F238E27FC236}">
                  <a16:creationId xmlns:a16="http://schemas.microsoft.com/office/drawing/2014/main" id="{1C9AE73B-9CAA-4801-A75C-DBF93EAE50CD}"/>
                </a:ext>
              </a:extLst>
            </p:cNvPr>
            <p:cNvSpPr/>
            <p:nvPr/>
          </p:nvSpPr>
          <p:spPr>
            <a:xfrm rot="13717362">
              <a:off x="847177" y="4263573"/>
              <a:ext cx="1395678" cy="258914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Google Shape;2417;p58">
              <a:extLst>
                <a:ext uri="{FF2B5EF4-FFF2-40B4-BE49-F238E27FC236}">
                  <a16:creationId xmlns:a16="http://schemas.microsoft.com/office/drawing/2014/main" id="{CB3FF0FE-5CD5-4DD7-A214-C18504EC0F2D}"/>
                </a:ext>
              </a:extLst>
            </p:cNvPr>
            <p:cNvSpPr/>
            <p:nvPr/>
          </p:nvSpPr>
          <p:spPr>
            <a:xfrm rot="13717362">
              <a:off x="7886308" y="655919"/>
              <a:ext cx="1395679" cy="26351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ext Box 11">
            <a:extLst>
              <a:ext uri="{FF2B5EF4-FFF2-40B4-BE49-F238E27FC236}">
                <a16:creationId xmlns:a16="http://schemas.microsoft.com/office/drawing/2014/main" id="{A8EB2270-EDE4-4F60-B649-040E27D77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387" y="694438"/>
            <a:ext cx="8991600" cy="769441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VN Bach Tuyet Nang" panose="02090907090705090403" pitchFamily="18" charset="0"/>
                <a:ea typeface="+mn-ea"/>
                <a:cs typeface="+mn-cs"/>
              </a:rPr>
              <a:t>Bài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VN Bach Tuyet Nang" panose="02090907090705090403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VN Bach Tuyet Nang" panose="02090907090705090403" pitchFamily="18" charset="0"/>
                <a:ea typeface="+mn-ea"/>
                <a:cs typeface="+mn-cs"/>
              </a:rPr>
              <a:t>học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UVN Bach Tuyet Nang" panose="02090907090705090403" pitchFamily="18" charset="0"/>
              <a:ea typeface="+mn-ea"/>
              <a:cs typeface="+mn-cs"/>
            </a:endParaRPr>
          </a:p>
        </p:txBody>
      </p:sp>
      <p:grpSp>
        <p:nvGrpSpPr>
          <p:cNvPr id="7" name="Google Shape;1583;p40">
            <a:extLst>
              <a:ext uri="{FF2B5EF4-FFF2-40B4-BE49-F238E27FC236}">
                <a16:creationId xmlns:a16="http://schemas.microsoft.com/office/drawing/2014/main" id="{01C2C259-7BCB-4524-A312-742CFFE337FA}"/>
              </a:ext>
            </a:extLst>
          </p:cNvPr>
          <p:cNvGrpSpPr/>
          <p:nvPr/>
        </p:nvGrpSpPr>
        <p:grpSpPr>
          <a:xfrm flipH="1">
            <a:off x="7550556" y="216310"/>
            <a:ext cx="1278812" cy="1224074"/>
            <a:chOff x="1178193" y="539992"/>
            <a:chExt cx="1573391" cy="1471771"/>
          </a:xfrm>
        </p:grpSpPr>
        <p:sp>
          <p:nvSpPr>
            <p:cNvPr id="8" name="Google Shape;1584;p40">
              <a:extLst>
                <a:ext uri="{FF2B5EF4-FFF2-40B4-BE49-F238E27FC236}">
                  <a16:creationId xmlns:a16="http://schemas.microsoft.com/office/drawing/2014/main" id="{A3B9F03C-3EF0-484D-968D-2523C0BBD871}"/>
                </a:ext>
              </a:extLst>
            </p:cNvPr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oogle Shape;1585;p40">
              <a:extLst>
                <a:ext uri="{FF2B5EF4-FFF2-40B4-BE49-F238E27FC236}">
                  <a16:creationId xmlns:a16="http://schemas.microsoft.com/office/drawing/2014/main" id="{B89BA5D6-0740-41DE-9A48-CE3FDF4F1655}"/>
                </a:ext>
              </a:extLst>
            </p:cNvPr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1586;p40">
              <a:extLst>
                <a:ext uri="{FF2B5EF4-FFF2-40B4-BE49-F238E27FC236}">
                  <a16:creationId xmlns:a16="http://schemas.microsoft.com/office/drawing/2014/main" id="{A83E4FC3-1B9B-4436-A35D-2950D2DA4CF3}"/>
                </a:ext>
              </a:extLst>
            </p:cNvPr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Google Shape;1587;p40">
              <a:extLst>
                <a:ext uri="{FF2B5EF4-FFF2-40B4-BE49-F238E27FC236}">
                  <a16:creationId xmlns:a16="http://schemas.microsoft.com/office/drawing/2014/main" id="{875A9E34-B1E8-431C-B651-939A0B8B20D9}"/>
                </a:ext>
              </a:extLst>
            </p:cNvPr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Google Shape;1588;p40">
              <a:extLst>
                <a:ext uri="{FF2B5EF4-FFF2-40B4-BE49-F238E27FC236}">
                  <a16:creationId xmlns:a16="http://schemas.microsoft.com/office/drawing/2014/main" id="{E0D06069-2F53-4950-A3A2-2E32C08D5292}"/>
                </a:ext>
              </a:extLst>
            </p:cNvPr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Google Shape;1589;p40">
              <a:extLst>
                <a:ext uri="{FF2B5EF4-FFF2-40B4-BE49-F238E27FC236}">
                  <a16:creationId xmlns:a16="http://schemas.microsoft.com/office/drawing/2014/main" id="{3129EF13-D23E-471B-B642-A72963B92976}"/>
                </a:ext>
              </a:extLst>
            </p:cNvPr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oogle Shape;1590;p40">
              <a:extLst>
                <a:ext uri="{FF2B5EF4-FFF2-40B4-BE49-F238E27FC236}">
                  <a16:creationId xmlns:a16="http://schemas.microsoft.com/office/drawing/2014/main" id="{69D991A7-833D-4CC6-A54F-A8DB6A3B4966}"/>
                </a:ext>
              </a:extLst>
            </p:cNvPr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Google Shape;1591;p40">
              <a:extLst>
                <a:ext uri="{FF2B5EF4-FFF2-40B4-BE49-F238E27FC236}">
                  <a16:creationId xmlns:a16="http://schemas.microsoft.com/office/drawing/2014/main" id="{C9A77C16-7BBF-41C2-983D-7B13EFC8BE95}"/>
                </a:ext>
              </a:extLst>
            </p:cNvPr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Google Shape;1592;p40">
              <a:extLst>
                <a:ext uri="{FF2B5EF4-FFF2-40B4-BE49-F238E27FC236}">
                  <a16:creationId xmlns:a16="http://schemas.microsoft.com/office/drawing/2014/main" id="{E1C5F109-5628-41D1-B64C-AEB51CA193FA}"/>
                </a:ext>
              </a:extLst>
            </p:cNvPr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593;p40">
              <a:extLst>
                <a:ext uri="{FF2B5EF4-FFF2-40B4-BE49-F238E27FC236}">
                  <a16:creationId xmlns:a16="http://schemas.microsoft.com/office/drawing/2014/main" id="{44152E9B-25E7-4B9B-A1FD-9936546DFD2B}"/>
                </a:ext>
              </a:extLst>
            </p:cNvPr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1594;p40">
              <a:extLst>
                <a:ext uri="{FF2B5EF4-FFF2-40B4-BE49-F238E27FC236}">
                  <a16:creationId xmlns:a16="http://schemas.microsoft.com/office/drawing/2014/main" id="{7FB7B0AA-F36A-4E16-8616-43C38620AE75}"/>
                </a:ext>
              </a:extLst>
            </p:cNvPr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Google Shape;1595;p40">
              <a:extLst>
                <a:ext uri="{FF2B5EF4-FFF2-40B4-BE49-F238E27FC236}">
                  <a16:creationId xmlns:a16="http://schemas.microsoft.com/office/drawing/2014/main" id="{64206D6F-A098-427E-8D4D-DDC57A5E1F2B}"/>
                </a:ext>
              </a:extLst>
            </p:cNvPr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1596;p40">
              <a:extLst>
                <a:ext uri="{FF2B5EF4-FFF2-40B4-BE49-F238E27FC236}">
                  <a16:creationId xmlns:a16="http://schemas.microsoft.com/office/drawing/2014/main" id="{A0ED5DC4-064B-44C3-BC7A-23206420A87C}"/>
                </a:ext>
              </a:extLst>
            </p:cNvPr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1597;p40">
              <a:extLst>
                <a:ext uri="{FF2B5EF4-FFF2-40B4-BE49-F238E27FC236}">
                  <a16:creationId xmlns:a16="http://schemas.microsoft.com/office/drawing/2014/main" id="{5EE66B41-19CB-48ED-BECB-DF687F77732B}"/>
                </a:ext>
              </a:extLst>
            </p:cNvPr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1598;p40">
              <a:extLst>
                <a:ext uri="{FF2B5EF4-FFF2-40B4-BE49-F238E27FC236}">
                  <a16:creationId xmlns:a16="http://schemas.microsoft.com/office/drawing/2014/main" id="{9B2C6892-CD8F-45B5-A871-96BAEA9B0853}"/>
                </a:ext>
              </a:extLst>
            </p:cNvPr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599;p40">
              <a:extLst>
                <a:ext uri="{FF2B5EF4-FFF2-40B4-BE49-F238E27FC236}">
                  <a16:creationId xmlns:a16="http://schemas.microsoft.com/office/drawing/2014/main" id="{426F4BF5-5759-490E-88DA-E40B700AC0F8}"/>
                </a:ext>
              </a:extLst>
            </p:cNvPr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600;p40">
              <a:extLst>
                <a:ext uri="{FF2B5EF4-FFF2-40B4-BE49-F238E27FC236}">
                  <a16:creationId xmlns:a16="http://schemas.microsoft.com/office/drawing/2014/main" id="{69518AB5-9E4E-47EA-8EED-80A91FA7347A}"/>
                </a:ext>
              </a:extLst>
            </p:cNvPr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601;p40">
              <a:extLst>
                <a:ext uri="{FF2B5EF4-FFF2-40B4-BE49-F238E27FC236}">
                  <a16:creationId xmlns:a16="http://schemas.microsoft.com/office/drawing/2014/main" id="{B7292DD4-0459-4A87-A37F-0AE7E9F142B2}"/>
                </a:ext>
              </a:extLst>
            </p:cNvPr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602;p40">
              <a:extLst>
                <a:ext uri="{FF2B5EF4-FFF2-40B4-BE49-F238E27FC236}">
                  <a16:creationId xmlns:a16="http://schemas.microsoft.com/office/drawing/2014/main" id="{E964B1D6-8A00-48B5-93D1-1744F53DAAEF}"/>
                </a:ext>
              </a:extLst>
            </p:cNvPr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Google Shape;1603;p40">
              <a:extLst>
                <a:ext uri="{FF2B5EF4-FFF2-40B4-BE49-F238E27FC236}">
                  <a16:creationId xmlns:a16="http://schemas.microsoft.com/office/drawing/2014/main" id="{8EF752CB-A2E4-4124-A62C-DEDCC755CEF9}"/>
                </a:ext>
              </a:extLst>
            </p:cNvPr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2" name="Text Box 4">
            <a:extLst>
              <a:ext uri="{FF2B5EF4-FFF2-40B4-BE49-F238E27FC236}">
                <a16:creationId xmlns:a16="http://schemas.microsoft.com/office/drawing/2014/main" id="{7CF8DCDE-CDB2-4345-97D8-143A3C335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414" y="1635413"/>
            <a:ext cx="9395160" cy="353943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  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Oán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hận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trước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ách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đô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hộ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của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nhà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Hán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, Hai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Bà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Trưng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đã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phất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cờ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khởi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nghĩa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,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được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nhân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dân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khắp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nơi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hưởng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ứng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   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Không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đầy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một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tháng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,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cuộc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khởi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nghĩa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đã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thành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công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   Sau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hơn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hai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thế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kỉ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bị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phong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kiến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phương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Bắc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đô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hộ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,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đây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là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lần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đầu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tiên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nhân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dân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ta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đã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giành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được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độc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sz="28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lập</a:t>
            </a:r>
            <a:r>
              <a:rPr lang="en-US" altLang="en-US" sz="28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440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6E5AC-7707-472D-9AB6-8992FF6007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5CC83-4EBF-468E-BB3A-A296ABA88B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303;p20">
            <a:extLst>
              <a:ext uri="{FF2B5EF4-FFF2-40B4-BE49-F238E27FC236}">
                <a16:creationId xmlns:a16="http://schemas.microsoft.com/office/drawing/2014/main" id="{B5DA113E-474B-4E20-A916-C81B884CD12B}"/>
              </a:ext>
            </a:extLst>
          </p:cNvPr>
          <p:cNvSpPr/>
          <p:nvPr/>
        </p:nvSpPr>
        <p:spPr>
          <a:xfrm rot="-180842">
            <a:off x="2890907" y="1851453"/>
            <a:ext cx="6785787" cy="3422736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304;p20">
            <a:extLst>
              <a:ext uri="{FF2B5EF4-FFF2-40B4-BE49-F238E27FC236}">
                <a16:creationId xmlns:a16="http://schemas.microsoft.com/office/drawing/2014/main" id="{E31595CE-DBD8-44D0-9670-270AE0EE0012}"/>
              </a:ext>
            </a:extLst>
          </p:cNvPr>
          <p:cNvSpPr txBox="1">
            <a:spLocks/>
          </p:cNvSpPr>
          <p:nvPr/>
        </p:nvSpPr>
        <p:spPr>
          <a:xfrm rot="-193354">
            <a:off x="2548252" y="2083405"/>
            <a:ext cx="7474116" cy="254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 kern="0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kern="0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… </a:t>
            </a:r>
            <a:r>
              <a:rPr lang="en-US" sz="2800" b="1" kern="0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kern="0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… </a:t>
            </a:r>
            <a:r>
              <a:rPr lang="en-US" sz="2800" b="1" kern="0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kern="0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lang="en-US" sz="2800" b="1" kern="0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  <a:p>
            <a:r>
              <a:rPr lang="en-US" sz="2800" b="1" kern="0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kern="0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sử</a:t>
            </a:r>
            <a:endParaRPr lang="en-US" sz="2800" b="1" kern="0" dirty="0">
              <a:solidFill>
                <a:schemeClr val="tx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en-US" sz="2800" b="1" kern="0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Khởi</a:t>
            </a:r>
            <a:r>
              <a:rPr lang="en-US" sz="2800" b="1" kern="0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b="1" kern="0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Hai </a:t>
            </a:r>
            <a:r>
              <a:rPr lang="en-US" sz="2800" b="1" kern="0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</a:t>
            </a:r>
            <a:r>
              <a:rPr lang="en-US" sz="2800" b="1" kern="0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Trưng</a:t>
            </a:r>
            <a:endParaRPr lang="vi-VN" sz="2800" b="1" kern="0" dirty="0">
              <a:solidFill>
                <a:schemeClr val="tx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306;p20">
            <a:extLst>
              <a:ext uri="{FF2B5EF4-FFF2-40B4-BE49-F238E27FC236}">
                <a16:creationId xmlns:a16="http://schemas.microsoft.com/office/drawing/2014/main" id="{1234C388-70D4-470C-A365-398BFBA7E434}"/>
              </a:ext>
            </a:extLst>
          </p:cNvPr>
          <p:cNvGrpSpPr/>
          <p:nvPr/>
        </p:nvGrpSpPr>
        <p:grpSpPr>
          <a:xfrm rot="889286">
            <a:off x="8173526" y="1356953"/>
            <a:ext cx="2550365" cy="1346908"/>
            <a:chOff x="5862862" y="867279"/>
            <a:chExt cx="1912829" cy="1010210"/>
          </a:xfrm>
        </p:grpSpPr>
        <p:sp>
          <p:nvSpPr>
            <p:cNvPr id="7" name="Google Shape;307;p20">
              <a:extLst>
                <a:ext uri="{FF2B5EF4-FFF2-40B4-BE49-F238E27FC236}">
                  <a16:creationId xmlns:a16="http://schemas.microsoft.com/office/drawing/2014/main" id="{5F9658AC-4231-4D20-89A9-E37EC3BAAB63}"/>
                </a:ext>
              </a:extLst>
            </p:cNvPr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308;p20">
              <a:extLst>
                <a:ext uri="{FF2B5EF4-FFF2-40B4-BE49-F238E27FC236}">
                  <a16:creationId xmlns:a16="http://schemas.microsoft.com/office/drawing/2014/main" id="{91DE8861-1464-470D-A122-485AE196302D}"/>
                </a:ext>
              </a:extLst>
            </p:cNvPr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309;p20">
              <a:extLst>
                <a:ext uri="{FF2B5EF4-FFF2-40B4-BE49-F238E27FC236}">
                  <a16:creationId xmlns:a16="http://schemas.microsoft.com/office/drawing/2014/main" id="{E7C6DB0C-5949-4207-801B-BFAED19FCD95}"/>
                </a:ext>
              </a:extLst>
            </p:cNvPr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310;p20">
              <a:extLst>
                <a:ext uri="{FF2B5EF4-FFF2-40B4-BE49-F238E27FC236}">
                  <a16:creationId xmlns:a16="http://schemas.microsoft.com/office/drawing/2014/main" id="{17EE1EDC-D897-4428-9024-8B9B793C1943}"/>
                </a:ext>
              </a:extLst>
            </p:cNvPr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311;p20">
              <a:extLst>
                <a:ext uri="{FF2B5EF4-FFF2-40B4-BE49-F238E27FC236}">
                  <a16:creationId xmlns:a16="http://schemas.microsoft.com/office/drawing/2014/main" id="{31747996-0EE2-4B90-8075-EA4D1584EE94}"/>
                </a:ext>
              </a:extLst>
            </p:cNvPr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12;p20">
              <a:extLst>
                <a:ext uri="{FF2B5EF4-FFF2-40B4-BE49-F238E27FC236}">
                  <a16:creationId xmlns:a16="http://schemas.microsoft.com/office/drawing/2014/main" id="{1657BD6B-BAD3-48DE-A4C8-31F31B74E0CA}"/>
                </a:ext>
              </a:extLst>
            </p:cNvPr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13;p20">
              <a:extLst>
                <a:ext uri="{FF2B5EF4-FFF2-40B4-BE49-F238E27FC236}">
                  <a16:creationId xmlns:a16="http://schemas.microsoft.com/office/drawing/2014/main" id="{3C059949-7F78-4A0F-8BF1-538D00FA0F8D}"/>
                </a:ext>
              </a:extLst>
            </p:cNvPr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14;p20">
              <a:extLst>
                <a:ext uri="{FF2B5EF4-FFF2-40B4-BE49-F238E27FC236}">
                  <a16:creationId xmlns:a16="http://schemas.microsoft.com/office/drawing/2014/main" id="{39170A76-73C5-4900-B80F-E04080FBA11F}"/>
                </a:ext>
              </a:extLst>
            </p:cNvPr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" name="Google Shape;315;p20">
            <a:extLst>
              <a:ext uri="{FF2B5EF4-FFF2-40B4-BE49-F238E27FC236}">
                <a16:creationId xmlns:a16="http://schemas.microsoft.com/office/drawing/2014/main" id="{C92E6065-133E-4ED6-845F-F1D9417309EA}"/>
              </a:ext>
            </a:extLst>
          </p:cNvPr>
          <p:cNvGrpSpPr/>
          <p:nvPr/>
        </p:nvGrpSpPr>
        <p:grpSpPr>
          <a:xfrm>
            <a:off x="1874733" y="1162077"/>
            <a:ext cx="2011699" cy="1848914"/>
            <a:chOff x="1376172" y="452280"/>
            <a:chExt cx="1320841" cy="1229757"/>
          </a:xfrm>
        </p:grpSpPr>
        <p:sp>
          <p:nvSpPr>
            <p:cNvPr id="16" name="Google Shape;316;p20">
              <a:extLst>
                <a:ext uri="{FF2B5EF4-FFF2-40B4-BE49-F238E27FC236}">
                  <a16:creationId xmlns:a16="http://schemas.microsoft.com/office/drawing/2014/main" id="{15A560DC-66B5-4477-90E1-087A8220C7E0}"/>
                </a:ext>
              </a:extLst>
            </p:cNvPr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17;p20">
              <a:extLst>
                <a:ext uri="{FF2B5EF4-FFF2-40B4-BE49-F238E27FC236}">
                  <a16:creationId xmlns:a16="http://schemas.microsoft.com/office/drawing/2014/main" id="{E30D7157-10D7-447A-AF5F-8CD9CE9A7B0C}"/>
                </a:ext>
              </a:extLst>
            </p:cNvPr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18;p20">
              <a:extLst>
                <a:ext uri="{FF2B5EF4-FFF2-40B4-BE49-F238E27FC236}">
                  <a16:creationId xmlns:a16="http://schemas.microsoft.com/office/drawing/2014/main" id="{9CBDD845-478E-47E6-BA89-46DA473B4B6A}"/>
                </a:ext>
              </a:extLst>
            </p:cNvPr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19;p20">
              <a:extLst>
                <a:ext uri="{FF2B5EF4-FFF2-40B4-BE49-F238E27FC236}">
                  <a16:creationId xmlns:a16="http://schemas.microsoft.com/office/drawing/2014/main" id="{EB4FE5DB-E5F3-42A4-9BF9-25C016AD533C}"/>
                </a:ext>
              </a:extLst>
            </p:cNvPr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20;p20">
              <a:extLst>
                <a:ext uri="{FF2B5EF4-FFF2-40B4-BE49-F238E27FC236}">
                  <a16:creationId xmlns:a16="http://schemas.microsoft.com/office/drawing/2014/main" id="{29C69A36-B827-4597-B706-A1EE10178AD0}"/>
                </a:ext>
              </a:extLst>
            </p:cNvPr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21;p20">
              <a:extLst>
                <a:ext uri="{FF2B5EF4-FFF2-40B4-BE49-F238E27FC236}">
                  <a16:creationId xmlns:a16="http://schemas.microsoft.com/office/drawing/2014/main" id="{482947AB-BCA3-4A15-8D84-6F20421676F1}"/>
                </a:ext>
              </a:extLst>
            </p:cNvPr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22;p20">
              <a:extLst>
                <a:ext uri="{FF2B5EF4-FFF2-40B4-BE49-F238E27FC236}">
                  <a16:creationId xmlns:a16="http://schemas.microsoft.com/office/drawing/2014/main" id="{5C9D5B36-09A3-4F41-AF61-B1C89991A15B}"/>
                </a:ext>
              </a:extLst>
            </p:cNvPr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323;p20">
              <a:extLst>
                <a:ext uri="{FF2B5EF4-FFF2-40B4-BE49-F238E27FC236}">
                  <a16:creationId xmlns:a16="http://schemas.microsoft.com/office/drawing/2014/main" id="{FB1DC3E1-4A66-4460-851E-DA9006049B9E}"/>
                </a:ext>
              </a:extLst>
            </p:cNvPr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324;p20">
              <a:extLst>
                <a:ext uri="{FF2B5EF4-FFF2-40B4-BE49-F238E27FC236}">
                  <a16:creationId xmlns:a16="http://schemas.microsoft.com/office/drawing/2014/main" id="{08C6D722-F932-4F70-8D6F-96A5DB9A6036}"/>
                </a:ext>
              </a:extLst>
            </p:cNvPr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25;p20">
              <a:extLst>
                <a:ext uri="{FF2B5EF4-FFF2-40B4-BE49-F238E27FC236}">
                  <a16:creationId xmlns:a16="http://schemas.microsoft.com/office/drawing/2014/main" id="{E318D661-C8B2-4DF2-B938-F5DD9FD7DCCA}"/>
                </a:ext>
              </a:extLst>
            </p:cNvPr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26;p20">
              <a:extLst>
                <a:ext uri="{FF2B5EF4-FFF2-40B4-BE49-F238E27FC236}">
                  <a16:creationId xmlns:a16="http://schemas.microsoft.com/office/drawing/2014/main" id="{37A3C16D-155B-497B-935A-BBF199401C9C}"/>
                </a:ext>
              </a:extLst>
            </p:cNvPr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27;p20">
              <a:extLst>
                <a:ext uri="{FF2B5EF4-FFF2-40B4-BE49-F238E27FC236}">
                  <a16:creationId xmlns:a16="http://schemas.microsoft.com/office/drawing/2014/main" id="{EF2D2D7C-8523-44B2-B34E-B4E269FAB60A}"/>
                </a:ext>
              </a:extLst>
            </p:cNvPr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28;p20">
              <a:extLst>
                <a:ext uri="{FF2B5EF4-FFF2-40B4-BE49-F238E27FC236}">
                  <a16:creationId xmlns:a16="http://schemas.microsoft.com/office/drawing/2014/main" id="{C43DAEE3-55E1-41D5-9C0D-AE35E84385CD}"/>
                </a:ext>
              </a:extLst>
            </p:cNvPr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29;p20">
              <a:extLst>
                <a:ext uri="{FF2B5EF4-FFF2-40B4-BE49-F238E27FC236}">
                  <a16:creationId xmlns:a16="http://schemas.microsoft.com/office/drawing/2014/main" id="{3A1A6129-9F01-4DC8-95A8-E75BF5EA037A}"/>
                </a:ext>
              </a:extLst>
            </p:cNvPr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30;p20">
              <a:extLst>
                <a:ext uri="{FF2B5EF4-FFF2-40B4-BE49-F238E27FC236}">
                  <a16:creationId xmlns:a16="http://schemas.microsoft.com/office/drawing/2014/main" id="{3F876B68-4489-4EE2-8F25-626AA6581D2A}"/>
                </a:ext>
              </a:extLst>
            </p:cNvPr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31;p20">
              <a:extLst>
                <a:ext uri="{FF2B5EF4-FFF2-40B4-BE49-F238E27FC236}">
                  <a16:creationId xmlns:a16="http://schemas.microsoft.com/office/drawing/2014/main" id="{81DD82E9-3D94-49D0-9D97-A99F82C11868}"/>
                </a:ext>
              </a:extLst>
            </p:cNvPr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2" name="Google Shape;397;p20">
            <a:extLst>
              <a:ext uri="{FF2B5EF4-FFF2-40B4-BE49-F238E27FC236}">
                <a16:creationId xmlns:a16="http://schemas.microsoft.com/office/drawing/2014/main" id="{F4599E56-7520-4614-B009-9CAAFF2D2BDC}"/>
              </a:ext>
            </a:extLst>
          </p:cNvPr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398;p20">
            <a:extLst>
              <a:ext uri="{FF2B5EF4-FFF2-40B4-BE49-F238E27FC236}">
                <a16:creationId xmlns:a16="http://schemas.microsoft.com/office/drawing/2014/main" id="{4DEF9344-762B-44E9-8669-73AD2FD63E49}"/>
              </a:ext>
            </a:extLst>
          </p:cNvPr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4" name="Google Shape;399;p20">
            <a:extLst>
              <a:ext uri="{FF2B5EF4-FFF2-40B4-BE49-F238E27FC236}">
                <a16:creationId xmlns:a16="http://schemas.microsoft.com/office/drawing/2014/main" id="{7A9525C3-3B25-430A-A47C-1F340459F0A3}"/>
              </a:ext>
            </a:extLst>
          </p:cNvPr>
          <p:cNvGrpSpPr/>
          <p:nvPr/>
        </p:nvGrpSpPr>
        <p:grpSpPr>
          <a:xfrm>
            <a:off x="2063473" y="4214473"/>
            <a:ext cx="2349776" cy="1872932"/>
            <a:chOff x="1619858" y="3028726"/>
            <a:chExt cx="1762332" cy="1404699"/>
          </a:xfrm>
        </p:grpSpPr>
        <p:sp>
          <p:nvSpPr>
            <p:cNvPr id="35" name="Google Shape;400;p20">
              <a:extLst>
                <a:ext uri="{FF2B5EF4-FFF2-40B4-BE49-F238E27FC236}">
                  <a16:creationId xmlns:a16="http://schemas.microsoft.com/office/drawing/2014/main" id="{5565A496-8D2D-4DD7-9CAE-05F1C14D4409}"/>
                </a:ext>
              </a:extLst>
            </p:cNvPr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01;p20">
              <a:extLst>
                <a:ext uri="{FF2B5EF4-FFF2-40B4-BE49-F238E27FC236}">
                  <a16:creationId xmlns:a16="http://schemas.microsoft.com/office/drawing/2014/main" id="{B399C0CC-FEA6-415B-A6BD-6E5442F9EEDD}"/>
                </a:ext>
              </a:extLst>
            </p:cNvPr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02;p20">
              <a:extLst>
                <a:ext uri="{FF2B5EF4-FFF2-40B4-BE49-F238E27FC236}">
                  <a16:creationId xmlns:a16="http://schemas.microsoft.com/office/drawing/2014/main" id="{95B7799C-F854-418B-80FD-5962BC59DE26}"/>
                </a:ext>
              </a:extLst>
            </p:cNvPr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03;p20">
              <a:extLst>
                <a:ext uri="{FF2B5EF4-FFF2-40B4-BE49-F238E27FC236}">
                  <a16:creationId xmlns:a16="http://schemas.microsoft.com/office/drawing/2014/main" id="{A023EF02-7C77-40E2-BFE6-C115D2864C8F}"/>
                </a:ext>
              </a:extLst>
            </p:cNvPr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04;p20">
              <a:extLst>
                <a:ext uri="{FF2B5EF4-FFF2-40B4-BE49-F238E27FC236}">
                  <a16:creationId xmlns:a16="http://schemas.microsoft.com/office/drawing/2014/main" id="{6A14DE65-1D13-4089-A823-40C325934CAC}"/>
                </a:ext>
              </a:extLst>
            </p:cNvPr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5;p20">
              <a:extLst>
                <a:ext uri="{FF2B5EF4-FFF2-40B4-BE49-F238E27FC236}">
                  <a16:creationId xmlns:a16="http://schemas.microsoft.com/office/drawing/2014/main" id="{16A00FCC-08C6-4708-BC19-3A478BA00A26}"/>
                </a:ext>
              </a:extLst>
            </p:cNvPr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06;p20">
              <a:extLst>
                <a:ext uri="{FF2B5EF4-FFF2-40B4-BE49-F238E27FC236}">
                  <a16:creationId xmlns:a16="http://schemas.microsoft.com/office/drawing/2014/main" id="{1CF474DC-C0FB-4C44-9231-D583C5185A34}"/>
                </a:ext>
              </a:extLst>
            </p:cNvPr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07;p20">
              <a:extLst>
                <a:ext uri="{FF2B5EF4-FFF2-40B4-BE49-F238E27FC236}">
                  <a16:creationId xmlns:a16="http://schemas.microsoft.com/office/drawing/2014/main" id="{0AC5FBC0-878F-425B-B8C2-0E9F57173E5E}"/>
                </a:ext>
              </a:extLst>
            </p:cNvPr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08;p20">
              <a:extLst>
                <a:ext uri="{FF2B5EF4-FFF2-40B4-BE49-F238E27FC236}">
                  <a16:creationId xmlns:a16="http://schemas.microsoft.com/office/drawing/2014/main" id="{9C599DC4-82A0-4B90-836D-00F51CAD5799}"/>
                </a:ext>
              </a:extLst>
            </p:cNvPr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09;p20">
              <a:extLst>
                <a:ext uri="{FF2B5EF4-FFF2-40B4-BE49-F238E27FC236}">
                  <a16:creationId xmlns:a16="http://schemas.microsoft.com/office/drawing/2014/main" id="{786F3C9B-BA97-4CD3-A74C-B92936C31640}"/>
                </a:ext>
              </a:extLst>
            </p:cNvPr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10;p20">
              <a:extLst>
                <a:ext uri="{FF2B5EF4-FFF2-40B4-BE49-F238E27FC236}">
                  <a16:creationId xmlns:a16="http://schemas.microsoft.com/office/drawing/2014/main" id="{23831490-652F-4C43-8AE1-4FF6344F0BD9}"/>
                </a:ext>
              </a:extLst>
            </p:cNvPr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11;p20">
              <a:extLst>
                <a:ext uri="{FF2B5EF4-FFF2-40B4-BE49-F238E27FC236}">
                  <a16:creationId xmlns:a16="http://schemas.microsoft.com/office/drawing/2014/main" id="{90DC1B07-30A8-419A-8688-F4E526128B8D}"/>
                </a:ext>
              </a:extLst>
            </p:cNvPr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12;p20">
              <a:extLst>
                <a:ext uri="{FF2B5EF4-FFF2-40B4-BE49-F238E27FC236}">
                  <a16:creationId xmlns:a16="http://schemas.microsoft.com/office/drawing/2014/main" id="{E8C7C4C6-FD44-4A38-8EE7-330036308C49}"/>
                </a:ext>
              </a:extLst>
            </p:cNvPr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13;p20">
              <a:extLst>
                <a:ext uri="{FF2B5EF4-FFF2-40B4-BE49-F238E27FC236}">
                  <a16:creationId xmlns:a16="http://schemas.microsoft.com/office/drawing/2014/main" id="{A0DEA670-763D-4F41-9C40-A38B6945376B}"/>
                </a:ext>
              </a:extLst>
            </p:cNvPr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14;p20">
              <a:extLst>
                <a:ext uri="{FF2B5EF4-FFF2-40B4-BE49-F238E27FC236}">
                  <a16:creationId xmlns:a16="http://schemas.microsoft.com/office/drawing/2014/main" id="{DF79C471-65BE-48C3-8B9D-CDE60C34465D}"/>
                </a:ext>
              </a:extLst>
            </p:cNvPr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415;p20">
              <a:extLst>
                <a:ext uri="{FF2B5EF4-FFF2-40B4-BE49-F238E27FC236}">
                  <a16:creationId xmlns:a16="http://schemas.microsoft.com/office/drawing/2014/main" id="{4A2F73D7-3A06-44FD-9A2A-3D2C6A0322DA}"/>
                </a:ext>
              </a:extLst>
            </p:cNvPr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416;p20">
              <a:extLst>
                <a:ext uri="{FF2B5EF4-FFF2-40B4-BE49-F238E27FC236}">
                  <a16:creationId xmlns:a16="http://schemas.microsoft.com/office/drawing/2014/main" id="{C2FDA25C-D785-4BFA-92E7-F670234A0DB8}"/>
                </a:ext>
              </a:extLst>
            </p:cNvPr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417;p20">
              <a:extLst>
                <a:ext uri="{FF2B5EF4-FFF2-40B4-BE49-F238E27FC236}">
                  <a16:creationId xmlns:a16="http://schemas.microsoft.com/office/drawing/2014/main" id="{6EEF7123-BF0D-4E54-A9BD-B997F07CB155}"/>
                </a:ext>
              </a:extLst>
            </p:cNvPr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418;p20">
              <a:extLst>
                <a:ext uri="{FF2B5EF4-FFF2-40B4-BE49-F238E27FC236}">
                  <a16:creationId xmlns:a16="http://schemas.microsoft.com/office/drawing/2014/main" id="{0CF6B0D0-C08C-4EE7-A95B-0785A2B6834B}"/>
                </a:ext>
              </a:extLst>
            </p:cNvPr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419;p20">
              <a:extLst>
                <a:ext uri="{FF2B5EF4-FFF2-40B4-BE49-F238E27FC236}">
                  <a16:creationId xmlns:a16="http://schemas.microsoft.com/office/drawing/2014/main" id="{3F7B2AB6-D40D-4E78-A835-23F2C4B05C7D}"/>
                </a:ext>
              </a:extLst>
            </p:cNvPr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420;p20">
              <a:extLst>
                <a:ext uri="{FF2B5EF4-FFF2-40B4-BE49-F238E27FC236}">
                  <a16:creationId xmlns:a16="http://schemas.microsoft.com/office/drawing/2014/main" id="{CC879644-8625-4E34-9CD8-31DF82229415}"/>
                </a:ext>
              </a:extLst>
            </p:cNvPr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421;p20">
              <a:extLst>
                <a:ext uri="{FF2B5EF4-FFF2-40B4-BE49-F238E27FC236}">
                  <a16:creationId xmlns:a16="http://schemas.microsoft.com/office/drawing/2014/main" id="{0C8294A0-6094-4B9A-9467-B058895CA40B}"/>
                </a:ext>
              </a:extLst>
            </p:cNvPr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" name="Google Shape;422;p20">
            <a:extLst>
              <a:ext uri="{FF2B5EF4-FFF2-40B4-BE49-F238E27FC236}">
                <a16:creationId xmlns:a16="http://schemas.microsoft.com/office/drawing/2014/main" id="{EEDD9066-B203-44FA-BF1B-11814FB549C2}"/>
              </a:ext>
            </a:extLst>
          </p:cNvPr>
          <p:cNvGrpSpPr/>
          <p:nvPr/>
        </p:nvGrpSpPr>
        <p:grpSpPr>
          <a:xfrm>
            <a:off x="10973225" y="409199"/>
            <a:ext cx="661837" cy="845623"/>
            <a:chOff x="4257150" y="439500"/>
            <a:chExt cx="496378" cy="634217"/>
          </a:xfrm>
        </p:grpSpPr>
        <p:sp>
          <p:nvSpPr>
            <p:cNvPr id="58" name="Google Shape;423;p20">
              <a:extLst>
                <a:ext uri="{FF2B5EF4-FFF2-40B4-BE49-F238E27FC236}">
                  <a16:creationId xmlns:a16="http://schemas.microsoft.com/office/drawing/2014/main" id="{8A95BAA6-E59E-4528-BC09-03B7BB92B66F}"/>
                </a:ext>
              </a:extLst>
            </p:cNvPr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424;p20">
              <a:extLst>
                <a:ext uri="{FF2B5EF4-FFF2-40B4-BE49-F238E27FC236}">
                  <a16:creationId xmlns:a16="http://schemas.microsoft.com/office/drawing/2014/main" id="{6BCA5C9C-5FAB-4F71-8065-C36278D6A34D}"/>
                </a:ext>
              </a:extLst>
            </p:cNvPr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425;p20">
              <a:extLst>
                <a:ext uri="{FF2B5EF4-FFF2-40B4-BE49-F238E27FC236}">
                  <a16:creationId xmlns:a16="http://schemas.microsoft.com/office/drawing/2014/main" id="{6A5466BF-2263-4956-A760-C4B60E88E38A}"/>
                </a:ext>
              </a:extLst>
            </p:cNvPr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426;p20">
              <a:extLst>
                <a:ext uri="{FF2B5EF4-FFF2-40B4-BE49-F238E27FC236}">
                  <a16:creationId xmlns:a16="http://schemas.microsoft.com/office/drawing/2014/main" id="{9E849703-F27A-41BB-A969-50DF42A3903C}"/>
                </a:ext>
              </a:extLst>
            </p:cNvPr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427;p20">
              <a:extLst>
                <a:ext uri="{FF2B5EF4-FFF2-40B4-BE49-F238E27FC236}">
                  <a16:creationId xmlns:a16="http://schemas.microsoft.com/office/drawing/2014/main" id="{E61E0C4C-1257-4136-8F30-CC5A0275A362}"/>
                </a:ext>
              </a:extLst>
            </p:cNvPr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428;p20">
              <a:extLst>
                <a:ext uri="{FF2B5EF4-FFF2-40B4-BE49-F238E27FC236}">
                  <a16:creationId xmlns:a16="http://schemas.microsoft.com/office/drawing/2014/main" id="{34196EE0-9D66-45CF-A211-FF3DE192B403}"/>
                </a:ext>
              </a:extLst>
            </p:cNvPr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429;p20">
              <a:extLst>
                <a:ext uri="{FF2B5EF4-FFF2-40B4-BE49-F238E27FC236}">
                  <a16:creationId xmlns:a16="http://schemas.microsoft.com/office/drawing/2014/main" id="{A296A088-7F78-4FB8-A058-F9BD3C09591E}"/>
                </a:ext>
              </a:extLst>
            </p:cNvPr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5" name="Google Shape;430;p20">
            <a:extLst>
              <a:ext uri="{FF2B5EF4-FFF2-40B4-BE49-F238E27FC236}">
                <a16:creationId xmlns:a16="http://schemas.microsoft.com/office/drawing/2014/main" id="{824051F9-8B10-4E2E-A6CF-D6461263447B}"/>
              </a:ext>
            </a:extLst>
          </p:cNvPr>
          <p:cNvSpPr/>
          <p:nvPr/>
        </p:nvSpPr>
        <p:spPr>
          <a:xfrm>
            <a:off x="943133" y="-22467"/>
            <a:ext cx="184400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431;p20">
            <a:extLst>
              <a:ext uri="{FF2B5EF4-FFF2-40B4-BE49-F238E27FC236}">
                <a16:creationId xmlns:a16="http://schemas.microsoft.com/office/drawing/2014/main" id="{7F42B052-C44A-4BC1-B995-22336B4313A8}"/>
              </a:ext>
            </a:extLst>
          </p:cNvPr>
          <p:cNvSpPr/>
          <p:nvPr/>
        </p:nvSpPr>
        <p:spPr>
          <a:xfrm>
            <a:off x="1127133" y="-22467"/>
            <a:ext cx="184400" cy="68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432;p20">
            <a:extLst>
              <a:ext uri="{FF2B5EF4-FFF2-40B4-BE49-F238E27FC236}">
                <a16:creationId xmlns:a16="http://schemas.microsoft.com/office/drawing/2014/main" id="{3B09BC8D-B940-4365-ACC4-1281F923B842}"/>
              </a:ext>
            </a:extLst>
          </p:cNvPr>
          <p:cNvSpPr/>
          <p:nvPr/>
        </p:nvSpPr>
        <p:spPr>
          <a:xfrm>
            <a:off x="1302824" y="-22467"/>
            <a:ext cx="184400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433;p20">
            <a:extLst>
              <a:ext uri="{FF2B5EF4-FFF2-40B4-BE49-F238E27FC236}">
                <a16:creationId xmlns:a16="http://schemas.microsoft.com/office/drawing/2014/main" id="{8A730861-AB89-4B5C-9BB8-6DB205DC9C77}"/>
              </a:ext>
            </a:extLst>
          </p:cNvPr>
          <p:cNvSpPr/>
          <p:nvPr/>
        </p:nvSpPr>
        <p:spPr>
          <a:xfrm>
            <a:off x="-12000" y="-22033"/>
            <a:ext cx="943600" cy="6880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434;p20">
            <a:extLst>
              <a:ext uri="{FF2B5EF4-FFF2-40B4-BE49-F238E27FC236}">
                <a16:creationId xmlns:a16="http://schemas.microsoft.com/office/drawing/2014/main" id="{3DBFAACE-F45C-4ED4-981C-18EBFD2845F3}"/>
              </a:ext>
            </a:extLst>
          </p:cNvPr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435;p20">
            <a:extLst>
              <a:ext uri="{FF2B5EF4-FFF2-40B4-BE49-F238E27FC236}">
                <a16:creationId xmlns:a16="http://schemas.microsoft.com/office/drawing/2014/main" id="{6C8B3EB7-D403-4B09-B723-88345A5DADCA}"/>
              </a:ext>
            </a:extLst>
          </p:cNvPr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436;p20">
            <a:extLst>
              <a:ext uri="{FF2B5EF4-FFF2-40B4-BE49-F238E27FC236}">
                <a16:creationId xmlns:a16="http://schemas.microsoft.com/office/drawing/2014/main" id="{312803F3-F737-4051-B762-C5E4ED179420}"/>
              </a:ext>
            </a:extLst>
          </p:cNvPr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437;p20">
            <a:extLst>
              <a:ext uri="{FF2B5EF4-FFF2-40B4-BE49-F238E27FC236}">
                <a16:creationId xmlns:a16="http://schemas.microsoft.com/office/drawing/2014/main" id="{429E1072-B6FF-41B9-9B1B-55A2CBD94B1C}"/>
              </a:ext>
            </a:extLst>
          </p:cNvPr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438;p20">
            <a:extLst>
              <a:ext uri="{FF2B5EF4-FFF2-40B4-BE49-F238E27FC236}">
                <a16:creationId xmlns:a16="http://schemas.microsoft.com/office/drawing/2014/main" id="{4372E75E-1523-456E-9FE0-F3B18EFDEB44}"/>
              </a:ext>
            </a:extLst>
          </p:cNvPr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5" name="Google Shape;440;p20">
            <a:extLst>
              <a:ext uri="{FF2B5EF4-FFF2-40B4-BE49-F238E27FC236}">
                <a16:creationId xmlns:a16="http://schemas.microsoft.com/office/drawing/2014/main" id="{D2043F6E-F523-46AF-81C7-88E5A49D9DF9}"/>
              </a:ext>
            </a:extLst>
          </p:cNvPr>
          <p:cNvGrpSpPr/>
          <p:nvPr/>
        </p:nvGrpSpPr>
        <p:grpSpPr>
          <a:xfrm>
            <a:off x="5534120" y="5062732"/>
            <a:ext cx="978267" cy="949933"/>
            <a:chOff x="-2648475" y="3766325"/>
            <a:chExt cx="733700" cy="712450"/>
          </a:xfrm>
        </p:grpSpPr>
        <p:sp>
          <p:nvSpPr>
            <p:cNvPr id="76" name="Google Shape;441;p20">
              <a:extLst>
                <a:ext uri="{FF2B5EF4-FFF2-40B4-BE49-F238E27FC236}">
                  <a16:creationId xmlns:a16="http://schemas.microsoft.com/office/drawing/2014/main" id="{8E2661D9-8D65-4089-9F73-CE8AC24B69A5}"/>
                </a:ext>
              </a:extLst>
            </p:cNvPr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442;p20">
              <a:extLst>
                <a:ext uri="{FF2B5EF4-FFF2-40B4-BE49-F238E27FC236}">
                  <a16:creationId xmlns:a16="http://schemas.microsoft.com/office/drawing/2014/main" id="{8287654D-8765-4C44-A516-B0DE8BEBE09B}"/>
                </a:ext>
              </a:extLst>
            </p:cNvPr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443;p20">
              <a:extLst>
                <a:ext uri="{FF2B5EF4-FFF2-40B4-BE49-F238E27FC236}">
                  <a16:creationId xmlns:a16="http://schemas.microsoft.com/office/drawing/2014/main" id="{E07BB064-D06F-4F0D-BD6C-500AAA6079DA}"/>
                </a:ext>
              </a:extLst>
            </p:cNvPr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444;p20">
              <a:extLst>
                <a:ext uri="{FF2B5EF4-FFF2-40B4-BE49-F238E27FC236}">
                  <a16:creationId xmlns:a16="http://schemas.microsoft.com/office/drawing/2014/main" id="{00036C2A-36EA-4979-BD4B-DE4EC780B5AD}"/>
                </a:ext>
              </a:extLst>
            </p:cNvPr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445;p20">
              <a:extLst>
                <a:ext uri="{FF2B5EF4-FFF2-40B4-BE49-F238E27FC236}">
                  <a16:creationId xmlns:a16="http://schemas.microsoft.com/office/drawing/2014/main" id="{5394F5DC-0FD4-4A1A-9C41-E226F478C10E}"/>
                </a:ext>
              </a:extLst>
            </p:cNvPr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446;p20">
              <a:extLst>
                <a:ext uri="{FF2B5EF4-FFF2-40B4-BE49-F238E27FC236}">
                  <a16:creationId xmlns:a16="http://schemas.microsoft.com/office/drawing/2014/main" id="{72D5740A-4D78-4CFF-AB5D-831BC42311F0}"/>
                </a:ext>
              </a:extLst>
            </p:cNvPr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447;p20">
              <a:extLst>
                <a:ext uri="{FF2B5EF4-FFF2-40B4-BE49-F238E27FC236}">
                  <a16:creationId xmlns:a16="http://schemas.microsoft.com/office/drawing/2014/main" id="{9733C1C0-FFFE-4766-9D3D-1708325EF87B}"/>
                </a:ext>
              </a:extLst>
            </p:cNvPr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448;p20">
              <a:extLst>
                <a:ext uri="{FF2B5EF4-FFF2-40B4-BE49-F238E27FC236}">
                  <a16:creationId xmlns:a16="http://schemas.microsoft.com/office/drawing/2014/main" id="{03E0E039-BDBE-414D-A950-813610AA9D03}"/>
                </a:ext>
              </a:extLst>
            </p:cNvPr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449;p20">
              <a:extLst>
                <a:ext uri="{FF2B5EF4-FFF2-40B4-BE49-F238E27FC236}">
                  <a16:creationId xmlns:a16="http://schemas.microsoft.com/office/drawing/2014/main" id="{B86656E7-E1BD-42BF-AC87-CD8C654B9BC2}"/>
                </a:ext>
              </a:extLst>
            </p:cNvPr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450;p20">
              <a:extLst>
                <a:ext uri="{FF2B5EF4-FFF2-40B4-BE49-F238E27FC236}">
                  <a16:creationId xmlns:a16="http://schemas.microsoft.com/office/drawing/2014/main" id="{7A454173-0670-440A-A7FF-D0A95BDC8244}"/>
                </a:ext>
              </a:extLst>
            </p:cNvPr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451;p20">
              <a:extLst>
                <a:ext uri="{FF2B5EF4-FFF2-40B4-BE49-F238E27FC236}">
                  <a16:creationId xmlns:a16="http://schemas.microsoft.com/office/drawing/2014/main" id="{C0C4EFA5-1E89-4CD1-B234-D10DFB933D3D}"/>
                </a:ext>
              </a:extLst>
            </p:cNvPr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452;p20">
              <a:extLst>
                <a:ext uri="{FF2B5EF4-FFF2-40B4-BE49-F238E27FC236}">
                  <a16:creationId xmlns:a16="http://schemas.microsoft.com/office/drawing/2014/main" id="{6460CBC8-F02A-48C1-99DA-6C5BB618056D}"/>
                </a:ext>
              </a:extLst>
            </p:cNvPr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9" name="Google Shape;1097;p39">
            <a:extLst>
              <a:ext uri="{FF2B5EF4-FFF2-40B4-BE49-F238E27FC236}">
                <a16:creationId xmlns:a16="http://schemas.microsoft.com/office/drawing/2014/main" id="{84DD9326-388C-4CE4-A1A2-CB40A7B1CE55}"/>
              </a:ext>
            </a:extLst>
          </p:cNvPr>
          <p:cNvGrpSpPr/>
          <p:nvPr/>
        </p:nvGrpSpPr>
        <p:grpSpPr>
          <a:xfrm rot="2315956" flipH="1">
            <a:off x="9477894" y="3919846"/>
            <a:ext cx="1159348" cy="2001817"/>
            <a:chOff x="2803325" y="1498525"/>
            <a:chExt cx="256900" cy="946875"/>
          </a:xfrm>
        </p:grpSpPr>
        <p:sp>
          <p:nvSpPr>
            <p:cNvPr id="90" name="Google Shape;1098;p39">
              <a:extLst>
                <a:ext uri="{FF2B5EF4-FFF2-40B4-BE49-F238E27FC236}">
                  <a16:creationId xmlns:a16="http://schemas.microsoft.com/office/drawing/2014/main" id="{28D53AD9-EBDB-4E6D-BBFC-280DAFB2E33C}"/>
                </a:ext>
              </a:extLst>
            </p:cNvPr>
            <p:cNvSpPr/>
            <p:nvPr/>
          </p:nvSpPr>
          <p:spPr>
            <a:xfrm>
              <a:off x="2882800" y="1498825"/>
              <a:ext cx="97650" cy="691475"/>
            </a:xfrm>
            <a:custGeom>
              <a:avLst/>
              <a:gdLst/>
              <a:ahLst/>
              <a:cxnLst/>
              <a:rect l="l" t="t" r="r" b="b"/>
              <a:pathLst>
                <a:path w="3906" h="27659" extrusionOk="0">
                  <a:moveTo>
                    <a:pt x="1953" y="1"/>
                  </a:moveTo>
                  <a:cubicBezTo>
                    <a:pt x="1381" y="643"/>
                    <a:pt x="0" y="2763"/>
                    <a:pt x="12" y="3965"/>
                  </a:cubicBezTo>
                  <a:cubicBezTo>
                    <a:pt x="36" y="5394"/>
                    <a:pt x="893" y="21170"/>
                    <a:pt x="1322" y="27659"/>
                  </a:cubicBezTo>
                  <a:lnTo>
                    <a:pt x="2548" y="27659"/>
                  </a:lnTo>
                  <a:cubicBezTo>
                    <a:pt x="2977" y="21170"/>
                    <a:pt x="3846" y="5394"/>
                    <a:pt x="3858" y="3965"/>
                  </a:cubicBezTo>
                  <a:cubicBezTo>
                    <a:pt x="3905" y="2763"/>
                    <a:pt x="2536" y="643"/>
                    <a:pt x="1953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099;p39">
              <a:extLst>
                <a:ext uri="{FF2B5EF4-FFF2-40B4-BE49-F238E27FC236}">
                  <a16:creationId xmlns:a16="http://schemas.microsoft.com/office/drawing/2014/main" id="{0521BDDE-A142-409D-96C0-66EC58BC6EDB}"/>
                </a:ext>
              </a:extLst>
            </p:cNvPr>
            <p:cNvSpPr/>
            <p:nvPr/>
          </p:nvSpPr>
          <p:spPr>
            <a:xfrm>
              <a:off x="2914350" y="1498525"/>
              <a:ext cx="65500" cy="691475"/>
            </a:xfrm>
            <a:custGeom>
              <a:avLst/>
              <a:gdLst/>
              <a:ahLst/>
              <a:cxnLst/>
              <a:rect l="l" t="t" r="r" b="b"/>
              <a:pathLst>
                <a:path w="2620" h="27659" extrusionOk="0">
                  <a:moveTo>
                    <a:pt x="679" y="1"/>
                  </a:moveTo>
                  <a:lnTo>
                    <a:pt x="679" y="20956"/>
                  </a:lnTo>
                  <a:cubicBezTo>
                    <a:pt x="690" y="23330"/>
                    <a:pt x="442" y="26605"/>
                    <a:pt x="81" y="26605"/>
                  </a:cubicBezTo>
                  <a:cubicBezTo>
                    <a:pt x="55" y="26605"/>
                    <a:pt x="28" y="26588"/>
                    <a:pt x="0" y="26552"/>
                  </a:cubicBezTo>
                  <a:lnTo>
                    <a:pt x="0" y="26552"/>
                  </a:lnTo>
                  <a:cubicBezTo>
                    <a:pt x="36" y="26944"/>
                    <a:pt x="48" y="27314"/>
                    <a:pt x="83" y="27659"/>
                  </a:cubicBezTo>
                  <a:lnTo>
                    <a:pt x="1298" y="27659"/>
                  </a:lnTo>
                  <a:cubicBezTo>
                    <a:pt x="1727" y="21158"/>
                    <a:pt x="2596" y="5394"/>
                    <a:pt x="2608" y="3965"/>
                  </a:cubicBezTo>
                  <a:cubicBezTo>
                    <a:pt x="2619" y="2751"/>
                    <a:pt x="1250" y="655"/>
                    <a:pt x="679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100;p39">
              <a:extLst>
                <a:ext uri="{FF2B5EF4-FFF2-40B4-BE49-F238E27FC236}">
                  <a16:creationId xmlns:a16="http://schemas.microsoft.com/office/drawing/2014/main" id="{A8833C1B-0538-400C-B58C-D62A3328D6E5}"/>
                </a:ext>
              </a:extLst>
            </p:cNvPr>
            <p:cNvSpPr/>
            <p:nvPr/>
          </p:nvSpPr>
          <p:spPr>
            <a:xfrm>
              <a:off x="2928925" y="1498525"/>
              <a:ext cx="5375" cy="691475"/>
            </a:xfrm>
            <a:custGeom>
              <a:avLst/>
              <a:gdLst/>
              <a:ahLst/>
              <a:cxnLst/>
              <a:rect l="l" t="t" r="r" b="b"/>
              <a:pathLst>
                <a:path w="215" h="27659" extrusionOk="0">
                  <a:moveTo>
                    <a:pt x="108" y="1"/>
                  </a:moveTo>
                  <a:cubicBezTo>
                    <a:pt x="48" y="1"/>
                    <a:pt x="1" y="6192"/>
                    <a:pt x="1" y="13824"/>
                  </a:cubicBezTo>
                  <a:cubicBezTo>
                    <a:pt x="1" y="21456"/>
                    <a:pt x="48" y="27659"/>
                    <a:pt x="108" y="27659"/>
                  </a:cubicBezTo>
                  <a:cubicBezTo>
                    <a:pt x="167" y="27659"/>
                    <a:pt x="215" y="21468"/>
                    <a:pt x="215" y="13824"/>
                  </a:cubicBezTo>
                  <a:cubicBezTo>
                    <a:pt x="215" y="6192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809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101;p39">
              <a:extLst>
                <a:ext uri="{FF2B5EF4-FFF2-40B4-BE49-F238E27FC236}">
                  <a16:creationId xmlns:a16="http://schemas.microsoft.com/office/drawing/2014/main" id="{2F339D59-79A4-4828-8B5A-815DD70D446E}"/>
                </a:ext>
              </a:extLst>
            </p:cNvPr>
            <p:cNvSpPr/>
            <p:nvPr/>
          </p:nvSpPr>
          <p:spPr>
            <a:xfrm>
              <a:off x="2903325" y="2200700"/>
              <a:ext cx="56575" cy="197375"/>
            </a:xfrm>
            <a:custGeom>
              <a:avLst/>
              <a:gdLst/>
              <a:ahLst/>
              <a:cxnLst/>
              <a:rect l="l" t="t" r="r" b="b"/>
              <a:pathLst>
                <a:path w="2263" h="7895" extrusionOk="0">
                  <a:moveTo>
                    <a:pt x="167" y="0"/>
                  </a:moveTo>
                  <a:cubicBezTo>
                    <a:pt x="60" y="786"/>
                    <a:pt x="1" y="1727"/>
                    <a:pt x="1" y="2703"/>
                  </a:cubicBezTo>
                  <a:cubicBezTo>
                    <a:pt x="1" y="5584"/>
                    <a:pt x="501" y="7894"/>
                    <a:pt x="1132" y="7894"/>
                  </a:cubicBezTo>
                  <a:cubicBezTo>
                    <a:pt x="1751" y="7894"/>
                    <a:pt x="2263" y="5573"/>
                    <a:pt x="2263" y="2703"/>
                  </a:cubicBezTo>
                  <a:cubicBezTo>
                    <a:pt x="2263" y="1715"/>
                    <a:pt x="2203" y="786"/>
                    <a:pt x="2096" y="0"/>
                  </a:cubicBezTo>
                  <a:close/>
                </a:path>
              </a:pathLst>
            </a:custGeom>
            <a:solidFill>
              <a:srgbClr val="69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102;p39">
              <a:extLst>
                <a:ext uri="{FF2B5EF4-FFF2-40B4-BE49-F238E27FC236}">
                  <a16:creationId xmlns:a16="http://schemas.microsoft.com/office/drawing/2014/main" id="{B082A8B2-36E7-47CE-946E-92443DEDC4CC}"/>
                </a:ext>
              </a:extLst>
            </p:cNvPr>
            <p:cNvSpPr/>
            <p:nvPr/>
          </p:nvSpPr>
          <p:spPr>
            <a:xfrm>
              <a:off x="2907500" y="2200700"/>
              <a:ext cx="52700" cy="197975"/>
            </a:xfrm>
            <a:custGeom>
              <a:avLst/>
              <a:gdLst/>
              <a:ahLst/>
              <a:cxnLst/>
              <a:rect l="l" t="t" r="r" b="b"/>
              <a:pathLst>
                <a:path w="2108" h="7919" extrusionOk="0">
                  <a:moveTo>
                    <a:pt x="1524" y="0"/>
                  </a:moveTo>
                  <a:cubicBezTo>
                    <a:pt x="1441" y="179"/>
                    <a:pt x="1381" y="489"/>
                    <a:pt x="1381" y="977"/>
                  </a:cubicBezTo>
                  <a:cubicBezTo>
                    <a:pt x="1346" y="2870"/>
                    <a:pt x="667" y="5239"/>
                    <a:pt x="0" y="5358"/>
                  </a:cubicBezTo>
                  <a:cubicBezTo>
                    <a:pt x="191" y="6894"/>
                    <a:pt x="560" y="7918"/>
                    <a:pt x="977" y="7918"/>
                  </a:cubicBezTo>
                  <a:cubicBezTo>
                    <a:pt x="1608" y="7918"/>
                    <a:pt x="2108" y="5596"/>
                    <a:pt x="2108" y="2727"/>
                  </a:cubicBezTo>
                  <a:cubicBezTo>
                    <a:pt x="2108" y="1715"/>
                    <a:pt x="2048" y="786"/>
                    <a:pt x="1941" y="0"/>
                  </a:cubicBezTo>
                  <a:close/>
                </a:path>
              </a:pathLst>
            </a:custGeom>
            <a:solidFill>
              <a:srgbClr val="482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103;p39">
              <a:extLst>
                <a:ext uri="{FF2B5EF4-FFF2-40B4-BE49-F238E27FC236}">
                  <a16:creationId xmlns:a16="http://schemas.microsoft.com/office/drawing/2014/main" id="{083C4BAE-03CC-4274-8084-F1895C6DB26E}"/>
                </a:ext>
              </a:extLst>
            </p:cNvPr>
            <p:cNvSpPr/>
            <p:nvPr/>
          </p:nvSpPr>
          <p:spPr>
            <a:xfrm>
              <a:off x="2829500" y="2182850"/>
              <a:ext cx="203925" cy="44650"/>
            </a:xfrm>
            <a:custGeom>
              <a:avLst/>
              <a:gdLst/>
              <a:ahLst/>
              <a:cxnLst/>
              <a:rect l="l" t="t" r="r" b="b"/>
              <a:pathLst>
                <a:path w="8157" h="1786" extrusionOk="0">
                  <a:moveTo>
                    <a:pt x="4085" y="0"/>
                  </a:moveTo>
                  <a:cubicBezTo>
                    <a:pt x="1834" y="0"/>
                    <a:pt x="1" y="405"/>
                    <a:pt x="1" y="893"/>
                  </a:cubicBezTo>
                  <a:cubicBezTo>
                    <a:pt x="1" y="1381"/>
                    <a:pt x="1834" y="1786"/>
                    <a:pt x="4085" y="1786"/>
                  </a:cubicBezTo>
                  <a:cubicBezTo>
                    <a:pt x="6335" y="1786"/>
                    <a:pt x="8157" y="1381"/>
                    <a:pt x="8157" y="893"/>
                  </a:cubicBezTo>
                  <a:cubicBezTo>
                    <a:pt x="8157" y="405"/>
                    <a:pt x="6347" y="0"/>
                    <a:pt x="4085" y="0"/>
                  </a:cubicBezTo>
                  <a:close/>
                </a:path>
              </a:pathLst>
            </a:custGeom>
            <a:solidFill>
              <a:srgbClr val="936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104;p39">
              <a:extLst>
                <a:ext uri="{FF2B5EF4-FFF2-40B4-BE49-F238E27FC236}">
                  <a16:creationId xmlns:a16="http://schemas.microsoft.com/office/drawing/2014/main" id="{83570465-5443-4231-8BDE-A506B2D15AE9}"/>
                </a:ext>
              </a:extLst>
            </p:cNvPr>
            <p:cNvSpPr/>
            <p:nvPr/>
          </p:nvSpPr>
          <p:spPr>
            <a:xfrm>
              <a:off x="2829500" y="2196825"/>
              <a:ext cx="203925" cy="30675"/>
            </a:xfrm>
            <a:custGeom>
              <a:avLst/>
              <a:gdLst/>
              <a:ahLst/>
              <a:cxnLst/>
              <a:rect l="l" t="t" r="r" b="b"/>
              <a:pathLst>
                <a:path w="8157" h="1227" extrusionOk="0">
                  <a:moveTo>
                    <a:pt x="287" y="1"/>
                  </a:moveTo>
                  <a:cubicBezTo>
                    <a:pt x="108" y="108"/>
                    <a:pt x="1" y="215"/>
                    <a:pt x="1" y="334"/>
                  </a:cubicBezTo>
                  <a:cubicBezTo>
                    <a:pt x="1" y="822"/>
                    <a:pt x="1834" y="1227"/>
                    <a:pt x="4085" y="1227"/>
                  </a:cubicBezTo>
                  <a:cubicBezTo>
                    <a:pt x="6335" y="1227"/>
                    <a:pt x="8157" y="822"/>
                    <a:pt x="8157" y="334"/>
                  </a:cubicBezTo>
                  <a:cubicBezTo>
                    <a:pt x="8157" y="227"/>
                    <a:pt x="8061" y="108"/>
                    <a:pt x="7883" y="1"/>
                  </a:cubicBezTo>
                  <a:cubicBezTo>
                    <a:pt x="7287" y="334"/>
                    <a:pt x="5811" y="572"/>
                    <a:pt x="4085" y="572"/>
                  </a:cubicBezTo>
                  <a:cubicBezTo>
                    <a:pt x="2358" y="572"/>
                    <a:pt x="894" y="334"/>
                    <a:pt x="287" y="1"/>
                  </a:cubicBezTo>
                  <a:close/>
                </a:path>
              </a:pathLst>
            </a:custGeom>
            <a:solidFill>
              <a:srgbClr val="69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105;p39">
              <a:extLst>
                <a:ext uri="{FF2B5EF4-FFF2-40B4-BE49-F238E27FC236}">
                  <a16:creationId xmlns:a16="http://schemas.microsoft.com/office/drawing/2014/main" id="{C82EBA55-BFAC-44CB-AFAA-8C149A98F438}"/>
                </a:ext>
              </a:extLst>
            </p:cNvPr>
            <p:cNvSpPr/>
            <p:nvPr/>
          </p:nvSpPr>
          <p:spPr>
            <a:xfrm>
              <a:off x="2803325" y="2175400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cubicBezTo>
                    <a:pt x="536" y="0"/>
                    <a:pt x="0" y="536"/>
                    <a:pt x="0" y="1191"/>
                  </a:cubicBezTo>
                  <a:cubicBezTo>
                    <a:pt x="0" y="1846"/>
                    <a:pt x="536" y="2382"/>
                    <a:pt x="1191" y="2382"/>
                  </a:cubicBezTo>
                  <a:cubicBezTo>
                    <a:pt x="1846" y="2382"/>
                    <a:pt x="2381" y="1846"/>
                    <a:pt x="2381" y="1191"/>
                  </a:cubicBezTo>
                  <a:cubicBezTo>
                    <a:pt x="2381" y="536"/>
                    <a:pt x="1846" y="0"/>
                    <a:pt x="1191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106;p39">
              <a:extLst>
                <a:ext uri="{FF2B5EF4-FFF2-40B4-BE49-F238E27FC236}">
                  <a16:creationId xmlns:a16="http://schemas.microsoft.com/office/drawing/2014/main" id="{43BFC690-2ADD-49A4-88CE-82E60DF9EA70}"/>
                </a:ext>
              </a:extLst>
            </p:cNvPr>
            <p:cNvSpPr/>
            <p:nvPr/>
          </p:nvSpPr>
          <p:spPr>
            <a:xfrm>
              <a:off x="2816700" y="2188800"/>
              <a:ext cx="32775" cy="32750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2"/>
                    <a:pt x="299" y="1310"/>
                    <a:pt x="656" y="1310"/>
                  </a:cubicBezTo>
                  <a:cubicBezTo>
                    <a:pt x="1013" y="1310"/>
                    <a:pt x="1311" y="1012"/>
                    <a:pt x="1311" y="655"/>
                  </a:cubicBezTo>
                  <a:cubicBezTo>
                    <a:pt x="1311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107;p39">
              <a:extLst>
                <a:ext uri="{FF2B5EF4-FFF2-40B4-BE49-F238E27FC236}">
                  <a16:creationId xmlns:a16="http://schemas.microsoft.com/office/drawing/2014/main" id="{9FA5F2E5-DE15-4993-8D11-051A5F0AA972}"/>
                </a:ext>
              </a:extLst>
            </p:cNvPr>
            <p:cNvSpPr/>
            <p:nvPr/>
          </p:nvSpPr>
          <p:spPr>
            <a:xfrm>
              <a:off x="3000650" y="2175400"/>
              <a:ext cx="59575" cy="59550"/>
            </a:xfrm>
            <a:custGeom>
              <a:avLst/>
              <a:gdLst/>
              <a:ahLst/>
              <a:cxnLst/>
              <a:rect l="l" t="t" r="r" b="b"/>
              <a:pathLst>
                <a:path w="2383" h="2382" extrusionOk="0">
                  <a:moveTo>
                    <a:pt x="1192" y="0"/>
                  </a:moveTo>
                  <a:cubicBezTo>
                    <a:pt x="537" y="0"/>
                    <a:pt x="1" y="536"/>
                    <a:pt x="1" y="1191"/>
                  </a:cubicBezTo>
                  <a:cubicBezTo>
                    <a:pt x="1" y="1846"/>
                    <a:pt x="537" y="2382"/>
                    <a:pt x="1192" y="2382"/>
                  </a:cubicBezTo>
                  <a:cubicBezTo>
                    <a:pt x="1846" y="2382"/>
                    <a:pt x="2382" y="1846"/>
                    <a:pt x="2382" y="1191"/>
                  </a:cubicBezTo>
                  <a:cubicBezTo>
                    <a:pt x="2382" y="536"/>
                    <a:pt x="1846" y="0"/>
                    <a:pt x="1192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108;p39">
              <a:extLst>
                <a:ext uri="{FF2B5EF4-FFF2-40B4-BE49-F238E27FC236}">
                  <a16:creationId xmlns:a16="http://schemas.microsoft.com/office/drawing/2014/main" id="{50CBE0DE-C7DA-4097-9C06-0F63ACEF0D78}"/>
                </a:ext>
              </a:extLst>
            </p:cNvPr>
            <p:cNvSpPr/>
            <p:nvPr/>
          </p:nvSpPr>
          <p:spPr>
            <a:xfrm>
              <a:off x="3014050" y="2188800"/>
              <a:ext cx="32775" cy="32750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656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2"/>
                    <a:pt x="298" y="1310"/>
                    <a:pt x="656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109;p39">
              <a:extLst>
                <a:ext uri="{FF2B5EF4-FFF2-40B4-BE49-F238E27FC236}">
                  <a16:creationId xmlns:a16="http://schemas.microsoft.com/office/drawing/2014/main" id="{AB72BD8F-C170-4B2C-BCF1-42563E96F62B}"/>
                </a:ext>
              </a:extLst>
            </p:cNvPr>
            <p:cNvSpPr/>
            <p:nvPr/>
          </p:nvSpPr>
          <p:spPr>
            <a:xfrm>
              <a:off x="2895600" y="2373350"/>
              <a:ext cx="72050" cy="72050"/>
            </a:xfrm>
            <a:custGeom>
              <a:avLst/>
              <a:gdLst/>
              <a:ahLst/>
              <a:cxnLst/>
              <a:rect l="l" t="t" r="r" b="b"/>
              <a:pathLst>
                <a:path w="2882" h="2882" extrusionOk="0">
                  <a:moveTo>
                    <a:pt x="1441" y="0"/>
                  </a:moveTo>
                  <a:cubicBezTo>
                    <a:pt x="631" y="0"/>
                    <a:pt x="0" y="655"/>
                    <a:pt x="0" y="1441"/>
                  </a:cubicBezTo>
                  <a:cubicBezTo>
                    <a:pt x="0" y="2250"/>
                    <a:pt x="655" y="2881"/>
                    <a:pt x="1441" y="2881"/>
                  </a:cubicBezTo>
                  <a:cubicBezTo>
                    <a:pt x="2238" y="2881"/>
                    <a:pt x="2881" y="2226"/>
                    <a:pt x="2881" y="1441"/>
                  </a:cubicBezTo>
                  <a:cubicBezTo>
                    <a:pt x="2881" y="655"/>
                    <a:pt x="2238" y="0"/>
                    <a:pt x="1441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110;p39">
              <a:extLst>
                <a:ext uri="{FF2B5EF4-FFF2-40B4-BE49-F238E27FC236}">
                  <a16:creationId xmlns:a16="http://schemas.microsoft.com/office/drawing/2014/main" id="{053961E2-31AE-440C-B900-B5CCF731B46D}"/>
                </a:ext>
              </a:extLst>
            </p:cNvPr>
            <p:cNvSpPr/>
            <p:nvPr/>
          </p:nvSpPr>
          <p:spPr>
            <a:xfrm>
              <a:off x="2911950" y="2389700"/>
              <a:ext cx="39325" cy="39325"/>
            </a:xfrm>
            <a:custGeom>
              <a:avLst/>
              <a:gdLst/>
              <a:ahLst/>
              <a:cxnLst/>
              <a:rect l="l" t="t" r="r" b="b"/>
              <a:pathLst>
                <a:path w="1573" h="1573" extrusionOk="0">
                  <a:moveTo>
                    <a:pt x="787" y="1"/>
                  </a:moveTo>
                  <a:cubicBezTo>
                    <a:pt x="358" y="1"/>
                    <a:pt x="1" y="358"/>
                    <a:pt x="1" y="787"/>
                  </a:cubicBezTo>
                  <a:cubicBezTo>
                    <a:pt x="1" y="1215"/>
                    <a:pt x="358" y="1572"/>
                    <a:pt x="787" y="1572"/>
                  </a:cubicBezTo>
                  <a:cubicBezTo>
                    <a:pt x="1215" y="1572"/>
                    <a:pt x="1572" y="1215"/>
                    <a:pt x="1572" y="787"/>
                  </a:cubicBezTo>
                  <a:cubicBezTo>
                    <a:pt x="1572" y="358"/>
                    <a:pt x="1227" y="1"/>
                    <a:pt x="787" y="1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111;p39">
              <a:extLst>
                <a:ext uri="{FF2B5EF4-FFF2-40B4-BE49-F238E27FC236}">
                  <a16:creationId xmlns:a16="http://schemas.microsoft.com/office/drawing/2014/main" id="{029DF8D5-67B4-4EAC-9569-DE04E38F0738}"/>
                </a:ext>
              </a:extLst>
            </p:cNvPr>
            <p:cNvSpPr/>
            <p:nvPr/>
          </p:nvSpPr>
          <p:spPr>
            <a:xfrm>
              <a:off x="2893200" y="1526175"/>
              <a:ext cx="28600" cy="87000"/>
            </a:xfrm>
            <a:custGeom>
              <a:avLst/>
              <a:gdLst/>
              <a:ahLst/>
              <a:cxnLst/>
              <a:rect l="l" t="t" r="r" b="b"/>
              <a:pathLst>
                <a:path w="1144" h="3480" extrusionOk="0">
                  <a:moveTo>
                    <a:pt x="1114" y="0"/>
                  </a:moveTo>
                  <a:cubicBezTo>
                    <a:pt x="1076" y="0"/>
                    <a:pt x="1004" y="195"/>
                    <a:pt x="846" y="454"/>
                  </a:cubicBezTo>
                  <a:cubicBezTo>
                    <a:pt x="763" y="609"/>
                    <a:pt x="668" y="776"/>
                    <a:pt x="560" y="978"/>
                  </a:cubicBezTo>
                  <a:cubicBezTo>
                    <a:pt x="477" y="1169"/>
                    <a:pt x="370" y="1395"/>
                    <a:pt x="287" y="1633"/>
                  </a:cubicBezTo>
                  <a:cubicBezTo>
                    <a:pt x="108" y="2121"/>
                    <a:pt x="36" y="2597"/>
                    <a:pt x="13" y="2931"/>
                  </a:cubicBezTo>
                  <a:cubicBezTo>
                    <a:pt x="1" y="3276"/>
                    <a:pt x="13" y="3479"/>
                    <a:pt x="48" y="3479"/>
                  </a:cubicBezTo>
                  <a:cubicBezTo>
                    <a:pt x="49" y="3479"/>
                    <a:pt x="50" y="3479"/>
                    <a:pt x="50" y="3479"/>
                  </a:cubicBezTo>
                  <a:cubicBezTo>
                    <a:pt x="74" y="3479"/>
                    <a:pt x="110" y="3279"/>
                    <a:pt x="167" y="2955"/>
                  </a:cubicBezTo>
                  <a:cubicBezTo>
                    <a:pt x="203" y="2633"/>
                    <a:pt x="298" y="2181"/>
                    <a:pt x="477" y="1728"/>
                  </a:cubicBezTo>
                  <a:cubicBezTo>
                    <a:pt x="560" y="1490"/>
                    <a:pt x="656" y="1276"/>
                    <a:pt x="739" y="1073"/>
                  </a:cubicBezTo>
                  <a:cubicBezTo>
                    <a:pt x="834" y="859"/>
                    <a:pt x="918" y="681"/>
                    <a:pt x="977" y="538"/>
                  </a:cubicBezTo>
                  <a:cubicBezTo>
                    <a:pt x="1120" y="216"/>
                    <a:pt x="1144" y="2"/>
                    <a:pt x="1120" y="2"/>
                  </a:cubicBezTo>
                  <a:cubicBezTo>
                    <a:pt x="1118" y="1"/>
                    <a:pt x="1116" y="0"/>
                    <a:pt x="1114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112;p39">
              <a:extLst>
                <a:ext uri="{FF2B5EF4-FFF2-40B4-BE49-F238E27FC236}">
                  <a16:creationId xmlns:a16="http://schemas.microsoft.com/office/drawing/2014/main" id="{5FBE6E4D-E1A6-48A6-B8E7-E05D8FD245B9}"/>
                </a:ext>
              </a:extLst>
            </p:cNvPr>
            <p:cNvSpPr/>
            <p:nvPr/>
          </p:nvSpPr>
          <p:spPr>
            <a:xfrm>
              <a:off x="2892600" y="1622050"/>
              <a:ext cx="5100" cy="23250"/>
            </a:xfrm>
            <a:custGeom>
              <a:avLst/>
              <a:gdLst/>
              <a:ahLst/>
              <a:cxnLst/>
              <a:rect l="l" t="t" r="r" b="b"/>
              <a:pathLst>
                <a:path w="204" h="930" extrusionOk="0">
                  <a:moveTo>
                    <a:pt x="96" y="1"/>
                  </a:moveTo>
                  <a:cubicBezTo>
                    <a:pt x="37" y="1"/>
                    <a:pt x="1" y="215"/>
                    <a:pt x="1" y="465"/>
                  </a:cubicBezTo>
                  <a:cubicBezTo>
                    <a:pt x="1" y="715"/>
                    <a:pt x="37" y="929"/>
                    <a:pt x="96" y="929"/>
                  </a:cubicBezTo>
                  <a:cubicBezTo>
                    <a:pt x="156" y="929"/>
                    <a:pt x="203" y="715"/>
                    <a:pt x="203" y="465"/>
                  </a:cubicBezTo>
                  <a:cubicBezTo>
                    <a:pt x="203" y="215"/>
                    <a:pt x="156" y="1"/>
                    <a:pt x="96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113;p39">
              <a:extLst>
                <a:ext uri="{FF2B5EF4-FFF2-40B4-BE49-F238E27FC236}">
                  <a16:creationId xmlns:a16="http://schemas.microsoft.com/office/drawing/2014/main" id="{B01D2020-B9F4-4674-A86D-A12F66108AD8}"/>
                </a:ext>
              </a:extLst>
            </p:cNvPr>
            <p:cNvSpPr/>
            <p:nvPr/>
          </p:nvSpPr>
          <p:spPr>
            <a:xfrm>
              <a:off x="2918500" y="1536325"/>
              <a:ext cx="7775" cy="329825"/>
            </a:xfrm>
            <a:custGeom>
              <a:avLst/>
              <a:gdLst/>
              <a:ahLst/>
              <a:cxnLst/>
              <a:rect l="l" t="t" r="r" b="b"/>
              <a:pathLst>
                <a:path w="311" h="13193" extrusionOk="0">
                  <a:moveTo>
                    <a:pt x="167" y="1"/>
                  </a:moveTo>
                  <a:cubicBezTo>
                    <a:pt x="156" y="1"/>
                    <a:pt x="132" y="203"/>
                    <a:pt x="108" y="525"/>
                  </a:cubicBezTo>
                  <a:cubicBezTo>
                    <a:pt x="96" y="870"/>
                    <a:pt x="60" y="1346"/>
                    <a:pt x="48" y="1941"/>
                  </a:cubicBezTo>
                  <a:cubicBezTo>
                    <a:pt x="13" y="3132"/>
                    <a:pt x="1" y="4787"/>
                    <a:pt x="37" y="6597"/>
                  </a:cubicBezTo>
                  <a:cubicBezTo>
                    <a:pt x="48" y="8418"/>
                    <a:pt x="108" y="10073"/>
                    <a:pt x="156" y="11264"/>
                  </a:cubicBezTo>
                  <a:cubicBezTo>
                    <a:pt x="179" y="11859"/>
                    <a:pt x="215" y="12347"/>
                    <a:pt x="227" y="12669"/>
                  </a:cubicBezTo>
                  <a:cubicBezTo>
                    <a:pt x="251" y="13014"/>
                    <a:pt x="275" y="13193"/>
                    <a:pt x="287" y="13193"/>
                  </a:cubicBezTo>
                  <a:cubicBezTo>
                    <a:pt x="298" y="13193"/>
                    <a:pt x="310" y="13002"/>
                    <a:pt x="298" y="12669"/>
                  </a:cubicBezTo>
                  <a:cubicBezTo>
                    <a:pt x="298" y="12336"/>
                    <a:pt x="287" y="11859"/>
                    <a:pt x="287" y="11264"/>
                  </a:cubicBezTo>
                  <a:cubicBezTo>
                    <a:pt x="275" y="10073"/>
                    <a:pt x="251" y="8418"/>
                    <a:pt x="227" y="6597"/>
                  </a:cubicBezTo>
                  <a:cubicBezTo>
                    <a:pt x="191" y="4787"/>
                    <a:pt x="179" y="3132"/>
                    <a:pt x="179" y="1941"/>
                  </a:cubicBezTo>
                  <a:lnTo>
                    <a:pt x="179" y="525"/>
                  </a:lnTo>
                  <a:cubicBezTo>
                    <a:pt x="179" y="179"/>
                    <a:pt x="179" y="1"/>
                    <a:pt x="167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114;p39">
              <a:extLst>
                <a:ext uri="{FF2B5EF4-FFF2-40B4-BE49-F238E27FC236}">
                  <a16:creationId xmlns:a16="http://schemas.microsoft.com/office/drawing/2014/main" id="{2E8E3828-7CED-4F8C-A4D9-B86A4FACC668}"/>
                </a:ext>
              </a:extLst>
            </p:cNvPr>
            <p:cNvSpPr/>
            <p:nvPr/>
          </p:nvSpPr>
          <p:spPr>
            <a:xfrm>
              <a:off x="2891725" y="1654800"/>
              <a:ext cx="7750" cy="53300"/>
            </a:xfrm>
            <a:custGeom>
              <a:avLst/>
              <a:gdLst/>
              <a:ahLst/>
              <a:cxnLst/>
              <a:rect l="l" t="t" r="r" b="b"/>
              <a:pathLst>
                <a:path w="310" h="2132" extrusionOk="0">
                  <a:moveTo>
                    <a:pt x="119" y="0"/>
                  </a:moveTo>
                  <a:cubicBezTo>
                    <a:pt x="60" y="0"/>
                    <a:pt x="0" y="489"/>
                    <a:pt x="60" y="1072"/>
                  </a:cubicBezTo>
                  <a:cubicBezTo>
                    <a:pt x="119" y="1667"/>
                    <a:pt x="179" y="2132"/>
                    <a:pt x="226" y="2132"/>
                  </a:cubicBezTo>
                  <a:cubicBezTo>
                    <a:pt x="286" y="2132"/>
                    <a:pt x="310" y="1655"/>
                    <a:pt x="250" y="1060"/>
                  </a:cubicBezTo>
                  <a:cubicBezTo>
                    <a:pt x="215" y="477"/>
                    <a:pt x="167" y="0"/>
                    <a:pt x="119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115;p39">
              <a:extLst>
                <a:ext uri="{FF2B5EF4-FFF2-40B4-BE49-F238E27FC236}">
                  <a16:creationId xmlns:a16="http://schemas.microsoft.com/office/drawing/2014/main" id="{488718C8-B04F-49BC-92A6-389B0DF3B9C7}"/>
                </a:ext>
              </a:extLst>
            </p:cNvPr>
            <p:cNvSpPr/>
            <p:nvPr/>
          </p:nvSpPr>
          <p:spPr>
            <a:xfrm>
              <a:off x="2903025" y="2377800"/>
              <a:ext cx="27700" cy="26025"/>
            </a:xfrm>
            <a:custGeom>
              <a:avLst/>
              <a:gdLst/>
              <a:ahLst/>
              <a:cxnLst/>
              <a:rect l="l" t="t" r="r" b="b"/>
              <a:pathLst>
                <a:path w="1108" h="1041" extrusionOk="0">
                  <a:moveTo>
                    <a:pt x="858" y="1"/>
                  </a:moveTo>
                  <a:cubicBezTo>
                    <a:pt x="763" y="13"/>
                    <a:pt x="679" y="13"/>
                    <a:pt x="572" y="60"/>
                  </a:cubicBezTo>
                  <a:cubicBezTo>
                    <a:pt x="489" y="84"/>
                    <a:pt x="382" y="167"/>
                    <a:pt x="298" y="251"/>
                  </a:cubicBezTo>
                  <a:cubicBezTo>
                    <a:pt x="132" y="429"/>
                    <a:pt x="60" y="644"/>
                    <a:pt x="24" y="786"/>
                  </a:cubicBezTo>
                  <a:cubicBezTo>
                    <a:pt x="1" y="941"/>
                    <a:pt x="1" y="1036"/>
                    <a:pt x="24" y="1036"/>
                  </a:cubicBezTo>
                  <a:cubicBezTo>
                    <a:pt x="28" y="1039"/>
                    <a:pt x="32" y="1040"/>
                    <a:pt x="35" y="1040"/>
                  </a:cubicBezTo>
                  <a:cubicBezTo>
                    <a:pt x="66" y="1040"/>
                    <a:pt x="91" y="951"/>
                    <a:pt x="155" y="834"/>
                  </a:cubicBezTo>
                  <a:cubicBezTo>
                    <a:pt x="215" y="715"/>
                    <a:pt x="310" y="536"/>
                    <a:pt x="441" y="382"/>
                  </a:cubicBezTo>
                  <a:cubicBezTo>
                    <a:pt x="596" y="239"/>
                    <a:pt x="751" y="167"/>
                    <a:pt x="894" y="132"/>
                  </a:cubicBezTo>
                  <a:cubicBezTo>
                    <a:pt x="1025" y="108"/>
                    <a:pt x="1108" y="84"/>
                    <a:pt x="1108" y="60"/>
                  </a:cubicBezTo>
                  <a:cubicBezTo>
                    <a:pt x="1108" y="48"/>
                    <a:pt x="1025" y="1"/>
                    <a:pt x="858" y="1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116;p39">
              <a:extLst>
                <a:ext uri="{FF2B5EF4-FFF2-40B4-BE49-F238E27FC236}">
                  <a16:creationId xmlns:a16="http://schemas.microsoft.com/office/drawing/2014/main" id="{E742ED84-43BA-43A5-A47D-18291EEACFF0}"/>
                </a:ext>
              </a:extLst>
            </p:cNvPr>
            <p:cNvSpPr/>
            <p:nvPr/>
          </p:nvSpPr>
          <p:spPr>
            <a:xfrm>
              <a:off x="2900950" y="2410850"/>
              <a:ext cx="5375" cy="11650"/>
            </a:xfrm>
            <a:custGeom>
              <a:avLst/>
              <a:gdLst/>
              <a:ahLst/>
              <a:cxnLst/>
              <a:rect l="l" t="t" r="r" b="b"/>
              <a:pathLst>
                <a:path w="215" h="466" extrusionOk="0">
                  <a:moveTo>
                    <a:pt x="107" y="0"/>
                  </a:moveTo>
                  <a:cubicBezTo>
                    <a:pt x="60" y="0"/>
                    <a:pt x="0" y="107"/>
                    <a:pt x="24" y="238"/>
                  </a:cubicBezTo>
                  <a:cubicBezTo>
                    <a:pt x="24" y="383"/>
                    <a:pt x="97" y="466"/>
                    <a:pt x="146" y="466"/>
                  </a:cubicBezTo>
                  <a:cubicBezTo>
                    <a:pt x="149" y="466"/>
                    <a:pt x="152" y="465"/>
                    <a:pt x="155" y="465"/>
                  </a:cubicBezTo>
                  <a:cubicBezTo>
                    <a:pt x="215" y="453"/>
                    <a:pt x="215" y="345"/>
                    <a:pt x="215" y="226"/>
                  </a:cubicBezTo>
                  <a:cubicBezTo>
                    <a:pt x="203" y="107"/>
                    <a:pt x="167" y="0"/>
                    <a:pt x="107" y="0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117;p39">
              <a:extLst>
                <a:ext uri="{FF2B5EF4-FFF2-40B4-BE49-F238E27FC236}">
                  <a16:creationId xmlns:a16="http://schemas.microsoft.com/office/drawing/2014/main" id="{03C157C5-2304-48FE-9B82-FAD0180F94E5}"/>
                </a:ext>
              </a:extLst>
            </p:cNvPr>
            <p:cNvSpPr/>
            <p:nvPr/>
          </p:nvSpPr>
          <p:spPr>
            <a:xfrm>
              <a:off x="2808375" y="2179850"/>
              <a:ext cx="28600" cy="25625"/>
            </a:xfrm>
            <a:custGeom>
              <a:avLst/>
              <a:gdLst/>
              <a:ahLst/>
              <a:cxnLst/>
              <a:rect l="l" t="t" r="r" b="b"/>
              <a:pathLst>
                <a:path w="1144" h="1025" extrusionOk="0">
                  <a:moveTo>
                    <a:pt x="893" y="1"/>
                  </a:moveTo>
                  <a:cubicBezTo>
                    <a:pt x="727" y="1"/>
                    <a:pt x="524" y="84"/>
                    <a:pt x="346" y="251"/>
                  </a:cubicBezTo>
                  <a:cubicBezTo>
                    <a:pt x="167" y="418"/>
                    <a:pt x="60" y="608"/>
                    <a:pt x="36" y="775"/>
                  </a:cubicBezTo>
                  <a:cubicBezTo>
                    <a:pt x="0" y="942"/>
                    <a:pt x="48" y="1025"/>
                    <a:pt x="72" y="1025"/>
                  </a:cubicBezTo>
                  <a:cubicBezTo>
                    <a:pt x="108" y="1013"/>
                    <a:pt x="108" y="942"/>
                    <a:pt x="167" y="823"/>
                  </a:cubicBezTo>
                  <a:cubicBezTo>
                    <a:pt x="227" y="703"/>
                    <a:pt x="334" y="537"/>
                    <a:pt x="477" y="406"/>
                  </a:cubicBezTo>
                  <a:cubicBezTo>
                    <a:pt x="632" y="251"/>
                    <a:pt x="786" y="168"/>
                    <a:pt x="905" y="132"/>
                  </a:cubicBezTo>
                  <a:cubicBezTo>
                    <a:pt x="1024" y="108"/>
                    <a:pt x="1120" y="120"/>
                    <a:pt x="1132" y="84"/>
                  </a:cubicBezTo>
                  <a:cubicBezTo>
                    <a:pt x="1143" y="72"/>
                    <a:pt x="1060" y="1"/>
                    <a:pt x="893" y="1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118;p39">
              <a:extLst>
                <a:ext uri="{FF2B5EF4-FFF2-40B4-BE49-F238E27FC236}">
                  <a16:creationId xmlns:a16="http://schemas.microsoft.com/office/drawing/2014/main" id="{CE0155BA-09D3-42F8-80BC-B2196135A87A}"/>
                </a:ext>
              </a:extLst>
            </p:cNvPr>
            <p:cNvSpPr/>
            <p:nvPr/>
          </p:nvSpPr>
          <p:spPr>
            <a:xfrm>
              <a:off x="3007200" y="2178375"/>
              <a:ext cx="29800" cy="29500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906" y="0"/>
                  </a:moveTo>
                  <a:cubicBezTo>
                    <a:pt x="727" y="0"/>
                    <a:pt x="477" y="72"/>
                    <a:pt x="275" y="286"/>
                  </a:cubicBezTo>
                  <a:cubicBezTo>
                    <a:pt x="84" y="489"/>
                    <a:pt x="25" y="739"/>
                    <a:pt x="13" y="905"/>
                  </a:cubicBezTo>
                  <a:cubicBezTo>
                    <a:pt x="1" y="1072"/>
                    <a:pt x="25" y="1179"/>
                    <a:pt x="60" y="1179"/>
                  </a:cubicBezTo>
                  <a:cubicBezTo>
                    <a:pt x="84" y="1179"/>
                    <a:pt x="96" y="1072"/>
                    <a:pt x="156" y="917"/>
                  </a:cubicBezTo>
                  <a:cubicBezTo>
                    <a:pt x="203" y="774"/>
                    <a:pt x="275" y="584"/>
                    <a:pt x="429" y="417"/>
                  </a:cubicBezTo>
                  <a:cubicBezTo>
                    <a:pt x="572" y="250"/>
                    <a:pt x="775" y="179"/>
                    <a:pt x="918" y="131"/>
                  </a:cubicBezTo>
                  <a:cubicBezTo>
                    <a:pt x="1072" y="108"/>
                    <a:pt x="1168" y="84"/>
                    <a:pt x="1168" y="60"/>
                  </a:cubicBezTo>
                  <a:cubicBezTo>
                    <a:pt x="1191" y="24"/>
                    <a:pt x="1084" y="0"/>
                    <a:pt x="906" y="0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119;p39">
              <a:extLst>
                <a:ext uri="{FF2B5EF4-FFF2-40B4-BE49-F238E27FC236}">
                  <a16:creationId xmlns:a16="http://schemas.microsoft.com/office/drawing/2014/main" id="{12EBB45C-A4EF-4F8C-A549-8650E850BA47}"/>
                </a:ext>
              </a:extLst>
            </p:cNvPr>
            <p:cNvSpPr/>
            <p:nvPr/>
          </p:nvSpPr>
          <p:spPr>
            <a:xfrm>
              <a:off x="2821475" y="2193075"/>
              <a:ext cx="17875" cy="16625"/>
            </a:xfrm>
            <a:custGeom>
              <a:avLst/>
              <a:gdLst/>
              <a:ahLst/>
              <a:cxnLst/>
              <a:rect l="l" t="t" r="r" b="b"/>
              <a:pathLst>
                <a:path w="715" h="665" extrusionOk="0">
                  <a:moveTo>
                    <a:pt x="412" y="0"/>
                  </a:moveTo>
                  <a:cubicBezTo>
                    <a:pt x="329" y="0"/>
                    <a:pt x="230" y="21"/>
                    <a:pt x="131" y="91"/>
                  </a:cubicBezTo>
                  <a:cubicBezTo>
                    <a:pt x="60" y="151"/>
                    <a:pt x="12" y="246"/>
                    <a:pt x="0" y="329"/>
                  </a:cubicBezTo>
                  <a:cubicBezTo>
                    <a:pt x="0" y="413"/>
                    <a:pt x="12" y="484"/>
                    <a:pt x="48" y="532"/>
                  </a:cubicBezTo>
                  <a:cubicBezTo>
                    <a:pt x="80" y="617"/>
                    <a:pt x="131" y="664"/>
                    <a:pt x="159" y="664"/>
                  </a:cubicBezTo>
                  <a:cubicBezTo>
                    <a:pt x="162" y="664"/>
                    <a:pt x="165" y="664"/>
                    <a:pt x="167" y="663"/>
                  </a:cubicBezTo>
                  <a:cubicBezTo>
                    <a:pt x="191" y="651"/>
                    <a:pt x="179" y="591"/>
                    <a:pt x="191" y="496"/>
                  </a:cubicBezTo>
                  <a:cubicBezTo>
                    <a:pt x="179" y="448"/>
                    <a:pt x="179" y="413"/>
                    <a:pt x="191" y="365"/>
                  </a:cubicBezTo>
                  <a:cubicBezTo>
                    <a:pt x="203" y="317"/>
                    <a:pt x="227" y="270"/>
                    <a:pt x="262" y="246"/>
                  </a:cubicBezTo>
                  <a:cubicBezTo>
                    <a:pt x="346" y="186"/>
                    <a:pt x="465" y="174"/>
                    <a:pt x="548" y="151"/>
                  </a:cubicBezTo>
                  <a:cubicBezTo>
                    <a:pt x="643" y="151"/>
                    <a:pt x="703" y="151"/>
                    <a:pt x="715" y="127"/>
                  </a:cubicBezTo>
                  <a:cubicBezTo>
                    <a:pt x="715" y="91"/>
                    <a:pt x="667" y="55"/>
                    <a:pt x="560" y="20"/>
                  </a:cubicBezTo>
                  <a:cubicBezTo>
                    <a:pt x="521" y="10"/>
                    <a:pt x="470" y="0"/>
                    <a:pt x="412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120;p39">
              <a:extLst>
                <a:ext uri="{FF2B5EF4-FFF2-40B4-BE49-F238E27FC236}">
                  <a16:creationId xmlns:a16="http://schemas.microsoft.com/office/drawing/2014/main" id="{49F093B7-3B45-4B1B-9AD1-B106B71B77D7}"/>
                </a:ext>
              </a:extLst>
            </p:cNvPr>
            <p:cNvSpPr/>
            <p:nvPr/>
          </p:nvSpPr>
          <p:spPr>
            <a:xfrm>
              <a:off x="2918500" y="2394175"/>
              <a:ext cx="18200" cy="16700"/>
            </a:xfrm>
            <a:custGeom>
              <a:avLst/>
              <a:gdLst/>
              <a:ahLst/>
              <a:cxnLst/>
              <a:rect l="l" t="t" r="r" b="b"/>
              <a:pathLst>
                <a:path w="728" h="668" extrusionOk="0">
                  <a:moveTo>
                    <a:pt x="548" y="0"/>
                  </a:moveTo>
                  <a:cubicBezTo>
                    <a:pt x="513" y="0"/>
                    <a:pt x="477" y="0"/>
                    <a:pt x="429" y="12"/>
                  </a:cubicBezTo>
                  <a:cubicBezTo>
                    <a:pt x="358" y="24"/>
                    <a:pt x="287" y="72"/>
                    <a:pt x="227" y="131"/>
                  </a:cubicBezTo>
                  <a:cubicBezTo>
                    <a:pt x="108" y="239"/>
                    <a:pt x="37" y="381"/>
                    <a:pt x="13" y="489"/>
                  </a:cubicBezTo>
                  <a:cubicBezTo>
                    <a:pt x="1" y="608"/>
                    <a:pt x="25" y="667"/>
                    <a:pt x="60" y="667"/>
                  </a:cubicBezTo>
                  <a:cubicBezTo>
                    <a:pt x="96" y="655"/>
                    <a:pt x="108" y="608"/>
                    <a:pt x="156" y="548"/>
                  </a:cubicBezTo>
                  <a:cubicBezTo>
                    <a:pt x="191" y="477"/>
                    <a:pt x="251" y="381"/>
                    <a:pt x="358" y="298"/>
                  </a:cubicBezTo>
                  <a:cubicBezTo>
                    <a:pt x="437" y="219"/>
                    <a:pt x="516" y="173"/>
                    <a:pt x="568" y="173"/>
                  </a:cubicBezTo>
                  <a:cubicBezTo>
                    <a:pt x="578" y="173"/>
                    <a:pt x="588" y="175"/>
                    <a:pt x="596" y="179"/>
                  </a:cubicBezTo>
                  <a:cubicBezTo>
                    <a:pt x="639" y="190"/>
                    <a:pt x="673" y="240"/>
                    <a:pt x="705" y="240"/>
                  </a:cubicBezTo>
                  <a:cubicBezTo>
                    <a:pt x="709" y="240"/>
                    <a:pt x="712" y="240"/>
                    <a:pt x="715" y="239"/>
                  </a:cubicBezTo>
                  <a:cubicBezTo>
                    <a:pt x="727" y="227"/>
                    <a:pt x="727" y="203"/>
                    <a:pt x="727" y="179"/>
                  </a:cubicBezTo>
                  <a:cubicBezTo>
                    <a:pt x="727" y="167"/>
                    <a:pt x="727" y="131"/>
                    <a:pt x="715" y="120"/>
                  </a:cubicBezTo>
                  <a:cubicBezTo>
                    <a:pt x="703" y="84"/>
                    <a:pt x="691" y="60"/>
                    <a:pt x="656" y="48"/>
                  </a:cubicBezTo>
                  <a:cubicBezTo>
                    <a:pt x="620" y="12"/>
                    <a:pt x="596" y="12"/>
                    <a:pt x="548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121;p39">
              <a:extLst>
                <a:ext uri="{FF2B5EF4-FFF2-40B4-BE49-F238E27FC236}">
                  <a16:creationId xmlns:a16="http://schemas.microsoft.com/office/drawing/2014/main" id="{748D4BE0-3C92-4107-B4F2-30FEF46A436B}"/>
                </a:ext>
              </a:extLst>
            </p:cNvPr>
            <p:cNvSpPr/>
            <p:nvPr/>
          </p:nvSpPr>
          <p:spPr>
            <a:xfrm>
              <a:off x="3020000" y="2191700"/>
              <a:ext cx="16100" cy="18550"/>
            </a:xfrm>
            <a:custGeom>
              <a:avLst/>
              <a:gdLst/>
              <a:ahLst/>
              <a:cxnLst/>
              <a:rect l="l" t="t" r="r" b="b"/>
              <a:pathLst>
                <a:path w="644" h="742" extrusionOk="0">
                  <a:moveTo>
                    <a:pt x="443" y="0"/>
                  </a:moveTo>
                  <a:cubicBezTo>
                    <a:pt x="392" y="0"/>
                    <a:pt x="335" y="20"/>
                    <a:pt x="287" y="39"/>
                  </a:cubicBezTo>
                  <a:cubicBezTo>
                    <a:pt x="227" y="87"/>
                    <a:pt x="168" y="146"/>
                    <a:pt x="120" y="206"/>
                  </a:cubicBezTo>
                  <a:cubicBezTo>
                    <a:pt x="37" y="337"/>
                    <a:pt x="1" y="479"/>
                    <a:pt x="1" y="587"/>
                  </a:cubicBezTo>
                  <a:cubicBezTo>
                    <a:pt x="1" y="682"/>
                    <a:pt x="37" y="741"/>
                    <a:pt x="60" y="741"/>
                  </a:cubicBezTo>
                  <a:cubicBezTo>
                    <a:pt x="120" y="730"/>
                    <a:pt x="156" y="527"/>
                    <a:pt x="287" y="313"/>
                  </a:cubicBezTo>
                  <a:cubicBezTo>
                    <a:pt x="322" y="265"/>
                    <a:pt x="358" y="218"/>
                    <a:pt x="394" y="194"/>
                  </a:cubicBezTo>
                  <a:cubicBezTo>
                    <a:pt x="418" y="170"/>
                    <a:pt x="465" y="146"/>
                    <a:pt x="501" y="134"/>
                  </a:cubicBezTo>
                  <a:cubicBezTo>
                    <a:pt x="560" y="122"/>
                    <a:pt x="620" y="122"/>
                    <a:pt x="632" y="87"/>
                  </a:cubicBezTo>
                  <a:cubicBezTo>
                    <a:pt x="644" y="63"/>
                    <a:pt x="596" y="15"/>
                    <a:pt x="477" y="3"/>
                  </a:cubicBezTo>
                  <a:cubicBezTo>
                    <a:pt x="466" y="1"/>
                    <a:pt x="455" y="0"/>
                    <a:pt x="443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4" name="Picture 113" descr="Logo, company name&#10;&#10;Description automatically generated">
            <a:extLst>
              <a:ext uri="{FF2B5EF4-FFF2-40B4-BE49-F238E27FC236}">
                <a16:creationId xmlns:a16="http://schemas.microsoft.com/office/drawing/2014/main" id="{3A5D9413-178F-47D3-A3FD-7D62B0452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33" y="-102259"/>
            <a:ext cx="1540945" cy="1540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431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8" descr="trungvuongzt6">
            <a:extLst>
              <a:ext uri="{FF2B5EF4-FFF2-40B4-BE49-F238E27FC236}">
                <a16:creationId xmlns:a16="http://schemas.microsoft.com/office/drawing/2014/main" id="{6728FA9F-FA1C-480B-974B-4017E0F76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76" y="3338632"/>
            <a:ext cx="8194284" cy="33102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Google Shape;2264;p56">
            <a:extLst>
              <a:ext uri="{FF2B5EF4-FFF2-40B4-BE49-F238E27FC236}">
                <a16:creationId xmlns:a16="http://schemas.microsoft.com/office/drawing/2014/main" id="{D3B8731A-8149-4300-9882-C4B771003F9B}"/>
              </a:ext>
            </a:extLst>
          </p:cNvPr>
          <p:cNvSpPr/>
          <p:nvPr/>
        </p:nvSpPr>
        <p:spPr>
          <a:xfrm>
            <a:off x="2276476" y="342315"/>
            <a:ext cx="9058274" cy="2519405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2265;p56">
            <a:extLst>
              <a:ext uri="{FF2B5EF4-FFF2-40B4-BE49-F238E27FC236}">
                <a16:creationId xmlns:a16="http://schemas.microsoft.com/office/drawing/2014/main" id="{9B22C87D-E866-4832-ADD9-3AD736335169}"/>
              </a:ext>
            </a:extLst>
          </p:cNvPr>
          <p:cNvSpPr/>
          <p:nvPr/>
        </p:nvSpPr>
        <p:spPr>
          <a:xfrm>
            <a:off x="2495550" y="556540"/>
            <a:ext cx="858202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379;p56">
            <a:extLst>
              <a:ext uri="{FF2B5EF4-FFF2-40B4-BE49-F238E27FC236}">
                <a16:creationId xmlns:a16="http://schemas.microsoft.com/office/drawing/2014/main" id="{85E56566-6B82-40CB-9720-A8F6E4E200FE}"/>
              </a:ext>
            </a:extLst>
          </p:cNvPr>
          <p:cNvGrpSpPr/>
          <p:nvPr/>
        </p:nvGrpSpPr>
        <p:grpSpPr>
          <a:xfrm>
            <a:off x="10680699" y="2572907"/>
            <a:ext cx="615335" cy="658210"/>
            <a:chOff x="-222388" y="1680158"/>
            <a:chExt cx="776827" cy="778853"/>
          </a:xfrm>
        </p:grpSpPr>
        <p:sp>
          <p:nvSpPr>
            <p:cNvPr id="38" name="Google Shape;2380;p56">
              <a:extLst>
                <a:ext uri="{FF2B5EF4-FFF2-40B4-BE49-F238E27FC236}">
                  <a16:creationId xmlns:a16="http://schemas.microsoft.com/office/drawing/2014/main" id="{C08061F9-555E-4A61-A6D8-BF3A9656F9EE}"/>
                </a:ext>
              </a:extLst>
            </p:cNvPr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81;p56">
              <a:extLst>
                <a:ext uri="{FF2B5EF4-FFF2-40B4-BE49-F238E27FC236}">
                  <a16:creationId xmlns:a16="http://schemas.microsoft.com/office/drawing/2014/main" id="{4C4BE0E7-C530-4F75-93DC-F11A29F0B758}"/>
                </a:ext>
              </a:extLst>
            </p:cNvPr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82;p56">
              <a:extLst>
                <a:ext uri="{FF2B5EF4-FFF2-40B4-BE49-F238E27FC236}">
                  <a16:creationId xmlns:a16="http://schemas.microsoft.com/office/drawing/2014/main" id="{09143163-B019-4ED3-B9AF-6B22B88FA457}"/>
                </a:ext>
              </a:extLst>
            </p:cNvPr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83;p56">
              <a:extLst>
                <a:ext uri="{FF2B5EF4-FFF2-40B4-BE49-F238E27FC236}">
                  <a16:creationId xmlns:a16="http://schemas.microsoft.com/office/drawing/2014/main" id="{17B56B3D-C9CB-4FFF-A1CC-377325BFC458}"/>
                </a:ext>
              </a:extLst>
            </p:cNvPr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84;p56">
              <a:extLst>
                <a:ext uri="{FF2B5EF4-FFF2-40B4-BE49-F238E27FC236}">
                  <a16:creationId xmlns:a16="http://schemas.microsoft.com/office/drawing/2014/main" id="{02B37487-22E6-4653-B7DF-61DB79EB9576}"/>
                </a:ext>
              </a:extLst>
            </p:cNvPr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85;p56">
              <a:extLst>
                <a:ext uri="{FF2B5EF4-FFF2-40B4-BE49-F238E27FC236}">
                  <a16:creationId xmlns:a16="http://schemas.microsoft.com/office/drawing/2014/main" id="{92C94941-28B8-40D6-8AF1-9D546359CB47}"/>
                </a:ext>
              </a:extLst>
            </p:cNvPr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86;p56">
              <a:extLst>
                <a:ext uri="{FF2B5EF4-FFF2-40B4-BE49-F238E27FC236}">
                  <a16:creationId xmlns:a16="http://schemas.microsoft.com/office/drawing/2014/main" id="{8AC5855C-60E7-4C79-8F1A-425F132C638B}"/>
                </a:ext>
              </a:extLst>
            </p:cNvPr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87;p56">
              <a:extLst>
                <a:ext uri="{FF2B5EF4-FFF2-40B4-BE49-F238E27FC236}">
                  <a16:creationId xmlns:a16="http://schemas.microsoft.com/office/drawing/2014/main" id="{5EB4F8D9-EC61-4743-952B-A2A669013F3F}"/>
                </a:ext>
              </a:extLst>
            </p:cNvPr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88;p56">
              <a:extLst>
                <a:ext uri="{FF2B5EF4-FFF2-40B4-BE49-F238E27FC236}">
                  <a16:creationId xmlns:a16="http://schemas.microsoft.com/office/drawing/2014/main" id="{78D9A64E-FAF8-431F-9240-82A750D4EB72}"/>
                </a:ext>
              </a:extLst>
            </p:cNvPr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89;p56">
              <a:extLst>
                <a:ext uri="{FF2B5EF4-FFF2-40B4-BE49-F238E27FC236}">
                  <a16:creationId xmlns:a16="http://schemas.microsoft.com/office/drawing/2014/main" id="{9BF11985-7B4A-4ABF-A1EB-ADFE81954C9D}"/>
                </a:ext>
              </a:extLst>
            </p:cNvPr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90;p56">
              <a:extLst>
                <a:ext uri="{FF2B5EF4-FFF2-40B4-BE49-F238E27FC236}">
                  <a16:creationId xmlns:a16="http://schemas.microsoft.com/office/drawing/2014/main" id="{A61E6724-2516-4090-BF8B-301646F7BD8B}"/>
                </a:ext>
              </a:extLst>
            </p:cNvPr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91;p56">
              <a:extLst>
                <a:ext uri="{FF2B5EF4-FFF2-40B4-BE49-F238E27FC236}">
                  <a16:creationId xmlns:a16="http://schemas.microsoft.com/office/drawing/2014/main" id="{3B8F2A44-7814-43C0-B15C-6CE214BB10AA}"/>
                </a:ext>
              </a:extLst>
            </p:cNvPr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92;p56">
              <a:extLst>
                <a:ext uri="{FF2B5EF4-FFF2-40B4-BE49-F238E27FC236}">
                  <a16:creationId xmlns:a16="http://schemas.microsoft.com/office/drawing/2014/main" id="{5FC8F6A0-88F4-4E2C-A868-51E4ECFB7380}"/>
                </a:ext>
              </a:extLst>
            </p:cNvPr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2379;p56">
            <a:extLst>
              <a:ext uri="{FF2B5EF4-FFF2-40B4-BE49-F238E27FC236}">
                <a16:creationId xmlns:a16="http://schemas.microsoft.com/office/drawing/2014/main" id="{8025C1E3-EF95-450F-83A2-B37234FEAE0A}"/>
              </a:ext>
            </a:extLst>
          </p:cNvPr>
          <p:cNvGrpSpPr/>
          <p:nvPr/>
        </p:nvGrpSpPr>
        <p:grpSpPr>
          <a:xfrm>
            <a:off x="10806593" y="1865205"/>
            <a:ext cx="615335" cy="658210"/>
            <a:chOff x="-222388" y="1680158"/>
            <a:chExt cx="776827" cy="778853"/>
          </a:xfrm>
        </p:grpSpPr>
        <p:sp>
          <p:nvSpPr>
            <p:cNvPr id="52" name="Google Shape;2380;p56">
              <a:extLst>
                <a:ext uri="{FF2B5EF4-FFF2-40B4-BE49-F238E27FC236}">
                  <a16:creationId xmlns:a16="http://schemas.microsoft.com/office/drawing/2014/main" id="{75148DAE-6DA4-4A5C-B9D4-D247600E1DB6}"/>
                </a:ext>
              </a:extLst>
            </p:cNvPr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81;p56">
              <a:extLst>
                <a:ext uri="{FF2B5EF4-FFF2-40B4-BE49-F238E27FC236}">
                  <a16:creationId xmlns:a16="http://schemas.microsoft.com/office/drawing/2014/main" id="{9BE7C015-DE68-4CDF-BB23-F0FC247C8C82}"/>
                </a:ext>
              </a:extLst>
            </p:cNvPr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82;p56">
              <a:extLst>
                <a:ext uri="{FF2B5EF4-FFF2-40B4-BE49-F238E27FC236}">
                  <a16:creationId xmlns:a16="http://schemas.microsoft.com/office/drawing/2014/main" id="{4BA8C578-FB2C-4165-9F2B-AD2E1E80E932}"/>
                </a:ext>
              </a:extLst>
            </p:cNvPr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83;p56">
              <a:extLst>
                <a:ext uri="{FF2B5EF4-FFF2-40B4-BE49-F238E27FC236}">
                  <a16:creationId xmlns:a16="http://schemas.microsoft.com/office/drawing/2014/main" id="{4E1AAE27-19AD-4A4C-83B1-078C17501FAB}"/>
                </a:ext>
              </a:extLst>
            </p:cNvPr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84;p56">
              <a:extLst>
                <a:ext uri="{FF2B5EF4-FFF2-40B4-BE49-F238E27FC236}">
                  <a16:creationId xmlns:a16="http://schemas.microsoft.com/office/drawing/2014/main" id="{1ECF9BB4-E16B-4711-8739-D48B9548973C}"/>
                </a:ext>
              </a:extLst>
            </p:cNvPr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85;p56">
              <a:extLst>
                <a:ext uri="{FF2B5EF4-FFF2-40B4-BE49-F238E27FC236}">
                  <a16:creationId xmlns:a16="http://schemas.microsoft.com/office/drawing/2014/main" id="{18600A43-D4EE-4F78-8CD9-400E69680436}"/>
                </a:ext>
              </a:extLst>
            </p:cNvPr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86;p56">
              <a:extLst>
                <a:ext uri="{FF2B5EF4-FFF2-40B4-BE49-F238E27FC236}">
                  <a16:creationId xmlns:a16="http://schemas.microsoft.com/office/drawing/2014/main" id="{13656E55-1B68-4D63-AEA7-EA9DF46AA013}"/>
                </a:ext>
              </a:extLst>
            </p:cNvPr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87;p56">
              <a:extLst>
                <a:ext uri="{FF2B5EF4-FFF2-40B4-BE49-F238E27FC236}">
                  <a16:creationId xmlns:a16="http://schemas.microsoft.com/office/drawing/2014/main" id="{53C736A0-AC71-4AA2-8D3D-6CD57C66B836}"/>
                </a:ext>
              </a:extLst>
            </p:cNvPr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88;p56">
              <a:extLst>
                <a:ext uri="{FF2B5EF4-FFF2-40B4-BE49-F238E27FC236}">
                  <a16:creationId xmlns:a16="http://schemas.microsoft.com/office/drawing/2014/main" id="{55BCA148-D585-450B-B763-301F13E3A7C5}"/>
                </a:ext>
              </a:extLst>
            </p:cNvPr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89;p56">
              <a:extLst>
                <a:ext uri="{FF2B5EF4-FFF2-40B4-BE49-F238E27FC236}">
                  <a16:creationId xmlns:a16="http://schemas.microsoft.com/office/drawing/2014/main" id="{C3F60B34-011F-494B-94A1-D5831AB3F6EF}"/>
                </a:ext>
              </a:extLst>
            </p:cNvPr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90;p56">
              <a:extLst>
                <a:ext uri="{FF2B5EF4-FFF2-40B4-BE49-F238E27FC236}">
                  <a16:creationId xmlns:a16="http://schemas.microsoft.com/office/drawing/2014/main" id="{D7AC13DC-31E7-4C34-92D2-D9B7ED64F66E}"/>
                </a:ext>
              </a:extLst>
            </p:cNvPr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91;p56">
              <a:extLst>
                <a:ext uri="{FF2B5EF4-FFF2-40B4-BE49-F238E27FC236}">
                  <a16:creationId xmlns:a16="http://schemas.microsoft.com/office/drawing/2014/main" id="{CF66F204-C005-42CF-A69B-508EBC741312}"/>
                </a:ext>
              </a:extLst>
            </p:cNvPr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392;p56">
              <a:extLst>
                <a:ext uri="{FF2B5EF4-FFF2-40B4-BE49-F238E27FC236}">
                  <a16:creationId xmlns:a16="http://schemas.microsoft.com/office/drawing/2014/main" id="{07870692-037B-4EE1-A034-A5C1FF86C098}"/>
                </a:ext>
              </a:extLst>
            </p:cNvPr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2379;p56">
            <a:extLst>
              <a:ext uri="{FF2B5EF4-FFF2-40B4-BE49-F238E27FC236}">
                <a16:creationId xmlns:a16="http://schemas.microsoft.com/office/drawing/2014/main" id="{BB9C23B1-0704-451D-9A9B-6411D7E7A0CF}"/>
              </a:ext>
            </a:extLst>
          </p:cNvPr>
          <p:cNvGrpSpPr/>
          <p:nvPr/>
        </p:nvGrpSpPr>
        <p:grpSpPr>
          <a:xfrm>
            <a:off x="10417909" y="2230392"/>
            <a:ext cx="462651" cy="462313"/>
            <a:chOff x="-222388" y="1680158"/>
            <a:chExt cx="776827" cy="778853"/>
          </a:xfrm>
        </p:grpSpPr>
        <p:sp>
          <p:nvSpPr>
            <p:cNvPr id="138" name="Google Shape;2380;p56">
              <a:extLst>
                <a:ext uri="{FF2B5EF4-FFF2-40B4-BE49-F238E27FC236}">
                  <a16:creationId xmlns:a16="http://schemas.microsoft.com/office/drawing/2014/main" id="{F9D4A5DF-8C75-4E86-B9B5-AB7E34C6DB5D}"/>
                </a:ext>
              </a:extLst>
            </p:cNvPr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381;p56">
              <a:extLst>
                <a:ext uri="{FF2B5EF4-FFF2-40B4-BE49-F238E27FC236}">
                  <a16:creationId xmlns:a16="http://schemas.microsoft.com/office/drawing/2014/main" id="{85C028F6-8289-41B3-9552-92F461E41D01}"/>
                </a:ext>
              </a:extLst>
            </p:cNvPr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382;p56">
              <a:extLst>
                <a:ext uri="{FF2B5EF4-FFF2-40B4-BE49-F238E27FC236}">
                  <a16:creationId xmlns:a16="http://schemas.microsoft.com/office/drawing/2014/main" id="{002D5D94-B93B-4DDB-8F75-733C01A5B781}"/>
                </a:ext>
              </a:extLst>
            </p:cNvPr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383;p56">
              <a:extLst>
                <a:ext uri="{FF2B5EF4-FFF2-40B4-BE49-F238E27FC236}">
                  <a16:creationId xmlns:a16="http://schemas.microsoft.com/office/drawing/2014/main" id="{2C96CB69-5B57-4ADE-8EED-E59308DE47E6}"/>
                </a:ext>
              </a:extLst>
            </p:cNvPr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384;p56">
              <a:extLst>
                <a:ext uri="{FF2B5EF4-FFF2-40B4-BE49-F238E27FC236}">
                  <a16:creationId xmlns:a16="http://schemas.microsoft.com/office/drawing/2014/main" id="{C10A680E-FE56-449F-A45C-0A87D5C06B93}"/>
                </a:ext>
              </a:extLst>
            </p:cNvPr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385;p56">
              <a:extLst>
                <a:ext uri="{FF2B5EF4-FFF2-40B4-BE49-F238E27FC236}">
                  <a16:creationId xmlns:a16="http://schemas.microsoft.com/office/drawing/2014/main" id="{3AEE596A-15F3-4B2A-9C66-3B7E69C6C511}"/>
                </a:ext>
              </a:extLst>
            </p:cNvPr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386;p56">
              <a:extLst>
                <a:ext uri="{FF2B5EF4-FFF2-40B4-BE49-F238E27FC236}">
                  <a16:creationId xmlns:a16="http://schemas.microsoft.com/office/drawing/2014/main" id="{3A29C392-C5CD-4242-8907-392E02704855}"/>
                </a:ext>
              </a:extLst>
            </p:cNvPr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387;p56">
              <a:extLst>
                <a:ext uri="{FF2B5EF4-FFF2-40B4-BE49-F238E27FC236}">
                  <a16:creationId xmlns:a16="http://schemas.microsoft.com/office/drawing/2014/main" id="{E716E439-4D4F-4244-9892-12ABBFDE4ED0}"/>
                </a:ext>
              </a:extLst>
            </p:cNvPr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388;p56">
              <a:extLst>
                <a:ext uri="{FF2B5EF4-FFF2-40B4-BE49-F238E27FC236}">
                  <a16:creationId xmlns:a16="http://schemas.microsoft.com/office/drawing/2014/main" id="{4FF4A4C7-7BEB-46FF-A527-7C84C555A36C}"/>
                </a:ext>
              </a:extLst>
            </p:cNvPr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389;p56">
              <a:extLst>
                <a:ext uri="{FF2B5EF4-FFF2-40B4-BE49-F238E27FC236}">
                  <a16:creationId xmlns:a16="http://schemas.microsoft.com/office/drawing/2014/main" id="{A8A2F9D1-81F4-4446-BDC0-452BDB4524A7}"/>
                </a:ext>
              </a:extLst>
            </p:cNvPr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390;p56">
              <a:extLst>
                <a:ext uri="{FF2B5EF4-FFF2-40B4-BE49-F238E27FC236}">
                  <a16:creationId xmlns:a16="http://schemas.microsoft.com/office/drawing/2014/main" id="{2AAA1629-4A62-4BC2-9B00-BC6A68B050A2}"/>
                </a:ext>
              </a:extLst>
            </p:cNvPr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391;p56">
              <a:extLst>
                <a:ext uri="{FF2B5EF4-FFF2-40B4-BE49-F238E27FC236}">
                  <a16:creationId xmlns:a16="http://schemas.microsoft.com/office/drawing/2014/main" id="{8A27741F-1CF2-4DCF-B6D3-1BF3FAD9275A}"/>
                </a:ext>
              </a:extLst>
            </p:cNvPr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392;p56">
              <a:extLst>
                <a:ext uri="{FF2B5EF4-FFF2-40B4-BE49-F238E27FC236}">
                  <a16:creationId xmlns:a16="http://schemas.microsoft.com/office/drawing/2014/main" id="{B1299437-C08D-4B87-9F43-81BD729DA870}"/>
                </a:ext>
              </a:extLst>
            </p:cNvPr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Text Box 9">
            <a:extLst>
              <a:ext uri="{FF2B5EF4-FFF2-40B4-BE49-F238E27FC236}">
                <a16:creationId xmlns:a16="http://schemas.microsoft.com/office/drawing/2014/main" id="{251DEF54-2651-46CE-A654-0CF6B7912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8504" y="899149"/>
            <a:ext cx="618145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chemeClr val="bg1"/>
                </a:solidFill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4000" b="1" dirty="0">
                <a:solidFill>
                  <a:schemeClr val="bg1"/>
                </a:solidFill>
                <a:latin typeface="UVN Chinh Luan" panose="020307030805060904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51" name="Google Shape;588;p27">
            <a:extLst>
              <a:ext uri="{FF2B5EF4-FFF2-40B4-BE49-F238E27FC236}">
                <a16:creationId xmlns:a16="http://schemas.microsoft.com/office/drawing/2014/main" id="{91CE7BA5-318B-49A2-86CF-A1B431A6AB00}"/>
              </a:ext>
            </a:extLst>
          </p:cNvPr>
          <p:cNvGrpSpPr/>
          <p:nvPr/>
        </p:nvGrpSpPr>
        <p:grpSpPr>
          <a:xfrm>
            <a:off x="2920804" y="950486"/>
            <a:ext cx="726220" cy="945809"/>
            <a:chOff x="1689271" y="684050"/>
            <a:chExt cx="959791" cy="1660885"/>
          </a:xfrm>
        </p:grpSpPr>
        <p:sp>
          <p:nvSpPr>
            <p:cNvPr id="152" name="Google Shape;589;p27">
              <a:extLst>
                <a:ext uri="{FF2B5EF4-FFF2-40B4-BE49-F238E27FC236}">
                  <a16:creationId xmlns:a16="http://schemas.microsoft.com/office/drawing/2014/main" id="{460EAE43-483C-428D-B6FB-ABD4F119D2B4}"/>
                </a:ext>
              </a:extLst>
            </p:cNvPr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90;p27">
              <a:extLst>
                <a:ext uri="{FF2B5EF4-FFF2-40B4-BE49-F238E27FC236}">
                  <a16:creationId xmlns:a16="http://schemas.microsoft.com/office/drawing/2014/main" id="{B0311C32-C661-405E-B140-4578D9689EE2}"/>
                </a:ext>
              </a:extLst>
            </p:cNvPr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91;p27">
              <a:extLst>
                <a:ext uri="{FF2B5EF4-FFF2-40B4-BE49-F238E27FC236}">
                  <a16:creationId xmlns:a16="http://schemas.microsoft.com/office/drawing/2014/main" id="{9EB3B2F8-A793-4C5E-89A4-596A2FFD3883}"/>
                </a:ext>
              </a:extLst>
            </p:cNvPr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92;p27">
              <a:extLst>
                <a:ext uri="{FF2B5EF4-FFF2-40B4-BE49-F238E27FC236}">
                  <a16:creationId xmlns:a16="http://schemas.microsoft.com/office/drawing/2014/main" id="{AC7B4FD1-3D1D-4D4C-8936-9FF060916C25}"/>
                </a:ext>
              </a:extLst>
            </p:cNvPr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93;p27">
              <a:extLst>
                <a:ext uri="{FF2B5EF4-FFF2-40B4-BE49-F238E27FC236}">
                  <a16:creationId xmlns:a16="http://schemas.microsoft.com/office/drawing/2014/main" id="{EA136C50-E094-481E-9937-2C5BD8D80D67}"/>
                </a:ext>
              </a:extLst>
            </p:cNvPr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94;p27">
              <a:extLst>
                <a:ext uri="{FF2B5EF4-FFF2-40B4-BE49-F238E27FC236}">
                  <a16:creationId xmlns:a16="http://schemas.microsoft.com/office/drawing/2014/main" id="{4EC68F37-470E-471F-994F-C5ED64ECF8E4}"/>
                </a:ext>
              </a:extLst>
            </p:cNvPr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95;p27">
              <a:extLst>
                <a:ext uri="{FF2B5EF4-FFF2-40B4-BE49-F238E27FC236}">
                  <a16:creationId xmlns:a16="http://schemas.microsoft.com/office/drawing/2014/main" id="{8B47C3C6-CF81-4DFF-8279-082AB7FBBF44}"/>
                </a:ext>
              </a:extLst>
            </p:cNvPr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96;p27">
              <a:extLst>
                <a:ext uri="{FF2B5EF4-FFF2-40B4-BE49-F238E27FC236}">
                  <a16:creationId xmlns:a16="http://schemas.microsoft.com/office/drawing/2014/main" id="{927FFBF2-47CA-4512-9C0F-FFF5A4DA06C5}"/>
                </a:ext>
              </a:extLst>
            </p:cNvPr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97;p27">
              <a:extLst>
                <a:ext uri="{FF2B5EF4-FFF2-40B4-BE49-F238E27FC236}">
                  <a16:creationId xmlns:a16="http://schemas.microsoft.com/office/drawing/2014/main" id="{351A96FE-A55E-4BCC-BDD0-A4A391D8B1E7}"/>
                </a:ext>
              </a:extLst>
            </p:cNvPr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98;p27">
              <a:extLst>
                <a:ext uri="{FF2B5EF4-FFF2-40B4-BE49-F238E27FC236}">
                  <a16:creationId xmlns:a16="http://schemas.microsoft.com/office/drawing/2014/main" id="{717063B5-0DBA-4BFB-A7FE-6726B7426C13}"/>
                </a:ext>
              </a:extLst>
            </p:cNvPr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99;p27">
              <a:extLst>
                <a:ext uri="{FF2B5EF4-FFF2-40B4-BE49-F238E27FC236}">
                  <a16:creationId xmlns:a16="http://schemas.microsoft.com/office/drawing/2014/main" id="{2CE12006-CEA1-4383-9833-C19443F2C850}"/>
                </a:ext>
              </a:extLst>
            </p:cNvPr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600;p27">
              <a:extLst>
                <a:ext uri="{FF2B5EF4-FFF2-40B4-BE49-F238E27FC236}">
                  <a16:creationId xmlns:a16="http://schemas.microsoft.com/office/drawing/2014/main" id="{9DD14EF3-B9C0-43B4-951D-DEDA27FA3395}"/>
                </a:ext>
              </a:extLst>
            </p:cNvPr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601;p27">
              <a:extLst>
                <a:ext uri="{FF2B5EF4-FFF2-40B4-BE49-F238E27FC236}">
                  <a16:creationId xmlns:a16="http://schemas.microsoft.com/office/drawing/2014/main" id="{EBA294B1-7725-4D3C-A7F3-2734F51B8562}"/>
                </a:ext>
              </a:extLst>
            </p:cNvPr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1361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>
            <a:extLst>
              <a:ext uri="{FF2B5EF4-FFF2-40B4-BE49-F238E27FC236}">
                <a16:creationId xmlns:a16="http://schemas.microsoft.com/office/drawing/2014/main" id="{F369C723-D39B-4832-8BE5-BDE256113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832" y="439995"/>
            <a:ext cx="106483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b="1" dirty="0">
                <a:cs typeface="Arial" panose="020B0604020202020204" pitchFamily="34" charset="0"/>
              </a:rPr>
              <a:t>	</a:t>
            </a:r>
            <a:r>
              <a:rPr lang="en-US" altLang="en-US" sz="2800" b="1" dirty="0" err="1">
                <a:cs typeface="Arial" panose="020B0604020202020204" pitchFamily="34" charset="0"/>
              </a:rPr>
              <a:t>Quận</a:t>
            </a:r>
            <a:r>
              <a:rPr lang="en-US" altLang="en-US" sz="2800" b="1" dirty="0">
                <a:cs typeface="Arial" panose="020B0604020202020204" pitchFamily="34" charset="0"/>
              </a:rPr>
              <a:t> Giao </a:t>
            </a:r>
            <a:r>
              <a:rPr lang="en-US" altLang="en-US" sz="2800" b="1" dirty="0" err="1">
                <a:cs typeface="Arial" panose="020B0604020202020204" pitchFamily="34" charset="0"/>
              </a:rPr>
              <a:t>Chỉ</a:t>
            </a:r>
            <a:r>
              <a:rPr lang="en-US" altLang="en-US" sz="2800" b="1" dirty="0">
                <a:cs typeface="Arial" panose="020B0604020202020204" pitchFamily="34" charset="0"/>
              </a:rPr>
              <a:t>: </a:t>
            </a:r>
            <a:r>
              <a:rPr lang="en-US" altLang="en-US" sz="2800" b="1" dirty="0" err="1">
                <a:cs typeface="Arial" panose="020B0604020202020204" pitchFamily="34" charset="0"/>
              </a:rPr>
              <a:t>Thời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nhà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Hán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đô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hộ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nước</a:t>
            </a:r>
            <a:r>
              <a:rPr lang="en-US" altLang="en-US" sz="2800" b="1" dirty="0">
                <a:cs typeface="Arial" panose="020B0604020202020204" pitchFamily="34" charset="0"/>
              </a:rPr>
              <a:t> ta, </a:t>
            </a:r>
            <a:r>
              <a:rPr lang="en-US" altLang="en-US" sz="2800" b="1" dirty="0" err="1">
                <a:cs typeface="Arial" panose="020B0604020202020204" pitchFamily="34" charset="0"/>
              </a:rPr>
              <a:t>vùng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đất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Bắc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Bộ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Bắc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Trung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Bộ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chúng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đặt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quận</a:t>
            </a:r>
            <a:r>
              <a:rPr lang="en-US" altLang="en-US" sz="2800" b="1" dirty="0">
                <a:cs typeface="Arial" panose="020B0604020202020204" pitchFamily="34" charset="0"/>
              </a:rPr>
              <a:t> Giao </a:t>
            </a:r>
            <a:r>
              <a:rPr lang="en-US" altLang="en-US" sz="2800" b="1" dirty="0" err="1">
                <a:cs typeface="Arial" panose="020B0604020202020204" pitchFamily="34" charset="0"/>
              </a:rPr>
              <a:t>Chỉ</a:t>
            </a:r>
            <a:r>
              <a:rPr lang="en-US" altLang="en-US" sz="2800" b="1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13" descr="IMG_1146">
            <a:extLst>
              <a:ext uri="{FF2B5EF4-FFF2-40B4-BE49-F238E27FC236}">
                <a16:creationId xmlns:a16="http://schemas.microsoft.com/office/drawing/2014/main" id="{AA311CC5-539B-4E06-A37A-62F6AA25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t="17056" r="5954"/>
          <a:stretch>
            <a:fillRect/>
          </a:stretch>
        </p:blipFill>
        <p:spPr bwMode="auto">
          <a:xfrm>
            <a:off x="5921478" y="1858296"/>
            <a:ext cx="5867400" cy="4807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14">
            <a:extLst>
              <a:ext uri="{FF2B5EF4-FFF2-40B4-BE49-F238E27FC236}">
                <a16:creationId xmlns:a16="http://schemas.microsoft.com/office/drawing/2014/main" id="{4C17CC01-2144-4A29-9F60-A68DE18E5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838" y="2418735"/>
            <a:ext cx="1879550" cy="1710814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0A63BDBA-F5F1-43DD-8FDE-7D08461A0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299" y="3186476"/>
            <a:ext cx="484209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QUẬN GIAO CHỈ THỜI NHÀ HÁN CAI TRỊ</a:t>
            </a:r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id="{CF76A251-6104-4668-AE4B-208C985F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70" y="1715958"/>
            <a:ext cx="1592825" cy="159282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E1398853-E7A8-4CB0-A1C9-3D02C873F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22" y="5373609"/>
            <a:ext cx="494562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600" b="1" dirty="0">
                <a:cs typeface="Arial" panose="020B0604020202020204" pitchFamily="34" charset="0"/>
              </a:rPr>
              <a:t>     </a:t>
            </a:r>
            <a:r>
              <a:rPr lang="en-US" altLang="en-US" sz="2600" b="1" dirty="0" err="1">
                <a:cs typeface="Arial" panose="020B0604020202020204" pitchFamily="34" charset="0"/>
              </a:rPr>
              <a:t>Thái</a:t>
            </a:r>
            <a:r>
              <a:rPr lang="en-US" altLang="en-US" sz="2600" b="1" dirty="0"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cs typeface="Arial" panose="020B0604020202020204" pitchFamily="34" charset="0"/>
              </a:rPr>
              <a:t>thú</a:t>
            </a:r>
            <a:r>
              <a:rPr lang="en-US" altLang="en-US" sz="2600" b="1" dirty="0">
                <a:cs typeface="Arial" panose="020B0604020202020204" pitchFamily="34" charset="0"/>
              </a:rPr>
              <a:t>: </a:t>
            </a:r>
            <a:r>
              <a:rPr lang="en-US" altLang="en-US" sz="2600" b="1" dirty="0" err="1">
                <a:cs typeface="Arial" panose="020B0604020202020204" pitchFamily="34" charset="0"/>
              </a:rPr>
              <a:t>Là</a:t>
            </a:r>
            <a:r>
              <a:rPr lang="en-US" altLang="en-US" sz="2600" b="1" dirty="0"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cs typeface="Arial" panose="020B0604020202020204" pitchFamily="34" charset="0"/>
              </a:rPr>
              <a:t>một</a:t>
            </a:r>
            <a:r>
              <a:rPr lang="en-US" altLang="en-US" sz="2600" b="1" dirty="0"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cs typeface="Arial" panose="020B0604020202020204" pitchFamily="34" charset="0"/>
              </a:rPr>
              <a:t>chức</a:t>
            </a:r>
            <a:r>
              <a:rPr lang="en-US" altLang="en-US" sz="2600" b="1" dirty="0"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cs typeface="Arial" panose="020B0604020202020204" pitchFamily="34" charset="0"/>
              </a:rPr>
              <a:t>quan</a:t>
            </a:r>
            <a:r>
              <a:rPr lang="en-US" altLang="en-US" sz="2600" b="1" dirty="0"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cs typeface="Arial" panose="020B0604020202020204" pitchFamily="34" charset="0"/>
              </a:rPr>
              <a:t>cai</a:t>
            </a:r>
            <a:r>
              <a:rPr lang="en-US" altLang="en-US" sz="2600" b="1" dirty="0"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cs typeface="Arial" panose="020B0604020202020204" pitchFamily="34" charset="0"/>
              </a:rPr>
              <a:t>trị</a:t>
            </a:r>
            <a:r>
              <a:rPr lang="en-US" altLang="en-US" sz="2600" b="1" dirty="0"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cs typeface="Arial" panose="020B0604020202020204" pitchFamily="34" charset="0"/>
              </a:rPr>
              <a:t>một</a:t>
            </a:r>
            <a:r>
              <a:rPr lang="en-US" altLang="en-US" sz="2600" b="1" dirty="0"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cs typeface="Arial" panose="020B0604020202020204" pitchFamily="34" charset="0"/>
              </a:rPr>
              <a:t>quận</a:t>
            </a:r>
            <a:r>
              <a:rPr lang="en-US" altLang="en-US" sz="2600" b="1" dirty="0"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cs typeface="Arial" panose="020B0604020202020204" pitchFamily="34" charset="0"/>
              </a:rPr>
              <a:t>thời</a:t>
            </a:r>
            <a:r>
              <a:rPr lang="en-US" altLang="en-US" sz="2600" b="1" dirty="0"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cs typeface="Arial" panose="020B0604020202020204" pitchFamily="34" charset="0"/>
              </a:rPr>
              <a:t>nhà</a:t>
            </a:r>
            <a:r>
              <a:rPr lang="en-US" altLang="en-US" sz="2600" b="1" dirty="0"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cs typeface="Arial" panose="020B0604020202020204" pitchFamily="34" charset="0"/>
              </a:rPr>
              <a:t>Hán</a:t>
            </a:r>
            <a:r>
              <a:rPr lang="en-US" altLang="en-US" sz="2600" b="1" dirty="0"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cs typeface="Arial" panose="020B0604020202020204" pitchFamily="34" charset="0"/>
              </a:rPr>
              <a:t>đô</a:t>
            </a:r>
            <a:r>
              <a:rPr lang="en-US" altLang="en-US" sz="2600" b="1" dirty="0"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cs typeface="Arial" panose="020B0604020202020204" pitchFamily="34" charset="0"/>
              </a:rPr>
              <a:t>hộ</a:t>
            </a:r>
            <a:r>
              <a:rPr lang="en-US" altLang="en-US" sz="2600" b="1" dirty="0"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cs typeface="Arial" panose="020B0604020202020204" pitchFamily="34" charset="0"/>
              </a:rPr>
              <a:t>nước</a:t>
            </a:r>
            <a:r>
              <a:rPr lang="en-US" altLang="en-US" sz="2600" b="1" dirty="0">
                <a:cs typeface="Arial" panose="020B0604020202020204" pitchFamily="34" charset="0"/>
              </a:rPr>
              <a:t> ta.</a:t>
            </a:r>
          </a:p>
        </p:txBody>
      </p:sp>
      <p:grpSp>
        <p:nvGrpSpPr>
          <p:cNvPr id="18" name="Google Shape;9607;p89">
            <a:extLst>
              <a:ext uri="{FF2B5EF4-FFF2-40B4-BE49-F238E27FC236}">
                <a16:creationId xmlns:a16="http://schemas.microsoft.com/office/drawing/2014/main" id="{A028F2B0-CCBA-4BA0-8C16-BC31C0126A97}"/>
              </a:ext>
            </a:extLst>
          </p:cNvPr>
          <p:cNvGrpSpPr/>
          <p:nvPr/>
        </p:nvGrpSpPr>
        <p:grpSpPr>
          <a:xfrm>
            <a:off x="2397850" y="4326194"/>
            <a:ext cx="774275" cy="852165"/>
            <a:chOff x="-57956275" y="3197925"/>
            <a:chExt cx="319000" cy="319225"/>
          </a:xfrm>
          <a:solidFill>
            <a:schemeClr val="tx2"/>
          </a:solidFill>
        </p:grpSpPr>
        <p:sp>
          <p:nvSpPr>
            <p:cNvPr id="19" name="Google Shape;9608;p89">
              <a:extLst>
                <a:ext uri="{FF2B5EF4-FFF2-40B4-BE49-F238E27FC236}">
                  <a16:creationId xmlns:a16="http://schemas.microsoft.com/office/drawing/2014/main" id="{4EFE88C3-C5D2-4C4E-854C-3E4E71867CF9}"/>
                </a:ext>
              </a:extLst>
            </p:cNvPr>
            <p:cNvSpPr/>
            <p:nvPr/>
          </p:nvSpPr>
          <p:spPr>
            <a:xfrm>
              <a:off x="-57940525" y="3353300"/>
              <a:ext cx="18150" cy="65400"/>
            </a:xfrm>
            <a:custGeom>
              <a:avLst/>
              <a:gdLst/>
              <a:ahLst/>
              <a:cxnLst/>
              <a:rect l="l" t="t" r="r" b="b"/>
              <a:pathLst>
                <a:path w="726" h="2616" extrusionOk="0">
                  <a:moveTo>
                    <a:pt x="725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25" y="2615"/>
                  </a:cubicBezTo>
                  <a:lnTo>
                    <a:pt x="725" y="239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9609;p89">
              <a:extLst>
                <a:ext uri="{FF2B5EF4-FFF2-40B4-BE49-F238E27FC236}">
                  <a16:creationId xmlns:a16="http://schemas.microsoft.com/office/drawing/2014/main" id="{59053B72-679A-4204-B390-8DD75B018681}"/>
                </a:ext>
              </a:extLst>
            </p:cNvPr>
            <p:cNvSpPr/>
            <p:nvPr/>
          </p:nvSpPr>
          <p:spPr>
            <a:xfrm>
              <a:off x="-57679825" y="3353300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1" y="0"/>
                  </a:moveTo>
                  <a:lnTo>
                    <a:pt x="1" y="2395"/>
                  </a:lnTo>
                  <a:lnTo>
                    <a:pt x="1" y="2615"/>
                  </a:lnTo>
                  <a:cubicBezTo>
                    <a:pt x="442" y="2332"/>
                    <a:pt x="757" y="1859"/>
                    <a:pt x="757" y="1292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9610;p89">
              <a:extLst>
                <a:ext uri="{FF2B5EF4-FFF2-40B4-BE49-F238E27FC236}">
                  <a16:creationId xmlns:a16="http://schemas.microsoft.com/office/drawing/2014/main" id="{3845A87A-6A52-43E9-8D7D-689AC3E21017}"/>
                </a:ext>
              </a:extLst>
            </p:cNvPr>
            <p:cNvSpPr/>
            <p:nvPr/>
          </p:nvSpPr>
          <p:spPr>
            <a:xfrm>
              <a:off x="-57956275" y="3255625"/>
              <a:ext cx="319000" cy="55175"/>
            </a:xfrm>
            <a:custGeom>
              <a:avLst/>
              <a:gdLst/>
              <a:ahLst/>
              <a:cxnLst/>
              <a:rect l="l" t="t" r="r" b="b"/>
              <a:pathLst>
                <a:path w="12760" h="2207" extrusionOk="0">
                  <a:moveTo>
                    <a:pt x="442" y="1"/>
                  </a:moveTo>
                  <a:cubicBezTo>
                    <a:pt x="190" y="1"/>
                    <a:pt x="1" y="253"/>
                    <a:pt x="64" y="442"/>
                  </a:cubicBezTo>
                  <a:cubicBezTo>
                    <a:pt x="284" y="1481"/>
                    <a:pt x="1261" y="2206"/>
                    <a:pt x="2332" y="2206"/>
                  </a:cubicBezTo>
                  <a:lnTo>
                    <a:pt x="10523" y="2206"/>
                  </a:lnTo>
                  <a:cubicBezTo>
                    <a:pt x="11563" y="2206"/>
                    <a:pt x="12571" y="1418"/>
                    <a:pt x="12760" y="442"/>
                  </a:cubicBezTo>
                  <a:cubicBezTo>
                    <a:pt x="12603" y="221"/>
                    <a:pt x="12445" y="1"/>
                    <a:pt x="12193" y="1"/>
                  </a:cubicBezTo>
                  <a:lnTo>
                    <a:pt x="10303" y="1"/>
                  </a:lnTo>
                  <a:lnTo>
                    <a:pt x="10303" y="757"/>
                  </a:lnTo>
                  <a:cubicBezTo>
                    <a:pt x="10303" y="946"/>
                    <a:pt x="10145" y="1103"/>
                    <a:pt x="9956" y="1103"/>
                  </a:cubicBezTo>
                  <a:cubicBezTo>
                    <a:pt x="9767" y="1103"/>
                    <a:pt x="9610" y="946"/>
                    <a:pt x="9610" y="757"/>
                  </a:cubicBezTo>
                  <a:lnTo>
                    <a:pt x="9610" y="1"/>
                  </a:lnTo>
                  <a:lnTo>
                    <a:pt x="8853" y="1"/>
                  </a:lnTo>
                  <a:lnTo>
                    <a:pt x="8853" y="757"/>
                  </a:lnTo>
                  <a:cubicBezTo>
                    <a:pt x="8853" y="946"/>
                    <a:pt x="8696" y="1103"/>
                    <a:pt x="8507" y="1103"/>
                  </a:cubicBezTo>
                  <a:cubicBezTo>
                    <a:pt x="8318" y="1103"/>
                    <a:pt x="8160" y="946"/>
                    <a:pt x="8160" y="757"/>
                  </a:cubicBezTo>
                  <a:lnTo>
                    <a:pt x="8160" y="1"/>
                  </a:lnTo>
                  <a:lnTo>
                    <a:pt x="7404" y="1"/>
                  </a:lnTo>
                  <a:lnTo>
                    <a:pt x="7404" y="757"/>
                  </a:lnTo>
                  <a:cubicBezTo>
                    <a:pt x="7404" y="946"/>
                    <a:pt x="7247" y="1103"/>
                    <a:pt x="7058" y="1103"/>
                  </a:cubicBezTo>
                  <a:cubicBezTo>
                    <a:pt x="6837" y="1103"/>
                    <a:pt x="6680" y="946"/>
                    <a:pt x="6680" y="757"/>
                  </a:cubicBezTo>
                  <a:lnTo>
                    <a:pt x="6680" y="1"/>
                  </a:lnTo>
                  <a:lnTo>
                    <a:pt x="5955" y="1"/>
                  </a:lnTo>
                  <a:lnTo>
                    <a:pt x="5955" y="757"/>
                  </a:lnTo>
                  <a:cubicBezTo>
                    <a:pt x="5955" y="946"/>
                    <a:pt x="5797" y="1103"/>
                    <a:pt x="5577" y="1103"/>
                  </a:cubicBezTo>
                  <a:cubicBezTo>
                    <a:pt x="5388" y="1103"/>
                    <a:pt x="5230" y="946"/>
                    <a:pt x="5230" y="757"/>
                  </a:cubicBezTo>
                  <a:lnTo>
                    <a:pt x="5230" y="1"/>
                  </a:lnTo>
                  <a:lnTo>
                    <a:pt x="4474" y="1"/>
                  </a:lnTo>
                  <a:lnTo>
                    <a:pt x="4474" y="757"/>
                  </a:lnTo>
                  <a:cubicBezTo>
                    <a:pt x="4474" y="946"/>
                    <a:pt x="4317" y="1103"/>
                    <a:pt x="4128" y="1103"/>
                  </a:cubicBezTo>
                  <a:cubicBezTo>
                    <a:pt x="3939" y="1103"/>
                    <a:pt x="3781" y="946"/>
                    <a:pt x="3781" y="757"/>
                  </a:cubicBezTo>
                  <a:lnTo>
                    <a:pt x="3781" y="1"/>
                  </a:lnTo>
                  <a:lnTo>
                    <a:pt x="3025" y="1"/>
                  </a:lnTo>
                  <a:lnTo>
                    <a:pt x="3025" y="757"/>
                  </a:lnTo>
                  <a:cubicBezTo>
                    <a:pt x="3025" y="946"/>
                    <a:pt x="2867" y="1103"/>
                    <a:pt x="2678" y="1103"/>
                  </a:cubicBezTo>
                  <a:cubicBezTo>
                    <a:pt x="2489" y="1103"/>
                    <a:pt x="2332" y="946"/>
                    <a:pt x="2332" y="757"/>
                  </a:cubicBezTo>
                  <a:lnTo>
                    <a:pt x="2332" y="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9611;p89">
              <a:extLst>
                <a:ext uri="{FF2B5EF4-FFF2-40B4-BE49-F238E27FC236}">
                  <a16:creationId xmlns:a16="http://schemas.microsoft.com/office/drawing/2014/main" id="{0DB3EAAB-C520-4DF4-9EF6-F50E571C9061}"/>
                </a:ext>
              </a:extLst>
            </p:cNvPr>
            <p:cNvSpPr/>
            <p:nvPr/>
          </p:nvSpPr>
          <p:spPr>
            <a:xfrm>
              <a:off x="-57868050" y="3494275"/>
              <a:ext cx="18900" cy="22875"/>
            </a:xfrm>
            <a:custGeom>
              <a:avLst/>
              <a:gdLst/>
              <a:ahLst/>
              <a:cxnLst/>
              <a:rect l="l" t="t" r="r" b="b"/>
              <a:pathLst>
                <a:path w="756" h="915" extrusionOk="0">
                  <a:moveTo>
                    <a:pt x="0" y="1"/>
                  </a:move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410" y="914"/>
                  </a:cubicBezTo>
                  <a:cubicBezTo>
                    <a:pt x="599" y="914"/>
                    <a:pt x="756" y="757"/>
                    <a:pt x="756" y="536"/>
                  </a:cubicBezTo>
                  <a:lnTo>
                    <a:pt x="756" y="473"/>
                  </a:lnTo>
                  <a:cubicBezTo>
                    <a:pt x="473" y="347"/>
                    <a:pt x="252" y="158"/>
                    <a:pt x="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9612;p89">
              <a:extLst>
                <a:ext uri="{FF2B5EF4-FFF2-40B4-BE49-F238E27FC236}">
                  <a16:creationId xmlns:a16="http://schemas.microsoft.com/office/drawing/2014/main" id="{F2496076-0419-4C7B-8FAC-1C215E51EC0D}"/>
                </a:ext>
              </a:extLst>
            </p:cNvPr>
            <p:cNvSpPr/>
            <p:nvPr/>
          </p:nvSpPr>
          <p:spPr>
            <a:xfrm>
              <a:off x="-57755425" y="3494275"/>
              <a:ext cx="18125" cy="22875"/>
            </a:xfrm>
            <a:custGeom>
              <a:avLst/>
              <a:gdLst/>
              <a:ahLst/>
              <a:cxnLst/>
              <a:rect l="l" t="t" r="r" b="b"/>
              <a:pathLst>
                <a:path w="725" h="915" extrusionOk="0">
                  <a:moveTo>
                    <a:pt x="725" y="1"/>
                  </a:moveTo>
                  <a:cubicBezTo>
                    <a:pt x="504" y="190"/>
                    <a:pt x="252" y="347"/>
                    <a:pt x="0" y="473"/>
                  </a:cubicBez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378" y="914"/>
                  </a:cubicBezTo>
                  <a:cubicBezTo>
                    <a:pt x="567" y="914"/>
                    <a:pt x="725" y="757"/>
                    <a:pt x="725" y="536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9613;p89">
              <a:extLst>
                <a:ext uri="{FF2B5EF4-FFF2-40B4-BE49-F238E27FC236}">
                  <a16:creationId xmlns:a16="http://schemas.microsoft.com/office/drawing/2014/main" id="{281DF9C4-1121-4C35-930F-440C48C7A857}"/>
                </a:ext>
              </a:extLst>
            </p:cNvPr>
            <p:cNvSpPr/>
            <p:nvPr/>
          </p:nvSpPr>
          <p:spPr>
            <a:xfrm>
              <a:off x="-57903500" y="3329675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615" y="756"/>
                  </a:moveTo>
                  <a:cubicBezTo>
                    <a:pt x="2804" y="756"/>
                    <a:pt x="2962" y="914"/>
                    <a:pt x="2962" y="1103"/>
                  </a:cubicBezTo>
                  <a:cubicBezTo>
                    <a:pt x="2962" y="1292"/>
                    <a:pt x="2804" y="1449"/>
                    <a:pt x="2615" y="1449"/>
                  </a:cubicBezTo>
                  <a:cubicBezTo>
                    <a:pt x="2395" y="1449"/>
                    <a:pt x="2269" y="1292"/>
                    <a:pt x="2269" y="1103"/>
                  </a:cubicBezTo>
                  <a:cubicBezTo>
                    <a:pt x="2206" y="945"/>
                    <a:pt x="2395" y="756"/>
                    <a:pt x="2615" y="756"/>
                  </a:cubicBezTo>
                  <a:close/>
                  <a:moveTo>
                    <a:pt x="5608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608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199" y="945"/>
                    <a:pt x="5356" y="756"/>
                    <a:pt x="5608" y="756"/>
                  </a:cubicBezTo>
                  <a:close/>
                  <a:moveTo>
                    <a:pt x="5159" y="4072"/>
                  </a:moveTo>
                  <a:cubicBezTo>
                    <a:pt x="5254" y="4072"/>
                    <a:pt x="5340" y="4112"/>
                    <a:pt x="5388" y="4190"/>
                  </a:cubicBezTo>
                  <a:cubicBezTo>
                    <a:pt x="5545" y="4348"/>
                    <a:pt x="5545" y="4568"/>
                    <a:pt x="5388" y="4694"/>
                  </a:cubicBezTo>
                  <a:cubicBezTo>
                    <a:pt x="5041" y="5041"/>
                    <a:pt x="4569" y="5230"/>
                    <a:pt x="4096" y="5230"/>
                  </a:cubicBezTo>
                  <a:cubicBezTo>
                    <a:pt x="3623" y="5230"/>
                    <a:pt x="3119" y="5041"/>
                    <a:pt x="2804" y="4694"/>
                  </a:cubicBezTo>
                  <a:cubicBezTo>
                    <a:pt x="2647" y="4537"/>
                    <a:pt x="2647" y="4285"/>
                    <a:pt x="2804" y="4190"/>
                  </a:cubicBezTo>
                  <a:cubicBezTo>
                    <a:pt x="2883" y="4112"/>
                    <a:pt x="2978" y="4072"/>
                    <a:pt x="3068" y="4072"/>
                  </a:cubicBezTo>
                  <a:cubicBezTo>
                    <a:pt x="3159" y="4072"/>
                    <a:pt x="3245" y="4112"/>
                    <a:pt x="3308" y="4190"/>
                  </a:cubicBezTo>
                  <a:cubicBezTo>
                    <a:pt x="3513" y="4379"/>
                    <a:pt x="3797" y="4474"/>
                    <a:pt x="4084" y="4474"/>
                  </a:cubicBezTo>
                  <a:cubicBezTo>
                    <a:pt x="4372" y="4474"/>
                    <a:pt x="4663" y="4379"/>
                    <a:pt x="4884" y="4190"/>
                  </a:cubicBezTo>
                  <a:cubicBezTo>
                    <a:pt x="4962" y="4112"/>
                    <a:pt x="5065" y="4072"/>
                    <a:pt x="5159" y="4072"/>
                  </a:cubicBezTo>
                  <a:close/>
                  <a:moveTo>
                    <a:pt x="0" y="0"/>
                  </a:moveTo>
                  <a:lnTo>
                    <a:pt x="0" y="3403"/>
                  </a:lnTo>
                  <a:cubicBezTo>
                    <a:pt x="0" y="4663"/>
                    <a:pt x="599" y="5829"/>
                    <a:pt x="1513" y="6585"/>
                  </a:cubicBezTo>
                  <a:lnTo>
                    <a:pt x="1513" y="4127"/>
                  </a:lnTo>
                  <a:cubicBezTo>
                    <a:pt x="1513" y="3119"/>
                    <a:pt x="2332" y="2300"/>
                    <a:pt x="3340" y="2300"/>
                  </a:cubicBezTo>
                  <a:cubicBezTo>
                    <a:pt x="3560" y="2300"/>
                    <a:pt x="3718" y="2458"/>
                    <a:pt x="3718" y="2647"/>
                  </a:cubicBezTo>
                  <a:cubicBezTo>
                    <a:pt x="3718" y="2836"/>
                    <a:pt x="3560" y="2993"/>
                    <a:pt x="3340" y="2993"/>
                  </a:cubicBezTo>
                  <a:cubicBezTo>
                    <a:pt x="2710" y="2993"/>
                    <a:pt x="2237" y="3497"/>
                    <a:pt x="2237" y="4096"/>
                  </a:cubicBezTo>
                  <a:lnTo>
                    <a:pt x="2237" y="7026"/>
                  </a:lnTo>
                  <a:cubicBezTo>
                    <a:pt x="2804" y="7278"/>
                    <a:pt x="3434" y="7498"/>
                    <a:pt x="4096" y="7498"/>
                  </a:cubicBezTo>
                  <a:cubicBezTo>
                    <a:pt x="4758" y="7498"/>
                    <a:pt x="5388" y="7341"/>
                    <a:pt x="5955" y="7026"/>
                  </a:cubicBezTo>
                  <a:lnTo>
                    <a:pt x="5955" y="4096"/>
                  </a:lnTo>
                  <a:cubicBezTo>
                    <a:pt x="5955" y="3466"/>
                    <a:pt x="5451" y="2993"/>
                    <a:pt x="4852" y="2993"/>
                  </a:cubicBezTo>
                  <a:cubicBezTo>
                    <a:pt x="4663" y="2993"/>
                    <a:pt x="4506" y="2836"/>
                    <a:pt x="4506" y="2647"/>
                  </a:cubicBezTo>
                  <a:cubicBezTo>
                    <a:pt x="4506" y="2458"/>
                    <a:pt x="4663" y="2300"/>
                    <a:pt x="4852" y="2300"/>
                  </a:cubicBezTo>
                  <a:cubicBezTo>
                    <a:pt x="5860" y="2300"/>
                    <a:pt x="6711" y="3119"/>
                    <a:pt x="6711" y="4127"/>
                  </a:cubicBezTo>
                  <a:lnTo>
                    <a:pt x="6711" y="6585"/>
                  </a:lnTo>
                  <a:cubicBezTo>
                    <a:pt x="7593" y="5829"/>
                    <a:pt x="8192" y="4663"/>
                    <a:pt x="8192" y="3403"/>
                  </a:cubicBezTo>
                  <a:lnTo>
                    <a:pt x="8192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9614;p89">
              <a:extLst>
                <a:ext uri="{FF2B5EF4-FFF2-40B4-BE49-F238E27FC236}">
                  <a16:creationId xmlns:a16="http://schemas.microsoft.com/office/drawing/2014/main" id="{BFD8485D-1488-4F4D-AEA9-C54D299AB662}"/>
                </a:ext>
              </a:extLst>
            </p:cNvPr>
            <p:cNvSpPr/>
            <p:nvPr/>
          </p:nvSpPr>
          <p:spPr>
            <a:xfrm>
              <a:off x="-57860975" y="3197925"/>
              <a:ext cx="119750" cy="37250"/>
            </a:xfrm>
            <a:custGeom>
              <a:avLst/>
              <a:gdLst/>
              <a:ahLst/>
              <a:cxnLst/>
              <a:rect l="l" t="t" r="r" b="b"/>
              <a:pathLst>
                <a:path w="4790" h="1490" extrusionOk="0">
                  <a:moveTo>
                    <a:pt x="2383" y="1"/>
                  </a:moveTo>
                  <a:cubicBezTo>
                    <a:pt x="1812" y="1"/>
                    <a:pt x="1245" y="214"/>
                    <a:pt x="851" y="639"/>
                  </a:cubicBezTo>
                  <a:lnTo>
                    <a:pt x="1" y="1490"/>
                  </a:lnTo>
                  <a:lnTo>
                    <a:pt x="4789" y="1490"/>
                  </a:lnTo>
                  <a:lnTo>
                    <a:pt x="3939" y="639"/>
                  </a:lnTo>
                  <a:cubicBezTo>
                    <a:pt x="3529" y="214"/>
                    <a:pt x="2954" y="1"/>
                    <a:pt x="2383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733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42E2995-D095-4D9E-BF65-ABDF0697F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9200"/>
            <a:ext cx="7079226" cy="4080388"/>
          </a:xfrm>
          <a:prstGeom prst="homePlate">
            <a:avLst/>
          </a:prstGeom>
        </p:spPr>
      </p:pic>
      <p:sp>
        <p:nvSpPr>
          <p:cNvPr id="7" name="Text Box 17">
            <a:extLst>
              <a:ext uri="{FF2B5EF4-FFF2-40B4-BE49-F238E27FC236}">
                <a16:creationId xmlns:a16="http://schemas.microsoft.com/office/drawing/2014/main" id="{5A33FE18-E129-4F13-A351-EE205A1D636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70387" y="4042253"/>
            <a:ext cx="4827639" cy="2680734"/>
          </a:xfrm>
          <a:prstGeom prst="homePlate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lang="vi-VN" altLang="en-US" sz="11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Linh nay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Linh,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endParaRPr lang="en-US" altLang="en-US" sz="11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rần Trung Đạo: Từ Tô Định đến Nguyễn Phú Trọng, năm 43 trong lịch sử. –  TIẾNG LÒNG TA">
            <a:extLst>
              <a:ext uri="{FF2B5EF4-FFF2-40B4-BE49-F238E27FC236}">
                <a16:creationId xmlns:a16="http://schemas.microsoft.com/office/drawing/2014/main" id="{5093B3F4-0FF7-40DE-96B3-7F6EDFD01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8412" y="2536723"/>
            <a:ext cx="6823588" cy="4305699"/>
          </a:xfrm>
          <a:prstGeom prst="homePlat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0">
            <a:extLst>
              <a:ext uri="{FF2B5EF4-FFF2-40B4-BE49-F238E27FC236}">
                <a16:creationId xmlns:a16="http://schemas.microsoft.com/office/drawing/2014/main" id="{849CE21A-8D3C-41BF-AA60-0338B7338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361" y="1216555"/>
            <a:ext cx="48276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Giao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lam,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cuả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A43E1B04-4DE1-4C93-BECD-330E04AD6D61}"/>
              </a:ext>
            </a:extLst>
          </p:cNvPr>
          <p:cNvSpPr/>
          <p:nvPr/>
        </p:nvSpPr>
        <p:spPr>
          <a:xfrm>
            <a:off x="4424516" y="2943375"/>
            <a:ext cx="308732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v</a:t>
            </a:r>
            <a:r>
              <a:rPr lang="vi-VN" sz="166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</a:t>
            </a:r>
            <a:endParaRPr lang="en-US" sz="16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>
            <a:extLst>
              <a:ext uri="{FF2B5EF4-FFF2-40B4-BE49-F238E27FC236}">
                <a16:creationId xmlns:a16="http://schemas.microsoft.com/office/drawing/2014/main" id="{F1B993E3-8BBD-4486-B4E4-D13768838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8658" y="1113462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4443EEF7-0D01-4EBB-BA9E-7A182CEBB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41957E78-4276-4BAF-B180-4FAFF3E90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8658" y="2942262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6EDB01A7-640D-4B84-BDF6-1BCCB3C9F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528" y="853905"/>
            <a:ext cx="5498077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9AA6F6FA-5312-4DFD-81B4-947D343B5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530" y="1608506"/>
            <a:ext cx="5498078" cy="13849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A2BD435F-466F-46C8-85DC-3154188F1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102" y="4420137"/>
            <a:ext cx="7187381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2BE985A9-5BC3-424A-B273-3A909CC08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528" y="3394166"/>
            <a:ext cx="5498080" cy="95410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990000"/>
                </a:solidFill>
                <a:cs typeface="Arial" panose="020B0604020202020204" pitchFamily="34" charset="0"/>
              </a:rPr>
              <a:t>- Hai </a:t>
            </a:r>
            <a:r>
              <a:rPr lang="en-US" altLang="en-US" sz="2800" b="1" dirty="0" err="1">
                <a:solidFill>
                  <a:srgbClr val="990000"/>
                </a:solidFill>
                <a:cs typeface="Arial" panose="020B0604020202020204" pitchFamily="34" charset="0"/>
              </a:rPr>
              <a:t>Bà</a:t>
            </a:r>
            <a:r>
              <a:rPr lang="en-US" altLang="en-US" sz="2800" b="1" dirty="0">
                <a:solidFill>
                  <a:srgbClr val="99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cs typeface="Arial" panose="020B0604020202020204" pitchFamily="34" charset="0"/>
              </a:rPr>
              <a:t>Trưng</a:t>
            </a:r>
            <a:r>
              <a:rPr lang="en-US" altLang="en-US" sz="2800" b="1" dirty="0">
                <a:solidFill>
                  <a:srgbClr val="99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99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cs typeface="Arial" panose="020B0604020202020204" pitchFamily="34" charset="0"/>
              </a:rPr>
              <a:t>lòng</a:t>
            </a:r>
            <a:r>
              <a:rPr lang="en-US" altLang="en-US" sz="2800" b="1" dirty="0">
                <a:solidFill>
                  <a:srgbClr val="99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cs typeface="Arial" panose="020B0604020202020204" pitchFamily="34" charset="0"/>
              </a:rPr>
              <a:t>yêu</a:t>
            </a:r>
            <a:r>
              <a:rPr lang="en-US" altLang="en-US" sz="2800" b="1" dirty="0">
                <a:solidFill>
                  <a:srgbClr val="99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800" b="1" dirty="0">
                <a:solidFill>
                  <a:srgbClr val="99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990000"/>
                </a:solidFill>
                <a:cs typeface="Arial" panose="020B0604020202020204" pitchFamily="34" charset="0"/>
              </a:rPr>
              <a:t>căm</a:t>
            </a:r>
            <a:r>
              <a:rPr lang="en-US" altLang="en-US" sz="2800" b="1" dirty="0">
                <a:solidFill>
                  <a:srgbClr val="99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cs typeface="Arial" panose="020B0604020202020204" pitchFamily="34" charset="0"/>
              </a:rPr>
              <a:t>thù</a:t>
            </a:r>
            <a:r>
              <a:rPr lang="en-US" altLang="en-US" sz="2800" b="1" dirty="0">
                <a:solidFill>
                  <a:srgbClr val="99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cs typeface="Arial" panose="020B0604020202020204" pitchFamily="34" charset="0"/>
              </a:rPr>
              <a:t>giặc</a:t>
            </a:r>
            <a:r>
              <a:rPr lang="en-US" altLang="en-US" sz="2800" b="1" dirty="0">
                <a:solidFill>
                  <a:srgbClr val="99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cs typeface="Arial" panose="020B0604020202020204" pitchFamily="34" charset="0"/>
              </a:rPr>
              <a:t>sâu</a:t>
            </a:r>
            <a:r>
              <a:rPr lang="en-US" altLang="en-US" sz="2800" b="1" dirty="0">
                <a:solidFill>
                  <a:srgbClr val="99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cs typeface="Arial" panose="020B0604020202020204" pitchFamily="34" charset="0"/>
              </a:rPr>
              <a:t>sắc</a:t>
            </a:r>
            <a:r>
              <a:rPr lang="en-US" altLang="en-US" sz="2800" b="1" dirty="0">
                <a:solidFill>
                  <a:srgbClr val="990000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0279498-1459-46CE-A952-B6DE3FDE8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6260" y="1107281"/>
            <a:ext cx="3876675" cy="3181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 Box 9">
            <a:extLst>
              <a:ext uri="{FF2B5EF4-FFF2-40B4-BE49-F238E27FC236}">
                <a16:creationId xmlns:a16="http://schemas.microsoft.com/office/drawing/2014/main" id="{CF0520EA-09C0-40A8-B609-C2B7A51D9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015450"/>
            <a:ext cx="609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uộc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3200" b="1" dirty="0">
                <a:solidFill>
                  <a:schemeClr val="tx2"/>
                </a:solidFill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368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 animBg="1"/>
      <p:bldP spid="9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24;p29">
            <a:extLst>
              <a:ext uri="{FF2B5EF4-FFF2-40B4-BE49-F238E27FC236}">
                <a16:creationId xmlns:a16="http://schemas.microsoft.com/office/drawing/2014/main" id="{8BAD725E-07EC-4679-9B13-F86C66F8FBE6}"/>
              </a:ext>
            </a:extLst>
          </p:cNvPr>
          <p:cNvSpPr/>
          <p:nvPr/>
        </p:nvSpPr>
        <p:spPr>
          <a:xfrm>
            <a:off x="1309449" y="464209"/>
            <a:ext cx="9566788" cy="3221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4" descr="Untitled-10 copy">
            <a:extLst>
              <a:ext uri="{FF2B5EF4-FFF2-40B4-BE49-F238E27FC236}">
                <a16:creationId xmlns:a16="http://schemas.microsoft.com/office/drawing/2014/main" id="{16033DC8-135C-443A-A2BE-7A982C435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241" y="1971368"/>
            <a:ext cx="3276600" cy="47637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titled-12">
            <a:extLst>
              <a:ext uri="{FF2B5EF4-FFF2-40B4-BE49-F238E27FC236}">
                <a16:creationId xmlns:a16="http://schemas.microsoft.com/office/drawing/2014/main" id="{51DF17AD-F3D9-4045-88D5-80C9A263B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087" y="1163892"/>
            <a:ext cx="3276600" cy="55712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Untitled-11 copy">
            <a:extLst>
              <a:ext uri="{FF2B5EF4-FFF2-40B4-BE49-F238E27FC236}">
                <a16:creationId xmlns:a16="http://schemas.microsoft.com/office/drawing/2014/main" id="{77B83044-BECD-43A5-9DD6-E6B5ACFA8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933" y="1971368"/>
            <a:ext cx="3276600" cy="47637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9378794B-D8D9-4117-8DE3-F908F06A2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888" y="201562"/>
            <a:ext cx="95667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Sự</a:t>
            </a:r>
            <a:r>
              <a:rPr lang="vi-VN" alt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chuẩn</a:t>
            </a:r>
            <a:r>
              <a:rPr lang="vi-VN" alt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bị</a:t>
            </a:r>
            <a:r>
              <a:rPr lang="vi-VN" alt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cho c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uộc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3200" b="1" dirty="0">
                <a:solidFill>
                  <a:srgbClr val="0070C0"/>
                </a:solidFill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182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F0B76509-1AD2-4480-9C80-1B86FF2FA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570" y="4532671"/>
            <a:ext cx="641677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cs typeface="Arial" panose="020B0604020202020204" pitchFamily="34" charset="0"/>
              </a:rPr>
              <a:t>“ </a:t>
            </a:r>
            <a:r>
              <a:rPr lang="en-US" altLang="en-US" sz="2800" b="1" dirty="0" err="1"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xin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rửa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sạch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nước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th</a:t>
            </a:r>
            <a:r>
              <a:rPr lang="vi-VN" altLang="en-US" sz="2800" b="1" dirty="0">
                <a:cs typeface="Arial" panose="020B0604020202020204" pitchFamily="34" charset="0"/>
              </a:rPr>
              <a:t>ù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cs typeface="Arial" panose="020B0604020202020204" pitchFamily="34" charset="0"/>
              </a:rPr>
              <a:t>Hai </a:t>
            </a:r>
            <a:r>
              <a:rPr lang="en-US" altLang="en-US" sz="2800" b="1" dirty="0" err="1">
                <a:cs typeface="Arial" panose="020B0604020202020204" pitchFamily="34" charset="0"/>
              </a:rPr>
              <a:t>xin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đem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lại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nghiệp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xưa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họ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Hùng</a:t>
            </a:r>
            <a:endParaRPr lang="vi-VN" altLang="en-US" sz="2800" b="1" dirty="0"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cs typeface="Arial" panose="020B0604020202020204" pitchFamily="34" charset="0"/>
              </a:rPr>
              <a:t>Ba </a:t>
            </a:r>
            <a:r>
              <a:rPr lang="en-US" altLang="en-US" sz="2800" b="1" dirty="0" err="1">
                <a:cs typeface="Arial" panose="020B0604020202020204" pitchFamily="34" charset="0"/>
              </a:rPr>
              <a:t>kẻo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oan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ức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lòng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chồng</a:t>
            </a:r>
            <a:endParaRPr lang="vi-VN" altLang="en-US" sz="2800" b="1" dirty="0"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cs typeface="Arial" panose="020B0604020202020204" pitchFamily="34" charset="0"/>
              </a:rPr>
              <a:t>Bốn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xin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vẻn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vẹn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sở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công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lênh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này</a:t>
            </a:r>
            <a:r>
              <a:rPr lang="en-US" altLang="en-US" sz="2800" b="1" dirty="0">
                <a:cs typeface="Arial" panose="020B0604020202020204" pitchFamily="34" charset="0"/>
              </a:rPr>
              <a:t>”   (</a:t>
            </a:r>
            <a:r>
              <a:rPr lang="en-US" altLang="en-US" sz="2800" b="1" dirty="0" err="1">
                <a:cs typeface="Arial" panose="020B0604020202020204" pitchFamily="34" charset="0"/>
              </a:rPr>
              <a:t>Thiên</a:t>
            </a:r>
            <a:r>
              <a:rPr lang="en-US" altLang="en-US" sz="2800" b="1" dirty="0">
                <a:cs typeface="Arial" panose="020B0604020202020204" pitchFamily="34" charset="0"/>
              </a:rPr>
              <a:t> Nam </a:t>
            </a:r>
            <a:r>
              <a:rPr lang="en-US" altLang="en-US" sz="2800" b="1" dirty="0" err="1">
                <a:cs typeface="Arial" panose="020B0604020202020204" pitchFamily="34" charset="0"/>
              </a:rPr>
              <a:t>ngữ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lục</a:t>
            </a:r>
            <a:r>
              <a:rPr lang="en-US" altLang="en-US" sz="2800" b="1" dirty="0"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Picture 5" descr="trungvuongzt6">
            <a:extLst>
              <a:ext uri="{FF2B5EF4-FFF2-40B4-BE49-F238E27FC236}">
                <a16:creationId xmlns:a16="http://schemas.microsoft.com/office/drawing/2014/main" id="{0AC3F28A-1FE6-4827-8117-D079AE36F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r="12474" b="26015"/>
          <a:stretch>
            <a:fillRect/>
          </a:stretch>
        </p:blipFill>
        <p:spPr bwMode="auto">
          <a:xfrm>
            <a:off x="4163960" y="611187"/>
            <a:ext cx="4572000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L 3">
            <a:extLst>
              <a:ext uri="{FF2B5EF4-FFF2-40B4-BE49-F238E27FC236}">
                <a16:creationId xmlns:a16="http://schemas.microsoft.com/office/drawing/2014/main" id="{4B3E0848-8696-4CA0-A53D-07F28EB38B94}"/>
              </a:ext>
            </a:extLst>
          </p:cNvPr>
          <p:cNvSpPr/>
          <p:nvPr/>
        </p:nvSpPr>
        <p:spPr>
          <a:xfrm>
            <a:off x="2934927" y="5783924"/>
            <a:ext cx="1229032" cy="995516"/>
          </a:xfrm>
          <a:prstGeom prst="corner">
            <a:avLst>
              <a:gd name="adj1" fmla="val 25309"/>
              <a:gd name="adj2" fmla="val 302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ình chữ L 4">
            <a:extLst>
              <a:ext uri="{FF2B5EF4-FFF2-40B4-BE49-F238E27FC236}">
                <a16:creationId xmlns:a16="http://schemas.microsoft.com/office/drawing/2014/main" id="{6CE81ABE-0B3D-4E6F-B140-DE0D4395DF28}"/>
              </a:ext>
            </a:extLst>
          </p:cNvPr>
          <p:cNvSpPr/>
          <p:nvPr/>
        </p:nvSpPr>
        <p:spPr>
          <a:xfrm rot="10800000">
            <a:off x="8735960" y="4385187"/>
            <a:ext cx="1229032" cy="995516"/>
          </a:xfrm>
          <a:prstGeom prst="corner">
            <a:avLst>
              <a:gd name="adj1" fmla="val 30247"/>
              <a:gd name="adj2" fmla="val 27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2F6A893-191A-4889-8C2B-A7DC416C0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80" y="0"/>
            <a:ext cx="1388545" cy="1388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175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64;p56">
            <a:extLst>
              <a:ext uri="{FF2B5EF4-FFF2-40B4-BE49-F238E27FC236}">
                <a16:creationId xmlns:a16="http://schemas.microsoft.com/office/drawing/2014/main" id="{6884B697-1E8A-4E61-9EF5-4AC58890C510}"/>
              </a:ext>
            </a:extLst>
          </p:cNvPr>
          <p:cNvSpPr/>
          <p:nvPr/>
        </p:nvSpPr>
        <p:spPr>
          <a:xfrm>
            <a:off x="2276476" y="342315"/>
            <a:ext cx="9058274" cy="2519405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265;p56">
            <a:extLst>
              <a:ext uri="{FF2B5EF4-FFF2-40B4-BE49-F238E27FC236}">
                <a16:creationId xmlns:a16="http://schemas.microsoft.com/office/drawing/2014/main" id="{3A98468A-FA12-413C-B9D5-C182536D89CE}"/>
              </a:ext>
            </a:extLst>
          </p:cNvPr>
          <p:cNvSpPr/>
          <p:nvPr/>
        </p:nvSpPr>
        <p:spPr>
          <a:xfrm>
            <a:off x="2495550" y="556540"/>
            <a:ext cx="858202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379;p56">
            <a:extLst>
              <a:ext uri="{FF2B5EF4-FFF2-40B4-BE49-F238E27FC236}">
                <a16:creationId xmlns:a16="http://schemas.microsoft.com/office/drawing/2014/main" id="{30B4E611-1DD2-40CD-A13C-D694CF8B94B0}"/>
              </a:ext>
            </a:extLst>
          </p:cNvPr>
          <p:cNvGrpSpPr/>
          <p:nvPr/>
        </p:nvGrpSpPr>
        <p:grpSpPr>
          <a:xfrm>
            <a:off x="10680699" y="2572907"/>
            <a:ext cx="615335" cy="658210"/>
            <a:chOff x="-222388" y="1680158"/>
            <a:chExt cx="776827" cy="778853"/>
          </a:xfrm>
        </p:grpSpPr>
        <p:sp>
          <p:nvSpPr>
            <p:cNvPr id="7" name="Google Shape;2380;p56">
              <a:extLst>
                <a:ext uri="{FF2B5EF4-FFF2-40B4-BE49-F238E27FC236}">
                  <a16:creationId xmlns:a16="http://schemas.microsoft.com/office/drawing/2014/main" id="{A8DCCB97-C353-4005-9EA4-0EF594BB2BF2}"/>
                </a:ext>
              </a:extLst>
            </p:cNvPr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81;p56">
              <a:extLst>
                <a:ext uri="{FF2B5EF4-FFF2-40B4-BE49-F238E27FC236}">
                  <a16:creationId xmlns:a16="http://schemas.microsoft.com/office/drawing/2014/main" id="{5B867D84-FBC2-4A3B-B909-318050AC05C7}"/>
                </a:ext>
              </a:extLst>
            </p:cNvPr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382;p56">
              <a:extLst>
                <a:ext uri="{FF2B5EF4-FFF2-40B4-BE49-F238E27FC236}">
                  <a16:creationId xmlns:a16="http://schemas.microsoft.com/office/drawing/2014/main" id="{39F0124F-534F-4E0D-91FE-4F3C3E46CCE4}"/>
                </a:ext>
              </a:extLst>
            </p:cNvPr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83;p56">
              <a:extLst>
                <a:ext uri="{FF2B5EF4-FFF2-40B4-BE49-F238E27FC236}">
                  <a16:creationId xmlns:a16="http://schemas.microsoft.com/office/drawing/2014/main" id="{A343BDEC-163F-43D7-A2DB-1ED767CF13C1}"/>
                </a:ext>
              </a:extLst>
            </p:cNvPr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84;p56">
              <a:extLst>
                <a:ext uri="{FF2B5EF4-FFF2-40B4-BE49-F238E27FC236}">
                  <a16:creationId xmlns:a16="http://schemas.microsoft.com/office/drawing/2014/main" id="{9BFF3E3B-A56F-4F06-ACD2-BBF851994A1C}"/>
                </a:ext>
              </a:extLst>
            </p:cNvPr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85;p56">
              <a:extLst>
                <a:ext uri="{FF2B5EF4-FFF2-40B4-BE49-F238E27FC236}">
                  <a16:creationId xmlns:a16="http://schemas.microsoft.com/office/drawing/2014/main" id="{E3D0C7B2-5A5C-4D05-8CAD-76FED2DE6A98}"/>
                </a:ext>
              </a:extLst>
            </p:cNvPr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86;p56">
              <a:extLst>
                <a:ext uri="{FF2B5EF4-FFF2-40B4-BE49-F238E27FC236}">
                  <a16:creationId xmlns:a16="http://schemas.microsoft.com/office/drawing/2014/main" id="{3210697C-B0CF-4FC0-9DCE-BA2A79A10BC1}"/>
                </a:ext>
              </a:extLst>
            </p:cNvPr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87;p56">
              <a:extLst>
                <a:ext uri="{FF2B5EF4-FFF2-40B4-BE49-F238E27FC236}">
                  <a16:creationId xmlns:a16="http://schemas.microsoft.com/office/drawing/2014/main" id="{2C976C54-5DB8-4118-95B1-FEAE860819B9}"/>
                </a:ext>
              </a:extLst>
            </p:cNvPr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88;p56">
              <a:extLst>
                <a:ext uri="{FF2B5EF4-FFF2-40B4-BE49-F238E27FC236}">
                  <a16:creationId xmlns:a16="http://schemas.microsoft.com/office/drawing/2014/main" id="{E24DFE91-D325-4E75-8CB5-0854D11D85C6}"/>
                </a:ext>
              </a:extLst>
            </p:cNvPr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89;p56">
              <a:extLst>
                <a:ext uri="{FF2B5EF4-FFF2-40B4-BE49-F238E27FC236}">
                  <a16:creationId xmlns:a16="http://schemas.microsoft.com/office/drawing/2014/main" id="{415C0B06-5E28-4DCB-A144-8E6CCDDA5D1E}"/>
                </a:ext>
              </a:extLst>
            </p:cNvPr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90;p56">
              <a:extLst>
                <a:ext uri="{FF2B5EF4-FFF2-40B4-BE49-F238E27FC236}">
                  <a16:creationId xmlns:a16="http://schemas.microsoft.com/office/drawing/2014/main" id="{925B3911-E8E5-4A5D-8DD9-2F0CF554F919}"/>
                </a:ext>
              </a:extLst>
            </p:cNvPr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91;p56">
              <a:extLst>
                <a:ext uri="{FF2B5EF4-FFF2-40B4-BE49-F238E27FC236}">
                  <a16:creationId xmlns:a16="http://schemas.microsoft.com/office/drawing/2014/main" id="{8BEA6C0E-44DB-4795-9687-9391F5050B7A}"/>
                </a:ext>
              </a:extLst>
            </p:cNvPr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92;p56">
              <a:extLst>
                <a:ext uri="{FF2B5EF4-FFF2-40B4-BE49-F238E27FC236}">
                  <a16:creationId xmlns:a16="http://schemas.microsoft.com/office/drawing/2014/main" id="{9CE83397-4C9B-470A-96CF-913E772F792D}"/>
                </a:ext>
              </a:extLst>
            </p:cNvPr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379;p56">
            <a:extLst>
              <a:ext uri="{FF2B5EF4-FFF2-40B4-BE49-F238E27FC236}">
                <a16:creationId xmlns:a16="http://schemas.microsoft.com/office/drawing/2014/main" id="{E3639F44-F658-476C-BD65-320C55EB3D77}"/>
              </a:ext>
            </a:extLst>
          </p:cNvPr>
          <p:cNvGrpSpPr/>
          <p:nvPr/>
        </p:nvGrpSpPr>
        <p:grpSpPr>
          <a:xfrm>
            <a:off x="10806593" y="1865205"/>
            <a:ext cx="615335" cy="658210"/>
            <a:chOff x="-222388" y="1680158"/>
            <a:chExt cx="776827" cy="778853"/>
          </a:xfrm>
        </p:grpSpPr>
        <p:sp>
          <p:nvSpPr>
            <p:cNvPr id="21" name="Google Shape;2380;p56">
              <a:extLst>
                <a:ext uri="{FF2B5EF4-FFF2-40B4-BE49-F238E27FC236}">
                  <a16:creationId xmlns:a16="http://schemas.microsoft.com/office/drawing/2014/main" id="{C7111A2F-969A-4E8A-B9AF-F27921A0480D}"/>
                </a:ext>
              </a:extLst>
            </p:cNvPr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81;p56">
              <a:extLst>
                <a:ext uri="{FF2B5EF4-FFF2-40B4-BE49-F238E27FC236}">
                  <a16:creationId xmlns:a16="http://schemas.microsoft.com/office/drawing/2014/main" id="{4F72083D-A678-4FD7-B67E-5A1BD6B5023F}"/>
                </a:ext>
              </a:extLst>
            </p:cNvPr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82;p56">
              <a:extLst>
                <a:ext uri="{FF2B5EF4-FFF2-40B4-BE49-F238E27FC236}">
                  <a16:creationId xmlns:a16="http://schemas.microsoft.com/office/drawing/2014/main" id="{6D7004C1-C51E-4F73-9A86-EB73F4AE48D7}"/>
                </a:ext>
              </a:extLst>
            </p:cNvPr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83;p56">
              <a:extLst>
                <a:ext uri="{FF2B5EF4-FFF2-40B4-BE49-F238E27FC236}">
                  <a16:creationId xmlns:a16="http://schemas.microsoft.com/office/drawing/2014/main" id="{1D891215-C3F3-4BBE-B92C-C52BE7BE15EB}"/>
                </a:ext>
              </a:extLst>
            </p:cNvPr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84;p56">
              <a:extLst>
                <a:ext uri="{FF2B5EF4-FFF2-40B4-BE49-F238E27FC236}">
                  <a16:creationId xmlns:a16="http://schemas.microsoft.com/office/drawing/2014/main" id="{4B254A81-9045-4EDE-8356-38DA1D9DBD4A}"/>
                </a:ext>
              </a:extLst>
            </p:cNvPr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85;p56">
              <a:extLst>
                <a:ext uri="{FF2B5EF4-FFF2-40B4-BE49-F238E27FC236}">
                  <a16:creationId xmlns:a16="http://schemas.microsoft.com/office/drawing/2014/main" id="{6C0FB9F3-36F5-413D-9347-5971021FA210}"/>
                </a:ext>
              </a:extLst>
            </p:cNvPr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86;p56">
              <a:extLst>
                <a:ext uri="{FF2B5EF4-FFF2-40B4-BE49-F238E27FC236}">
                  <a16:creationId xmlns:a16="http://schemas.microsoft.com/office/drawing/2014/main" id="{D79E779E-2D13-42FB-AC09-AB5F1A924D5E}"/>
                </a:ext>
              </a:extLst>
            </p:cNvPr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87;p56">
              <a:extLst>
                <a:ext uri="{FF2B5EF4-FFF2-40B4-BE49-F238E27FC236}">
                  <a16:creationId xmlns:a16="http://schemas.microsoft.com/office/drawing/2014/main" id="{C09696D9-8F47-436F-96ED-BB4668CEE133}"/>
                </a:ext>
              </a:extLst>
            </p:cNvPr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88;p56">
              <a:extLst>
                <a:ext uri="{FF2B5EF4-FFF2-40B4-BE49-F238E27FC236}">
                  <a16:creationId xmlns:a16="http://schemas.microsoft.com/office/drawing/2014/main" id="{F2241778-F943-486C-9E9B-5086505B8432}"/>
                </a:ext>
              </a:extLst>
            </p:cNvPr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89;p56">
              <a:extLst>
                <a:ext uri="{FF2B5EF4-FFF2-40B4-BE49-F238E27FC236}">
                  <a16:creationId xmlns:a16="http://schemas.microsoft.com/office/drawing/2014/main" id="{3143F157-9B30-4BAF-8120-BCBB93082B77}"/>
                </a:ext>
              </a:extLst>
            </p:cNvPr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90;p56">
              <a:extLst>
                <a:ext uri="{FF2B5EF4-FFF2-40B4-BE49-F238E27FC236}">
                  <a16:creationId xmlns:a16="http://schemas.microsoft.com/office/drawing/2014/main" id="{13F1D5ED-A369-41F9-B2A6-0A6570E3641F}"/>
                </a:ext>
              </a:extLst>
            </p:cNvPr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91;p56">
              <a:extLst>
                <a:ext uri="{FF2B5EF4-FFF2-40B4-BE49-F238E27FC236}">
                  <a16:creationId xmlns:a16="http://schemas.microsoft.com/office/drawing/2014/main" id="{CEC5E0DE-8B11-4301-B261-04E399FD29B3}"/>
                </a:ext>
              </a:extLst>
            </p:cNvPr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92;p56">
              <a:extLst>
                <a:ext uri="{FF2B5EF4-FFF2-40B4-BE49-F238E27FC236}">
                  <a16:creationId xmlns:a16="http://schemas.microsoft.com/office/drawing/2014/main" id="{AEE1EE9F-0B9D-4281-A6AB-87FDC3953D16}"/>
                </a:ext>
              </a:extLst>
            </p:cNvPr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379;p56">
            <a:extLst>
              <a:ext uri="{FF2B5EF4-FFF2-40B4-BE49-F238E27FC236}">
                <a16:creationId xmlns:a16="http://schemas.microsoft.com/office/drawing/2014/main" id="{835C9F03-257F-42A0-B5B4-C40822BDED69}"/>
              </a:ext>
            </a:extLst>
          </p:cNvPr>
          <p:cNvGrpSpPr/>
          <p:nvPr/>
        </p:nvGrpSpPr>
        <p:grpSpPr>
          <a:xfrm>
            <a:off x="10417909" y="2230392"/>
            <a:ext cx="462651" cy="462313"/>
            <a:chOff x="-222388" y="1680158"/>
            <a:chExt cx="776827" cy="778853"/>
          </a:xfrm>
        </p:grpSpPr>
        <p:sp>
          <p:nvSpPr>
            <p:cNvPr id="35" name="Google Shape;2380;p56">
              <a:extLst>
                <a:ext uri="{FF2B5EF4-FFF2-40B4-BE49-F238E27FC236}">
                  <a16:creationId xmlns:a16="http://schemas.microsoft.com/office/drawing/2014/main" id="{DE33CE71-159A-44B5-A0B4-F7BAD79377F9}"/>
                </a:ext>
              </a:extLst>
            </p:cNvPr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81;p56">
              <a:extLst>
                <a:ext uri="{FF2B5EF4-FFF2-40B4-BE49-F238E27FC236}">
                  <a16:creationId xmlns:a16="http://schemas.microsoft.com/office/drawing/2014/main" id="{91ED843E-D1BC-4C7A-8677-8B9E26FE5D2F}"/>
                </a:ext>
              </a:extLst>
            </p:cNvPr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82;p56">
              <a:extLst>
                <a:ext uri="{FF2B5EF4-FFF2-40B4-BE49-F238E27FC236}">
                  <a16:creationId xmlns:a16="http://schemas.microsoft.com/office/drawing/2014/main" id="{D2CDC3F7-0E52-45E9-B794-9A393A6284F6}"/>
                </a:ext>
              </a:extLst>
            </p:cNvPr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83;p56">
              <a:extLst>
                <a:ext uri="{FF2B5EF4-FFF2-40B4-BE49-F238E27FC236}">
                  <a16:creationId xmlns:a16="http://schemas.microsoft.com/office/drawing/2014/main" id="{611370EE-406B-4851-BA12-7F1F10747E2C}"/>
                </a:ext>
              </a:extLst>
            </p:cNvPr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84;p56">
              <a:extLst>
                <a:ext uri="{FF2B5EF4-FFF2-40B4-BE49-F238E27FC236}">
                  <a16:creationId xmlns:a16="http://schemas.microsoft.com/office/drawing/2014/main" id="{BB2013BC-7BA3-4D3D-B8D5-0B5ADB7BE01F}"/>
                </a:ext>
              </a:extLst>
            </p:cNvPr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85;p56">
              <a:extLst>
                <a:ext uri="{FF2B5EF4-FFF2-40B4-BE49-F238E27FC236}">
                  <a16:creationId xmlns:a16="http://schemas.microsoft.com/office/drawing/2014/main" id="{34053685-657D-4F24-9AAA-AF40CD7245C1}"/>
                </a:ext>
              </a:extLst>
            </p:cNvPr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86;p56">
              <a:extLst>
                <a:ext uri="{FF2B5EF4-FFF2-40B4-BE49-F238E27FC236}">
                  <a16:creationId xmlns:a16="http://schemas.microsoft.com/office/drawing/2014/main" id="{3311F28C-6D91-4F4F-ACF7-94C853CAF678}"/>
                </a:ext>
              </a:extLst>
            </p:cNvPr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87;p56">
              <a:extLst>
                <a:ext uri="{FF2B5EF4-FFF2-40B4-BE49-F238E27FC236}">
                  <a16:creationId xmlns:a16="http://schemas.microsoft.com/office/drawing/2014/main" id="{E38E47F9-E86B-47CA-96B3-46767C97F5EE}"/>
                </a:ext>
              </a:extLst>
            </p:cNvPr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88;p56">
              <a:extLst>
                <a:ext uri="{FF2B5EF4-FFF2-40B4-BE49-F238E27FC236}">
                  <a16:creationId xmlns:a16="http://schemas.microsoft.com/office/drawing/2014/main" id="{11835EB1-B387-4987-B068-11041FEE07CB}"/>
                </a:ext>
              </a:extLst>
            </p:cNvPr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89;p56">
              <a:extLst>
                <a:ext uri="{FF2B5EF4-FFF2-40B4-BE49-F238E27FC236}">
                  <a16:creationId xmlns:a16="http://schemas.microsoft.com/office/drawing/2014/main" id="{6BC1803C-3C4A-46DE-BCF3-280D0513D855}"/>
                </a:ext>
              </a:extLst>
            </p:cNvPr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90;p56">
              <a:extLst>
                <a:ext uri="{FF2B5EF4-FFF2-40B4-BE49-F238E27FC236}">
                  <a16:creationId xmlns:a16="http://schemas.microsoft.com/office/drawing/2014/main" id="{E4C7CEAE-02B6-4B46-A8E6-4B58AC5DD4B8}"/>
                </a:ext>
              </a:extLst>
            </p:cNvPr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91;p56">
              <a:extLst>
                <a:ext uri="{FF2B5EF4-FFF2-40B4-BE49-F238E27FC236}">
                  <a16:creationId xmlns:a16="http://schemas.microsoft.com/office/drawing/2014/main" id="{238DB5F5-0B48-4A0A-9F60-BE3638F721AF}"/>
                </a:ext>
              </a:extLst>
            </p:cNvPr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92;p56">
              <a:extLst>
                <a:ext uri="{FF2B5EF4-FFF2-40B4-BE49-F238E27FC236}">
                  <a16:creationId xmlns:a16="http://schemas.microsoft.com/office/drawing/2014/main" id="{84E646A9-497A-48CC-939C-F7DA0806D481}"/>
                </a:ext>
              </a:extLst>
            </p:cNvPr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Text Box 9">
            <a:extLst>
              <a:ext uri="{FF2B5EF4-FFF2-40B4-BE49-F238E27FC236}">
                <a16:creationId xmlns:a16="http://schemas.microsoft.com/office/drawing/2014/main" id="{4612233C-6603-4E6D-A6A1-E56C9ADBA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8504" y="899149"/>
            <a:ext cx="618145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Diễn</a:t>
            </a:r>
            <a:r>
              <a:rPr lang="vi-VN" alt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Chinh Luan" panose="020307030805060904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63" name="Google Shape;516;p22">
            <a:extLst>
              <a:ext uri="{FF2B5EF4-FFF2-40B4-BE49-F238E27FC236}">
                <a16:creationId xmlns:a16="http://schemas.microsoft.com/office/drawing/2014/main" id="{AD3C5CE4-2D41-4095-8AE8-069DC12E6DFF}"/>
              </a:ext>
            </a:extLst>
          </p:cNvPr>
          <p:cNvGrpSpPr/>
          <p:nvPr/>
        </p:nvGrpSpPr>
        <p:grpSpPr>
          <a:xfrm>
            <a:off x="2557364" y="769100"/>
            <a:ext cx="1089659" cy="1096105"/>
            <a:chOff x="3368429" y="1154607"/>
            <a:chExt cx="994370" cy="1195944"/>
          </a:xfrm>
        </p:grpSpPr>
        <p:sp>
          <p:nvSpPr>
            <p:cNvPr id="64" name="Google Shape;517;p22">
              <a:extLst>
                <a:ext uri="{FF2B5EF4-FFF2-40B4-BE49-F238E27FC236}">
                  <a16:creationId xmlns:a16="http://schemas.microsoft.com/office/drawing/2014/main" id="{F1425290-C278-4111-8751-FDA344E383CB}"/>
                </a:ext>
              </a:extLst>
            </p:cNvPr>
            <p:cNvSpPr/>
            <p:nvPr/>
          </p:nvSpPr>
          <p:spPr>
            <a:xfrm>
              <a:off x="3368429" y="1154607"/>
              <a:ext cx="994370" cy="1195944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18;p22">
              <a:extLst>
                <a:ext uri="{FF2B5EF4-FFF2-40B4-BE49-F238E27FC236}">
                  <a16:creationId xmlns:a16="http://schemas.microsoft.com/office/drawing/2014/main" id="{1B54F9AB-AC14-4F6B-A185-D395E32EC597}"/>
                </a:ext>
              </a:extLst>
            </p:cNvPr>
            <p:cNvSpPr/>
            <p:nvPr/>
          </p:nvSpPr>
          <p:spPr>
            <a:xfrm>
              <a:off x="3416247" y="1205683"/>
              <a:ext cx="896073" cy="1085653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19;p22">
              <a:extLst>
                <a:ext uri="{FF2B5EF4-FFF2-40B4-BE49-F238E27FC236}">
                  <a16:creationId xmlns:a16="http://schemas.microsoft.com/office/drawing/2014/main" id="{F92429A0-3280-47DE-B2BC-B240FF522C36}"/>
                </a:ext>
              </a:extLst>
            </p:cNvPr>
            <p:cNvSpPr/>
            <p:nvPr/>
          </p:nvSpPr>
          <p:spPr>
            <a:xfrm>
              <a:off x="3564969" y="1547843"/>
              <a:ext cx="228075" cy="307263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20;p22">
              <a:extLst>
                <a:ext uri="{FF2B5EF4-FFF2-40B4-BE49-F238E27FC236}">
                  <a16:creationId xmlns:a16="http://schemas.microsoft.com/office/drawing/2014/main" id="{860CF1C1-9C95-405F-95EF-DE453266E3C9}"/>
                </a:ext>
              </a:extLst>
            </p:cNvPr>
            <p:cNvSpPr/>
            <p:nvPr/>
          </p:nvSpPr>
          <p:spPr>
            <a:xfrm>
              <a:off x="3769214" y="1205684"/>
              <a:ext cx="442473" cy="769705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21;p22">
              <a:extLst>
                <a:ext uri="{FF2B5EF4-FFF2-40B4-BE49-F238E27FC236}">
                  <a16:creationId xmlns:a16="http://schemas.microsoft.com/office/drawing/2014/main" id="{CCDF03A9-76AB-4794-9EDA-45A730D7C380}"/>
                </a:ext>
              </a:extLst>
            </p:cNvPr>
            <p:cNvSpPr/>
            <p:nvPr/>
          </p:nvSpPr>
          <p:spPr>
            <a:xfrm>
              <a:off x="4144000" y="1918660"/>
              <a:ext cx="132764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22;p22">
              <a:extLst>
                <a:ext uri="{FF2B5EF4-FFF2-40B4-BE49-F238E27FC236}">
                  <a16:creationId xmlns:a16="http://schemas.microsoft.com/office/drawing/2014/main" id="{02D41FBC-59CD-4AEB-B96B-68C7EA52BAB1}"/>
                </a:ext>
              </a:extLst>
            </p:cNvPr>
            <p:cNvSpPr/>
            <p:nvPr/>
          </p:nvSpPr>
          <p:spPr>
            <a:xfrm>
              <a:off x="3545319" y="1971526"/>
              <a:ext cx="759401" cy="319910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23;p22">
              <a:extLst>
                <a:ext uri="{FF2B5EF4-FFF2-40B4-BE49-F238E27FC236}">
                  <a16:creationId xmlns:a16="http://schemas.microsoft.com/office/drawing/2014/main" id="{8A68A439-E47E-4F6F-AD0E-530A0EBF7097}"/>
                </a:ext>
              </a:extLst>
            </p:cNvPr>
            <p:cNvSpPr/>
            <p:nvPr/>
          </p:nvSpPr>
          <p:spPr>
            <a:xfrm>
              <a:off x="4044889" y="1469956"/>
              <a:ext cx="116480" cy="243434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24;p22">
              <a:extLst>
                <a:ext uri="{FF2B5EF4-FFF2-40B4-BE49-F238E27FC236}">
                  <a16:creationId xmlns:a16="http://schemas.microsoft.com/office/drawing/2014/main" id="{C9232384-210B-4EC7-BC2F-F19FF6C11692}"/>
                </a:ext>
              </a:extLst>
            </p:cNvPr>
            <p:cNvSpPr/>
            <p:nvPr/>
          </p:nvSpPr>
          <p:spPr>
            <a:xfrm>
              <a:off x="4122614" y="1469956"/>
              <a:ext cx="66001" cy="236757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25;p22">
              <a:extLst>
                <a:ext uri="{FF2B5EF4-FFF2-40B4-BE49-F238E27FC236}">
                  <a16:creationId xmlns:a16="http://schemas.microsoft.com/office/drawing/2014/main" id="{0FAD8EE2-EBFB-4EFC-BED2-C16EB75E24D6}"/>
                </a:ext>
              </a:extLst>
            </p:cNvPr>
            <p:cNvSpPr/>
            <p:nvPr/>
          </p:nvSpPr>
          <p:spPr>
            <a:xfrm>
              <a:off x="4025566" y="1740959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26;p22">
              <a:extLst>
                <a:ext uri="{FF2B5EF4-FFF2-40B4-BE49-F238E27FC236}">
                  <a16:creationId xmlns:a16="http://schemas.microsoft.com/office/drawing/2014/main" id="{52236F71-AC66-462A-80FD-57361F249101}"/>
                </a:ext>
              </a:extLst>
            </p:cNvPr>
            <p:cNvSpPr/>
            <p:nvPr/>
          </p:nvSpPr>
          <p:spPr>
            <a:xfrm>
              <a:off x="4033871" y="1754094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27;p22">
              <a:extLst>
                <a:ext uri="{FF2B5EF4-FFF2-40B4-BE49-F238E27FC236}">
                  <a16:creationId xmlns:a16="http://schemas.microsoft.com/office/drawing/2014/main" id="{DC0D6533-B55C-41C4-B8CF-3C84B1A2DD13}"/>
                </a:ext>
              </a:extLst>
            </p:cNvPr>
            <p:cNvSpPr/>
            <p:nvPr/>
          </p:nvSpPr>
          <p:spPr>
            <a:xfrm>
              <a:off x="3958317" y="1837409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28;p22">
              <a:extLst>
                <a:ext uri="{FF2B5EF4-FFF2-40B4-BE49-F238E27FC236}">
                  <a16:creationId xmlns:a16="http://schemas.microsoft.com/office/drawing/2014/main" id="{9C0BA4FE-3AA7-48F2-AD53-7225365E4F64}"/>
                </a:ext>
              </a:extLst>
            </p:cNvPr>
            <p:cNvSpPr/>
            <p:nvPr/>
          </p:nvSpPr>
          <p:spPr>
            <a:xfrm>
              <a:off x="3961953" y="1833989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29;p22">
              <a:extLst>
                <a:ext uri="{FF2B5EF4-FFF2-40B4-BE49-F238E27FC236}">
                  <a16:creationId xmlns:a16="http://schemas.microsoft.com/office/drawing/2014/main" id="{9EF5FC43-83CC-4148-BB45-7D0E9F7AE225}"/>
                </a:ext>
              </a:extLst>
            </p:cNvPr>
            <p:cNvSpPr/>
            <p:nvPr/>
          </p:nvSpPr>
          <p:spPr>
            <a:xfrm>
              <a:off x="4276708" y="1954537"/>
              <a:ext cx="11235" cy="17044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30;p22">
              <a:extLst>
                <a:ext uri="{FF2B5EF4-FFF2-40B4-BE49-F238E27FC236}">
                  <a16:creationId xmlns:a16="http://schemas.microsoft.com/office/drawing/2014/main" id="{0C5780DA-B38E-4933-BB3B-F9BD45E30B13}"/>
                </a:ext>
              </a:extLst>
            </p:cNvPr>
            <p:cNvSpPr/>
            <p:nvPr/>
          </p:nvSpPr>
          <p:spPr>
            <a:xfrm>
              <a:off x="4102749" y="1982489"/>
              <a:ext cx="96724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31;p22">
              <a:extLst>
                <a:ext uri="{FF2B5EF4-FFF2-40B4-BE49-F238E27FC236}">
                  <a16:creationId xmlns:a16="http://schemas.microsoft.com/office/drawing/2014/main" id="{0A7787C6-1540-46B9-9F80-546D5793820C}"/>
                </a:ext>
              </a:extLst>
            </p:cNvPr>
            <p:cNvSpPr/>
            <p:nvPr/>
          </p:nvSpPr>
          <p:spPr>
            <a:xfrm>
              <a:off x="4189648" y="1954375"/>
              <a:ext cx="109642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32;p22">
              <a:extLst>
                <a:ext uri="{FF2B5EF4-FFF2-40B4-BE49-F238E27FC236}">
                  <a16:creationId xmlns:a16="http://schemas.microsoft.com/office/drawing/2014/main" id="{8714A85C-BDD0-4F37-A3D7-C599D71A6B1A}"/>
                </a:ext>
              </a:extLst>
            </p:cNvPr>
            <p:cNvSpPr/>
            <p:nvPr/>
          </p:nvSpPr>
          <p:spPr>
            <a:xfrm>
              <a:off x="4299777" y="204414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33;p22">
              <a:extLst>
                <a:ext uri="{FF2B5EF4-FFF2-40B4-BE49-F238E27FC236}">
                  <a16:creationId xmlns:a16="http://schemas.microsoft.com/office/drawing/2014/main" id="{A5C32E9C-E2CE-4E18-9F04-3F0B6F7C4BD8}"/>
                </a:ext>
              </a:extLst>
            </p:cNvPr>
            <p:cNvSpPr/>
            <p:nvPr/>
          </p:nvSpPr>
          <p:spPr>
            <a:xfrm>
              <a:off x="4116970" y="2067271"/>
              <a:ext cx="72733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34;p22">
              <a:extLst>
                <a:ext uri="{FF2B5EF4-FFF2-40B4-BE49-F238E27FC236}">
                  <a16:creationId xmlns:a16="http://schemas.microsoft.com/office/drawing/2014/main" id="{D308560E-F7A2-4244-B9DD-96E6D6A96AB1}"/>
                </a:ext>
              </a:extLst>
            </p:cNvPr>
            <p:cNvSpPr/>
            <p:nvPr/>
          </p:nvSpPr>
          <p:spPr>
            <a:xfrm>
              <a:off x="4170869" y="2044148"/>
              <a:ext cx="134012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35;p22">
              <a:extLst>
                <a:ext uri="{FF2B5EF4-FFF2-40B4-BE49-F238E27FC236}">
                  <a16:creationId xmlns:a16="http://schemas.microsoft.com/office/drawing/2014/main" id="{A838B12C-C64A-4E45-8B6F-C741257A7660}"/>
                </a:ext>
              </a:extLst>
            </p:cNvPr>
            <p:cNvSpPr/>
            <p:nvPr/>
          </p:nvSpPr>
          <p:spPr>
            <a:xfrm>
              <a:off x="4285720" y="213842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36;p22">
              <a:extLst>
                <a:ext uri="{FF2B5EF4-FFF2-40B4-BE49-F238E27FC236}">
                  <a16:creationId xmlns:a16="http://schemas.microsoft.com/office/drawing/2014/main" id="{60F8A7F0-4801-44FD-93D8-04688480000D}"/>
                </a:ext>
              </a:extLst>
            </p:cNvPr>
            <p:cNvSpPr/>
            <p:nvPr/>
          </p:nvSpPr>
          <p:spPr>
            <a:xfrm>
              <a:off x="4120228" y="2150910"/>
              <a:ext cx="31645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37;p22">
              <a:extLst>
                <a:ext uri="{FF2B5EF4-FFF2-40B4-BE49-F238E27FC236}">
                  <a16:creationId xmlns:a16="http://schemas.microsoft.com/office/drawing/2014/main" id="{AE0770DD-1D45-4D6A-A669-D3A2ED9BFFDB}"/>
                </a:ext>
              </a:extLst>
            </p:cNvPr>
            <p:cNvSpPr/>
            <p:nvPr/>
          </p:nvSpPr>
          <p:spPr>
            <a:xfrm>
              <a:off x="4120769" y="2138102"/>
              <a:ext cx="166307" cy="57533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38;p22">
              <a:extLst>
                <a:ext uri="{FF2B5EF4-FFF2-40B4-BE49-F238E27FC236}">
                  <a16:creationId xmlns:a16="http://schemas.microsoft.com/office/drawing/2014/main" id="{767C1A9F-FA74-4AB5-BE88-6FE933E5AA9D}"/>
                </a:ext>
              </a:extLst>
            </p:cNvPr>
            <p:cNvSpPr/>
            <p:nvPr/>
          </p:nvSpPr>
          <p:spPr>
            <a:xfrm>
              <a:off x="3632761" y="1499864"/>
              <a:ext cx="61985" cy="47166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39;p22">
              <a:extLst>
                <a:ext uri="{FF2B5EF4-FFF2-40B4-BE49-F238E27FC236}">
                  <a16:creationId xmlns:a16="http://schemas.microsoft.com/office/drawing/2014/main" id="{8757B551-D17A-44FB-BA7F-9F0AE378F3BE}"/>
                </a:ext>
              </a:extLst>
            </p:cNvPr>
            <p:cNvSpPr/>
            <p:nvPr/>
          </p:nvSpPr>
          <p:spPr>
            <a:xfrm>
              <a:off x="3836248" y="1485318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40;p22">
              <a:extLst>
                <a:ext uri="{FF2B5EF4-FFF2-40B4-BE49-F238E27FC236}">
                  <a16:creationId xmlns:a16="http://schemas.microsoft.com/office/drawing/2014/main" id="{4FF5EC41-0E95-46F1-971B-EE53C20AE5CF}"/>
                </a:ext>
              </a:extLst>
            </p:cNvPr>
            <p:cNvSpPr/>
            <p:nvPr/>
          </p:nvSpPr>
          <p:spPr>
            <a:xfrm>
              <a:off x="3548359" y="1359614"/>
              <a:ext cx="119954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41;p22">
              <a:extLst>
                <a:ext uri="{FF2B5EF4-FFF2-40B4-BE49-F238E27FC236}">
                  <a16:creationId xmlns:a16="http://schemas.microsoft.com/office/drawing/2014/main" id="{ED8939DA-0C5F-4798-99AB-F198B16F6418}"/>
                </a:ext>
              </a:extLst>
            </p:cNvPr>
            <p:cNvSpPr/>
            <p:nvPr/>
          </p:nvSpPr>
          <p:spPr>
            <a:xfrm>
              <a:off x="3548523" y="1359614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42;p22">
              <a:extLst>
                <a:ext uri="{FF2B5EF4-FFF2-40B4-BE49-F238E27FC236}">
                  <a16:creationId xmlns:a16="http://schemas.microsoft.com/office/drawing/2014/main" id="{208D7251-3ABF-4E2D-8F96-F7711EF69918}"/>
                </a:ext>
              </a:extLst>
            </p:cNvPr>
            <p:cNvSpPr/>
            <p:nvPr/>
          </p:nvSpPr>
          <p:spPr>
            <a:xfrm>
              <a:off x="3608228" y="1421272"/>
              <a:ext cx="59163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43;p22">
              <a:extLst>
                <a:ext uri="{FF2B5EF4-FFF2-40B4-BE49-F238E27FC236}">
                  <a16:creationId xmlns:a16="http://schemas.microsoft.com/office/drawing/2014/main" id="{29B4DBBB-D1C3-48D2-B5D7-3AB534B82811}"/>
                </a:ext>
              </a:extLst>
            </p:cNvPr>
            <p:cNvSpPr/>
            <p:nvPr/>
          </p:nvSpPr>
          <p:spPr>
            <a:xfrm>
              <a:off x="3869248" y="1351200"/>
              <a:ext cx="119791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44;p22">
              <a:extLst>
                <a:ext uri="{FF2B5EF4-FFF2-40B4-BE49-F238E27FC236}">
                  <a16:creationId xmlns:a16="http://schemas.microsoft.com/office/drawing/2014/main" id="{1FF48ECF-2EA2-4CC0-B154-FCDC822EC17F}"/>
                </a:ext>
              </a:extLst>
            </p:cNvPr>
            <p:cNvSpPr/>
            <p:nvPr/>
          </p:nvSpPr>
          <p:spPr>
            <a:xfrm>
              <a:off x="3869248" y="1351199"/>
              <a:ext cx="82503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45;p22">
              <a:extLst>
                <a:ext uri="{FF2B5EF4-FFF2-40B4-BE49-F238E27FC236}">
                  <a16:creationId xmlns:a16="http://schemas.microsoft.com/office/drawing/2014/main" id="{926EDE87-954C-4500-9E6D-F45CAD688587}"/>
                </a:ext>
              </a:extLst>
            </p:cNvPr>
            <p:cNvSpPr/>
            <p:nvPr/>
          </p:nvSpPr>
          <p:spPr>
            <a:xfrm>
              <a:off x="3929115" y="1413026"/>
              <a:ext cx="59163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46;p22">
              <a:extLst>
                <a:ext uri="{FF2B5EF4-FFF2-40B4-BE49-F238E27FC236}">
                  <a16:creationId xmlns:a16="http://schemas.microsoft.com/office/drawing/2014/main" id="{92EC3F94-041B-4E66-85CE-2FC00268FEFE}"/>
                </a:ext>
              </a:extLst>
            </p:cNvPr>
            <p:cNvSpPr/>
            <p:nvPr/>
          </p:nvSpPr>
          <p:spPr>
            <a:xfrm>
              <a:off x="3635420" y="1469419"/>
              <a:ext cx="265473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47;p22">
              <a:extLst>
                <a:ext uri="{FF2B5EF4-FFF2-40B4-BE49-F238E27FC236}">
                  <a16:creationId xmlns:a16="http://schemas.microsoft.com/office/drawing/2014/main" id="{8D71EDE3-B59F-4556-8F6A-0B720DCD0274}"/>
                </a:ext>
              </a:extLst>
            </p:cNvPr>
            <p:cNvSpPr/>
            <p:nvPr/>
          </p:nvSpPr>
          <p:spPr>
            <a:xfrm>
              <a:off x="3476440" y="1479188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48;p22">
              <a:extLst>
                <a:ext uri="{FF2B5EF4-FFF2-40B4-BE49-F238E27FC236}">
                  <a16:creationId xmlns:a16="http://schemas.microsoft.com/office/drawing/2014/main" id="{15CCFFA4-AD66-476A-AC9C-AD646876DF33}"/>
                </a:ext>
              </a:extLst>
            </p:cNvPr>
            <p:cNvSpPr/>
            <p:nvPr/>
          </p:nvSpPr>
          <p:spPr>
            <a:xfrm>
              <a:off x="3983694" y="1451021"/>
              <a:ext cx="87713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Chuyện kể về Hai Bà Trưng – Hoàng Thành Thăng Long">
            <a:extLst>
              <a:ext uri="{FF2B5EF4-FFF2-40B4-BE49-F238E27FC236}">
                <a16:creationId xmlns:a16="http://schemas.microsoft.com/office/drawing/2014/main" id="{4287FFA6-6C20-4654-B034-CD7B8CC95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54" y="4709652"/>
            <a:ext cx="2760589" cy="159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Chuyện kể về Hai Bà Trưng – Hoàng Thành Thăng Long">
            <a:extLst>
              <a:ext uri="{FF2B5EF4-FFF2-40B4-BE49-F238E27FC236}">
                <a16:creationId xmlns:a16="http://schemas.microsoft.com/office/drawing/2014/main" id="{468E4692-B6FD-48D7-8BAC-F9D79618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95" y="3985540"/>
            <a:ext cx="2760589" cy="287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Chuyện kể về Hai Bà Trưng – Hoàng Thành Thăng Long">
            <a:extLst>
              <a:ext uri="{FF2B5EF4-FFF2-40B4-BE49-F238E27FC236}">
                <a16:creationId xmlns:a16="http://schemas.microsoft.com/office/drawing/2014/main" id="{DBBBBE01-2FCC-470F-A8AF-D9B2BB9F7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536" y="4709652"/>
            <a:ext cx="2760589" cy="159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Chuyện kể về Hai Bà Trưng – Hoàng Thành Thăng Long">
            <a:extLst>
              <a:ext uri="{FF2B5EF4-FFF2-40B4-BE49-F238E27FC236}">
                <a16:creationId xmlns:a16="http://schemas.microsoft.com/office/drawing/2014/main" id="{11847D6B-232F-4E3F-990E-3B688A9E2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587" y="3985540"/>
            <a:ext cx="2760589" cy="287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Hình chữ L 95">
            <a:extLst>
              <a:ext uri="{FF2B5EF4-FFF2-40B4-BE49-F238E27FC236}">
                <a16:creationId xmlns:a16="http://schemas.microsoft.com/office/drawing/2014/main" id="{A580D6B3-73D1-4FAA-A113-E5FC1895494C}"/>
              </a:ext>
            </a:extLst>
          </p:cNvPr>
          <p:cNvSpPr/>
          <p:nvPr/>
        </p:nvSpPr>
        <p:spPr>
          <a:xfrm>
            <a:off x="6568248" y="4137188"/>
            <a:ext cx="474729" cy="481781"/>
          </a:xfrm>
          <a:prstGeom prst="corner">
            <a:avLst>
              <a:gd name="adj1" fmla="val 31360"/>
              <a:gd name="adj2" fmla="val 355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Hình chữ L 100">
            <a:extLst>
              <a:ext uri="{FF2B5EF4-FFF2-40B4-BE49-F238E27FC236}">
                <a16:creationId xmlns:a16="http://schemas.microsoft.com/office/drawing/2014/main" id="{CCCA24D8-AE23-4ADE-BA3D-23240F66496D}"/>
              </a:ext>
            </a:extLst>
          </p:cNvPr>
          <p:cNvSpPr/>
          <p:nvPr/>
        </p:nvSpPr>
        <p:spPr>
          <a:xfrm rot="10800000">
            <a:off x="8854394" y="6376219"/>
            <a:ext cx="474729" cy="481781"/>
          </a:xfrm>
          <a:prstGeom prst="corner">
            <a:avLst>
              <a:gd name="adj1" fmla="val 31360"/>
              <a:gd name="adj2" fmla="val 355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Hình chữ L 101">
            <a:extLst>
              <a:ext uri="{FF2B5EF4-FFF2-40B4-BE49-F238E27FC236}">
                <a16:creationId xmlns:a16="http://schemas.microsoft.com/office/drawing/2014/main" id="{6B9BB1B8-A092-415D-90C9-E3BF1910F3C1}"/>
              </a:ext>
            </a:extLst>
          </p:cNvPr>
          <p:cNvSpPr/>
          <p:nvPr/>
        </p:nvSpPr>
        <p:spPr>
          <a:xfrm rot="10800000">
            <a:off x="3090134" y="6376219"/>
            <a:ext cx="474729" cy="481781"/>
          </a:xfrm>
          <a:prstGeom prst="corner">
            <a:avLst>
              <a:gd name="adj1" fmla="val 31360"/>
              <a:gd name="adj2" fmla="val 355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9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42828766"/>
</p:tagLst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669</Words>
  <Application>Microsoft Office PowerPoint</Application>
  <PresentationFormat>Widescreen</PresentationFormat>
  <Paragraphs>61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Algerian</vt:lpstr>
      <vt:lpstr>Amazone</vt:lpstr>
      <vt:lpstr>Arial</vt:lpstr>
      <vt:lpstr>Arrus-Black</vt:lpstr>
      <vt:lpstr>Bellota Text</vt:lpstr>
      <vt:lpstr>Calibri</vt:lpstr>
      <vt:lpstr>Didact Gothic</vt:lpstr>
      <vt:lpstr>HP001 4 hàng</vt:lpstr>
      <vt:lpstr>iCiel Cadena</vt:lpstr>
      <vt:lpstr>Lobster</vt:lpstr>
      <vt:lpstr>Odibee Sans</vt:lpstr>
      <vt:lpstr>Roboto Condensed</vt:lpstr>
      <vt:lpstr>Times New Roman</vt:lpstr>
      <vt:lpstr>UVN Anh Hai Nhe</vt:lpstr>
      <vt:lpstr>UVN Bach Tuyet Nang</vt:lpstr>
      <vt:lpstr>UVN Chinh Luan</vt:lpstr>
      <vt:lpstr>End of the School Year by Slidesgo</vt:lpstr>
      <vt:lpstr>BÀI 4: KHỞI NGHĨA HAI BÀ TRƯNG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4: KHỞI NGHĨA HAI BÀ TRƯNG</dc:title>
  <dc:creator>ASUS</dc:creator>
  <cp:lastModifiedBy>Anh Minh</cp:lastModifiedBy>
  <cp:revision>2</cp:revision>
  <dcterms:created xsi:type="dcterms:W3CDTF">2021-10-08T10:54:16Z</dcterms:created>
  <dcterms:modified xsi:type="dcterms:W3CDTF">2021-10-08T15:16:37Z</dcterms:modified>
</cp:coreProperties>
</file>