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3"/>
  </p:notesMasterIdLst>
  <p:sldIdLst>
    <p:sldId id="327" r:id="rId2"/>
    <p:sldId id="328" r:id="rId3"/>
    <p:sldId id="326" r:id="rId4"/>
    <p:sldId id="330" r:id="rId5"/>
    <p:sldId id="329" r:id="rId6"/>
    <p:sldId id="318" r:id="rId7"/>
    <p:sldId id="313" r:id="rId8"/>
    <p:sldId id="325" r:id="rId9"/>
    <p:sldId id="293" r:id="rId10"/>
    <p:sldId id="285" r:id="rId11"/>
    <p:sldId id="311" r:id="rId12"/>
  </p:sldIdLst>
  <p:sldSz cx="12192000" cy="6858000"/>
  <p:notesSz cx="6858000" cy="9144000"/>
  <p:custDataLst>
    <p:tags r:id="rId14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FFFF66"/>
    <a:srgbClr val="FFCCFF"/>
    <a:srgbClr val="FFFF00"/>
    <a:srgbClr val="CCFF66"/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6" autoAdjust="0"/>
    <p:restoredTop sz="94664" autoAdjust="0"/>
  </p:normalViewPr>
  <p:slideViewPr>
    <p:cSldViewPr>
      <p:cViewPr varScale="1">
        <p:scale>
          <a:sx n="61" d="100"/>
          <a:sy n="61" d="100"/>
        </p:scale>
        <p:origin x="29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0C151A7-6EDA-414B-99B4-E0E7F82743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40E06C-AAF5-4234-B310-C97ECD27F51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9B54F96-85CE-449C-BE2B-8EC2FFF05E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FC3B4B1-5C27-4523-AC81-420EAD3AA8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E9A38F2-2E89-4792-A4C8-EEA40DFA12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4C59453-3330-4782-81A3-50784AD05B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C9F13F-D55D-4BCB-AFF5-0B287F51AF81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A99E7CB-5F76-4F84-B695-33E1BF9567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38EFDF-D32C-44C6-8024-38E6ED6EDE4B}" type="slidenum">
              <a:rPr lang="en-US" altLang="vi-VN"/>
              <a:pPr eaLnBrk="1" hangingPunct="1"/>
              <a:t>7</a:t>
            </a:fld>
            <a:endParaRPr lang="en-US" altLang="vi-VN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6ECEA-D776-4679-B76C-E024E28B59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7826F7B-75CA-454B-B810-7F3B0433A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45917463-6893-4BC5-9346-3277D2989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6D5B16-2BCB-4707-BDCA-EC228C5D2289}" type="slidenum">
              <a:rPr lang="en-US" altLang="vi-VN"/>
              <a:pPr eaLnBrk="1" hangingPunct="1"/>
              <a:t>9</a:t>
            </a:fld>
            <a:endParaRPr lang="en-US" altLang="vi-VN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D260186-0F88-4573-A556-D7B71BB1A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97C320E-1348-4210-81A1-428294FC7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DC5B1ED-CDC8-4561-A81D-1C4761B33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51D191-843C-4D64-AF91-4E46CF0526BE}" type="slidenum">
              <a:rPr lang="en-US" altLang="vi-VN"/>
              <a:pPr eaLnBrk="1" hangingPunct="1"/>
              <a:t>10</a:t>
            </a:fld>
            <a:endParaRPr lang="en-US" altLang="vi-VN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0532852-7D27-496F-8D64-8A8A56B6A8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C41731D-9A51-43F3-8C68-579AF6D90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27929DD0-831C-4EC8-B95D-16E5D4477E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D28452-53B1-4FCF-BB02-B5CD3BD515C0}" type="slidenum">
              <a:rPr lang="en-US" altLang="vi-VN"/>
              <a:pPr eaLnBrk="1" hangingPunct="1"/>
              <a:t>11</a:t>
            </a:fld>
            <a:endParaRPr lang="en-US" altLang="vi-VN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BB81483-8900-4EE1-A3D8-12E0D42959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6841CB22-711F-4805-9729-C44AD15CF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2D8F-EABC-41E1-95B1-4C39BF7AD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053616-83DB-48E5-8404-21B600C0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25499-2A0E-4972-9C6C-F591D90C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BF6AF-FAE9-4B54-9AEE-BAD9C9C5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4B44F-B82A-4F45-981B-A9ACC550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CFA1-75C7-4E10-A473-F60F415AB699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25807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2748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628895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141981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884169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373788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850234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593242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981996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551395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16947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ECDAB-031E-464B-9485-A3FA898D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3FD32-E6AC-43BB-8F24-F85789EE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12799-D5FE-4EB6-B90B-42605DA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E5E8-6A32-4B4C-AC98-2EBBE3B2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198B-347D-4745-8920-B9C3C3D0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9DDE-F524-4451-B246-EEC4794B3C9B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011102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6230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D713-65AF-43E8-9C59-F62D86FF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97EB1-8253-44A9-A2CE-C8CC9E9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650B-CC68-46F2-AD60-60DF01A4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AAE4-861E-457D-B962-E22723346DF2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070404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477C5-7DD9-4E26-A601-202AD9F11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AA58D-F9E3-4366-B838-463712E44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BD8A3-4DD1-4A24-8681-2E309F6FD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03531-915E-452C-BE07-FE3C4004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F3CE5-B728-402E-9F65-6630A504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1CC2E-79A7-458F-B257-FBB5E59B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841A-B911-4E43-A6E6-474994109471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95322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F16AA-4BD4-49C1-AE8B-C0081A91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3A76FD-F82B-4A44-BC43-9ED194B457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64B80D-0842-4B9E-B7B1-2E2799FE1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48C06-81C5-4063-A2C1-C15EE37FA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A7099-1913-4D78-950F-4629F51A0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0C9E9-938C-4C02-9339-942FA2FA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9091-F2F3-456C-922A-3BD4972A2A3F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0679680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68CB-AAA3-4A3E-AAD2-935FCDC61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80359-E2A2-4684-8D91-742B5D469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CB822-2A32-4B29-B125-1D05D80E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F7788-61A6-4470-AE9D-41BCA7DEF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12F1F-4C82-4579-BEF1-801216BF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17B9-7BC3-4C90-B41A-18B095A9824E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103206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6F55A-9D15-4997-8521-5E5EEC5D5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B8429-90AA-45C5-A6DF-FF058FF74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E279-30DD-42EE-AF6A-1253EC24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67D45-C191-4D35-B1BE-518A5984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833DD-4662-4986-854C-77E1E5FC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BFDC-190A-4872-B160-18B5A5824634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41469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ECDAB-031E-464B-9485-A3FA898D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3FD32-E6AC-43BB-8F24-F85789EE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12799-D5FE-4EB6-B90B-42605DA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E5E8-6A32-4B4C-AC98-2EBBE3B2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198B-347D-4745-8920-B9C3C3D0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9DDE-F524-4451-B246-EEC4794B3C9B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50579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ECDAB-031E-464B-9485-A3FA898D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3FD32-E6AC-43BB-8F24-F85789EE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12799-D5FE-4EB6-B90B-42605DA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E5E8-6A32-4B4C-AC98-2EBBE3B2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198B-347D-4745-8920-B9C3C3D0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9DDE-F524-4451-B246-EEC4794B3C9B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16375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ECDAB-031E-464B-9485-A3FA898D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3FD32-E6AC-43BB-8F24-F85789EE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12799-D5FE-4EB6-B90B-42605DA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E5E8-6A32-4B4C-AC98-2EBBE3B2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F198B-347D-4745-8920-B9C3C3D0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09DDE-F524-4451-B246-EEC4794B3C9B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96119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EF8C1-AE25-40F9-931D-BDB69AB07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713A7-E2CE-4D4C-9C29-83CD57115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9A97C-559F-4041-92B9-3CD6291C6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03BBC-322F-40CE-BC05-FE32FA62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384EE-BDC9-4940-984A-E7A7BC4C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53872-9E47-4CCB-8BBD-186AC1858F9C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74321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3CFA-4ED7-4D74-8872-CB259017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11AA7-9590-44DE-856C-8CAAEE72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B25AD-1AD2-4583-8818-B2603DB0E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623DB-6186-4595-9107-0BC83538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386C6-0C4D-4F95-9AFA-732C1C57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97A27-529E-4C08-AD6E-702DD9AC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0C49-F02B-438D-B28A-20B7C951F768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042736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AD72D-E4D6-496D-B3CA-242494296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C9146-2392-4F82-98E8-7427EDDE9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2BDC9-AE86-4C4B-B781-18E5425FF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38F0B-A947-4622-9DBF-21AE551FE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94E8AD-91E8-474C-A455-E8F99A442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297784-AA11-4066-A5BA-5FFBF2A2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B5F87-9B48-4C2F-A19E-7395FD0D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CDF135-12FB-4608-A2D5-0F792EA0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4202-775B-435C-B29F-5B28B862C14D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68712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163C-E46F-46BD-AFAA-178759F1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5DF437-F66A-4F1E-84D1-494DE607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D1046-424A-4D3E-A1C5-16AFA4DB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D5B42-F77C-4267-B2AB-D38C9F827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A8CFD-C9A1-41CC-8CD4-F591471CE8AF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61458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84979C-5320-4CD1-924A-8169BDC7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0E480-C428-4EAE-A390-29DDB705B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88A00-8B61-45F6-BEB0-044FE138D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97E55-2EE2-415C-B888-725B91A6F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C73AB-5A91-41DA-BD42-B9D605AF6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ACB71-6FB8-4195-9816-74D2D94F58F3}" type="slidenum">
              <a:rPr lang="vi-VN" altLang="vi-VN" smtClean="0"/>
              <a:pPr/>
              <a:t>‹#›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760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3" r:id="rId3"/>
    <p:sldLayoutId id="2147483729" r:id="rId4"/>
    <p:sldLayoutId id="214748372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36" r:id="rId11"/>
    <p:sldLayoutId id="2147483735" r:id="rId12"/>
    <p:sldLayoutId id="2147483734" r:id="rId13"/>
    <p:sldLayoutId id="2147483732" r:id="rId14"/>
    <p:sldLayoutId id="2147483731" r:id="rId15"/>
    <p:sldLayoutId id="2147483730" r:id="rId16"/>
    <p:sldLayoutId id="2147483728" r:id="rId17"/>
    <p:sldLayoutId id="2147483727" r:id="rId18"/>
    <p:sldLayoutId id="2147483726" r:id="rId19"/>
    <p:sldLayoutId id="2147483725" r:id="rId20"/>
    <p:sldLayoutId id="2147483724" r:id="rId21"/>
    <p:sldLayoutId id="2147483719" r:id="rId22"/>
    <p:sldLayoutId id="2147483720" r:id="rId23"/>
    <p:sldLayoutId id="2147483721" r:id="rId24"/>
    <p:sldLayoutId id="2147483722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43985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B0D4963-0929-4AF9-AB2A-25B04D715367}"/>
              </a:ext>
            </a:extLst>
          </p:cNvPr>
          <p:cNvGrpSpPr/>
          <p:nvPr/>
        </p:nvGrpSpPr>
        <p:grpSpPr>
          <a:xfrm>
            <a:off x="0" y="-21092"/>
            <a:ext cx="12192000" cy="6879092"/>
            <a:chOff x="0" y="-21092"/>
            <a:chExt cx="12192000" cy="6879092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17ECD8B9-2614-4551-A3E5-4DAE3FD34C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376"/>
            <a:stretch/>
          </p:blipFill>
          <p:spPr>
            <a:xfrm>
              <a:off x="0" y="-21092"/>
              <a:ext cx="12192000" cy="6879092"/>
            </a:xfrm>
            <a:prstGeom prst="rect">
              <a:avLst/>
            </a:prstGeom>
          </p:spPr>
        </p:pic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8E3D283-4B1A-492F-9F9F-2B481ACF814A}"/>
                </a:ext>
              </a:extLst>
            </p:cNvPr>
            <p:cNvSpPr/>
            <p:nvPr/>
          </p:nvSpPr>
          <p:spPr>
            <a:xfrm>
              <a:off x="264242" y="263297"/>
              <a:ext cx="11663516" cy="6310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aphicFrame>
        <p:nvGraphicFramePr>
          <p:cNvPr id="7234" name="Group 66">
            <a:extLst>
              <a:ext uri="{FF2B5EF4-FFF2-40B4-BE49-F238E27FC236}">
                <a16:creationId xmlns:a16="http://schemas.microsoft.com/office/drawing/2014/main" id="{979F4CCD-BAEA-442F-A535-B77141FB0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113416"/>
              </p:ext>
            </p:extLst>
          </p:nvPr>
        </p:nvGraphicFramePr>
        <p:xfrm>
          <a:off x="1524000" y="2285999"/>
          <a:ext cx="9144000" cy="167640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170087173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3403778507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505690"/>
                  </a:ext>
                </a:extLst>
              </a:tr>
              <a:tr h="914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46570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E282E78-CC57-43B7-887C-9B18C913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0"/>
            <a:ext cx="2819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nghĩa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                       “ở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giữa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en-US" altLang="vi-VN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B3BC33-4ADC-455A-ADB8-ECF15C4CD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0"/>
            <a:ext cx="289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nghĩa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                                             “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lòng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dạ”</a:t>
            </a:r>
            <a:endParaRPr lang="en-US" altLang="vi-VN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06" name="Text Box 38">
            <a:extLst>
              <a:ext uri="{FF2B5EF4-FFF2-40B4-BE49-F238E27FC236}">
                <a16:creationId xmlns:a16="http://schemas.microsoft.com/office/drawing/2014/main" id="{D605DFD7-ACA0-4BEC-ADA8-6EB7BEF5C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0"/>
            <a:ext cx="9144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Xếp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ngoặc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nhóm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dựa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nghĩa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tiếng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     </a:t>
            </a:r>
          </a:p>
        </p:txBody>
      </p:sp>
      <p:sp>
        <p:nvSpPr>
          <p:cNvPr id="7207" name="Text Box 39">
            <a:extLst>
              <a:ext uri="{FF2B5EF4-FFF2-40B4-BE49-F238E27FC236}">
                <a16:creationId xmlns:a16="http://schemas.microsoft.com/office/drawing/2014/main" id="{B18FEFC8-8F42-4582-BAB0-7E01463E7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18288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thu,</a:t>
            </a:r>
            <a:endParaRPr lang="en-US" altLang="vi-VN" sz="26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08" name="Text Box 40">
            <a:extLst>
              <a:ext uri="{FF2B5EF4-FFF2-40B4-BE49-F238E27FC236}">
                <a16:creationId xmlns:a16="http://schemas.microsoft.com/office/drawing/2014/main" id="{F568D400-8B4F-463F-B501-0EB35930A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219199"/>
            <a:ext cx="2133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thành,</a:t>
            </a:r>
          </a:p>
        </p:txBody>
      </p:sp>
      <p:sp>
        <p:nvSpPr>
          <p:cNvPr id="7209" name="Text Box 41">
            <a:extLst>
              <a:ext uri="{FF2B5EF4-FFF2-40B4-BE49-F238E27FC236}">
                <a16:creationId xmlns:a16="http://schemas.microsoft.com/office/drawing/2014/main" id="{57D12DA0-F6E0-494E-9A20-23F28E0C8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1676400"/>
            <a:ext cx="19812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tâm.)</a:t>
            </a:r>
            <a:endParaRPr lang="en-US" altLang="vi-VN" sz="26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10" name="Text Box 42">
            <a:extLst>
              <a:ext uri="{FF2B5EF4-FFF2-40B4-BE49-F238E27FC236}">
                <a16:creationId xmlns:a16="http://schemas.microsoft.com/office/drawing/2014/main" id="{EB950F52-C584-4CCC-974A-74253A8F6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1219199"/>
            <a:ext cx="2209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nghĩa,</a:t>
            </a:r>
          </a:p>
        </p:txBody>
      </p:sp>
      <p:sp>
        <p:nvSpPr>
          <p:cNvPr id="7211" name="Text Box 43">
            <a:extLst>
              <a:ext uri="{FF2B5EF4-FFF2-40B4-BE49-F238E27FC236}">
                <a16:creationId xmlns:a16="http://schemas.microsoft.com/office/drawing/2014/main" id="{B13C6C12-0F3E-4674-B7BB-9905CA948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199"/>
            <a:ext cx="1905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thực,</a:t>
            </a:r>
          </a:p>
        </p:txBody>
      </p:sp>
      <p:sp>
        <p:nvSpPr>
          <p:cNvPr id="7212" name="Text Box 44">
            <a:extLst>
              <a:ext uri="{FF2B5EF4-FFF2-40B4-BE49-F238E27FC236}">
                <a16:creationId xmlns:a16="http://schemas.microsoft.com/office/drawing/2014/main" id="{2E66607C-FEBC-4510-AFF5-A89F5D1A0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600199"/>
            <a:ext cx="1981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hậu ,</a:t>
            </a:r>
          </a:p>
        </p:txBody>
      </p:sp>
      <p:sp>
        <p:nvSpPr>
          <p:cNvPr id="7213" name="Text Box 45">
            <a:extLst>
              <a:ext uri="{FF2B5EF4-FFF2-40B4-BE49-F238E27FC236}">
                <a16:creationId xmlns:a16="http://schemas.microsoft.com/office/drawing/2014/main" id="{E8CBE8A2-F7F8-4B30-8155-6725CB97B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676400"/>
            <a:ext cx="19050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kiên,</a:t>
            </a:r>
            <a:endParaRPr lang="en-US" altLang="vi-VN" sz="26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14" name="Text Box 46">
            <a:extLst>
              <a:ext uri="{FF2B5EF4-FFF2-40B4-BE49-F238E27FC236}">
                <a16:creationId xmlns:a16="http://schemas.microsoft.com/office/drawing/2014/main" id="{65148F77-172E-4AAC-852B-4CA5D3BDA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219199"/>
            <a:ext cx="1981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bình,</a:t>
            </a:r>
          </a:p>
        </p:txBody>
      </p:sp>
      <p:sp>
        <p:nvSpPr>
          <p:cNvPr id="7220" name="Text Box 52">
            <a:extLst>
              <a:ext uri="{FF2B5EF4-FFF2-40B4-BE49-F238E27FC236}">
                <a16:creationId xmlns:a16="http://schemas.microsoft.com/office/drawing/2014/main" id="{E011B8B1-FBE0-48BF-80FF-48A929DDC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438399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vi-VN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trung thu, </a:t>
            </a:r>
            <a:endParaRPr lang="en-US" altLang="vi-VN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21" name="Text Box 53">
            <a:extLst>
              <a:ext uri="{FF2B5EF4-FFF2-40B4-BE49-F238E27FC236}">
                <a16:creationId xmlns:a16="http://schemas.microsoft.com/office/drawing/2014/main" id="{85DC5B87-AE0A-49B2-90AE-4C0A54CEF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971799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vi-VN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trung thành, </a:t>
            </a:r>
            <a:endParaRPr lang="en-US" altLang="vi-VN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24" name="Text Box 56">
            <a:extLst>
              <a:ext uri="{FF2B5EF4-FFF2-40B4-BE49-F238E27FC236}">
                <a16:creationId xmlns:a16="http://schemas.microsoft.com/office/drawing/2014/main" id="{9D87B7FC-0AA0-4B58-A740-4506C21D5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514600"/>
            <a:ext cx="18288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tâm.</a:t>
            </a:r>
            <a:endParaRPr lang="en-US" altLang="vi-VN" sz="26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25" name="Text Box 57">
            <a:extLst>
              <a:ext uri="{FF2B5EF4-FFF2-40B4-BE49-F238E27FC236}">
                <a16:creationId xmlns:a16="http://schemas.microsoft.com/office/drawing/2014/main" id="{553C65B4-4666-4FAE-96C6-AEA82766C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971799"/>
            <a:ext cx="2057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nghĩa,</a:t>
            </a:r>
          </a:p>
        </p:txBody>
      </p:sp>
      <p:sp>
        <p:nvSpPr>
          <p:cNvPr id="7226" name="Text Box 58">
            <a:extLst>
              <a:ext uri="{FF2B5EF4-FFF2-40B4-BE49-F238E27FC236}">
                <a16:creationId xmlns:a16="http://schemas.microsoft.com/office/drawing/2014/main" id="{3DFC54A8-0347-4F96-8926-4F94B837B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2971799"/>
            <a:ext cx="1905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thực,</a:t>
            </a:r>
          </a:p>
        </p:txBody>
      </p:sp>
      <p:sp>
        <p:nvSpPr>
          <p:cNvPr id="7227" name="Text Box 59">
            <a:extLst>
              <a:ext uri="{FF2B5EF4-FFF2-40B4-BE49-F238E27FC236}">
                <a16:creationId xmlns:a16="http://schemas.microsoft.com/office/drawing/2014/main" id="{53A26B3D-1DB9-42F0-BB3E-4E1188D24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352799"/>
            <a:ext cx="1981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hậu ,</a:t>
            </a:r>
          </a:p>
        </p:txBody>
      </p:sp>
      <p:sp>
        <p:nvSpPr>
          <p:cNvPr id="7228" name="Text Box 60">
            <a:extLst>
              <a:ext uri="{FF2B5EF4-FFF2-40B4-BE49-F238E27FC236}">
                <a16:creationId xmlns:a16="http://schemas.microsoft.com/office/drawing/2014/main" id="{1101923E-1B45-4CC2-869F-38EC0B62E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429000"/>
            <a:ext cx="19050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kiên.</a:t>
            </a:r>
            <a:endParaRPr lang="en-US" altLang="vi-VN" sz="26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29" name="Text Box 61">
            <a:extLst>
              <a:ext uri="{FF2B5EF4-FFF2-40B4-BE49-F238E27FC236}">
                <a16:creationId xmlns:a16="http://schemas.microsoft.com/office/drawing/2014/main" id="{BE1EF202-0FCB-43A3-ADF7-59CF786B1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438399"/>
            <a:ext cx="1981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6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bình,</a:t>
            </a:r>
          </a:p>
        </p:txBody>
      </p:sp>
      <p:sp>
        <p:nvSpPr>
          <p:cNvPr id="7235" name="Text Box 67">
            <a:extLst>
              <a:ext uri="{FF2B5EF4-FFF2-40B4-BE49-F238E27FC236}">
                <a16:creationId xmlns:a16="http://schemas.microsoft.com/office/drawing/2014/main" id="{F482B1E1-D9BE-4B34-A92B-70E4D7636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3116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4 .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Đặt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altLang="vi-VN" sz="2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36" name="Text Box 68">
            <a:extLst>
              <a:ext uri="{FF2B5EF4-FFF2-40B4-BE49-F238E27FC236}">
                <a16:creationId xmlns:a16="http://schemas.microsoft.com/office/drawing/2014/main" id="{A9EF39AB-C23A-4173-B95D-484A0001A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68852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mâm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6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1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6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44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8" dur="80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9" dur="80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80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206" grpId="0"/>
      <p:bldP spid="7207" grpId="0"/>
      <p:bldP spid="7207" grpId="1"/>
      <p:bldP spid="7208" grpId="0"/>
      <p:bldP spid="7208" grpId="1"/>
      <p:bldP spid="7209" grpId="0"/>
      <p:bldP spid="7209" grpId="1"/>
      <p:bldP spid="7210" grpId="0"/>
      <p:bldP spid="7210" grpId="1"/>
      <p:bldP spid="7211" grpId="0"/>
      <p:bldP spid="7211" grpId="1"/>
      <p:bldP spid="7212" grpId="0"/>
      <p:bldP spid="7212" grpId="1"/>
      <p:bldP spid="7213" grpId="0"/>
      <p:bldP spid="7213" grpId="1"/>
      <p:bldP spid="7214" grpId="0"/>
      <p:bldP spid="7214" grpId="1"/>
      <p:bldP spid="7220" grpId="0"/>
      <p:bldP spid="7221" grpId="0"/>
      <p:bldP spid="7224" grpId="0"/>
      <p:bldP spid="7225" grpId="0"/>
      <p:bldP spid="7226" grpId="0"/>
      <p:bldP spid="7227" grpId="0"/>
      <p:bldP spid="7228" grpId="0"/>
      <p:bldP spid="7229" grpId="0"/>
      <p:bldP spid="7235" grpId="0"/>
      <p:bldP spid="72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id="{4CF69073-8359-4C32-A1D2-B61E295ACE58}"/>
              </a:ext>
            </a:extLst>
          </p:cNvPr>
          <p:cNvGrpSpPr/>
          <p:nvPr/>
        </p:nvGrpSpPr>
        <p:grpSpPr>
          <a:xfrm>
            <a:off x="0" y="-21092"/>
            <a:ext cx="12192000" cy="6879092"/>
            <a:chOff x="0" y="-21092"/>
            <a:chExt cx="12192000" cy="6879092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677B39A7-7DD6-4F2C-B098-B311DCD71F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376"/>
            <a:stretch/>
          </p:blipFill>
          <p:spPr>
            <a:xfrm>
              <a:off x="0" y="-21092"/>
              <a:ext cx="12192000" cy="6879092"/>
            </a:xfrm>
            <a:prstGeom prst="rect">
              <a:avLst/>
            </a:prstGeom>
          </p:spPr>
        </p:pic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DC8633E2-4AB1-47D4-9EEC-860D4304203F}"/>
                </a:ext>
              </a:extLst>
            </p:cNvPr>
            <p:cNvSpPr/>
            <p:nvPr/>
          </p:nvSpPr>
          <p:spPr>
            <a:xfrm>
              <a:off x="264242" y="263297"/>
              <a:ext cx="11663516" cy="6310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pic>
        <p:nvPicPr>
          <p:cNvPr id="142338" name="Picture 2" descr="clappinghand6lb">
            <a:extLst>
              <a:ext uri="{FF2B5EF4-FFF2-40B4-BE49-F238E27FC236}">
                <a16:creationId xmlns:a16="http://schemas.microsoft.com/office/drawing/2014/main" id="{0AA8F7F2-6513-46DB-AB7D-E352D108BF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6106" y="5634127"/>
            <a:ext cx="9286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39" name="AutoShape 3">
            <a:extLst>
              <a:ext uri="{FF2B5EF4-FFF2-40B4-BE49-F238E27FC236}">
                <a16:creationId xmlns:a16="http://schemas.microsoft.com/office/drawing/2014/main" id="{2D92A528-7A38-46A6-A9CD-064EF5FD5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49" y="2833279"/>
            <a:ext cx="990600" cy="457200"/>
          </a:xfrm>
          <a:prstGeom prst="rightArrow">
            <a:avLst>
              <a:gd name="adj1" fmla="val 55556"/>
              <a:gd name="adj2" fmla="val 78672"/>
            </a:avLst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C1 </a:t>
            </a:r>
          </a:p>
        </p:txBody>
      </p:sp>
      <p:sp>
        <p:nvSpPr>
          <p:cNvPr id="142340" name="AutoShape 4">
            <a:extLst>
              <a:ext uri="{FF2B5EF4-FFF2-40B4-BE49-F238E27FC236}">
                <a16:creationId xmlns:a16="http://schemas.microsoft.com/office/drawing/2014/main" id="{5083670D-84AD-4DE4-B724-708CD8A21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399" y="3469866"/>
            <a:ext cx="990600" cy="457200"/>
          </a:xfrm>
          <a:prstGeom prst="rightArrow">
            <a:avLst>
              <a:gd name="adj1" fmla="val 55556"/>
              <a:gd name="adj2" fmla="val 78672"/>
            </a:avLst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C2</a:t>
            </a:r>
          </a:p>
        </p:txBody>
      </p:sp>
      <p:sp>
        <p:nvSpPr>
          <p:cNvPr id="142341" name="AutoShape 5">
            <a:extLst>
              <a:ext uri="{FF2B5EF4-FFF2-40B4-BE49-F238E27FC236}">
                <a16:creationId xmlns:a16="http://schemas.microsoft.com/office/drawing/2014/main" id="{BB95B5A3-6AF3-4056-A30D-082AF3334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399" y="4130266"/>
            <a:ext cx="990600" cy="457200"/>
          </a:xfrm>
          <a:prstGeom prst="rightArrow">
            <a:avLst>
              <a:gd name="adj1" fmla="val 55556"/>
              <a:gd name="adj2" fmla="val 78672"/>
            </a:avLst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C3</a:t>
            </a:r>
          </a:p>
        </p:txBody>
      </p:sp>
      <p:sp>
        <p:nvSpPr>
          <p:cNvPr id="142342" name="AutoShape 6">
            <a:extLst>
              <a:ext uri="{FF2B5EF4-FFF2-40B4-BE49-F238E27FC236}">
                <a16:creationId xmlns:a16="http://schemas.microsoft.com/office/drawing/2014/main" id="{39DE4CBA-4B94-433D-9C6C-63795575C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399" y="4739866"/>
            <a:ext cx="990600" cy="457200"/>
          </a:xfrm>
          <a:prstGeom prst="rightArrow">
            <a:avLst>
              <a:gd name="adj1" fmla="val 55556"/>
              <a:gd name="adj2" fmla="val 78672"/>
            </a:avLst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C4</a:t>
            </a:r>
          </a:p>
        </p:txBody>
      </p:sp>
      <p:sp>
        <p:nvSpPr>
          <p:cNvPr id="142343" name="Text Box 7">
            <a:extLst>
              <a:ext uri="{FF2B5EF4-FFF2-40B4-BE49-F238E27FC236}">
                <a16:creationId xmlns:a16="http://schemas.microsoft.com/office/drawing/2014/main" id="{FB80DB36-68B6-4A14-BC81-62D0462C5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818741"/>
            <a:ext cx="48863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Có niềm tin vào bản thân</a:t>
            </a:r>
          </a:p>
        </p:txBody>
      </p:sp>
      <p:sp>
        <p:nvSpPr>
          <p:cNvPr id="142344" name="Text Box 8">
            <a:extLst>
              <a:ext uri="{FF2B5EF4-FFF2-40B4-BE49-F238E27FC236}">
                <a16:creationId xmlns:a16="http://schemas.microsoft.com/office/drawing/2014/main" id="{1C33FA34-C766-4E75-A2E3-251789285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75941"/>
            <a:ext cx="93440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Ăn ở nhân hậu, thành thật, trước sau như một.</a:t>
            </a:r>
          </a:p>
        </p:txBody>
      </p:sp>
      <p:sp>
        <p:nvSpPr>
          <p:cNvPr id="142345" name="Text Box 9">
            <a:extLst>
              <a:ext uri="{FF2B5EF4-FFF2-40B4-BE49-F238E27FC236}">
                <a16:creationId xmlns:a16="http://schemas.microsoft.com/office/drawing/2014/main" id="{DBC3AF19-FB17-4AF4-B2E8-F4699FD1D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599" y="1656941"/>
            <a:ext cx="7467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Ngay thẳng, thật thà</a:t>
            </a:r>
          </a:p>
        </p:txBody>
      </p:sp>
      <p:sp>
        <p:nvSpPr>
          <p:cNvPr id="142346" name="Text Box 10">
            <a:extLst>
              <a:ext uri="{FF2B5EF4-FFF2-40B4-BE49-F238E27FC236}">
                <a16:creationId xmlns:a16="http://schemas.microsoft.com/office/drawing/2014/main" id="{D0F886A9-BD4C-42D1-8A1C-567D664A8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599" y="2114141"/>
            <a:ext cx="62944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Hài lòng, hãnh diện về cái mình có </a:t>
            </a:r>
          </a:p>
        </p:txBody>
      </p:sp>
      <p:sp>
        <p:nvSpPr>
          <p:cNvPr id="142347" name="Text Box 11">
            <a:extLst>
              <a:ext uri="{FF2B5EF4-FFF2-40B4-BE49-F238E27FC236}">
                <a16:creationId xmlns:a16="http://schemas.microsoft.com/office/drawing/2014/main" id="{4640A712-D38E-483C-AA34-9B36E7387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674" y="2818991"/>
            <a:ext cx="2774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solidFill>
                  <a:srgbClr val="0000CC"/>
                </a:solidFill>
              </a:rPr>
              <a:t>T   Ự  T    I   </a:t>
            </a:r>
            <a:r>
              <a:rPr lang="en-US" altLang="vi-VN" sz="3200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42348" name="Text Box 12">
            <a:extLst>
              <a:ext uri="{FF2B5EF4-FFF2-40B4-BE49-F238E27FC236}">
                <a16:creationId xmlns:a16="http://schemas.microsoft.com/office/drawing/2014/main" id="{58432B43-F7E3-4D3A-8568-6E4524644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3436530"/>
            <a:ext cx="60563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/>
              <a:t> </a:t>
            </a:r>
            <a:r>
              <a:rPr lang="en-US" altLang="vi-VN" sz="3200" b="1">
                <a:solidFill>
                  <a:srgbClr val="0000CC"/>
                </a:solidFill>
              </a:rPr>
              <a:t>T</a:t>
            </a:r>
            <a:r>
              <a:rPr lang="en-US" altLang="vi-VN" sz="3200" b="1"/>
              <a:t>   </a:t>
            </a:r>
            <a:r>
              <a:rPr lang="en-US" altLang="vi-VN" sz="3200" b="1">
                <a:solidFill>
                  <a:srgbClr val="FF0000"/>
                </a:solidFill>
              </a:rPr>
              <a:t>R</a:t>
            </a:r>
            <a:r>
              <a:rPr lang="en-US" altLang="vi-VN" sz="3200" b="1"/>
              <a:t>  </a:t>
            </a:r>
            <a:r>
              <a:rPr lang="en-US" altLang="vi-VN" sz="3200" b="1">
                <a:solidFill>
                  <a:srgbClr val="0000CC"/>
                </a:solidFill>
              </a:rPr>
              <a:t>U   N</a:t>
            </a:r>
            <a:r>
              <a:rPr lang="en-US" altLang="vi-VN" sz="3200" b="1"/>
              <a:t>  </a:t>
            </a:r>
            <a:r>
              <a:rPr lang="en-US" altLang="vi-VN" sz="3200" b="1">
                <a:solidFill>
                  <a:srgbClr val="FF0000"/>
                </a:solidFill>
              </a:rPr>
              <a:t>G</a:t>
            </a:r>
            <a:r>
              <a:rPr lang="en-US" altLang="vi-VN" sz="3200" b="1"/>
              <a:t>  </a:t>
            </a:r>
            <a:r>
              <a:rPr lang="en-US" altLang="vi-VN" sz="3200" b="1">
                <a:solidFill>
                  <a:srgbClr val="0000CC"/>
                </a:solidFill>
              </a:rPr>
              <a:t>H  Ậ  U</a:t>
            </a:r>
          </a:p>
        </p:txBody>
      </p:sp>
      <p:sp>
        <p:nvSpPr>
          <p:cNvPr id="142349" name="Text Box 13">
            <a:extLst>
              <a:ext uri="{FF2B5EF4-FFF2-40B4-BE49-F238E27FC236}">
                <a16:creationId xmlns:a16="http://schemas.microsoft.com/office/drawing/2014/main" id="{2B2A2263-F140-4354-8444-67CAE0515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938" y="4050891"/>
            <a:ext cx="49418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solidFill>
                  <a:srgbClr val="FF0000"/>
                </a:solidFill>
              </a:rPr>
              <a:t>T</a:t>
            </a:r>
            <a:r>
              <a:rPr lang="en-US" altLang="vi-VN" sz="3200" b="1"/>
              <a:t>  </a:t>
            </a:r>
            <a:r>
              <a:rPr lang="en-US" altLang="vi-VN" sz="3200" b="1">
                <a:solidFill>
                  <a:srgbClr val="0000CC"/>
                </a:solidFill>
              </a:rPr>
              <a:t>R   U  N  G  T   H</a:t>
            </a:r>
            <a:r>
              <a:rPr lang="en-US" altLang="vi-VN" sz="3200" b="1">
                <a:solidFill>
                  <a:schemeClr val="tx2"/>
                </a:solidFill>
              </a:rPr>
              <a:t>  </a:t>
            </a:r>
            <a:r>
              <a:rPr lang="en-US" altLang="vi-VN" sz="3200" b="1">
                <a:solidFill>
                  <a:srgbClr val="FF0000"/>
                </a:solidFill>
              </a:rPr>
              <a:t>Ự</a:t>
            </a:r>
            <a:r>
              <a:rPr lang="en-US" altLang="vi-VN" sz="3200" b="1"/>
              <a:t>   </a:t>
            </a:r>
            <a:r>
              <a:rPr lang="en-US" altLang="vi-VN" sz="3200" b="1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142350" name="Text Box 14">
            <a:extLst>
              <a:ext uri="{FF2B5EF4-FFF2-40B4-BE49-F238E27FC236}">
                <a16:creationId xmlns:a16="http://schemas.microsoft.com/office/drawing/2014/main" id="{1705AF81-5E9C-4D0B-AEC8-2FBD42B03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499" y="4671605"/>
            <a:ext cx="2686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b="1">
                <a:solidFill>
                  <a:srgbClr val="FF0000"/>
                </a:solidFill>
              </a:rPr>
              <a:t>T</a:t>
            </a:r>
            <a:r>
              <a:rPr lang="en-US" altLang="vi-VN" sz="3200" b="1"/>
              <a:t>  </a:t>
            </a:r>
            <a:r>
              <a:rPr lang="en-US" altLang="vi-VN" sz="3200" b="1">
                <a:solidFill>
                  <a:srgbClr val="0000CC"/>
                </a:solidFill>
              </a:rPr>
              <a:t>Ự   H  À  </a:t>
            </a:r>
            <a:r>
              <a:rPr lang="en-US" altLang="vi-VN" sz="3200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2351" name="AutoShape 15">
            <a:extLst>
              <a:ext uri="{FF2B5EF4-FFF2-40B4-BE49-F238E27FC236}">
                <a16:creationId xmlns:a16="http://schemas.microsoft.com/office/drawing/2014/main" id="{76A34DB3-8432-4473-BAA4-B07C418E3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74" y="4741454"/>
            <a:ext cx="457200" cy="4572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D4</a:t>
            </a:r>
          </a:p>
        </p:txBody>
      </p:sp>
      <p:sp>
        <p:nvSpPr>
          <p:cNvPr id="142352" name="AutoShape 16">
            <a:extLst>
              <a:ext uri="{FF2B5EF4-FFF2-40B4-BE49-F238E27FC236}">
                <a16:creationId xmlns:a16="http://schemas.microsoft.com/office/drawing/2014/main" id="{2C78DD86-63E9-4D14-BF69-1F14F1840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2349" y="4079466"/>
            <a:ext cx="457200" cy="4572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D3</a:t>
            </a:r>
          </a:p>
        </p:txBody>
      </p:sp>
      <p:sp>
        <p:nvSpPr>
          <p:cNvPr id="142353" name="AutoShape 17">
            <a:extLst>
              <a:ext uri="{FF2B5EF4-FFF2-40B4-BE49-F238E27FC236}">
                <a16:creationId xmlns:a16="http://schemas.microsoft.com/office/drawing/2014/main" id="{DF4856CB-CC48-4EFD-98C3-97AA9A60E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49" y="3458754"/>
            <a:ext cx="457200" cy="4572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D2</a:t>
            </a:r>
          </a:p>
        </p:txBody>
      </p:sp>
      <p:sp>
        <p:nvSpPr>
          <p:cNvPr id="142354" name="AutoShape 18">
            <a:extLst>
              <a:ext uri="{FF2B5EF4-FFF2-40B4-BE49-F238E27FC236}">
                <a16:creationId xmlns:a16="http://schemas.microsoft.com/office/drawing/2014/main" id="{59F6BDA6-0A79-4116-8F18-E9331163B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7599" y="2834866"/>
            <a:ext cx="457200" cy="4572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/>
              <a:t> D1</a:t>
            </a:r>
          </a:p>
        </p:txBody>
      </p:sp>
      <p:graphicFrame>
        <p:nvGraphicFramePr>
          <p:cNvPr id="142355" name="Group 19">
            <a:extLst>
              <a:ext uri="{FF2B5EF4-FFF2-40B4-BE49-F238E27FC236}">
                <a16:creationId xmlns:a16="http://schemas.microsoft.com/office/drawing/2014/main" id="{889042AE-DCC3-42E0-BDBE-94A74D1DC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901790"/>
              </p:ext>
            </p:extLst>
          </p:nvPr>
        </p:nvGraphicFramePr>
        <p:xfrm>
          <a:off x="2971799" y="5543142"/>
          <a:ext cx="6096000" cy="739775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2373" name="Text Box 37">
            <a:extLst>
              <a:ext uri="{FF2B5EF4-FFF2-40B4-BE49-F238E27FC236}">
                <a16:creationId xmlns:a16="http://schemas.microsoft.com/office/drawing/2014/main" id="{67F515A0-6C2D-436C-9250-D6FEC66F0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337" y="5619341"/>
            <a:ext cx="6088062" cy="57943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vi-VN" sz="3200"/>
              <a:t>   </a:t>
            </a:r>
            <a:r>
              <a:rPr lang="vi-VN" altLang="vi-VN" sz="3200" b="1">
                <a:solidFill>
                  <a:srgbClr val="FF0000"/>
                </a:solidFill>
              </a:rPr>
              <a:t>T     Ự     T     R     Ọ      N     G</a:t>
            </a:r>
            <a:endParaRPr lang="vi-VN" altLang="vi-VN" sz="3200">
              <a:solidFill>
                <a:srgbClr val="FF0000"/>
              </a:solidFill>
            </a:endParaRPr>
          </a:p>
        </p:txBody>
      </p:sp>
      <p:sp>
        <p:nvSpPr>
          <p:cNvPr id="14374" name="Rectangle 38">
            <a:extLst>
              <a:ext uri="{FF2B5EF4-FFF2-40B4-BE49-F238E27FC236}">
                <a16:creationId xmlns:a16="http://schemas.microsoft.com/office/drawing/2014/main" id="{6AE4C405-334C-403F-ACF4-B30D998F8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399" y="28221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75" name="Rectangle 39">
            <a:extLst>
              <a:ext uri="{FF2B5EF4-FFF2-40B4-BE49-F238E27FC236}">
                <a16:creationId xmlns:a16="http://schemas.microsoft.com/office/drawing/2014/main" id="{1C4DA16D-85F8-41EE-85C4-6553193DF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499" y="2822166"/>
            <a:ext cx="6096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76" name="Rectangle 40">
            <a:extLst>
              <a:ext uri="{FF2B5EF4-FFF2-40B4-BE49-F238E27FC236}">
                <a16:creationId xmlns:a16="http://schemas.microsoft.com/office/drawing/2014/main" id="{F00A8C6F-A923-475C-97AB-439C97886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799" y="28221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342D5B67-38EB-4313-A0F1-BF57AB11C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599" y="2822166"/>
            <a:ext cx="6096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2816E3B6-915B-4EE9-A906-DDD5EF69E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199" y="2822166"/>
            <a:ext cx="558800" cy="596900"/>
          </a:xfrm>
          <a:prstGeom prst="rect">
            <a:avLst/>
          </a:prstGeom>
          <a:noFill/>
          <a:ln w="38100">
            <a:solidFill>
              <a:srgbClr val="D6240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79" name="Rectangle 43">
            <a:extLst>
              <a:ext uri="{FF2B5EF4-FFF2-40B4-BE49-F238E27FC236}">
                <a16:creationId xmlns:a16="http://schemas.microsoft.com/office/drawing/2014/main" id="{F2658924-8161-4525-8032-04E2AEA50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8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0" name="Rectangle 44">
            <a:extLst>
              <a:ext uri="{FF2B5EF4-FFF2-40B4-BE49-F238E27FC236}">
                <a16:creationId xmlns:a16="http://schemas.microsoft.com/office/drawing/2014/main" id="{266287F2-92F7-4D4E-A11F-543A5DB0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9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1" name="Rectangle 45">
            <a:extLst>
              <a:ext uri="{FF2B5EF4-FFF2-40B4-BE49-F238E27FC236}">
                <a16:creationId xmlns:a16="http://schemas.microsoft.com/office/drawing/2014/main" id="{C75DD3F9-26F0-421B-AD74-E909BB373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0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2" name="Rectangle 46">
            <a:extLst>
              <a:ext uri="{FF2B5EF4-FFF2-40B4-BE49-F238E27FC236}">
                <a16:creationId xmlns:a16="http://schemas.microsoft.com/office/drawing/2014/main" id="{81AAB569-C00F-4454-B34C-CEC231F06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8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3" name="Rectangle 47">
            <a:extLst>
              <a:ext uri="{FF2B5EF4-FFF2-40B4-BE49-F238E27FC236}">
                <a16:creationId xmlns:a16="http://schemas.microsoft.com/office/drawing/2014/main" id="{9089484D-A240-4E31-95B8-35C9BC079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6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4" name="Rectangle 48">
            <a:extLst>
              <a:ext uri="{FF2B5EF4-FFF2-40B4-BE49-F238E27FC236}">
                <a16:creationId xmlns:a16="http://schemas.microsoft.com/office/drawing/2014/main" id="{1B94F543-4EBA-4697-8BE7-FB177D8F7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7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5" name="Rectangle 49">
            <a:extLst>
              <a:ext uri="{FF2B5EF4-FFF2-40B4-BE49-F238E27FC236}">
                <a16:creationId xmlns:a16="http://schemas.microsoft.com/office/drawing/2014/main" id="{E4B508B6-155A-426F-9193-75453F6D8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9399" y="40413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6" name="Rectangle 50">
            <a:extLst>
              <a:ext uri="{FF2B5EF4-FFF2-40B4-BE49-F238E27FC236}">
                <a16:creationId xmlns:a16="http://schemas.microsoft.com/office/drawing/2014/main" id="{E9C026C6-4347-4B7E-B43D-0E90F87E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87" y="4042954"/>
            <a:ext cx="558800" cy="5969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7" name="Rectangle 51">
            <a:extLst>
              <a:ext uri="{FF2B5EF4-FFF2-40B4-BE49-F238E27FC236}">
                <a16:creationId xmlns:a16="http://schemas.microsoft.com/office/drawing/2014/main" id="{85492D46-C8EA-4BC0-A634-A618B044F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7" y="4041366"/>
            <a:ext cx="558800" cy="596900"/>
          </a:xfrm>
          <a:prstGeom prst="rect">
            <a:avLst/>
          </a:prstGeom>
          <a:noFill/>
          <a:ln w="38100">
            <a:solidFill>
              <a:srgbClr val="D6240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8" name="Rectangle 52">
            <a:extLst>
              <a:ext uri="{FF2B5EF4-FFF2-40B4-BE49-F238E27FC236}">
                <a16:creationId xmlns:a16="http://schemas.microsoft.com/office/drawing/2014/main" id="{B64A57ED-F397-4F97-AED2-157F294DD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8999" y="4663666"/>
            <a:ext cx="6096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89" name="Rectangle 53">
            <a:extLst>
              <a:ext uri="{FF2B5EF4-FFF2-40B4-BE49-F238E27FC236}">
                <a16:creationId xmlns:a16="http://schemas.microsoft.com/office/drawing/2014/main" id="{4947F8DD-F70A-456E-91D5-DFD6CAC6E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299" y="46636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0" name="Rectangle 54">
            <a:extLst>
              <a:ext uri="{FF2B5EF4-FFF2-40B4-BE49-F238E27FC236}">
                <a16:creationId xmlns:a16="http://schemas.microsoft.com/office/drawing/2014/main" id="{D1802D60-2962-4087-92CA-ABED5CF95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099" y="4663666"/>
            <a:ext cx="6096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1" name="Rectangle 55">
            <a:extLst>
              <a:ext uri="{FF2B5EF4-FFF2-40B4-BE49-F238E27FC236}">
                <a16:creationId xmlns:a16="http://schemas.microsoft.com/office/drawing/2014/main" id="{8DC5551C-211F-45EE-BCC8-590A15ACA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699" y="4663666"/>
            <a:ext cx="558800" cy="596900"/>
          </a:xfrm>
          <a:prstGeom prst="rect">
            <a:avLst/>
          </a:prstGeom>
          <a:noFill/>
          <a:ln w="38100">
            <a:solidFill>
              <a:srgbClr val="D6240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2" name="Rectangle 56">
            <a:extLst>
              <a:ext uri="{FF2B5EF4-FFF2-40B4-BE49-F238E27FC236}">
                <a16:creationId xmlns:a16="http://schemas.microsoft.com/office/drawing/2014/main" id="{3C542DFF-188E-4677-BA75-DFE580E2A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999" y="34317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3" name="Rectangle 57">
            <a:extLst>
              <a:ext uri="{FF2B5EF4-FFF2-40B4-BE49-F238E27FC236}">
                <a16:creationId xmlns:a16="http://schemas.microsoft.com/office/drawing/2014/main" id="{1518F27B-BE86-4817-B571-EF1A39E9E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299" y="34317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4" name="Rectangle 58">
            <a:extLst>
              <a:ext uri="{FF2B5EF4-FFF2-40B4-BE49-F238E27FC236}">
                <a16:creationId xmlns:a16="http://schemas.microsoft.com/office/drawing/2014/main" id="{C863D713-0163-4AB2-9836-F15FEBBF6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399" y="34317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5" name="Rectangle 59">
            <a:extLst>
              <a:ext uri="{FF2B5EF4-FFF2-40B4-BE49-F238E27FC236}">
                <a16:creationId xmlns:a16="http://schemas.microsoft.com/office/drawing/2014/main" id="{435876A7-3FDA-4001-A756-88B88A2CD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999" y="34317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6" name="Rectangle 60">
            <a:extLst>
              <a:ext uri="{FF2B5EF4-FFF2-40B4-BE49-F238E27FC236}">
                <a16:creationId xmlns:a16="http://schemas.microsoft.com/office/drawing/2014/main" id="{7C8FFE26-354B-4518-884D-4CC28920B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3099" y="34317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7" name="Rectangle 61">
            <a:extLst>
              <a:ext uri="{FF2B5EF4-FFF2-40B4-BE49-F238E27FC236}">
                <a16:creationId xmlns:a16="http://schemas.microsoft.com/office/drawing/2014/main" id="{D4C042FF-6154-4957-8CF7-86E0B9E8B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899" y="3431766"/>
            <a:ext cx="558800" cy="596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8" name="Rectangle 62">
            <a:extLst>
              <a:ext uri="{FF2B5EF4-FFF2-40B4-BE49-F238E27FC236}">
                <a16:creationId xmlns:a16="http://schemas.microsoft.com/office/drawing/2014/main" id="{2E42E45A-C63A-4702-BDB8-D824F9D29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2" y="4663666"/>
            <a:ext cx="558800" cy="5969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99" name="Rectangle 63">
            <a:extLst>
              <a:ext uri="{FF2B5EF4-FFF2-40B4-BE49-F238E27FC236}">
                <a16:creationId xmlns:a16="http://schemas.microsoft.com/office/drawing/2014/main" id="{F9B545BC-508D-490C-AD48-9B4FC763A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199" y="3431766"/>
            <a:ext cx="558800" cy="596900"/>
          </a:xfrm>
          <a:prstGeom prst="rect">
            <a:avLst/>
          </a:prstGeom>
          <a:noFill/>
          <a:ln w="38100">
            <a:solidFill>
              <a:srgbClr val="D6240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400" name="Rectangle 64">
            <a:extLst>
              <a:ext uri="{FF2B5EF4-FFF2-40B4-BE49-F238E27FC236}">
                <a16:creationId xmlns:a16="http://schemas.microsoft.com/office/drawing/2014/main" id="{E96C06E6-D908-4E6A-8314-FB03B3523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199" y="3431766"/>
            <a:ext cx="558800" cy="596900"/>
          </a:xfrm>
          <a:prstGeom prst="rect">
            <a:avLst/>
          </a:prstGeom>
          <a:noFill/>
          <a:ln w="38100">
            <a:solidFill>
              <a:srgbClr val="D6240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10147D-C950-48D9-A1F6-C41DD0FF9A66}"/>
              </a:ext>
            </a:extLst>
          </p:cNvPr>
          <p:cNvCxnSpPr/>
          <p:nvPr/>
        </p:nvCxnSpPr>
        <p:spPr>
          <a:xfrm>
            <a:off x="3886199" y="5619342"/>
            <a:ext cx="0" cy="61912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AC6C7BF-1344-452F-8A09-5E6B50ADD36D}"/>
              </a:ext>
            </a:extLst>
          </p:cNvPr>
          <p:cNvCxnSpPr/>
          <p:nvPr/>
        </p:nvCxnSpPr>
        <p:spPr>
          <a:xfrm>
            <a:off x="4737099" y="5619341"/>
            <a:ext cx="0" cy="5794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77FAAE7-151D-41B1-9B8D-7D80F32B2776}"/>
              </a:ext>
            </a:extLst>
          </p:cNvPr>
          <p:cNvCxnSpPr/>
          <p:nvPr/>
        </p:nvCxnSpPr>
        <p:spPr>
          <a:xfrm>
            <a:off x="5575299" y="5600292"/>
            <a:ext cx="0" cy="63817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B1ED4E4-3EB3-47D8-912D-3859682B1F1A}"/>
              </a:ext>
            </a:extLst>
          </p:cNvPr>
          <p:cNvCxnSpPr/>
          <p:nvPr/>
        </p:nvCxnSpPr>
        <p:spPr>
          <a:xfrm>
            <a:off x="6465887" y="5619341"/>
            <a:ext cx="0" cy="57943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0D6B9B7-7E70-4E03-9ED7-0AD50504632E}"/>
              </a:ext>
            </a:extLst>
          </p:cNvPr>
          <p:cNvCxnSpPr/>
          <p:nvPr/>
        </p:nvCxnSpPr>
        <p:spPr>
          <a:xfrm>
            <a:off x="7324724" y="5600292"/>
            <a:ext cx="0" cy="63817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A4C7D7E-3ADE-4F0F-9664-5338EA22AF9C}"/>
              </a:ext>
            </a:extLst>
          </p:cNvPr>
          <p:cNvCxnSpPr/>
          <p:nvPr/>
        </p:nvCxnSpPr>
        <p:spPr>
          <a:xfrm>
            <a:off x="8243887" y="5600292"/>
            <a:ext cx="0" cy="63817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73CB3F7-3A7E-4B82-B465-2DCFE696FC26}"/>
              </a:ext>
            </a:extLst>
          </p:cNvPr>
          <p:cNvCxnSpPr/>
          <p:nvPr/>
        </p:nvCxnSpPr>
        <p:spPr>
          <a:xfrm>
            <a:off x="2954337" y="5600292"/>
            <a:ext cx="0" cy="63817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08" name="Picture 16" descr="bflower">
            <a:extLst>
              <a:ext uri="{FF2B5EF4-FFF2-40B4-BE49-F238E27FC236}">
                <a16:creationId xmlns:a16="http://schemas.microsoft.com/office/drawing/2014/main" id="{8FCB3D49-0EEA-4D3C-B7B8-475C0C198A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750" y="4587057"/>
            <a:ext cx="1458913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5" name="Group 30">
            <a:extLst>
              <a:ext uri="{FF2B5EF4-FFF2-40B4-BE49-F238E27FC236}">
                <a16:creationId xmlns:a16="http://schemas.microsoft.com/office/drawing/2014/main" id="{0DDC9124-0B18-4078-BF0D-0015B495AB4E}"/>
              </a:ext>
            </a:extLst>
          </p:cNvPr>
          <p:cNvGrpSpPr>
            <a:grpSpLocks/>
          </p:cNvGrpSpPr>
          <p:nvPr/>
        </p:nvGrpSpPr>
        <p:grpSpPr bwMode="auto">
          <a:xfrm>
            <a:off x="-95249" y="4429894"/>
            <a:ext cx="2039938" cy="2097088"/>
            <a:chOff x="2544" y="2999"/>
            <a:chExt cx="1285" cy="1321"/>
          </a:xfrm>
        </p:grpSpPr>
        <p:pic>
          <p:nvPicPr>
            <p:cNvPr id="14410" name="Picture 31" descr="0036">
              <a:hlinkClick r:id="" action="ppaction://noaction"/>
              <a:extLst>
                <a:ext uri="{FF2B5EF4-FFF2-40B4-BE49-F238E27FC236}">
                  <a16:creationId xmlns:a16="http://schemas.microsoft.com/office/drawing/2014/main" id="{AA278D1A-FD1C-4CD7-8C7F-96EF1615723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999"/>
              <a:ext cx="1285" cy="1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411" name="Text Box 32">
              <a:extLst>
                <a:ext uri="{FF2B5EF4-FFF2-40B4-BE49-F238E27FC236}">
                  <a16:creationId xmlns:a16="http://schemas.microsoft.com/office/drawing/2014/main" id="{AAA90E18-FECB-4314-A78B-09DA23F0B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3600"/>
              <a:ext cx="6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800" b="1">
                <a:solidFill>
                  <a:srgbClr val="FF0000"/>
                </a:solidFill>
                <a:latin typeface="VNI-Times" pitchFamily="2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FE117F2-8393-4FFF-A939-BCC30ACA3E09}"/>
              </a:ext>
            </a:extLst>
          </p:cNvPr>
          <p:cNvSpPr txBox="1"/>
          <p:nvPr/>
        </p:nvSpPr>
        <p:spPr>
          <a:xfrm>
            <a:off x="3260730" y="292951"/>
            <a:ext cx="6651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 Ô CHỮ BÍ MẬT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33000"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61337 -0.2469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77" y="-12361"/>
                                    </p:animMotion>
                                  </p:childTnLst>
                                  <p:subTnLst>
                                    <p:audio>
                                      <p:cMediaNode vol="65000"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42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0" dur="20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4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2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1" dur="20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4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2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4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42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3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42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54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42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5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42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5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42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351"/>
                  </p:tgtEl>
                </p:cond>
              </p:nextCondLst>
            </p:seq>
          </p:childTnLst>
        </p:cTn>
      </p:par>
    </p:tnLst>
    <p:bldLst>
      <p:bldP spid="142339" grpId="0" animBg="1"/>
      <p:bldP spid="142340" grpId="0" animBg="1"/>
      <p:bldP spid="142341" grpId="0" animBg="1"/>
      <p:bldP spid="142342" grpId="0" animBg="1"/>
      <p:bldP spid="142343" grpId="0"/>
      <p:bldP spid="142343" grpId="1"/>
      <p:bldP spid="142344" grpId="0"/>
      <p:bldP spid="142344" grpId="1"/>
      <p:bldP spid="142345" grpId="0"/>
      <p:bldP spid="142345" grpId="1"/>
      <p:bldP spid="142346" grpId="0"/>
      <p:bldP spid="142346" grpId="1"/>
      <p:bldP spid="142347" grpId="0"/>
      <p:bldP spid="142348" grpId="0"/>
      <p:bldP spid="142349" grpId="0"/>
      <p:bldP spid="142350" grpId="0"/>
      <p:bldP spid="142351" grpId="0" animBg="1"/>
      <p:bldP spid="142352" grpId="0" animBg="1"/>
      <p:bldP spid="142353" grpId="0" animBg="1"/>
      <p:bldP spid="142354" grpId="0" animBg="1"/>
      <p:bldP spid="1423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A5B8DE-292C-46FC-828A-5FDF83A60AD2}"/>
              </a:ext>
            </a:extLst>
          </p:cNvPr>
          <p:cNvSpPr/>
          <p:nvPr/>
        </p:nvSpPr>
        <p:spPr>
          <a:xfrm>
            <a:off x="3338603" y="2971800"/>
            <a:ext cx="49536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423625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4C8DDD-005A-42C0-91A2-CCD356BA0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0"/>
            <a:ext cx="12192000" cy="685548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B8B7A6-EA4D-4E6D-A04F-EF25C00CDFF7}"/>
              </a:ext>
            </a:extLst>
          </p:cNvPr>
          <p:cNvSpPr/>
          <p:nvPr/>
        </p:nvSpPr>
        <p:spPr>
          <a:xfrm>
            <a:off x="1252366" y="3124200"/>
            <a:ext cx="96872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Luyện từ và câu</a:t>
            </a:r>
          </a:p>
          <a:p>
            <a:pPr algn="ctr"/>
            <a:r>
              <a:rPr lang="vi-VN" sz="44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MRV</a:t>
            </a:r>
            <a:r>
              <a:rPr lang="vi-VN" sz="4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T: TRUNG THỰC – TỰ TRỌNG</a:t>
            </a:r>
            <a:endParaRPr lang="en-US" sz="4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820872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2FDB56-533B-4407-8C0B-C33F7AED626C}"/>
              </a:ext>
            </a:extLst>
          </p:cNvPr>
          <p:cNvSpPr/>
          <p:nvPr/>
        </p:nvSpPr>
        <p:spPr>
          <a:xfrm>
            <a:off x="4572000" y="762000"/>
            <a:ext cx="2528256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8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2B1C3E-6183-42BB-A7B8-D39DEFFC90BA}"/>
              </a:ext>
            </a:extLst>
          </p:cNvPr>
          <p:cNvSpPr txBox="1"/>
          <p:nvPr/>
        </p:nvSpPr>
        <p:spPr>
          <a:xfrm>
            <a:off x="723900" y="1788395"/>
            <a:ext cx="10744200" cy="2220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6538" lvl="3">
              <a:lnSpc>
                <a:spcPct val="150000"/>
              </a:lnSpc>
              <a:tabLst>
                <a:tab pos="0" algn="l"/>
                <a:tab pos="45720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6538" lvl="3">
              <a:lnSpc>
                <a:spcPct val="150000"/>
              </a:lnSpc>
              <a:tabLst>
                <a:tab pos="457200" algn="l"/>
                <a:tab pos="182880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02507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A5B8DE-292C-46FC-828A-5FDF83A60AD2}"/>
              </a:ext>
            </a:extLst>
          </p:cNvPr>
          <p:cNvSpPr/>
          <p:nvPr/>
        </p:nvSpPr>
        <p:spPr>
          <a:xfrm>
            <a:off x="3391504" y="2971800"/>
            <a:ext cx="484780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476899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DB1DB7E-7D56-4476-BB2B-E9B5BF031ED4}"/>
              </a:ext>
            </a:extLst>
          </p:cNvPr>
          <p:cNvGrpSpPr/>
          <p:nvPr/>
        </p:nvGrpSpPr>
        <p:grpSpPr>
          <a:xfrm>
            <a:off x="0" y="-21092"/>
            <a:ext cx="12192000" cy="6879092"/>
            <a:chOff x="0" y="-21092"/>
            <a:chExt cx="12192000" cy="687909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75DA896-56DD-4BA4-9FBC-9D268F52D2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376"/>
            <a:stretch/>
          </p:blipFill>
          <p:spPr>
            <a:xfrm>
              <a:off x="0" y="-21092"/>
              <a:ext cx="12192000" cy="6879092"/>
            </a:xfrm>
            <a:prstGeom prst="rect">
              <a:avLst/>
            </a:prstGeom>
          </p:spPr>
        </p:pic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4A944494-552A-4E30-BD64-E0EBBBD74874}"/>
                </a:ext>
              </a:extLst>
            </p:cNvPr>
            <p:cNvSpPr/>
            <p:nvPr/>
          </p:nvSpPr>
          <p:spPr>
            <a:xfrm>
              <a:off x="264242" y="263297"/>
              <a:ext cx="11663516" cy="6310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3083" name="Text Box 11">
            <a:extLst>
              <a:ext uri="{FF2B5EF4-FFF2-40B4-BE49-F238E27FC236}">
                <a16:creationId xmlns:a16="http://schemas.microsoft.com/office/drawing/2014/main" id="{CC8524B2-F2CF-4C19-85C2-DC2E8D2D6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741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5C1669C2-A397-48D1-A339-B0FED9E16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799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Ai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phiền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.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.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.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4C2B576B-64A2-4FD1-81DA-304466188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626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3093" name="Text Box 21">
            <a:extLst>
              <a:ext uri="{FF2B5EF4-FFF2-40B4-BE49-F238E27FC236}">
                <a16:creationId xmlns:a16="http://schemas.microsoft.com/office/drawing/2014/main" id="{7B6F3E3D-1540-4EFC-8D13-5554F4122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62600"/>
            <a:ext cx="91440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(Từ để chọn:          ,         ,                 ,               ,              ,           )</a:t>
            </a:r>
          </a:p>
        </p:txBody>
      </p:sp>
      <p:sp>
        <p:nvSpPr>
          <p:cNvPr id="3094" name="Text Box 3">
            <a:extLst>
              <a:ext uri="{FF2B5EF4-FFF2-40B4-BE49-F238E27FC236}">
                <a16:creationId xmlns:a16="http://schemas.microsoft.com/office/drawing/2014/main" id="{CCE8F869-EC47-4FC2-8416-B03F0FA12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5476874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ái </a:t>
            </a:r>
          </a:p>
        </p:txBody>
      </p:sp>
      <p:sp>
        <p:nvSpPr>
          <p:cNvPr id="3095" name="Text Box 4">
            <a:extLst>
              <a:ext uri="{FF2B5EF4-FFF2-40B4-BE49-F238E27FC236}">
                <a16:creationId xmlns:a16="http://schemas.microsoft.com/office/drawing/2014/main" id="{5E15D6D9-B04C-4A64-AF7D-4817C84D9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476874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hào</a:t>
            </a:r>
          </a:p>
        </p:txBody>
      </p:sp>
      <p:sp>
        <p:nvSpPr>
          <p:cNvPr id="3096" name="Text Box 5">
            <a:extLst>
              <a:ext uri="{FF2B5EF4-FFF2-40B4-BE49-F238E27FC236}">
                <a16:creationId xmlns:a16="http://schemas.microsoft.com/office/drawing/2014/main" id="{E184D510-A8C3-40A3-AB3F-C64DFE2A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5476874"/>
            <a:ext cx="1103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kiêu</a:t>
            </a:r>
          </a:p>
        </p:txBody>
      </p:sp>
      <p:sp>
        <p:nvSpPr>
          <p:cNvPr id="3097" name="Text Box 6">
            <a:extLst>
              <a:ext uri="{FF2B5EF4-FFF2-40B4-BE49-F238E27FC236}">
                <a16:creationId xmlns:a16="http://schemas.microsoft.com/office/drawing/2014/main" id="{56B52E62-694F-4682-BC40-4C307F009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476874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trọng</a:t>
            </a:r>
            <a:r>
              <a:rPr lang="en-US" alt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3098" name="Text Box 7">
            <a:extLst>
              <a:ext uri="{FF2B5EF4-FFF2-40B4-BE49-F238E27FC236}">
                <a16:creationId xmlns:a16="http://schemas.microsoft.com/office/drawing/2014/main" id="{1751DF25-349E-411C-94B3-66860438D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4213" y="5489574"/>
            <a:ext cx="90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tin</a:t>
            </a:r>
          </a:p>
        </p:txBody>
      </p:sp>
      <p:sp>
        <p:nvSpPr>
          <p:cNvPr id="3099" name="Text Box 8">
            <a:extLst>
              <a:ext uri="{FF2B5EF4-FFF2-40B4-BE49-F238E27FC236}">
                <a16:creationId xmlns:a16="http://schemas.microsoft.com/office/drawing/2014/main" id="{188BB70F-BC11-4E37-97EF-B3F2A72E4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476874"/>
            <a:ext cx="73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ti</a:t>
            </a:r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15EFB803-2292-4E81-BA11-A5E129661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6891" y="438456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01" name="Rectangle 29">
            <a:extLst>
              <a:ext uri="{FF2B5EF4-FFF2-40B4-BE49-F238E27FC236}">
                <a16:creationId xmlns:a16="http://schemas.microsoft.com/office/drawing/2014/main" id="{E36CD857-81B7-4C8F-BA92-68767C1B2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269" y="4784724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02" name="Rectangle 30">
            <a:extLst>
              <a:ext uri="{FF2B5EF4-FFF2-40B4-BE49-F238E27FC236}">
                <a16:creationId xmlns:a16="http://schemas.microsoft.com/office/drawing/2014/main" id="{674BE93E-A1C1-4549-B07E-F3496923A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3706074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E883A27E-1815-4FEB-B173-CADFF6486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4213" y="3706074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04" name="Rectangle 32">
            <a:extLst>
              <a:ext uri="{FF2B5EF4-FFF2-40B4-BE49-F238E27FC236}">
                <a16:creationId xmlns:a16="http://schemas.microsoft.com/office/drawing/2014/main" id="{D9E453BE-0D68-4E7F-B84F-9E70B22A9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883425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05" name="Rectangle 33">
            <a:extLst>
              <a:ext uri="{FF2B5EF4-FFF2-40B4-BE49-F238E27FC236}">
                <a16:creationId xmlns:a16="http://schemas.microsoft.com/office/drawing/2014/main" id="{C0D5E20E-22AE-4C02-AF2A-D7B99CB27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2538947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1ED65FD-4355-4677-969D-99AB0096FC53}"/>
              </a:ext>
            </a:extLst>
          </p:cNvPr>
          <p:cNvGrpSpPr/>
          <p:nvPr/>
        </p:nvGrpSpPr>
        <p:grpSpPr>
          <a:xfrm>
            <a:off x="0" y="-21092"/>
            <a:ext cx="12192000" cy="6879092"/>
            <a:chOff x="0" y="-21092"/>
            <a:chExt cx="12192000" cy="687909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9020F0B3-16A2-4B9A-95DC-F0C7F0AFF7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376"/>
            <a:stretch/>
          </p:blipFill>
          <p:spPr>
            <a:xfrm>
              <a:off x="0" y="-21092"/>
              <a:ext cx="12192000" cy="6879092"/>
            </a:xfrm>
            <a:prstGeom prst="rect">
              <a:avLst/>
            </a:prstGeom>
          </p:spPr>
        </p:pic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1EC0680-0B81-402F-B33A-475CF4B7A386}"/>
                </a:ext>
              </a:extLst>
            </p:cNvPr>
            <p:cNvSpPr/>
            <p:nvPr/>
          </p:nvSpPr>
          <p:spPr>
            <a:xfrm>
              <a:off x="264242" y="263297"/>
              <a:ext cx="11663516" cy="6310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3000"/>
            </a:p>
          </p:txBody>
        </p:sp>
      </p:grpSp>
      <p:sp>
        <p:nvSpPr>
          <p:cNvPr id="145410" name="Text Box 2">
            <a:extLst>
              <a:ext uri="{FF2B5EF4-FFF2-40B4-BE49-F238E27FC236}">
                <a16:creationId xmlns:a16="http://schemas.microsoft.com/office/drawing/2014/main" id="{EF26582F-C910-4BEB-89B5-D23E0548C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700" y="3374158"/>
            <a:ext cx="21045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kiêu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5411" name="Text Box 3">
            <a:extLst>
              <a:ext uri="{FF2B5EF4-FFF2-40B4-BE49-F238E27FC236}">
                <a16:creationId xmlns:a16="http://schemas.microsoft.com/office/drawing/2014/main" id="{F46609E5-60D8-4AC6-9347-5F3D7A0EF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179" y="5334000"/>
            <a:ext cx="190058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5412" name="Text Box 4">
            <a:extLst>
              <a:ext uri="{FF2B5EF4-FFF2-40B4-BE49-F238E27FC236}">
                <a16:creationId xmlns:a16="http://schemas.microsoft.com/office/drawing/2014/main" id="{3B8CC771-18EC-4C83-B9A0-806E82A49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665" y="4495800"/>
            <a:ext cx="19956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5413" name="Text Box 5">
            <a:extLst>
              <a:ext uri="{FF2B5EF4-FFF2-40B4-BE49-F238E27FC236}">
                <a16:creationId xmlns:a16="http://schemas.microsoft.com/office/drawing/2014/main" id="{1C6901D7-F313-4129-B48C-2EED4310E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273" y="1976749"/>
            <a:ext cx="170458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5414" name="Text Box 6">
            <a:extLst>
              <a:ext uri="{FF2B5EF4-FFF2-40B4-BE49-F238E27FC236}">
                <a16:creationId xmlns:a16="http://schemas.microsoft.com/office/drawing/2014/main" id="{F01466D9-57EE-4D4B-9A50-44D1A965A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204" y="2597156"/>
            <a:ext cx="21856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56179071-0113-4E59-9CEA-8722F166B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314048"/>
            <a:ext cx="190454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vi-VN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tin: </a:t>
            </a:r>
          </a:p>
        </p:txBody>
      </p:sp>
      <p:sp>
        <p:nvSpPr>
          <p:cNvPr id="145417" name="Rectangle 9">
            <a:extLst>
              <a:ext uri="{FF2B5EF4-FFF2-40B4-BE49-F238E27FC236}">
                <a16:creationId xmlns:a16="http://schemas.microsoft.com/office/drawing/2014/main" id="{5E4FD460-15F8-419C-8A5A-4D205026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364" y="2000905"/>
            <a:ext cx="862587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  <p:sp>
        <p:nvSpPr>
          <p:cNvPr id="145418" name="Rectangle 10">
            <a:extLst>
              <a:ext uri="{FF2B5EF4-FFF2-40B4-BE49-F238E27FC236}">
                <a16:creationId xmlns:a16="http://schemas.microsoft.com/office/drawing/2014/main" id="{50B10097-509E-46D5-8AB3-2A92FDA44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4851" y="5265305"/>
            <a:ext cx="784588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altLang="vi-VN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419" name="Rectangle 11">
            <a:extLst>
              <a:ext uri="{FF2B5EF4-FFF2-40B4-BE49-F238E27FC236}">
                <a16:creationId xmlns:a16="http://schemas.microsoft.com/office/drawing/2014/main" id="{D879E3C3-A70E-4E6B-A21F-939359089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109" y="1314048"/>
            <a:ext cx="55136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altLang="vi-VN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420" name="Rectangle 12">
            <a:extLst>
              <a:ext uri="{FF2B5EF4-FFF2-40B4-BE49-F238E27FC236}">
                <a16:creationId xmlns:a16="http://schemas.microsoft.com/office/drawing/2014/main" id="{6B42939F-56FA-43CE-AC93-DCF05D767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597156"/>
            <a:ext cx="806361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altLang="vi-VN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421" name="Rectangle 13">
            <a:extLst>
              <a:ext uri="{FF2B5EF4-FFF2-40B4-BE49-F238E27FC236}">
                <a16:creationId xmlns:a16="http://schemas.microsoft.com/office/drawing/2014/main" id="{26DF9914-494B-47FB-9D3C-76D2DC400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3787" y="4495800"/>
            <a:ext cx="917031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hãnh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altLang="vi-VN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422" name="Rectangle 14">
            <a:extLst>
              <a:ext uri="{FF2B5EF4-FFF2-40B4-BE49-F238E27FC236}">
                <a16:creationId xmlns:a16="http://schemas.microsoft.com/office/drawing/2014/main" id="{F07A3326-E4E5-4CEB-8B1D-5A47D6A09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3874" y="3407536"/>
            <a:ext cx="784272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altLang="vi-VN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04D998AB-0442-4F4D-95E1-04CF75979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683" y="572325"/>
            <a:ext cx="346885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3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vi-VN" sz="3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3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3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/>
      <p:bldP spid="145412" grpId="0"/>
      <p:bldP spid="145413" grpId="0"/>
      <p:bldP spid="145414" grpId="0"/>
      <p:bldP spid="6151" grpId="0"/>
      <p:bldP spid="145417" grpId="0"/>
      <p:bldP spid="145418" grpId="0"/>
      <p:bldP spid="145419" grpId="0"/>
      <p:bldP spid="145420" grpId="0"/>
      <p:bldP spid="145421" grpId="0"/>
      <p:bldP spid="145422" grpId="0"/>
      <p:bldP spid="6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4670FC2C-AC3D-4FD0-85CF-55C1914CC8BA}"/>
              </a:ext>
            </a:extLst>
          </p:cNvPr>
          <p:cNvGrpSpPr/>
          <p:nvPr/>
        </p:nvGrpSpPr>
        <p:grpSpPr>
          <a:xfrm>
            <a:off x="0" y="-21092"/>
            <a:ext cx="12192000" cy="6879092"/>
            <a:chOff x="0" y="-21092"/>
            <a:chExt cx="12192000" cy="687909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611C6068-BB3F-4661-8B58-0AB2F8D389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376"/>
            <a:stretch/>
          </p:blipFill>
          <p:spPr>
            <a:xfrm>
              <a:off x="0" y="-21092"/>
              <a:ext cx="12192000" cy="6879092"/>
            </a:xfrm>
            <a:prstGeom prst="rect">
              <a:avLst/>
            </a:prstGeom>
          </p:spPr>
        </p:pic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7DDCA388-63DF-4B6C-8C94-9F064B157AFF}"/>
                </a:ext>
              </a:extLst>
            </p:cNvPr>
            <p:cNvSpPr/>
            <p:nvPr/>
          </p:nvSpPr>
          <p:spPr>
            <a:xfrm>
              <a:off x="264242" y="263297"/>
              <a:ext cx="11663516" cy="6310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30725" name="Text Box 5">
            <a:extLst>
              <a:ext uri="{FF2B5EF4-FFF2-40B4-BE49-F238E27FC236}">
                <a16:creationId xmlns:a16="http://schemas.microsoft.com/office/drawing/2014/main" id="{DE1FC939-B196-4DB9-9F8A-57C6B4449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5027"/>
            <a:ext cx="113181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id="{230D12BB-B42C-4833-8468-3B94EEF35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799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Ai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phiền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.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.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Minh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.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alt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7413602F-BF16-4973-ABBC-E0D4FD54F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626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30728" name="Text Box 8">
            <a:extLst>
              <a:ext uri="{FF2B5EF4-FFF2-40B4-BE49-F238E27FC236}">
                <a16:creationId xmlns:a16="http://schemas.microsoft.com/office/drawing/2014/main" id="{82D0A60F-3598-4D27-AAFD-3A4ADD9DB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62600"/>
            <a:ext cx="91440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,         ,                 ,               ,              ,           )</a:t>
            </a:r>
          </a:p>
        </p:txBody>
      </p:sp>
      <p:sp>
        <p:nvSpPr>
          <p:cNvPr id="30729" name="Text Box 3">
            <a:extLst>
              <a:ext uri="{FF2B5EF4-FFF2-40B4-BE49-F238E27FC236}">
                <a16:creationId xmlns:a16="http://schemas.microsoft.com/office/drawing/2014/main" id="{BEFD37A8-23FD-46BF-BC67-B294B576B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4217" y="434835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30" name="Text Box 4">
            <a:extLst>
              <a:ext uri="{FF2B5EF4-FFF2-40B4-BE49-F238E27FC236}">
                <a16:creationId xmlns:a16="http://schemas.microsoft.com/office/drawing/2014/main" id="{66F34EA5-7DF1-4FBD-82BC-CBB3A763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476874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hào</a:t>
            </a:r>
          </a:p>
        </p:txBody>
      </p:sp>
      <p:sp>
        <p:nvSpPr>
          <p:cNvPr id="30731" name="Text Box 5">
            <a:extLst>
              <a:ext uri="{FF2B5EF4-FFF2-40B4-BE49-F238E27FC236}">
                <a16:creationId xmlns:a16="http://schemas.microsoft.com/office/drawing/2014/main" id="{096E5F6F-863C-41CD-B543-42873C5A2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5486399"/>
            <a:ext cx="1103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kiêu</a:t>
            </a:r>
          </a:p>
        </p:txBody>
      </p:sp>
      <p:sp>
        <p:nvSpPr>
          <p:cNvPr id="30732" name="Text Box 6">
            <a:extLst>
              <a:ext uri="{FF2B5EF4-FFF2-40B4-BE49-F238E27FC236}">
                <a16:creationId xmlns:a16="http://schemas.microsoft.com/office/drawing/2014/main" id="{14E72D86-0AB1-4F6B-AD61-77CD10574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486399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30733" name="Text Box 7">
            <a:extLst>
              <a:ext uri="{FF2B5EF4-FFF2-40B4-BE49-F238E27FC236}">
                <a16:creationId xmlns:a16="http://schemas.microsoft.com/office/drawing/2014/main" id="{6EE7FA7A-BA96-4746-8C6C-911D76E13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4213" y="5489574"/>
            <a:ext cx="900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tin</a:t>
            </a:r>
          </a:p>
        </p:txBody>
      </p:sp>
      <p:sp>
        <p:nvSpPr>
          <p:cNvPr id="30734" name="Text Box 8">
            <a:extLst>
              <a:ext uri="{FF2B5EF4-FFF2-40B4-BE49-F238E27FC236}">
                <a16:creationId xmlns:a16="http://schemas.microsoft.com/office/drawing/2014/main" id="{D8D1D71F-DA6F-4823-BA47-0E4FA5A7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486399"/>
            <a:ext cx="73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ti</a:t>
            </a:r>
          </a:p>
        </p:txBody>
      </p:sp>
      <p:sp>
        <p:nvSpPr>
          <p:cNvPr id="30735" name="Rectangle 15">
            <a:extLst>
              <a:ext uri="{FF2B5EF4-FFF2-40B4-BE49-F238E27FC236}">
                <a16:creationId xmlns:a16="http://schemas.microsoft.com/office/drawing/2014/main" id="{F0E63CA3-32C9-4012-B62F-63410EDC3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414" y="4734606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36" name="Rectangle 16">
            <a:extLst>
              <a:ext uri="{FF2B5EF4-FFF2-40B4-BE49-F238E27FC236}">
                <a16:creationId xmlns:a16="http://schemas.microsoft.com/office/drawing/2014/main" id="{B14D9A69-73C0-4CA5-901D-FE5AFBBB0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4821" y="4457017"/>
            <a:ext cx="762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37" name="Rectangle 17">
            <a:extLst>
              <a:ext uri="{FF2B5EF4-FFF2-40B4-BE49-F238E27FC236}">
                <a16:creationId xmlns:a16="http://schemas.microsoft.com/office/drawing/2014/main" id="{EEDFE02D-9C53-4430-89D6-B7BB1FF8E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657599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38" name="Rectangle 18">
            <a:extLst>
              <a:ext uri="{FF2B5EF4-FFF2-40B4-BE49-F238E27FC236}">
                <a16:creationId xmlns:a16="http://schemas.microsoft.com/office/drawing/2014/main" id="{23F8EEF3-7FEB-4E71-AEB7-A1B9AD850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8133" y="3657599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39" name="Rectangle 19">
            <a:extLst>
              <a:ext uri="{FF2B5EF4-FFF2-40B4-BE49-F238E27FC236}">
                <a16:creationId xmlns:a16="http://schemas.microsoft.com/office/drawing/2014/main" id="{7BC1218B-F9D2-4EA9-9CB8-BC9C9BD98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895599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40" name="Rectangle 20">
            <a:extLst>
              <a:ext uri="{FF2B5EF4-FFF2-40B4-BE49-F238E27FC236}">
                <a16:creationId xmlns:a16="http://schemas.microsoft.com/office/drawing/2014/main" id="{CDE4112F-810F-4616-B1C3-B7971FB6C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2590799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41" name="Text Box 3">
            <a:extLst>
              <a:ext uri="{FF2B5EF4-FFF2-40B4-BE49-F238E27FC236}">
                <a16:creationId xmlns:a16="http://schemas.microsoft.com/office/drawing/2014/main" id="{D07C5BAE-CC0A-4EB1-87B6-7D5355934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5410199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42" name="Text Box 4">
            <a:extLst>
              <a:ext uri="{FF2B5EF4-FFF2-40B4-BE49-F238E27FC236}">
                <a16:creationId xmlns:a16="http://schemas.microsoft.com/office/drawing/2014/main" id="{E42D8AE9-6E98-493C-8329-11995D81E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724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3" name="Text Box 5">
            <a:extLst>
              <a:ext uri="{FF2B5EF4-FFF2-40B4-BE49-F238E27FC236}">
                <a16:creationId xmlns:a16="http://schemas.microsoft.com/office/drawing/2014/main" id="{8B448DE0-E704-4353-9EC9-C4CBF3639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5206" y="2895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kiêu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4" name="Text Box 6">
            <a:extLst>
              <a:ext uri="{FF2B5EF4-FFF2-40B4-BE49-F238E27FC236}">
                <a16:creationId xmlns:a16="http://schemas.microsoft.com/office/drawing/2014/main" id="{2514018B-F211-496A-9A4F-A8FDFDF91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6142" y="2514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30745" name="Text Box 7">
            <a:extLst>
              <a:ext uri="{FF2B5EF4-FFF2-40B4-BE49-F238E27FC236}">
                <a16:creationId xmlns:a16="http://schemas.microsoft.com/office/drawing/2014/main" id="{C1A983F6-B9FD-49E7-BA4F-1B901686E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7865" y="3621421"/>
            <a:ext cx="900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  <p:sp>
        <p:nvSpPr>
          <p:cNvPr id="30746" name="Text Box 8">
            <a:extLst>
              <a:ext uri="{FF2B5EF4-FFF2-40B4-BE49-F238E27FC236}">
                <a16:creationId xmlns:a16="http://schemas.microsoft.com/office/drawing/2014/main" id="{3584AFB0-3EDD-4153-B2FE-A2D5135A0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483" y="3657599"/>
            <a:ext cx="73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30729" grpId="0"/>
      <p:bldP spid="30730" grpId="0"/>
      <p:bldP spid="30731" grpId="0"/>
      <p:bldP spid="30732" grpId="0"/>
      <p:bldP spid="30733" grpId="0"/>
      <p:bldP spid="30734" grpId="0"/>
      <p:bldP spid="30741" grpId="0"/>
      <p:bldP spid="30742" grpId="0"/>
      <p:bldP spid="30743" grpId="0"/>
      <p:bldP spid="30744" grpId="0"/>
      <p:bldP spid="30745" grpId="0"/>
      <p:bldP spid="307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1EB967AF-9CB2-44BD-A86E-783664FA778F}"/>
              </a:ext>
            </a:extLst>
          </p:cNvPr>
          <p:cNvGrpSpPr/>
          <p:nvPr/>
        </p:nvGrpSpPr>
        <p:grpSpPr>
          <a:xfrm>
            <a:off x="0" y="-21092"/>
            <a:ext cx="12192000" cy="6879092"/>
            <a:chOff x="0" y="-21092"/>
            <a:chExt cx="12192000" cy="6879092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1024723-36A7-480E-BF20-48401078D8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376"/>
            <a:stretch/>
          </p:blipFill>
          <p:spPr>
            <a:xfrm>
              <a:off x="0" y="-21092"/>
              <a:ext cx="12192000" cy="6879092"/>
            </a:xfrm>
            <a:prstGeom prst="rect">
              <a:avLst/>
            </a:prstGeom>
          </p:spPr>
        </p:pic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9AC03F3-66D5-4A2C-A745-BCCB99728D71}"/>
                </a:ext>
              </a:extLst>
            </p:cNvPr>
            <p:cNvSpPr/>
            <p:nvPr/>
          </p:nvSpPr>
          <p:spPr>
            <a:xfrm>
              <a:off x="264242" y="263297"/>
              <a:ext cx="11663516" cy="6310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5122" name="Text Box 2">
            <a:extLst>
              <a:ext uri="{FF2B5EF4-FFF2-40B4-BE49-F238E27FC236}">
                <a16:creationId xmlns:a16="http://schemas.microsoft.com/office/drawing/2014/main" id="{5011BB43-54C3-418B-BF3A-1E4AEA3D5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-95251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vi-VN" sz="24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sz="2400">
                <a:solidFill>
                  <a:srgbClr val="0000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sz="2400" i="1">
                <a:solidFill>
                  <a:srgbClr val="000000"/>
                </a:solidFill>
              </a:rPr>
              <a:t> </a:t>
            </a:r>
            <a:endParaRPr lang="en-US" altLang="vi-VN" sz="2400" b="1" i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vi-VN" sz="2400" b="1">
              <a:solidFill>
                <a:srgbClr val="000000"/>
              </a:solidFill>
            </a:endParaRP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7FD94144-25A8-4AD4-BA8E-C13865B4E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85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Chọn từ ứng với mỗi nghĩa sau:</a:t>
            </a:r>
          </a:p>
        </p:txBody>
      </p:sp>
      <p:sp>
        <p:nvSpPr>
          <p:cNvPr id="132101" name="Oval 5" descr="Green marble">
            <a:extLst>
              <a:ext uri="{FF2B5EF4-FFF2-40B4-BE49-F238E27FC236}">
                <a16:creationId xmlns:a16="http://schemas.microsoft.com/office/drawing/2014/main" id="{E9568773-BC1A-46E0-8208-516C2B84E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295399"/>
            <a:ext cx="1612900" cy="533400"/>
          </a:xfrm>
          <a:prstGeom prst="ellipse">
            <a:avLst/>
          </a:prstGeom>
          <a:solidFill>
            <a:srgbClr val="FFFF9E"/>
          </a:solidFill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8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</a:p>
        </p:txBody>
      </p:sp>
      <p:sp>
        <p:nvSpPr>
          <p:cNvPr id="132102" name="Oval 6" descr="Brown marble">
            <a:extLst>
              <a:ext uri="{FF2B5EF4-FFF2-40B4-BE49-F238E27FC236}">
                <a16:creationId xmlns:a16="http://schemas.microsoft.com/office/drawing/2014/main" id="{DF847265-8A09-49F2-AD3B-69A732BD4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1" y="1219200"/>
            <a:ext cx="1198563" cy="587375"/>
          </a:xfrm>
          <a:prstGeom prst="ellipse">
            <a:avLst/>
          </a:prstGeom>
          <a:solidFill>
            <a:srgbClr val="5CFFFF"/>
          </a:solidFill>
          <a:ln w="381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B63A8DBC-DCA1-49A7-A17C-01271AADA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057400"/>
            <a:ext cx="5486400" cy="8921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5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Một lòng một dạ gắn bó với lý tưởng, tổ chức hay với người nào đó.</a:t>
            </a:r>
            <a:endParaRPr lang="en-US" altLang="vi-VN" sz="25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8" name="Text Box 38">
            <a:extLst>
              <a:ext uri="{FF2B5EF4-FFF2-40B4-BE49-F238E27FC236}">
                <a16:creationId xmlns:a16="http://schemas.microsoft.com/office/drawing/2014/main" id="{EA97F262-7193-42E0-82F2-62B514382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995487"/>
            <a:ext cx="2057400" cy="52322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thành</a:t>
            </a:r>
          </a:p>
        </p:txBody>
      </p:sp>
      <p:sp>
        <p:nvSpPr>
          <p:cNvPr id="5159" name="Text Box 39">
            <a:extLst>
              <a:ext uri="{FF2B5EF4-FFF2-40B4-BE49-F238E27FC236}">
                <a16:creationId xmlns:a16="http://schemas.microsoft.com/office/drawing/2014/main" id="{C469BC14-E31F-4F16-BA40-082A5C099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00"/>
            <a:ext cx="5486400" cy="89217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5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Trước sau như một, không gì lay chuyển nổi.</a:t>
            </a:r>
            <a:endParaRPr lang="en-US" altLang="vi-VN" sz="250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0" name="Text Box 40">
            <a:extLst>
              <a:ext uri="{FF2B5EF4-FFF2-40B4-BE49-F238E27FC236}">
                <a16:creationId xmlns:a16="http://schemas.microsoft.com/office/drawing/2014/main" id="{8ACEF598-E065-42D9-956C-0F2802678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909887"/>
            <a:ext cx="2057400" cy="52322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hậu</a:t>
            </a:r>
            <a:endParaRPr lang="en-US" altLang="vi-VN" sz="28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1" name="Text Box 41">
            <a:extLst>
              <a:ext uri="{FF2B5EF4-FFF2-40B4-BE49-F238E27FC236}">
                <a16:creationId xmlns:a16="http://schemas.microsoft.com/office/drawing/2014/main" id="{6EAE1F4A-03F8-4A7C-B8D2-E05E8BA5C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38600"/>
            <a:ext cx="5486400" cy="480131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vi-VN" sz="28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Một lòng một dạ vì việc nghĩa.</a:t>
            </a:r>
            <a:endParaRPr lang="en-US" altLang="vi-VN" sz="28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2" name="Text Box 42">
            <a:extLst>
              <a:ext uri="{FF2B5EF4-FFF2-40B4-BE49-F238E27FC236}">
                <a16:creationId xmlns:a16="http://schemas.microsoft.com/office/drawing/2014/main" id="{E3E739C7-0F0E-4FE6-BF40-3E32D7B2A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48200"/>
            <a:ext cx="5486400" cy="89217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5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Ăn ở nhân hậu, thành thật, trước sau như một.</a:t>
            </a:r>
            <a:endParaRPr lang="en-US" altLang="vi-VN" sz="250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ADFCDA1C-2CA5-40E7-8EEB-28D33275C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630862"/>
            <a:ext cx="5486400" cy="43858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vi-VN" sz="25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 thẳng, thật thà.</a:t>
            </a:r>
            <a:endParaRPr lang="en-US" altLang="vi-VN" sz="25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610B500D-8242-4219-829C-12AB992A9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968749"/>
            <a:ext cx="2057400" cy="52322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kiên</a:t>
            </a:r>
          </a:p>
        </p:txBody>
      </p:sp>
      <p:sp>
        <p:nvSpPr>
          <p:cNvPr id="5165" name="Text Box 45">
            <a:extLst>
              <a:ext uri="{FF2B5EF4-FFF2-40B4-BE49-F238E27FC236}">
                <a16:creationId xmlns:a16="http://schemas.microsoft.com/office/drawing/2014/main" id="{BDFA0BBA-477C-4636-8433-C5A607F44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814887"/>
            <a:ext cx="2057400" cy="52322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thực</a:t>
            </a:r>
          </a:p>
        </p:txBody>
      </p:sp>
      <p:sp>
        <p:nvSpPr>
          <p:cNvPr id="5166" name="Text Box 46">
            <a:extLst>
              <a:ext uri="{FF2B5EF4-FFF2-40B4-BE49-F238E27FC236}">
                <a16:creationId xmlns:a16="http://schemas.microsoft.com/office/drawing/2014/main" id="{3F3371B0-259E-46D3-8248-8E534FDEC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653087"/>
            <a:ext cx="2057400" cy="52322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nghĩa</a:t>
            </a:r>
          </a:p>
        </p:txBody>
      </p:sp>
      <p:sp>
        <p:nvSpPr>
          <p:cNvPr id="134151" name="Line 7">
            <a:extLst>
              <a:ext uri="{FF2B5EF4-FFF2-40B4-BE49-F238E27FC236}">
                <a16:creationId xmlns:a16="http://schemas.microsoft.com/office/drawing/2014/main" id="{749884CE-AC50-4DCC-BC69-CA23F12F5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438399"/>
            <a:ext cx="11430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" name="Line 7">
            <a:extLst>
              <a:ext uri="{FF2B5EF4-FFF2-40B4-BE49-F238E27FC236}">
                <a16:creationId xmlns:a16="http://schemas.microsoft.com/office/drawing/2014/main" id="{19772066-09AC-41DE-80E8-E4655FF587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3200399"/>
            <a:ext cx="1066800" cy="18288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" name="Line 7">
            <a:extLst>
              <a:ext uri="{FF2B5EF4-FFF2-40B4-BE49-F238E27FC236}">
                <a16:creationId xmlns:a16="http://schemas.microsoft.com/office/drawing/2014/main" id="{AC086C25-B57D-4085-972B-71D178E274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029199"/>
            <a:ext cx="1143000" cy="8382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" name="Line 7">
            <a:extLst>
              <a:ext uri="{FF2B5EF4-FFF2-40B4-BE49-F238E27FC236}">
                <a16:creationId xmlns:a16="http://schemas.microsoft.com/office/drawing/2014/main" id="{C29029C8-74FE-4F97-AFD8-432781B6A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343399"/>
            <a:ext cx="1066800" cy="1524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70BE2B0B-4998-4633-BC78-A87EB4A08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505199"/>
            <a:ext cx="1143000" cy="6858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72341164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860</Words>
  <Application>Microsoft Office PowerPoint</Application>
  <PresentationFormat>Widescreen</PresentationFormat>
  <Paragraphs>103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Tahoma</vt:lpstr>
      <vt:lpstr>Times New Roman</vt:lpstr>
      <vt:lpstr>Verdana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fsd</dc:title>
  <dc:creator>hoai thu</dc:creator>
  <cp:lastModifiedBy>ADMIN</cp:lastModifiedBy>
  <cp:revision>123</cp:revision>
  <dcterms:created xsi:type="dcterms:W3CDTF">2008-10-11T23:54:57Z</dcterms:created>
  <dcterms:modified xsi:type="dcterms:W3CDTF">2021-10-09T03:32:50Z</dcterms:modified>
</cp:coreProperties>
</file>