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31"/>
  </p:notesMasterIdLst>
  <p:sldIdLst>
    <p:sldId id="289" r:id="rId2"/>
    <p:sldId id="290" r:id="rId3"/>
    <p:sldId id="284" r:id="rId4"/>
    <p:sldId id="283" r:id="rId5"/>
    <p:sldId id="293" r:id="rId6"/>
    <p:sldId id="303" r:id="rId7"/>
    <p:sldId id="302" r:id="rId8"/>
    <p:sldId id="292" r:id="rId9"/>
    <p:sldId id="305" r:id="rId10"/>
    <p:sldId id="259" r:id="rId11"/>
    <p:sldId id="304" r:id="rId12"/>
    <p:sldId id="294" r:id="rId13"/>
    <p:sldId id="306" r:id="rId14"/>
    <p:sldId id="261" r:id="rId15"/>
    <p:sldId id="262" r:id="rId16"/>
    <p:sldId id="263" r:id="rId17"/>
    <p:sldId id="276" r:id="rId18"/>
    <p:sldId id="308" r:id="rId19"/>
    <p:sldId id="266" r:id="rId20"/>
    <p:sldId id="307" r:id="rId21"/>
    <p:sldId id="295" r:id="rId22"/>
    <p:sldId id="268" r:id="rId23"/>
    <p:sldId id="277" r:id="rId24"/>
    <p:sldId id="278" r:id="rId25"/>
    <p:sldId id="279" r:id="rId26"/>
    <p:sldId id="309" r:id="rId27"/>
    <p:sldId id="310" r:id="rId28"/>
    <p:sldId id="296" r:id="rId29"/>
    <p:sldId id="285"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56A"/>
    <a:srgbClr val="3366FF"/>
    <a:srgbClr val="000099"/>
    <a:srgbClr val="FFFF00"/>
    <a:srgbClr val="FF00FF"/>
    <a:srgbClr val="00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73279" autoAdjust="0"/>
  </p:normalViewPr>
  <p:slideViewPr>
    <p:cSldViewPr>
      <p:cViewPr varScale="1">
        <p:scale>
          <a:sx n="48" d="100"/>
          <a:sy n="48" d="100"/>
        </p:scale>
        <p:origin x="738"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B82A8-CD03-4F30-8992-CC7731DEE939}" type="datetimeFigureOut">
              <a:rPr lang="en-US" smtClean="0"/>
              <a:t>10/9/2021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0FD76-ADCE-4F06-9FFE-33C3D6DAC351}" type="slidenum">
              <a:rPr lang="en-US" smtClean="0"/>
              <a:t>‹#›</a:t>
            </a:fld>
            <a:endParaRPr lang="en-US"/>
          </a:p>
        </p:txBody>
      </p:sp>
    </p:spTree>
    <p:extLst>
      <p:ext uri="{BB962C8B-B14F-4D97-AF65-F5344CB8AC3E}">
        <p14:creationId xmlns:p14="http://schemas.microsoft.com/office/powerpoint/2010/main" val="70910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0FD76-ADCE-4F06-9FFE-33C3D6DAC351}" type="slidenum">
              <a:rPr lang="en-US" smtClean="0"/>
              <a:t>7</a:t>
            </a:fld>
            <a:endParaRPr lang="en-US"/>
          </a:p>
        </p:txBody>
      </p:sp>
    </p:spTree>
    <p:extLst>
      <p:ext uri="{BB962C8B-B14F-4D97-AF65-F5344CB8AC3E}">
        <p14:creationId xmlns:p14="http://schemas.microsoft.com/office/powerpoint/2010/main" val="392037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0FD76-ADCE-4F06-9FFE-33C3D6DAC3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18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0FD76-ADCE-4F06-9FFE-33C3D6DAC351}" type="slidenum">
              <a:rPr lang="en-US" smtClean="0"/>
              <a:t>10</a:t>
            </a:fld>
            <a:endParaRPr lang="en-US"/>
          </a:p>
        </p:txBody>
      </p:sp>
    </p:spTree>
    <p:extLst>
      <p:ext uri="{BB962C8B-B14F-4D97-AF65-F5344CB8AC3E}">
        <p14:creationId xmlns:p14="http://schemas.microsoft.com/office/powerpoint/2010/main" val="66066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0FD76-ADCE-4F06-9FFE-33C3D6DAC3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1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0FD76-ADCE-4F06-9FFE-33C3D6DAC351}" type="slidenum">
              <a:rPr lang="en-US" smtClean="0"/>
              <a:t>14</a:t>
            </a:fld>
            <a:endParaRPr lang="en-US"/>
          </a:p>
        </p:txBody>
      </p:sp>
    </p:spTree>
    <p:extLst>
      <p:ext uri="{BB962C8B-B14F-4D97-AF65-F5344CB8AC3E}">
        <p14:creationId xmlns:p14="http://schemas.microsoft.com/office/powerpoint/2010/main" val="3223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0FD76-ADCE-4F06-9FFE-33C3D6DAC351}" type="slidenum">
              <a:rPr lang="en-US" smtClean="0"/>
              <a:t>20</a:t>
            </a:fld>
            <a:endParaRPr lang="en-US"/>
          </a:p>
        </p:txBody>
      </p:sp>
    </p:spTree>
    <p:extLst>
      <p:ext uri="{BB962C8B-B14F-4D97-AF65-F5344CB8AC3E}">
        <p14:creationId xmlns:p14="http://schemas.microsoft.com/office/powerpoint/2010/main" val="417658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E49D-EF1E-47EA-BFC3-87D42E892F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577C8E-20F8-476C-8791-233B650A3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366FB5-0BC8-429F-A8E2-F29C235F687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093C22E-E712-493F-9121-9B0A9DF2EA9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750235D-EF30-4547-B3A6-A3AEB4D0727E}"/>
              </a:ext>
            </a:extLst>
          </p:cNvPr>
          <p:cNvSpPr>
            <a:spLocks noGrp="1"/>
          </p:cNvSpPr>
          <p:nvPr>
            <p:ph type="sldNum" sz="quarter" idx="12"/>
          </p:nvPr>
        </p:nvSpPr>
        <p:spPr/>
        <p:txBody>
          <a:bodyPr/>
          <a:lstStyle/>
          <a:p>
            <a:fld id="{468693BD-4A87-4ABC-9E50-5BE39A2E748A}" type="slidenum">
              <a:rPr lang="en-US" altLang="en-US" smtClean="0"/>
              <a:pPr/>
              <a:t>‹#›</a:t>
            </a:fld>
            <a:endParaRPr lang="en-US" altLang="en-US"/>
          </a:p>
        </p:txBody>
      </p:sp>
    </p:spTree>
    <p:extLst>
      <p:ext uri="{BB962C8B-B14F-4D97-AF65-F5344CB8AC3E}">
        <p14:creationId xmlns:p14="http://schemas.microsoft.com/office/powerpoint/2010/main" val="33716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427604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329646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280559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3600462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2068536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195456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3CF2-89C5-4AC8-A52A-964A8F9CA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AAB412-C650-45D1-B4A9-D35037BC37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3813FC-39FC-4CE9-B62A-95CDAC51869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6E4CE1D-577F-4B2F-B88E-394A204C4A8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679223D-A423-4C71-B0BF-B3643F70502D}"/>
              </a:ext>
            </a:extLst>
          </p:cNvPr>
          <p:cNvSpPr>
            <a:spLocks noGrp="1"/>
          </p:cNvSpPr>
          <p:nvPr>
            <p:ph type="sldNum" sz="quarter" idx="12"/>
          </p:nvPr>
        </p:nvSpPr>
        <p:spPr/>
        <p:txBody>
          <a:bodyPr/>
          <a:lstStyle/>
          <a:p>
            <a:fld id="{50FBB40B-BBF2-492F-8C1B-6A4B9FCBBF2A}" type="slidenum">
              <a:rPr lang="en-US" altLang="en-US" smtClean="0"/>
              <a:pPr/>
              <a:t>‹#›</a:t>
            </a:fld>
            <a:endParaRPr lang="en-US" altLang="en-US"/>
          </a:p>
        </p:txBody>
      </p:sp>
    </p:spTree>
    <p:extLst>
      <p:ext uri="{BB962C8B-B14F-4D97-AF65-F5344CB8AC3E}">
        <p14:creationId xmlns:p14="http://schemas.microsoft.com/office/powerpoint/2010/main" val="1257350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5118-ADB2-43A3-AE3C-04982AA23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7862A-3949-4DE4-83D9-113A1FA969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4F3812-9CB9-4BD5-8B7A-D2EEDC73B6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572B83-B8DD-4686-AB55-A19C12D48E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D5F8ADE-9FBF-4EF3-BDA0-55FE4733376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4486E32-2BB3-470E-9FD0-D6F6467C28BC}"/>
              </a:ext>
            </a:extLst>
          </p:cNvPr>
          <p:cNvSpPr>
            <a:spLocks noGrp="1"/>
          </p:cNvSpPr>
          <p:nvPr>
            <p:ph type="sldNum" sz="quarter" idx="12"/>
          </p:nvPr>
        </p:nvSpPr>
        <p:spPr/>
        <p:txBody>
          <a:bodyPr/>
          <a:lstStyle/>
          <a:p>
            <a:fld id="{9E024609-B803-4125-A971-066337EF3CAF}" type="slidenum">
              <a:rPr lang="en-US" altLang="en-US" smtClean="0"/>
              <a:pPr/>
              <a:t>‹#›</a:t>
            </a:fld>
            <a:endParaRPr lang="en-US" altLang="en-US"/>
          </a:p>
        </p:txBody>
      </p:sp>
    </p:spTree>
    <p:extLst>
      <p:ext uri="{BB962C8B-B14F-4D97-AF65-F5344CB8AC3E}">
        <p14:creationId xmlns:p14="http://schemas.microsoft.com/office/powerpoint/2010/main" val="301833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A15A-1309-4C15-BB30-236B58147D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482397-83F1-4AAD-9E20-482E2259B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AB2A3-0ED6-43F1-9577-CCD67B430C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4E081-F7FF-45EB-9FCD-00897F4300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FA029-931F-42F5-BA0D-F9EFC8E1AE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C7C09-158F-400F-A261-B7C83D73599C}"/>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22B943BA-5175-42FC-BDA3-49BCC8723F8B}"/>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672615E0-4EA3-419B-B12C-DE4A68586714}"/>
              </a:ext>
            </a:extLst>
          </p:cNvPr>
          <p:cNvSpPr>
            <a:spLocks noGrp="1"/>
          </p:cNvSpPr>
          <p:nvPr>
            <p:ph type="sldNum" sz="quarter" idx="12"/>
          </p:nvPr>
        </p:nvSpPr>
        <p:spPr/>
        <p:txBody>
          <a:bodyPr/>
          <a:lstStyle/>
          <a:p>
            <a:fld id="{A512CDE1-A3BD-4958-8B81-43A4B5D5F34F}" type="slidenum">
              <a:rPr lang="en-US" altLang="en-US" smtClean="0"/>
              <a:pPr/>
              <a:t>‹#›</a:t>
            </a:fld>
            <a:endParaRPr lang="en-US" altLang="en-US"/>
          </a:p>
        </p:txBody>
      </p:sp>
    </p:spTree>
    <p:extLst>
      <p:ext uri="{BB962C8B-B14F-4D97-AF65-F5344CB8AC3E}">
        <p14:creationId xmlns:p14="http://schemas.microsoft.com/office/powerpoint/2010/main" val="1043518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B773-165F-4BA4-8B36-69D78FDAA2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0B601-2D4A-4F36-A49F-29D41F034658}"/>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C659E972-2B7C-434C-9E3C-49D0BBC720C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B81463A-E971-4EE1-9267-9AEA4A471173}"/>
              </a:ext>
            </a:extLst>
          </p:cNvPr>
          <p:cNvSpPr>
            <a:spLocks noGrp="1"/>
          </p:cNvSpPr>
          <p:nvPr>
            <p:ph type="sldNum" sz="quarter" idx="12"/>
          </p:nvPr>
        </p:nvSpPr>
        <p:spPr/>
        <p:txBody>
          <a:bodyPr/>
          <a:lstStyle/>
          <a:p>
            <a:fld id="{48C7CD77-16BB-4C72-BACF-BEBCB257776B}" type="slidenum">
              <a:rPr lang="en-US" altLang="en-US" smtClean="0"/>
              <a:pPr/>
              <a:t>‹#›</a:t>
            </a:fld>
            <a:endParaRPr lang="en-US" altLang="en-US"/>
          </a:p>
        </p:txBody>
      </p:sp>
    </p:spTree>
    <p:extLst>
      <p:ext uri="{BB962C8B-B14F-4D97-AF65-F5344CB8AC3E}">
        <p14:creationId xmlns:p14="http://schemas.microsoft.com/office/powerpoint/2010/main" val="294876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1146980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0E12C-B75B-49C0-B564-1752B9F6E8B7}"/>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BC4FCC6-5E70-47E9-BD36-D7E54F22768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591DB7CA-B532-43C2-8AAE-8E9D5E1FA9B9}"/>
              </a:ext>
            </a:extLst>
          </p:cNvPr>
          <p:cNvSpPr>
            <a:spLocks noGrp="1"/>
          </p:cNvSpPr>
          <p:nvPr>
            <p:ph type="sldNum" sz="quarter" idx="12"/>
          </p:nvPr>
        </p:nvSpPr>
        <p:spPr/>
        <p:txBody>
          <a:bodyPr/>
          <a:lstStyle/>
          <a:p>
            <a:fld id="{70602CCB-E5BE-4226-B14D-C98C1D5373FC}" type="slidenum">
              <a:rPr lang="en-US" altLang="en-US" smtClean="0"/>
              <a:pPr/>
              <a:t>‹#›</a:t>
            </a:fld>
            <a:endParaRPr lang="en-US" altLang="en-US"/>
          </a:p>
        </p:txBody>
      </p:sp>
    </p:spTree>
    <p:extLst>
      <p:ext uri="{BB962C8B-B14F-4D97-AF65-F5344CB8AC3E}">
        <p14:creationId xmlns:p14="http://schemas.microsoft.com/office/powerpoint/2010/main" val="2854239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0E12C-B75B-49C0-B564-1752B9F6E8B7}"/>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BC4FCC6-5E70-47E9-BD36-D7E54F22768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591DB7CA-B532-43C2-8AAE-8E9D5E1FA9B9}"/>
              </a:ext>
            </a:extLst>
          </p:cNvPr>
          <p:cNvSpPr>
            <a:spLocks noGrp="1"/>
          </p:cNvSpPr>
          <p:nvPr>
            <p:ph type="sldNum" sz="quarter" idx="12"/>
          </p:nvPr>
        </p:nvSpPr>
        <p:spPr/>
        <p:txBody>
          <a:bodyPr/>
          <a:lstStyle/>
          <a:p>
            <a:fld id="{70602CCB-E5BE-4226-B14D-C98C1D5373FC}" type="slidenum">
              <a:rPr lang="en-US" altLang="en-US" smtClean="0"/>
              <a:pPr/>
              <a:t>‹#›</a:t>
            </a:fld>
            <a:endParaRPr lang="en-US" altLang="en-US"/>
          </a:p>
        </p:txBody>
      </p:sp>
    </p:spTree>
    <p:extLst>
      <p:ext uri="{BB962C8B-B14F-4D97-AF65-F5344CB8AC3E}">
        <p14:creationId xmlns:p14="http://schemas.microsoft.com/office/powerpoint/2010/main" val="2987506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E67E-7957-4E4F-8A03-0939606C1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059B1D-FEFA-45D4-9468-7F69966A7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78CDB6-9038-4CFE-91BC-17E5A4BB7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C36057-C406-4BC8-961A-E1622BDA1C77}"/>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91BEC9-9F19-463E-9CFE-A741665FA29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36AD714-6E4B-432D-8C98-1AD6049B502D}"/>
              </a:ext>
            </a:extLst>
          </p:cNvPr>
          <p:cNvSpPr>
            <a:spLocks noGrp="1"/>
          </p:cNvSpPr>
          <p:nvPr>
            <p:ph type="sldNum" sz="quarter" idx="12"/>
          </p:nvPr>
        </p:nvSpPr>
        <p:spPr/>
        <p:txBody>
          <a:bodyPr/>
          <a:lstStyle/>
          <a:p>
            <a:fld id="{FB3AF464-3B20-473F-93A3-BCDAD6CA6A41}" type="slidenum">
              <a:rPr lang="en-US" altLang="en-US" smtClean="0"/>
              <a:pPr/>
              <a:t>‹#›</a:t>
            </a:fld>
            <a:endParaRPr lang="en-US" altLang="en-US"/>
          </a:p>
        </p:txBody>
      </p:sp>
    </p:spTree>
    <p:extLst>
      <p:ext uri="{BB962C8B-B14F-4D97-AF65-F5344CB8AC3E}">
        <p14:creationId xmlns:p14="http://schemas.microsoft.com/office/powerpoint/2010/main" val="958490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CD3B-83F6-4C72-9534-1048CD3F2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82DF3-28C0-4730-9F64-26C603F3C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64CB1D-4DBF-49C3-A583-ECF32CC92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98D03-5A19-4339-A3AD-53F85111DCE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A66B93B-8DBF-4698-A5C8-BF1EA344612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779D364-B2EE-4B32-BBD9-0CE1F5F231B3}"/>
              </a:ext>
            </a:extLst>
          </p:cNvPr>
          <p:cNvSpPr>
            <a:spLocks noGrp="1"/>
          </p:cNvSpPr>
          <p:nvPr>
            <p:ph type="sldNum" sz="quarter" idx="12"/>
          </p:nvPr>
        </p:nvSpPr>
        <p:spPr/>
        <p:txBody>
          <a:bodyPr/>
          <a:lstStyle/>
          <a:p>
            <a:fld id="{F86496AE-C3D2-4493-9FCF-864FBAB21D40}" type="slidenum">
              <a:rPr lang="en-US" altLang="en-US" smtClean="0"/>
              <a:pPr/>
              <a:t>‹#›</a:t>
            </a:fld>
            <a:endParaRPr lang="en-US" altLang="en-US"/>
          </a:p>
        </p:txBody>
      </p:sp>
    </p:spTree>
    <p:extLst>
      <p:ext uri="{BB962C8B-B14F-4D97-AF65-F5344CB8AC3E}">
        <p14:creationId xmlns:p14="http://schemas.microsoft.com/office/powerpoint/2010/main" val="439515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4FE1-2FBF-4333-AB09-205B28DE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C9EB6F-F9B8-4E3C-8C3E-047E82A7D1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002B4-76C4-4704-A7D2-AB4D13BE7A7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43ADEB0-F9ED-4825-9692-36150E1D86B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98EC84A-C828-4059-9B07-D3D01D18168C}"/>
              </a:ext>
            </a:extLst>
          </p:cNvPr>
          <p:cNvSpPr>
            <a:spLocks noGrp="1"/>
          </p:cNvSpPr>
          <p:nvPr>
            <p:ph type="sldNum" sz="quarter" idx="12"/>
          </p:nvPr>
        </p:nvSpPr>
        <p:spPr/>
        <p:txBody>
          <a:bodyPr/>
          <a:lstStyle/>
          <a:p>
            <a:fld id="{875109CF-984C-40F2-B9A1-2EF01C71260A}" type="slidenum">
              <a:rPr lang="en-US" altLang="en-US" smtClean="0"/>
              <a:pPr/>
              <a:t>‹#›</a:t>
            </a:fld>
            <a:endParaRPr lang="en-US" altLang="en-US"/>
          </a:p>
        </p:txBody>
      </p:sp>
    </p:spTree>
    <p:extLst>
      <p:ext uri="{BB962C8B-B14F-4D97-AF65-F5344CB8AC3E}">
        <p14:creationId xmlns:p14="http://schemas.microsoft.com/office/powerpoint/2010/main" val="1739849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60EF8-3C13-49E5-A257-FB5371C11C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96576A-638F-4B31-B4C2-A2ECC6C13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EC2B4-D612-4DDE-9D44-575F5F620F3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146FBA1-3FB9-4392-8CF0-FB8A80BB7FB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BF1E89B-DFCB-465E-BC1A-4B6A96DBEE62}"/>
              </a:ext>
            </a:extLst>
          </p:cNvPr>
          <p:cNvSpPr>
            <a:spLocks noGrp="1"/>
          </p:cNvSpPr>
          <p:nvPr>
            <p:ph type="sldNum" sz="quarter" idx="12"/>
          </p:nvPr>
        </p:nvSpPr>
        <p:spPr/>
        <p:txBody>
          <a:bodyPr/>
          <a:lstStyle/>
          <a:p>
            <a:fld id="{EBC2605A-2E03-47FC-914E-F1B166942DCF}" type="slidenum">
              <a:rPr lang="en-US" altLang="en-US" smtClean="0"/>
              <a:pPr/>
              <a:t>‹#›</a:t>
            </a:fld>
            <a:endParaRPr lang="en-US" altLang="en-US"/>
          </a:p>
        </p:txBody>
      </p:sp>
    </p:spTree>
    <p:extLst>
      <p:ext uri="{BB962C8B-B14F-4D97-AF65-F5344CB8AC3E}">
        <p14:creationId xmlns:p14="http://schemas.microsoft.com/office/powerpoint/2010/main" val="102166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42177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42118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339146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88403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96121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32651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22B-3711-4E05-9EED-988EF4318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D14D6-75A9-40C6-9E17-20B975544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7A47-7550-4285-93D7-24F81940E0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E729D-8BE7-46C9-B5A1-B188DA0BDB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2EC198A-0A0C-4C28-8900-2865436F9D99}"/>
              </a:ext>
            </a:extLst>
          </p:cNvPr>
          <p:cNvSpPr>
            <a:spLocks noGrp="1"/>
          </p:cNvSpPr>
          <p:nvPr>
            <p:ph type="sldNum" sz="quarter" idx="12"/>
          </p:nvPr>
        </p:nvSpPr>
        <p:spPr/>
        <p:txBody>
          <a:bodyPr/>
          <a:lstStyle/>
          <a:p>
            <a:fld id="{2253C609-6481-47DF-B77D-95204DFAF0C2}" type="slidenum">
              <a:rPr lang="en-US" altLang="en-US" smtClean="0"/>
              <a:pPr/>
              <a:t>‹#›</a:t>
            </a:fld>
            <a:endParaRPr lang="en-US" altLang="en-US"/>
          </a:p>
        </p:txBody>
      </p:sp>
    </p:spTree>
    <p:extLst>
      <p:ext uri="{BB962C8B-B14F-4D97-AF65-F5344CB8AC3E}">
        <p14:creationId xmlns:p14="http://schemas.microsoft.com/office/powerpoint/2010/main" val="286929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73D5D3-9473-4760-A299-1E9AD2E07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82A86B-022E-40F7-A29B-9CD62E53F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02F99-045B-4072-BC01-983275221F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35A43766-0C1B-4827-AB57-AB905EE30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000B093-7C09-4ABA-B019-9854FADAB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D7D52-47E9-429A-B1D4-967C43BD1A1E}" type="slidenum">
              <a:rPr lang="en-US" altLang="en-US" smtClean="0"/>
              <a:pPr/>
              <a:t>‹#›</a:t>
            </a:fld>
            <a:endParaRPr lang="en-US" altLang="en-US"/>
          </a:p>
        </p:txBody>
      </p:sp>
    </p:spTree>
    <p:extLst>
      <p:ext uri="{BB962C8B-B14F-4D97-AF65-F5344CB8AC3E}">
        <p14:creationId xmlns:p14="http://schemas.microsoft.com/office/powerpoint/2010/main" val="126084667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60" r:id="rId3"/>
    <p:sldLayoutId id="2147483859" r:id="rId4"/>
    <p:sldLayoutId id="2147483858" r:id="rId5"/>
    <p:sldLayoutId id="2147483857" r:id="rId6"/>
    <p:sldLayoutId id="2147483856" r:id="rId7"/>
    <p:sldLayoutId id="2147483855" r:id="rId8"/>
    <p:sldLayoutId id="2147483854" r:id="rId9"/>
    <p:sldLayoutId id="2147483853" r:id="rId10"/>
    <p:sldLayoutId id="2147483852" r:id="rId11"/>
    <p:sldLayoutId id="2147483851" r:id="rId12"/>
    <p:sldLayoutId id="2147483849" r:id="rId13"/>
    <p:sldLayoutId id="2147483848" r:id="rId14"/>
    <p:sldLayoutId id="2147483847" r:id="rId15"/>
    <p:sldLayoutId id="2147483838" r:id="rId16"/>
    <p:sldLayoutId id="2147483839" r:id="rId17"/>
    <p:sldLayoutId id="2147483840" r:id="rId18"/>
    <p:sldLayoutId id="2147483841" r:id="rId19"/>
    <p:sldLayoutId id="2147483842" r:id="rId20"/>
    <p:sldLayoutId id="2147483850" r:id="rId21"/>
    <p:sldLayoutId id="2147483843" r:id="rId22"/>
    <p:sldLayoutId id="2147483844" r:id="rId23"/>
    <p:sldLayoutId id="2147483845" r:id="rId24"/>
    <p:sldLayoutId id="2147483846"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903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ext Box 5">
            <a:extLst>
              <a:ext uri="{FF2B5EF4-FFF2-40B4-BE49-F238E27FC236}">
                <a16:creationId xmlns:a16="http://schemas.microsoft.com/office/drawing/2014/main" id="{A9CC9050-669A-41E7-96C1-151A6ACC526F}"/>
              </a:ext>
            </a:extLst>
          </p:cNvPr>
          <p:cNvSpPr txBox="1">
            <a:spLocks noChangeArrowheads="1"/>
          </p:cNvSpPr>
          <p:nvPr/>
        </p:nvSpPr>
        <p:spPr bwMode="auto">
          <a:xfrm>
            <a:off x="152400" y="7015"/>
            <a:ext cx="944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bức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thư</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thường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gồm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những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nội</a:t>
            </a:r>
            <a:r>
              <a:rPr lang="en-US" altLang="en-US" sz="3600" b="1" dirty="0">
                <a:latin typeface="Times New Roman" panose="02020603050405020304" pitchFamily="18" charset="0"/>
                <a:cs typeface="Times New Roman" panose="02020603050405020304" pitchFamily="18" charset="0"/>
              </a:rPr>
              <a:t> dung </a:t>
            </a:r>
            <a:r>
              <a:rPr lang="en-US" altLang="en-US" sz="3600" b="1" dirty="0" err="1">
                <a:latin typeface="Times New Roman" panose="02020603050405020304" pitchFamily="18" charset="0"/>
                <a:cs typeface="Times New Roman" panose="02020603050405020304" pitchFamily="18" charset="0"/>
              </a:rPr>
              <a:t>sau</a:t>
            </a:r>
            <a:r>
              <a:rPr lang="en-US" altLang="en-US" sz="3600" b="1" dirty="0">
                <a:latin typeface="Times New Roman" panose="02020603050405020304" pitchFamily="18" charset="0"/>
                <a:cs typeface="Times New Roman" panose="02020603050405020304" pitchFamily="18" charset="0"/>
              </a:rPr>
              <a:t>:</a:t>
            </a:r>
          </a:p>
        </p:txBody>
      </p:sp>
      <p:sp>
        <p:nvSpPr>
          <p:cNvPr id="18" name="Text Box 7">
            <a:extLst>
              <a:ext uri="{FF2B5EF4-FFF2-40B4-BE49-F238E27FC236}">
                <a16:creationId xmlns:a16="http://schemas.microsoft.com/office/drawing/2014/main" id="{38F9CC25-F55D-4A38-964C-8588112CBDFC}"/>
              </a:ext>
            </a:extLst>
          </p:cNvPr>
          <p:cNvSpPr txBox="1">
            <a:spLocks noChangeArrowheads="1"/>
          </p:cNvSpPr>
          <p:nvPr/>
        </p:nvSpPr>
        <p:spPr bwMode="auto">
          <a:xfrm>
            <a:off x="457200" y="734595"/>
            <a:ext cx="8458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u="sng" dirty="0">
                <a:latin typeface="Times New Roman" panose="02020603050405020304" pitchFamily="18" charset="0"/>
                <a:cs typeface="Times New Roman" panose="02020603050405020304" pitchFamily="18" charset="0"/>
              </a:rPr>
              <a:t>1. </a:t>
            </a:r>
            <a:r>
              <a:rPr lang="en-US" altLang="en-US" u="sng" dirty="0" err="1">
                <a:latin typeface="Times New Roman" panose="02020603050405020304" pitchFamily="18" charset="0"/>
                <a:cs typeface="Times New Roman" panose="02020603050405020304" pitchFamily="18" charset="0"/>
              </a:rPr>
              <a:t>Phần</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đầu</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thư</a:t>
            </a:r>
            <a:r>
              <a:rPr lang="en-US" altLang="en-US" dirty="0">
                <a:cs typeface="Arial" panose="020B0604020202020204" pitchFamily="34" charset="0"/>
              </a:rPr>
              <a:t>: </a:t>
            </a:r>
            <a:r>
              <a:rPr lang="en-US" altLang="en-US" dirty="0" err="1">
                <a:latin typeface="Times New Roman" panose="02020603050405020304" pitchFamily="18" charset="0"/>
                <a:cs typeface="Times New Roman" panose="02020603050405020304" pitchFamily="18" charset="0"/>
              </a:rPr>
              <a:t>Ghi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địa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điểm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gửi</a:t>
            </a:r>
            <a:r>
              <a:rPr lang="en-US" altLang="en-US" dirty="0">
                <a:latin typeface="Times New Roman" panose="02020603050405020304" pitchFamily="18" charset="0"/>
                <a:cs typeface="Times New Roman" panose="02020603050405020304" pitchFamily="18" charset="0"/>
              </a:rPr>
              <a:t>.                     </a:t>
            </a:r>
          </a:p>
        </p:txBody>
      </p:sp>
      <p:sp>
        <p:nvSpPr>
          <p:cNvPr id="19" name="Text Box 8">
            <a:extLst>
              <a:ext uri="{FF2B5EF4-FFF2-40B4-BE49-F238E27FC236}">
                <a16:creationId xmlns:a16="http://schemas.microsoft.com/office/drawing/2014/main" id="{6E28BDE0-71A1-4058-A121-C6DDF4ACF4B6}"/>
              </a:ext>
            </a:extLst>
          </p:cNvPr>
          <p:cNvSpPr txBox="1">
            <a:spLocks noChangeArrowheads="1"/>
          </p:cNvSpPr>
          <p:nvPr/>
        </p:nvSpPr>
        <p:spPr bwMode="auto">
          <a:xfrm>
            <a:off x="457200" y="5278012"/>
            <a:ext cx="11277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3. </a:t>
            </a:r>
            <a:r>
              <a:rPr lang="en-US" altLang="en-US" u="sng" dirty="0" err="1">
                <a:latin typeface="Times New Roman" panose="02020603050405020304" pitchFamily="18" charset="0"/>
                <a:cs typeface="Times New Roman" panose="02020603050405020304" pitchFamily="18" charset="0"/>
              </a:rPr>
              <a:t>Phần</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cuối</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thư</a:t>
            </a:r>
            <a:r>
              <a:rPr lang="en-US" altLang="en-US" dirty="0">
                <a:cs typeface="Arial" panose="020B0604020202020204" pitchFamily="34" charset="0"/>
              </a:rPr>
              <a:t>: </a:t>
            </a:r>
            <a:r>
              <a:rPr lang="en-US" altLang="en-US" dirty="0" err="1">
                <a:latin typeface="Times New Roman" panose="02020603050405020304" pitchFamily="18" charset="0"/>
                <a:cs typeface="Times New Roman" panose="02020603050405020304" pitchFamily="18" charset="0"/>
              </a:rPr>
              <a:t>Ghi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chúc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hứa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hẹn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hoặc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a:t>
            </a:r>
          </a:p>
        </p:txBody>
      </p:sp>
      <p:sp>
        <p:nvSpPr>
          <p:cNvPr id="20" name="Text Box 9">
            <a:extLst>
              <a:ext uri="{FF2B5EF4-FFF2-40B4-BE49-F238E27FC236}">
                <a16:creationId xmlns:a16="http://schemas.microsoft.com/office/drawing/2014/main" id="{9F6FB8F6-EC20-42ED-9E55-4F6C950EA376}"/>
              </a:ext>
            </a:extLst>
          </p:cNvPr>
          <p:cNvSpPr txBox="1">
            <a:spLocks noChangeArrowheads="1"/>
          </p:cNvSpPr>
          <p:nvPr/>
        </p:nvSpPr>
        <p:spPr bwMode="auto">
          <a:xfrm>
            <a:off x="304800" y="1930260"/>
            <a:ext cx="100584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FontTx/>
              <a:buNone/>
            </a:pPr>
            <a:r>
              <a:rPr lang="en-US" altLang="en-US" dirty="0">
                <a:cs typeface="Arial" panose="020B0604020202020204" pitchFamily="34" charset="0"/>
              </a:rPr>
              <a:t> </a:t>
            </a:r>
            <a:r>
              <a:rPr lang="en-US" altLang="en-US" dirty="0">
                <a:latin typeface="Times New Roman" panose="02020603050405020304" pitchFamily="18" charset="0"/>
                <a:cs typeface="Times New Roman" panose="02020603050405020304" pitchFamily="18" charset="0"/>
              </a:rPr>
              <a:t>2. </a:t>
            </a:r>
            <a:r>
              <a:rPr lang="en-US" altLang="en-US" u="sng" dirty="0" err="1">
                <a:latin typeface="Times New Roman" panose="02020603050405020304" pitchFamily="18" charset="0"/>
                <a:cs typeface="Times New Roman" panose="02020603050405020304" pitchFamily="18" charset="0"/>
              </a:rPr>
              <a:t>Phần</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chính</a:t>
            </a:r>
            <a:r>
              <a:rPr lang="en-US" altLang="en-US" dirty="0">
                <a:latin typeface="Times New Roman" panose="02020603050405020304" pitchFamily="18" charset="0"/>
                <a:cs typeface="Times New Roman" panose="02020603050405020304" pitchFamily="18" charset="0"/>
              </a:rPr>
              <a:t>:                                                                                                 </a:t>
            </a:r>
          </a:p>
          <a:p>
            <a:pPr eaLnBrk="1" hangingPunct="1">
              <a:spcBef>
                <a:spcPts val="600"/>
              </a:spcBef>
              <a:buFontTx/>
              <a:buNone/>
            </a:pPr>
            <a:r>
              <a:rPr lang="en-US" altLang="en-US" dirty="0">
                <a:cs typeface="Arial" panose="020B0604020202020204" pitchFamily="34" charset="0"/>
              </a:rPr>
              <a:t>-  </a:t>
            </a:r>
            <a:r>
              <a:rPr lang="en-US" altLang="en-US" dirty="0" err="1">
                <a:latin typeface="Times New Roman" panose="02020603050405020304" pitchFamily="18" charset="0"/>
                <a:cs typeface="Times New Roman" panose="02020603050405020304" pitchFamily="18" charset="0"/>
              </a:rPr>
              <a:t>Nêu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mục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lí</a:t>
            </a:r>
            <a:r>
              <a:rPr lang="en-US" altLang="en-US" dirty="0">
                <a:latin typeface="Times New Roman" panose="02020603050405020304" pitchFamily="18" charset="0"/>
                <a:cs typeface="Times New Roman" panose="02020603050405020304" pitchFamily="18" charset="0"/>
              </a:rPr>
              <a:t> do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 </a:t>
            </a:r>
          </a:p>
          <a:p>
            <a:pPr eaLnBrk="1" hangingPunct="1">
              <a:spcBef>
                <a:spcPts val="6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Thăm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hỏi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a:t>
            </a:r>
          </a:p>
          <a:p>
            <a:pPr eaLnBrk="1" hangingPunct="1">
              <a:spcBef>
                <a:spcPts val="6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báo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                                                  </a:t>
            </a:r>
          </a:p>
          <a:p>
            <a:pPr eaLnBrk="1" hangingPunct="1">
              <a:spcBef>
                <a:spcPts val="6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Nêu</a:t>
            </a:r>
            <a:r>
              <a:rPr lang="en-US" altLang="en-US" dirty="0">
                <a:latin typeface="Times New Roman" panose="02020603050405020304" pitchFamily="18" charset="0"/>
                <a:cs typeface="Times New Roman" panose="02020603050405020304" pitchFamily="18" charset="0"/>
              </a:rPr>
              <a:t> ý </a:t>
            </a:r>
            <a:r>
              <a:rPr lang="en-US" altLang="en-US" dirty="0" err="1">
                <a:latin typeface="Times New Roman" panose="02020603050405020304" pitchFamily="18" charset="0"/>
                <a:cs typeface="Times New Roman" panose="02020603050405020304" pitchFamily="18" charset="0"/>
              </a:rPr>
              <a:t>kiến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đổi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hoặc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                        </a:t>
            </a:r>
          </a:p>
        </p:txBody>
      </p:sp>
      <p:sp>
        <p:nvSpPr>
          <p:cNvPr id="21" name="Rectangle 15">
            <a:extLst>
              <a:ext uri="{FF2B5EF4-FFF2-40B4-BE49-F238E27FC236}">
                <a16:creationId xmlns:a16="http://schemas.microsoft.com/office/drawing/2014/main" id="{BC159897-EE24-4E9A-BA47-7899E2667666}"/>
              </a:ext>
            </a:extLst>
          </p:cNvPr>
          <p:cNvSpPr>
            <a:spLocks noChangeArrowheads="1"/>
          </p:cNvSpPr>
          <p:nvPr/>
        </p:nvSpPr>
        <p:spPr bwMode="auto">
          <a:xfrm>
            <a:off x="2514600" y="2286000"/>
            <a:ext cx="1981200" cy="304800"/>
          </a:xfrm>
          <a:prstGeom prst="rect">
            <a:avLst/>
          </a:prstGeom>
          <a:solidFill>
            <a:srgbClr val="FF0000">
              <a:alpha val="3215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F60B7F9-CABD-4782-BFA4-EB0B60A955CA}"/>
              </a:ext>
            </a:extLst>
          </p:cNvPr>
          <p:cNvSpPr>
            <a:spLocks noGrp="1" noChangeArrowheads="1"/>
          </p:cNvSpPr>
          <p:nvPr>
            <p:ph type="title"/>
          </p:nvPr>
        </p:nvSpPr>
        <p:spPr>
          <a:xfrm>
            <a:off x="1524000" y="1371600"/>
            <a:ext cx="9144000" cy="1161606"/>
          </a:xfrm>
        </p:spPr>
        <p:txBody>
          <a:bodyPr>
            <a:normAutofit fontScale="90000"/>
          </a:bodyPr>
          <a:lstStyle/>
          <a:p>
            <a:pPr eaLnBrk="1" hangingPunct="1"/>
            <a:r>
              <a:rPr lang="en-US" altLang="en-US" sz="4000" b="1" dirty="0">
                <a:solidFill>
                  <a:srgbClr val="990033"/>
                </a:solidFill>
                <a:latin typeface="Times New Roman" panose="02020603050405020304" pitchFamily="18" charset="0"/>
                <a:cs typeface="Times New Roman" panose="02020603050405020304" pitchFamily="18" charset="0"/>
              </a:rPr>
              <a:t>2</a:t>
            </a:r>
            <a:r>
              <a:rPr lang="en-US" altLang="en-US" sz="5300" b="1" dirty="0">
                <a:solidFill>
                  <a:srgbClr val="990033"/>
                </a:solidFill>
                <a:latin typeface="Times New Roman" panose="02020603050405020304" pitchFamily="18" charset="0"/>
                <a:cs typeface="Times New Roman" panose="02020603050405020304" pitchFamily="18" charset="0"/>
              </a:rPr>
              <a:t>.</a:t>
            </a:r>
            <a:r>
              <a:rPr lang="en-US" altLang="en-US" sz="4000" b="1" dirty="0">
                <a:solidFill>
                  <a:srgbClr val="990033"/>
                </a:solidFill>
                <a:latin typeface="Times New Roman" panose="02020603050405020304" pitchFamily="18" charset="0"/>
                <a:cs typeface="Times New Roman" panose="02020603050405020304" pitchFamily="18" charset="0"/>
              </a:rPr>
              <a:t> KẾT QUẢ BÀI LÀM CỦA HỌC SINH</a:t>
            </a:r>
            <a:endParaRPr lang="en-US" altLang="en-US" sz="2800" b="1" dirty="0">
              <a:solidFill>
                <a:srgbClr val="99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039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10251F7B-E02C-4C0C-B4DB-784292313859}"/>
              </a:ext>
            </a:extLst>
          </p:cNvPr>
          <p:cNvSpPr>
            <a:spLocks noChangeArrowheads="1"/>
          </p:cNvSpPr>
          <p:nvPr/>
        </p:nvSpPr>
        <p:spPr bwMode="auto">
          <a:xfrm>
            <a:off x="457200" y="1143000"/>
            <a:ext cx="8001000" cy="4343400"/>
          </a:xfrm>
          <a:prstGeom prst="rect">
            <a:avLst/>
          </a:prstGeom>
          <a:solidFill>
            <a:schemeClr val="bg1"/>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buFontTx/>
              <a:buNone/>
            </a:pPr>
            <a:endParaRPr lang="en-US" altLang="en-US" dirty="0">
              <a:solidFill>
                <a:schemeClr val="tx2"/>
              </a:solidFill>
              <a:cs typeface="Arial" panose="020B0604020202020204" pitchFamily="34" charset="0"/>
            </a:endParaRPr>
          </a:p>
          <a:p>
            <a:pPr eaLnBrk="1" hangingPunct="1">
              <a:lnSpc>
                <a:spcPct val="70000"/>
              </a:lnSpc>
              <a:buFontTx/>
              <a:buNone/>
            </a:pPr>
            <a:r>
              <a:rPr lang="en-US" altLang="en-US" dirty="0" err="1">
                <a:solidFill>
                  <a:schemeClr val="tx2"/>
                </a:solidFill>
                <a:latin typeface="Times New Roman" panose="02020603050405020304" pitchFamily="18" charset="0"/>
                <a:cs typeface="Times New Roman" panose="02020603050405020304" pitchFamily="18" charset="0"/>
              </a:rPr>
              <a:t>Em</a:t>
            </a:r>
            <a:r>
              <a:rPr lang="en-US" altLang="en-US" dirty="0">
                <a:solidFill>
                  <a:schemeClr val="tx2"/>
                </a:solidFill>
                <a:latin typeface="Times New Roman" panose="02020603050405020304" pitchFamily="18" charset="0"/>
                <a:cs typeface="Times New Roman" panose="02020603050405020304" pitchFamily="18" charset="0"/>
              </a:rPr>
              <a:t>: </a:t>
            </a:r>
            <a:r>
              <a:rPr lang="en-US" altLang="en-US" sz="3600" dirty="0">
                <a:solidFill>
                  <a:schemeClr val="tx2"/>
                </a:solidFill>
                <a:latin typeface="Times New Roman" panose="02020603050405020304" pitchFamily="18" charset="0"/>
                <a:cs typeface="Times New Roman" panose="02020603050405020304" pitchFamily="18" charset="0"/>
              </a:rPr>
              <a:t>- …………………………</a:t>
            </a:r>
          </a:p>
          <a:p>
            <a:pPr eaLnBrk="1" hangingPunct="1">
              <a:lnSpc>
                <a:spcPct val="70000"/>
              </a:lnSpc>
              <a:buFontTx/>
              <a:buNone/>
            </a:pPr>
            <a:r>
              <a:rPr lang="en-US" altLang="en-US" sz="3600" dirty="0">
                <a:solidFill>
                  <a:schemeClr val="tx2"/>
                </a:solidFill>
                <a:latin typeface="Times New Roman" panose="02020603050405020304" pitchFamily="18" charset="0"/>
                <a:cs typeface="Times New Roman" panose="02020603050405020304" pitchFamily="18" charset="0"/>
              </a:rPr>
              <a:t>       - …………………………</a:t>
            </a:r>
          </a:p>
        </p:txBody>
      </p:sp>
      <p:sp>
        <p:nvSpPr>
          <p:cNvPr id="12" name="WordArt 4">
            <a:extLst>
              <a:ext uri="{FF2B5EF4-FFF2-40B4-BE49-F238E27FC236}">
                <a16:creationId xmlns:a16="http://schemas.microsoft.com/office/drawing/2014/main" id="{D3733BA7-BFC0-4FF9-9510-0C051C4CEADA}"/>
              </a:ext>
            </a:extLst>
          </p:cNvPr>
          <p:cNvSpPr>
            <a:spLocks noChangeArrowheads="1" noChangeShapeType="1" noTextEdit="1"/>
          </p:cNvSpPr>
          <p:nvPr/>
        </p:nvSpPr>
        <p:spPr bwMode="auto">
          <a:xfrm>
            <a:off x="4191000" y="381000"/>
            <a:ext cx="5638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8750"/>
              </a:avLst>
            </a:prstTxWarp>
          </a:bodyPr>
          <a:lstStyle/>
          <a:p>
            <a:pPr algn="ctr"/>
            <a:r>
              <a:rPr lang="vi-VN" sz="3600" kern="10" dirty="0">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algn="ctr" rotWithShape="0">
                    <a:srgbClr val="C0C0C0">
                      <a:alpha val="79999"/>
                    </a:srgbClr>
                  </a:outerShdw>
                </a:effectLst>
                <a:cs typeface="Times New Roman" panose="02020603050405020304" pitchFamily="18" charset="0"/>
              </a:rPr>
              <a:t>TUYÊN DƯƠNG</a:t>
            </a:r>
            <a:endParaRPr lang="en-US" sz="3600" kern="10" dirty="0">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algn="ctr" rotWithShape="0">
                  <a:srgbClr val="C0C0C0">
                    <a:alpha val="79999"/>
                  </a:srgbClr>
                </a:outerShdw>
              </a:effectLst>
              <a:cs typeface="Times New Roman" panose="02020603050405020304" pitchFamily="18" charset="0"/>
            </a:endParaRPr>
          </a:p>
        </p:txBody>
      </p:sp>
      <p:pic>
        <p:nvPicPr>
          <p:cNvPr id="13" name="Picture 6" descr="Image result for khen ngoi  + vector">
            <a:extLst>
              <a:ext uri="{FF2B5EF4-FFF2-40B4-BE49-F238E27FC236}">
                <a16:creationId xmlns:a16="http://schemas.microsoft.com/office/drawing/2014/main" id="{F5102049-61C4-4E4D-AA67-FF4C3023C78D}"/>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295400" y="3048000"/>
            <a:ext cx="43434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130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anim calcmode="lin" valueType="num">
                                      <p:cBhvr additive="base">
                                        <p:cTn id="1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bg/>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5" presetID="2" presetClass="entr" presetSubtype="4"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par>
                                <p:cTn id="19" presetID="2" presetClass="entr" presetSubtype="4" fill="hold" grpId="0"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7D70F5-2BB4-4858-A217-0B605D3D0CA4}"/>
              </a:ext>
            </a:extLst>
          </p:cNvPr>
          <p:cNvSpPr/>
          <p:nvPr/>
        </p:nvSpPr>
        <p:spPr>
          <a:xfrm>
            <a:off x="3352799" y="2505670"/>
            <a:ext cx="525779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5400" b="0" i="0" u="none" strike="noStrike" kern="1200" cap="none" spc="0" normalizeH="0" baseline="0" noProof="0" dirty="0">
                <a:ln>
                  <a:noFill/>
                </a:ln>
                <a:solidFill>
                  <a:srgbClr val="0563C1"/>
                </a:solidFill>
                <a:effectLst/>
                <a:uLnTx/>
                <a:uFillTx/>
                <a:latin typeface="Times New Roman" panose="02020603050405020304" pitchFamily="18" charset="0"/>
                <a:ea typeface="+mn-ea"/>
                <a:cs typeface="Times New Roman" panose="02020603050405020304" pitchFamily="18" charset="0"/>
              </a:rPr>
              <a:t>HOẠT ĐỘNG 2:</a:t>
            </a:r>
            <a:endPar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28E5D3AE-5449-459A-B22B-37111C2E59C9}"/>
              </a:ext>
            </a:extLst>
          </p:cNvPr>
          <p:cNvSpPr txBox="1"/>
          <p:nvPr/>
        </p:nvSpPr>
        <p:spPr>
          <a:xfrm>
            <a:off x="3048000" y="3429000"/>
            <a:ext cx="67818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153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7" name="Text Box 8">
            <a:extLst>
              <a:ext uri="{FF2B5EF4-FFF2-40B4-BE49-F238E27FC236}">
                <a16:creationId xmlns:a16="http://schemas.microsoft.com/office/drawing/2014/main" id="{447EB315-7894-4449-98AF-4927848B2EEB}"/>
              </a:ext>
            </a:extLst>
          </p:cNvPr>
          <p:cNvSpPr txBox="1">
            <a:spLocks noChangeArrowheads="1"/>
          </p:cNvSpPr>
          <p:nvPr/>
        </p:nvSpPr>
        <p:spPr bwMode="auto">
          <a:xfrm>
            <a:off x="2514600" y="29718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7" name="Text Box 2">
            <a:extLst>
              <a:ext uri="{FF2B5EF4-FFF2-40B4-BE49-F238E27FC236}">
                <a16:creationId xmlns:a16="http://schemas.microsoft.com/office/drawing/2014/main" id="{E05A98CD-91CD-4B15-818D-9B05351E5CA6}"/>
              </a:ext>
            </a:extLst>
          </p:cNvPr>
          <p:cNvSpPr txBox="1">
            <a:spLocks noChangeArrowheads="1"/>
          </p:cNvSpPr>
          <p:nvPr/>
        </p:nvSpPr>
        <p:spPr bwMode="auto">
          <a:xfrm>
            <a:off x="533400" y="1447800"/>
            <a:ext cx="98337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chemeClr val="tx2"/>
                </a:solidFill>
                <a:cs typeface="Arial" panose="020B0604020202020204" pitchFamily="34" charset="0"/>
              </a:rPr>
              <a:t>a). </a:t>
            </a:r>
            <a:r>
              <a:rPr lang="en-US" altLang="en-US" dirty="0" err="1">
                <a:cs typeface="Arial" panose="020B0604020202020204" pitchFamily="34" charset="0"/>
              </a:rPr>
              <a:t>Đầu</a:t>
            </a:r>
            <a:r>
              <a:rPr lang="en-US" altLang="en-US" dirty="0">
                <a:cs typeface="Arial" panose="020B0604020202020204" pitchFamily="34" charset="0"/>
              </a:rPr>
              <a:t> </a:t>
            </a:r>
            <a:r>
              <a:rPr lang="en-US" altLang="en-US" dirty="0" err="1">
                <a:cs typeface="Arial" panose="020B0604020202020204" pitchFamily="34" charset="0"/>
              </a:rPr>
              <a:t>thư</a:t>
            </a:r>
            <a:r>
              <a:rPr lang="en-US" altLang="en-US" dirty="0">
                <a:cs typeface="Arial" panose="020B0604020202020204" pitchFamily="34" charset="0"/>
              </a:rPr>
              <a:t>, </a:t>
            </a:r>
            <a:r>
              <a:rPr lang="en-US" altLang="en-US" dirty="0" err="1">
                <a:cs typeface="Arial" panose="020B0604020202020204" pitchFamily="34" charset="0"/>
              </a:rPr>
              <a:t>cháu</a:t>
            </a:r>
            <a:r>
              <a:rPr lang="en-US" altLang="en-US" dirty="0">
                <a:cs typeface="Arial" panose="020B0604020202020204" pitchFamily="34" charset="0"/>
              </a:rPr>
              <a:t> </a:t>
            </a:r>
            <a:r>
              <a:rPr lang="en-US" altLang="en-US" dirty="0" err="1">
                <a:cs typeface="Arial" panose="020B0604020202020204" pitchFamily="34" charset="0"/>
              </a:rPr>
              <a:t>kính</a:t>
            </a:r>
            <a:r>
              <a:rPr lang="en-US" altLang="en-US" dirty="0">
                <a:cs typeface="Arial" panose="020B0604020202020204" pitchFamily="34" charset="0"/>
              </a:rPr>
              <a:t> </a:t>
            </a:r>
            <a:r>
              <a:rPr lang="en-US" altLang="en-US" dirty="0" err="1">
                <a:cs typeface="Arial" panose="020B0604020202020204" pitchFamily="34" charset="0"/>
              </a:rPr>
              <a:t>chúc</a:t>
            </a:r>
            <a:r>
              <a:rPr lang="en-US" altLang="en-US" dirty="0">
                <a:cs typeface="Arial" panose="020B0604020202020204" pitchFamily="34" charset="0"/>
              </a:rPr>
              <a:t> </a:t>
            </a:r>
            <a:r>
              <a:rPr lang="en-US" altLang="en-US" dirty="0" err="1">
                <a:cs typeface="Arial" panose="020B0604020202020204" pitchFamily="34" charset="0"/>
              </a:rPr>
              <a:t>bà</a:t>
            </a:r>
            <a:r>
              <a:rPr lang="en-US" altLang="en-US" dirty="0">
                <a:cs typeface="Arial" panose="020B0604020202020204" pitchFamily="34" charset="0"/>
              </a:rPr>
              <a:t> </a:t>
            </a:r>
            <a:r>
              <a:rPr lang="en-US" altLang="en-US" dirty="0" err="1">
                <a:cs typeface="Arial" panose="020B0604020202020204" pitchFamily="34" charset="0"/>
              </a:rPr>
              <a:t>mạnh</a:t>
            </a:r>
            <a:r>
              <a:rPr lang="en-US" altLang="en-US" dirty="0">
                <a:cs typeface="Arial" panose="020B0604020202020204" pitchFamily="34" charset="0"/>
              </a:rPr>
              <a:t> </a:t>
            </a:r>
            <a:r>
              <a:rPr lang="en-US" altLang="en-US" dirty="0" err="1">
                <a:cs typeface="Arial" panose="020B0604020202020204" pitchFamily="34" charset="0"/>
              </a:rPr>
              <a:t>khẻo</a:t>
            </a:r>
            <a:r>
              <a:rPr lang="en-US" altLang="en-US" dirty="0">
                <a:cs typeface="Arial" panose="020B0604020202020204" pitchFamily="34" charset="0"/>
              </a:rPr>
              <a:t>!</a:t>
            </a:r>
            <a:r>
              <a:rPr lang="en-US" altLang="en-US" b="0" dirty="0">
                <a:cs typeface="Arial" panose="020B0604020202020204" pitchFamily="34" charset="0"/>
              </a:rPr>
              <a:t> </a:t>
            </a:r>
            <a:r>
              <a:rPr lang="en-US" altLang="en-US" dirty="0">
                <a:solidFill>
                  <a:schemeClr val="tx2"/>
                </a:solidFill>
                <a:cs typeface="Arial" panose="020B0604020202020204" pitchFamily="34" charset="0"/>
              </a:rPr>
              <a:t>.</a:t>
            </a:r>
          </a:p>
        </p:txBody>
      </p:sp>
      <p:sp>
        <p:nvSpPr>
          <p:cNvPr id="8" name="Line 3">
            <a:extLst>
              <a:ext uri="{FF2B5EF4-FFF2-40B4-BE49-F238E27FC236}">
                <a16:creationId xmlns:a16="http://schemas.microsoft.com/office/drawing/2014/main" id="{E054D2E5-5940-4ECA-8A8B-8DE3D2EDFE59}"/>
              </a:ext>
            </a:extLst>
          </p:cNvPr>
          <p:cNvSpPr>
            <a:spLocks noChangeShapeType="1"/>
          </p:cNvSpPr>
          <p:nvPr/>
        </p:nvSpPr>
        <p:spPr bwMode="auto">
          <a:xfrm>
            <a:off x="7315200" y="2001515"/>
            <a:ext cx="985838" cy="15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5">
            <a:extLst>
              <a:ext uri="{FF2B5EF4-FFF2-40B4-BE49-F238E27FC236}">
                <a16:creationId xmlns:a16="http://schemas.microsoft.com/office/drawing/2014/main" id="{B7B318D5-B1EB-4850-99F1-48715A3AF8C3}"/>
              </a:ext>
            </a:extLst>
          </p:cNvPr>
          <p:cNvSpPr>
            <a:spLocks noGrp="1" noChangeArrowheads="1"/>
          </p:cNvSpPr>
          <p:nvPr>
            <p:ph type="title"/>
          </p:nvPr>
        </p:nvSpPr>
        <p:spPr>
          <a:xfrm>
            <a:off x="3186906" y="300832"/>
            <a:ext cx="7180263" cy="685800"/>
          </a:xfrm>
        </p:spPr>
        <p:txBody>
          <a:bodyPr anchor="b">
            <a:normAutofit/>
          </a:bodyPr>
          <a:lstStyle/>
          <a:p>
            <a:pPr algn="l" eaLnBrk="1" hangingPunct="1">
              <a:defRPr/>
            </a:pPr>
            <a:r>
              <a:rPr lang="en-US" sz="3200" b="1" dirty="0">
                <a:latin typeface="Times New Roman" panose="02020603050405020304" pitchFamily="18" charset="0"/>
                <a:cs typeface="Times New Roman" panose="02020603050405020304" pitchFamily="18" charset="0"/>
              </a:rPr>
              <a:t>HƯỚNG DẪN SỬA LỖI CHÍNH TẢ</a:t>
            </a:r>
          </a:p>
        </p:txBody>
      </p:sp>
      <p:sp>
        <p:nvSpPr>
          <p:cNvPr id="10" name="Text Box 6">
            <a:extLst>
              <a:ext uri="{FF2B5EF4-FFF2-40B4-BE49-F238E27FC236}">
                <a16:creationId xmlns:a16="http://schemas.microsoft.com/office/drawing/2014/main" id="{7F85FEE2-7672-4E72-8E43-EDCD278D1301}"/>
              </a:ext>
            </a:extLst>
          </p:cNvPr>
          <p:cNvSpPr txBox="1">
            <a:spLocks noChangeArrowheads="1"/>
          </p:cNvSpPr>
          <p:nvPr/>
        </p:nvSpPr>
        <p:spPr bwMode="auto">
          <a:xfrm>
            <a:off x="559904" y="2370583"/>
            <a:ext cx="80946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chemeClr val="tx2"/>
                </a:solidFill>
                <a:cs typeface="Arial" panose="020B0604020202020204" pitchFamily="34" charset="0"/>
                <a:sym typeface="Wingdings" panose="05000000000000000000" pitchFamily="2" charset="2"/>
              </a:rPr>
              <a:t>a)  </a:t>
            </a:r>
            <a:r>
              <a:rPr lang="en-US" altLang="en-US" dirty="0" err="1">
                <a:cs typeface="Arial" panose="020B0604020202020204" pitchFamily="34" charset="0"/>
              </a:rPr>
              <a:t>Đầu</a:t>
            </a:r>
            <a:r>
              <a:rPr lang="en-US" altLang="en-US" dirty="0">
                <a:cs typeface="Arial" panose="020B0604020202020204" pitchFamily="34" charset="0"/>
              </a:rPr>
              <a:t> </a:t>
            </a:r>
            <a:r>
              <a:rPr lang="en-US" altLang="en-US" dirty="0" err="1">
                <a:cs typeface="Arial" panose="020B0604020202020204" pitchFamily="34" charset="0"/>
              </a:rPr>
              <a:t>thư</a:t>
            </a:r>
            <a:r>
              <a:rPr lang="en-US" altLang="en-US" dirty="0">
                <a:cs typeface="Arial" panose="020B0604020202020204" pitchFamily="34" charset="0"/>
              </a:rPr>
              <a:t>, </a:t>
            </a:r>
            <a:r>
              <a:rPr lang="en-US" altLang="en-US" dirty="0" err="1">
                <a:cs typeface="Arial" panose="020B0604020202020204" pitchFamily="34" charset="0"/>
              </a:rPr>
              <a:t>cháu</a:t>
            </a:r>
            <a:r>
              <a:rPr lang="en-US" altLang="en-US" dirty="0">
                <a:cs typeface="Arial" panose="020B0604020202020204" pitchFamily="34" charset="0"/>
              </a:rPr>
              <a:t> </a:t>
            </a:r>
            <a:r>
              <a:rPr lang="en-US" altLang="en-US" dirty="0" err="1">
                <a:cs typeface="Arial" panose="020B0604020202020204" pitchFamily="34" charset="0"/>
              </a:rPr>
              <a:t>kính</a:t>
            </a:r>
            <a:r>
              <a:rPr lang="en-US" altLang="en-US" dirty="0">
                <a:cs typeface="Arial" panose="020B0604020202020204" pitchFamily="34" charset="0"/>
              </a:rPr>
              <a:t> </a:t>
            </a:r>
            <a:r>
              <a:rPr lang="en-US" altLang="en-US" dirty="0" err="1">
                <a:cs typeface="Arial" panose="020B0604020202020204" pitchFamily="34" charset="0"/>
              </a:rPr>
              <a:t>chúc</a:t>
            </a:r>
            <a:r>
              <a:rPr lang="en-US" altLang="en-US" dirty="0">
                <a:cs typeface="Arial" panose="020B0604020202020204" pitchFamily="34" charset="0"/>
              </a:rPr>
              <a:t> </a:t>
            </a:r>
            <a:r>
              <a:rPr lang="en-US" altLang="en-US" dirty="0" err="1">
                <a:cs typeface="Arial" panose="020B0604020202020204" pitchFamily="34" charset="0"/>
              </a:rPr>
              <a:t>bà</a:t>
            </a:r>
            <a:r>
              <a:rPr lang="en-US" altLang="en-US" dirty="0">
                <a:cs typeface="Arial" panose="020B0604020202020204" pitchFamily="34" charset="0"/>
              </a:rPr>
              <a:t> </a:t>
            </a:r>
            <a:r>
              <a:rPr lang="en-US" altLang="en-US" dirty="0" err="1">
                <a:cs typeface="Arial" panose="020B0604020202020204" pitchFamily="34" charset="0"/>
              </a:rPr>
              <a:t>mạnh</a:t>
            </a:r>
            <a:r>
              <a:rPr lang="en-US" altLang="en-US" dirty="0">
                <a:cs typeface="Arial" panose="020B0604020202020204" pitchFamily="34" charset="0"/>
              </a:rPr>
              <a:t> </a:t>
            </a:r>
            <a:r>
              <a:rPr lang="en-US" altLang="en-US" dirty="0" err="1">
                <a:solidFill>
                  <a:srgbClr val="FF0000"/>
                </a:solidFill>
                <a:cs typeface="Arial" panose="020B0604020202020204" pitchFamily="34" charset="0"/>
              </a:rPr>
              <a:t>khỏe</a:t>
            </a:r>
            <a:r>
              <a:rPr lang="en-US" altLang="en-US" dirty="0">
                <a:solidFill>
                  <a:srgbClr val="FF0000"/>
                </a:solidFill>
                <a:cs typeface="Arial" panose="020B0604020202020204" pitchFamily="34" charset="0"/>
              </a:rPr>
              <a:t>!</a:t>
            </a:r>
            <a:r>
              <a:rPr lang="en-US" altLang="en-US" b="0" dirty="0">
                <a:solidFill>
                  <a:srgbClr val="FF0000"/>
                </a:solidFill>
                <a:cs typeface="Arial" panose="020B0604020202020204" pitchFamily="34" charset="0"/>
              </a:rPr>
              <a:t> </a:t>
            </a:r>
            <a:r>
              <a:rPr lang="en-US" altLang="en-US" dirty="0">
                <a:solidFill>
                  <a:srgbClr val="FF0000"/>
                </a:solidFill>
                <a:cs typeface="Arial" panose="020B0604020202020204" pitchFamily="34" charset="0"/>
              </a:rPr>
              <a:t>.</a:t>
            </a:r>
          </a:p>
        </p:txBody>
      </p:sp>
      <p:sp>
        <p:nvSpPr>
          <p:cNvPr id="11" name="Text Box 13">
            <a:extLst>
              <a:ext uri="{FF2B5EF4-FFF2-40B4-BE49-F238E27FC236}">
                <a16:creationId xmlns:a16="http://schemas.microsoft.com/office/drawing/2014/main" id="{9CCE7CAB-7D8B-4D5D-AF4C-17CFDA551EEB}"/>
              </a:ext>
            </a:extLst>
          </p:cNvPr>
          <p:cNvSpPr txBox="1">
            <a:spLocks noChangeArrowheads="1"/>
          </p:cNvSpPr>
          <p:nvPr/>
        </p:nvSpPr>
        <p:spPr bwMode="auto">
          <a:xfrm>
            <a:off x="589721" y="3407488"/>
            <a:ext cx="117215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cs typeface="Arial" panose="020B0604020202020204" pitchFamily="34" charset="0"/>
              </a:rPr>
              <a:t>b)  </a:t>
            </a:r>
            <a:r>
              <a:rPr lang="en-US" altLang="en-US" dirty="0" err="1">
                <a:cs typeface="Arial" panose="020B0604020202020204" pitchFamily="34" charset="0"/>
              </a:rPr>
              <a:t>Bà</a:t>
            </a:r>
            <a:r>
              <a:rPr lang="en-US" altLang="en-US" dirty="0">
                <a:cs typeface="Arial" panose="020B0604020202020204" pitchFamily="34" charset="0"/>
              </a:rPr>
              <a:t> </a:t>
            </a:r>
            <a:r>
              <a:rPr lang="en-US" altLang="en-US" dirty="0" err="1">
                <a:cs typeface="Arial" panose="020B0604020202020204" pitchFamily="34" charset="0"/>
              </a:rPr>
              <a:t>ơi</a:t>
            </a:r>
            <a:r>
              <a:rPr lang="en-US" altLang="en-US" dirty="0">
                <a:cs typeface="Arial" panose="020B0604020202020204" pitchFamily="34" charset="0"/>
              </a:rPr>
              <a:t>. </a:t>
            </a:r>
            <a:r>
              <a:rPr lang="en-US" altLang="en-US" dirty="0" err="1">
                <a:cs typeface="Arial" panose="020B0604020202020204" pitchFamily="34" charset="0"/>
              </a:rPr>
              <a:t>Nhà</a:t>
            </a:r>
            <a:r>
              <a:rPr lang="en-US" altLang="en-US" dirty="0">
                <a:cs typeface="Arial" panose="020B0604020202020204" pitchFamily="34" charset="0"/>
              </a:rPr>
              <a:t> </a:t>
            </a:r>
            <a:r>
              <a:rPr lang="en-US" altLang="en-US" dirty="0" err="1">
                <a:cs typeface="Arial" panose="020B0604020202020204" pitchFamily="34" charset="0"/>
              </a:rPr>
              <a:t>mình</a:t>
            </a:r>
            <a:r>
              <a:rPr lang="en-US" altLang="en-US" dirty="0">
                <a:cs typeface="Arial" panose="020B0604020202020204" pitchFamily="34" charset="0"/>
              </a:rPr>
              <a:t> </a:t>
            </a:r>
            <a:r>
              <a:rPr lang="en-US" altLang="en-US" dirty="0" err="1">
                <a:cs typeface="Arial" panose="020B0604020202020204" pitchFamily="34" charset="0"/>
              </a:rPr>
              <a:t>năm</a:t>
            </a:r>
            <a:r>
              <a:rPr lang="en-US" altLang="en-US" dirty="0">
                <a:cs typeface="Arial" panose="020B0604020202020204" pitchFamily="34" charset="0"/>
              </a:rPr>
              <a:t> nay </a:t>
            </a:r>
            <a:r>
              <a:rPr lang="en-US" altLang="en-US" dirty="0" err="1">
                <a:cs typeface="Arial" panose="020B0604020202020204" pitchFamily="34" charset="0"/>
              </a:rPr>
              <a:t>có</a:t>
            </a:r>
            <a:r>
              <a:rPr lang="en-US" altLang="en-US" dirty="0">
                <a:cs typeface="Arial" panose="020B0604020202020204" pitchFamily="34" charset="0"/>
              </a:rPr>
              <a:t> </a:t>
            </a:r>
            <a:r>
              <a:rPr lang="en-US" altLang="en-US" dirty="0" err="1">
                <a:cs typeface="Arial" panose="020B0604020202020204" pitchFamily="34" charset="0"/>
              </a:rPr>
              <a:t>gói</a:t>
            </a:r>
            <a:r>
              <a:rPr lang="en-US" altLang="en-US" dirty="0">
                <a:cs typeface="Arial" panose="020B0604020202020204" pitchFamily="34" charset="0"/>
              </a:rPr>
              <a:t> </a:t>
            </a:r>
            <a:r>
              <a:rPr lang="en-US" altLang="en-US" dirty="0" err="1">
                <a:cs typeface="Arial" panose="020B0604020202020204" pitchFamily="34" charset="0"/>
              </a:rPr>
              <a:t>nhiều</a:t>
            </a:r>
            <a:r>
              <a:rPr lang="en-US" altLang="en-US" dirty="0">
                <a:cs typeface="Arial" panose="020B0604020202020204" pitchFamily="34" charset="0"/>
              </a:rPr>
              <a:t>  bánh </a:t>
            </a:r>
            <a:r>
              <a:rPr lang="en-US" altLang="en-US" dirty="0" err="1">
                <a:solidFill>
                  <a:srgbClr val="FF0000"/>
                </a:solidFill>
                <a:cs typeface="Arial" panose="020B0604020202020204" pitchFamily="34" charset="0"/>
              </a:rPr>
              <a:t>chưng</a:t>
            </a:r>
            <a:r>
              <a:rPr lang="en-US" altLang="en-US" dirty="0">
                <a:cs typeface="Arial" panose="020B0604020202020204" pitchFamily="34" charset="0"/>
              </a:rPr>
              <a:t> </a:t>
            </a:r>
            <a:r>
              <a:rPr lang="en-US" altLang="en-US" dirty="0" err="1">
                <a:cs typeface="Arial" panose="020B0604020202020204" pitchFamily="34" charset="0"/>
              </a:rPr>
              <a:t>không</a:t>
            </a:r>
            <a:r>
              <a:rPr lang="en-US" altLang="en-US" dirty="0">
                <a:cs typeface="Arial" panose="020B0604020202020204" pitchFamily="34" charset="0"/>
              </a:rPr>
              <a:t>?</a:t>
            </a:r>
            <a:r>
              <a:rPr lang="en-US" altLang="en-US" b="0" dirty="0">
                <a:cs typeface="Arial" panose="020B0604020202020204" pitchFamily="34" charset="0"/>
              </a:rPr>
              <a:t> </a:t>
            </a:r>
          </a:p>
        </p:txBody>
      </p:sp>
      <p:sp>
        <p:nvSpPr>
          <p:cNvPr id="12" name="Text Box 16">
            <a:extLst>
              <a:ext uri="{FF2B5EF4-FFF2-40B4-BE49-F238E27FC236}">
                <a16:creationId xmlns:a16="http://schemas.microsoft.com/office/drawing/2014/main" id="{93D270AF-69C2-40B8-94D7-A02780903886}"/>
              </a:ext>
            </a:extLst>
          </p:cNvPr>
          <p:cNvSpPr txBox="1">
            <a:spLocks noChangeArrowheads="1"/>
          </p:cNvSpPr>
          <p:nvPr/>
        </p:nvSpPr>
        <p:spPr bwMode="auto">
          <a:xfrm>
            <a:off x="533400" y="5186244"/>
            <a:ext cx="1163872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cs typeface="Arial" panose="020B0604020202020204" pitchFamily="34" charset="0"/>
              </a:rPr>
              <a:t>c). </a:t>
            </a:r>
            <a:r>
              <a:rPr lang="nl-NL" altLang="en-US" dirty="0">
                <a:cs typeface="Arial" panose="020B0604020202020204" pitchFamily="34" charset="0"/>
              </a:rPr>
              <a:t>Hôm qua xem ti vi mình mới biết quê Phương vừa bị cơn bão số sáu </a:t>
            </a:r>
            <a:r>
              <a:rPr lang="nl-NL" altLang="en-US" dirty="0">
                <a:solidFill>
                  <a:srgbClr val="FF0000"/>
                </a:solidFill>
                <a:cs typeface="Arial" panose="020B0604020202020204" pitchFamily="34" charset="0"/>
              </a:rPr>
              <a:t>hoành hành</a:t>
            </a:r>
            <a:r>
              <a:rPr lang="nl-NL" altLang="en-US" dirty="0">
                <a:cs typeface="Arial" panose="020B0604020202020204" pitchFamily="34" charset="0"/>
              </a:rPr>
              <a:t>, thiệt hại rất nặng.</a:t>
            </a:r>
            <a:endParaRPr lang="en-US" altLang="en-US" dirty="0">
              <a:cs typeface="Arial" panose="020B0604020202020204" pitchFamily="34" charset="0"/>
            </a:endParaRPr>
          </a:p>
        </p:txBody>
      </p:sp>
      <p:sp>
        <p:nvSpPr>
          <p:cNvPr id="13" name="Text Box 11">
            <a:extLst>
              <a:ext uri="{FF2B5EF4-FFF2-40B4-BE49-F238E27FC236}">
                <a16:creationId xmlns:a16="http://schemas.microsoft.com/office/drawing/2014/main" id="{BD90DBC7-F35F-450A-86C7-FECCFBA37E86}"/>
              </a:ext>
            </a:extLst>
          </p:cNvPr>
          <p:cNvSpPr txBox="1">
            <a:spLocks noChangeArrowheads="1"/>
          </p:cNvSpPr>
          <p:nvPr/>
        </p:nvSpPr>
        <p:spPr bwMode="auto">
          <a:xfrm>
            <a:off x="533400" y="2753738"/>
            <a:ext cx="117215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cs typeface="Arial" panose="020B0604020202020204" pitchFamily="34" charset="0"/>
              </a:rPr>
              <a:t>b) . </a:t>
            </a:r>
            <a:r>
              <a:rPr lang="en-US" altLang="en-US" dirty="0" err="1">
                <a:cs typeface="Arial" panose="020B0604020202020204" pitchFamily="34" charset="0"/>
              </a:rPr>
              <a:t>Bà</a:t>
            </a:r>
            <a:r>
              <a:rPr lang="en-US" altLang="en-US" dirty="0">
                <a:cs typeface="Arial" panose="020B0604020202020204" pitchFamily="34" charset="0"/>
              </a:rPr>
              <a:t> </a:t>
            </a:r>
            <a:r>
              <a:rPr lang="en-US" altLang="en-US" dirty="0" err="1">
                <a:cs typeface="Arial" panose="020B0604020202020204" pitchFamily="34" charset="0"/>
              </a:rPr>
              <a:t>ơi</a:t>
            </a:r>
            <a:r>
              <a:rPr lang="en-US" altLang="en-US" dirty="0">
                <a:cs typeface="Arial" panose="020B0604020202020204" pitchFamily="34" charset="0"/>
              </a:rPr>
              <a:t>. </a:t>
            </a:r>
            <a:r>
              <a:rPr lang="en-US" altLang="en-US" dirty="0" err="1">
                <a:cs typeface="Arial" panose="020B0604020202020204" pitchFamily="34" charset="0"/>
              </a:rPr>
              <a:t>Nhà</a:t>
            </a:r>
            <a:r>
              <a:rPr lang="en-US" altLang="en-US" dirty="0">
                <a:cs typeface="Arial" panose="020B0604020202020204" pitchFamily="34" charset="0"/>
              </a:rPr>
              <a:t> </a:t>
            </a:r>
            <a:r>
              <a:rPr lang="en-US" altLang="en-US" dirty="0" err="1">
                <a:cs typeface="Arial" panose="020B0604020202020204" pitchFamily="34" charset="0"/>
              </a:rPr>
              <a:t>mình</a:t>
            </a:r>
            <a:r>
              <a:rPr lang="en-US" altLang="en-US" dirty="0">
                <a:cs typeface="Arial" panose="020B0604020202020204" pitchFamily="34" charset="0"/>
              </a:rPr>
              <a:t> </a:t>
            </a:r>
            <a:r>
              <a:rPr lang="en-US" altLang="en-US" dirty="0" err="1">
                <a:cs typeface="Arial" panose="020B0604020202020204" pitchFamily="34" charset="0"/>
              </a:rPr>
              <a:t>năm</a:t>
            </a:r>
            <a:r>
              <a:rPr lang="en-US" altLang="en-US" dirty="0">
                <a:cs typeface="Arial" panose="020B0604020202020204" pitchFamily="34" charset="0"/>
              </a:rPr>
              <a:t> nay </a:t>
            </a:r>
            <a:r>
              <a:rPr lang="en-US" altLang="en-US" dirty="0" err="1">
                <a:cs typeface="Arial" panose="020B0604020202020204" pitchFamily="34" charset="0"/>
              </a:rPr>
              <a:t>có</a:t>
            </a:r>
            <a:r>
              <a:rPr lang="en-US" altLang="en-US" dirty="0">
                <a:cs typeface="Arial" panose="020B0604020202020204" pitchFamily="34" charset="0"/>
              </a:rPr>
              <a:t> </a:t>
            </a:r>
            <a:r>
              <a:rPr lang="en-US" altLang="en-US" dirty="0" err="1">
                <a:cs typeface="Arial" panose="020B0604020202020204" pitchFamily="34" charset="0"/>
              </a:rPr>
              <a:t>gói</a:t>
            </a:r>
            <a:r>
              <a:rPr lang="en-US" altLang="en-US" dirty="0">
                <a:cs typeface="Arial" panose="020B0604020202020204" pitchFamily="34" charset="0"/>
              </a:rPr>
              <a:t> </a:t>
            </a:r>
            <a:r>
              <a:rPr lang="en-US" altLang="en-US" dirty="0" err="1">
                <a:cs typeface="Arial" panose="020B0604020202020204" pitchFamily="34" charset="0"/>
              </a:rPr>
              <a:t>nhiều</a:t>
            </a:r>
            <a:r>
              <a:rPr lang="en-US" altLang="en-US" dirty="0">
                <a:cs typeface="Arial" panose="020B0604020202020204" pitchFamily="34" charset="0"/>
              </a:rPr>
              <a:t>  bánh </a:t>
            </a:r>
            <a:r>
              <a:rPr lang="en-US" altLang="en-US" dirty="0" err="1">
                <a:cs typeface="Arial" panose="020B0604020202020204" pitchFamily="34" charset="0"/>
              </a:rPr>
              <a:t>trưng</a:t>
            </a:r>
            <a:r>
              <a:rPr lang="en-US" altLang="en-US" dirty="0">
                <a:cs typeface="Arial" panose="020B0604020202020204" pitchFamily="34" charset="0"/>
              </a:rPr>
              <a:t> </a:t>
            </a:r>
            <a:r>
              <a:rPr lang="en-US" altLang="en-US" dirty="0" err="1">
                <a:cs typeface="Arial" panose="020B0604020202020204" pitchFamily="34" charset="0"/>
              </a:rPr>
              <a:t>không</a:t>
            </a:r>
            <a:r>
              <a:rPr lang="en-US" altLang="en-US" dirty="0">
                <a:cs typeface="Arial" panose="020B0604020202020204" pitchFamily="34" charset="0"/>
              </a:rPr>
              <a:t>?</a:t>
            </a:r>
            <a:r>
              <a:rPr lang="en-US" altLang="en-US" b="0" dirty="0">
                <a:cs typeface="Arial" panose="020B0604020202020204" pitchFamily="34" charset="0"/>
              </a:rPr>
              <a:t> </a:t>
            </a:r>
          </a:p>
        </p:txBody>
      </p:sp>
      <p:sp>
        <p:nvSpPr>
          <p:cNvPr id="14" name="Text Box 15">
            <a:extLst>
              <a:ext uri="{FF2B5EF4-FFF2-40B4-BE49-F238E27FC236}">
                <a16:creationId xmlns:a16="http://schemas.microsoft.com/office/drawing/2014/main" id="{264EE385-FB5D-4C45-9595-0E18CC09CC89}"/>
              </a:ext>
            </a:extLst>
          </p:cNvPr>
          <p:cNvSpPr txBox="1">
            <a:spLocks noChangeArrowheads="1"/>
          </p:cNvSpPr>
          <p:nvPr/>
        </p:nvSpPr>
        <p:spPr bwMode="auto">
          <a:xfrm>
            <a:off x="533400" y="4109026"/>
            <a:ext cx="114887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cs typeface="Arial" panose="020B0604020202020204" pitchFamily="34" charset="0"/>
              </a:rPr>
              <a:t>c). </a:t>
            </a:r>
            <a:r>
              <a:rPr lang="nl-NL" altLang="en-US" dirty="0">
                <a:cs typeface="Arial" panose="020B0604020202020204" pitchFamily="34" charset="0"/>
              </a:rPr>
              <a:t>Hôm qua xem ti vi mình mới biết quê Phương vừa bị cơn bão số sáu hoằn hành, thiệt hại rất nặng.</a:t>
            </a:r>
            <a:r>
              <a:rPr lang="nl-NL" altLang="en-US" b="0" dirty="0">
                <a:cs typeface="Arial" panose="020B0604020202020204" pitchFamily="34" charset="0"/>
              </a:rPr>
              <a:t> </a:t>
            </a:r>
            <a:endParaRPr lang="en-US" altLang="en-US" b="0" dirty="0">
              <a:cs typeface="Arial" panose="020B0604020202020204" pitchFamily="34" charset="0"/>
            </a:endParaRPr>
          </a:p>
        </p:txBody>
      </p:sp>
      <p:cxnSp>
        <p:nvCxnSpPr>
          <p:cNvPr id="3" name="Straight Connector 2">
            <a:extLst>
              <a:ext uri="{FF2B5EF4-FFF2-40B4-BE49-F238E27FC236}">
                <a16:creationId xmlns:a16="http://schemas.microsoft.com/office/drawing/2014/main" id="{2EFBF2C4-2F39-49F4-91CF-9B948ED1924B}"/>
              </a:ext>
            </a:extLst>
          </p:cNvPr>
          <p:cNvCxnSpPr/>
          <p:nvPr/>
        </p:nvCxnSpPr>
        <p:spPr>
          <a:xfrm>
            <a:off x="2743200" y="5105619"/>
            <a:ext cx="18375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6263C8-389E-4E29-896F-E88940BCE519}"/>
              </a:ext>
            </a:extLst>
          </p:cNvPr>
          <p:cNvCxnSpPr>
            <a:cxnSpLocks/>
          </p:cNvCxnSpPr>
          <p:nvPr/>
        </p:nvCxnSpPr>
        <p:spPr>
          <a:xfrm>
            <a:off x="9448800" y="3338513"/>
            <a:ext cx="9183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1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anim calcmode="lin" valueType="num">
                                      <p:cBhvr>
                                        <p:cTn id="19" dur="250" fill="hold"/>
                                        <p:tgtEl>
                                          <p:spTgt spid="8"/>
                                        </p:tgtEl>
                                        <p:attrNameLst>
                                          <p:attrName>ppt_x</p:attrName>
                                        </p:attrNameLst>
                                      </p:cBhvr>
                                      <p:tavLst>
                                        <p:tav tm="0">
                                          <p:val>
                                            <p:strVal val="#ppt_x"/>
                                          </p:val>
                                        </p:tav>
                                        <p:tav tm="100000">
                                          <p:val>
                                            <p:strVal val="#ppt_x"/>
                                          </p:val>
                                        </p:tav>
                                      </p:tavLst>
                                    </p:anim>
                                    <p:anim calcmode="lin" valueType="num">
                                      <p:cBhvr>
                                        <p:cTn id="20" dur="25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50"/>
                                        <p:tgtEl>
                                          <p:spTgt spid="18"/>
                                        </p:tgtEl>
                                      </p:cBhvr>
                                    </p:animEffect>
                                    <p:anim calcmode="lin" valueType="num">
                                      <p:cBhvr>
                                        <p:cTn id="24" dur="250" fill="hold"/>
                                        <p:tgtEl>
                                          <p:spTgt spid="18"/>
                                        </p:tgtEl>
                                        <p:attrNameLst>
                                          <p:attrName>ppt_x</p:attrName>
                                        </p:attrNameLst>
                                      </p:cBhvr>
                                      <p:tavLst>
                                        <p:tav tm="0">
                                          <p:val>
                                            <p:strVal val="#ppt_x"/>
                                          </p:val>
                                        </p:tav>
                                        <p:tav tm="100000">
                                          <p:val>
                                            <p:strVal val="#ppt_x"/>
                                          </p:val>
                                        </p:tav>
                                      </p:tavLst>
                                    </p:anim>
                                    <p:anim calcmode="lin" valueType="num">
                                      <p:cBhvr>
                                        <p:cTn id="25" dur="25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anim calcmode="lin" valueType="num">
                                      <p:cBhvr>
                                        <p:cTn id="29" dur="250" fill="hold"/>
                                        <p:tgtEl>
                                          <p:spTgt spid="3"/>
                                        </p:tgtEl>
                                        <p:attrNameLst>
                                          <p:attrName>ppt_x</p:attrName>
                                        </p:attrNameLst>
                                      </p:cBhvr>
                                      <p:tavLst>
                                        <p:tav tm="0">
                                          <p:val>
                                            <p:strVal val="#ppt_x"/>
                                          </p:val>
                                        </p:tav>
                                        <p:tav tm="100000">
                                          <p:val>
                                            <p:strVal val="#ppt_x"/>
                                          </p:val>
                                        </p:tav>
                                      </p:tavLst>
                                    </p:anim>
                                    <p:anim calcmode="lin" valueType="num">
                                      <p:cBhvr>
                                        <p:cTn id="30"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21" presetClass="exit" presetSubtype="1" fill="hold" grpId="1" nodeType="withEffect">
                                  <p:stCondLst>
                                    <p:cond delay="0"/>
                                  </p:stCondLst>
                                  <p:childTnLst>
                                    <p:animEffect transition="out" filter="wheel(1)">
                                      <p:cBhvr>
                                        <p:cTn id="43" dur="250"/>
                                        <p:tgtEl>
                                          <p:spTgt spid="7"/>
                                        </p:tgtEl>
                                      </p:cBhvr>
                                    </p:animEffect>
                                    <p:set>
                                      <p:cBhvr>
                                        <p:cTn id="44" dur="1" fill="hold">
                                          <p:stCondLst>
                                            <p:cond delay="249"/>
                                          </p:stCondLst>
                                        </p:cTn>
                                        <p:tgtEl>
                                          <p:spTgt spid="7"/>
                                        </p:tgtEl>
                                        <p:attrNameLst>
                                          <p:attrName>style.visibility</p:attrName>
                                        </p:attrNameLst>
                                      </p:cBhvr>
                                      <p:to>
                                        <p:strVal val="hidden"/>
                                      </p:to>
                                    </p:set>
                                  </p:childTnLst>
                                </p:cTn>
                              </p:par>
                              <p:par>
                                <p:cTn id="45" presetID="21" presetClass="exit" presetSubtype="1" fill="hold" grpId="1" nodeType="withEffect">
                                  <p:stCondLst>
                                    <p:cond delay="0"/>
                                  </p:stCondLst>
                                  <p:childTnLst>
                                    <p:animEffect transition="out" filter="wheel(1)">
                                      <p:cBhvr>
                                        <p:cTn id="46" dur="250"/>
                                        <p:tgtEl>
                                          <p:spTgt spid="13"/>
                                        </p:tgtEl>
                                      </p:cBhvr>
                                    </p:animEffect>
                                    <p:set>
                                      <p:cBhvr>
                                        <p:cTn id="47" dur="1" fill="hold">
                                          <p:stCondLst>
                                            <p:cond delay="249"/>
                                          </p:stCondLst>
                                        </p:cTn>
                                        <p:tgtEl>
                                          <p:spTgt spid="13"/>
                                        </p:tgtEl>
                                        <p:attrNameLst>
                                          <p:attrName>style.visibility</p:attrName>
                                        </p:attrNameLst>
                                      </p:cBhvr>
                                      <p:to>
                                        <p:strVal val="hidden"/>
                                      </p:to>
                                    </p:set>
                                  </p:childTnLst>
                                </p:cTn>
                              </p:par>
                              <p:par>
                                <p:cTn id="48" presetID="21" presetClass="exit" presetSubtype="1" fill="hold" grpId="1" nodeType="withEffect">
                                  <p:stCondLst>
                                    <p:cond delay="0"/>
                                  </p:stCondLst>
                                  <p:childTnLst>
                                    <p:animEffect transition="out" filter="wheel(1)">
                                      <p:cBhvr>
                                        <p:cTn id="49" dur="250"/>
                                        <p:tgtEl>
                                          <p:spTgt spid="14"/>
                                        </p:tgtEl>
                                      </p:cBhvr>
                                    </p:animEffect>
                                    <p:set>
                                      <p:cBhvr>
                                        <p:cTn id="50" dur="1" fill="hold">
                                          <p:stCondLst>
                                            <p:cond delay="249"/>
                                          </p:stCondLst>
                                        </p:cTn>
                                        <p:tgtEl>
                                          <p:spTgt spid="14"/>
                                        </p:tgtEl>
                                        <p:attrNameLst>
                                          <p:attrName>style.visibility</p:attrName>
                                        </p:attrNameLst>
                                      </p:cBhvr>
                                      <p:to>
                                        <p:strVal val="hidden"/>
                                      </p:to>
                                    </p:set>
                                  </p:childTnLst>
                                </p:cTn>
                              </p:par>
                              <p:par>
                                <p:cTn id="51" presetID="21" presetClass="exit" presetSubtype="1" fill="hold" grpId="1" nodeType="withEffect">
                                  <p:stCondLst>
                                    <p:cond delay="0"/>
                                  </p:stCondLst>
                                  <p:childTnLst>
                                    <p:animEffect transition="out" filter="wheel(1)">
                                      <p:cBhvr>
                                        <p:cTn id="52" dur="250"/>
                                        <p:tgtEl>
                                          <p:spTgt spid="8"/>
                                        </p:tgtEl>
                                      </p:cBhvr>
                                    </p:animEffect>
                                    <p:set>
                                      <p:cBhvr>
                                        <p:cTn id="53" dur="1" fill="hold">
                                          <p:stCondLst>
                                            <p:cond delay="249"/>
                                          </p:stCondLst>
                                        </p:cTn>
                                        <p:tgtEl>
                                          <p:spTgt spid="8"/>
                                        </p:tgtEl>
                                        <p:attrNameLst>
                                          <p:attrName>style.visibility</p:attrName>
                                        </p:attrNameLst>
                                      </p:cBhvr>
                                      <p:to>
                                        <p:strVal val="hidden"/>
                                      </p:to>
                                    </p:set>
                                  </p:childTnLst>
                                </p:cTn>
                              </p:par>
                              <p:par>
                                <p:cTn id="54" presetID="21" presetClass="exit" presetSubtype="1" fill="hold" nodeType="withEffect">
                                  <p:stCondLst>
                                    <p:cond delay="0"/>
                                  </p:stCondLst>
                                  <p:childTnLst>
                                    <p:animEffect transition="out" filter="wheel(1)">
                                      <p:cBhvr>
                                        <p:cTn id="55" dur="250"/>
                                        <p:tgtEl>
                                          <p:spTgt spid="18"/>
                                        </p:tgtEl>
                                      </p:cBhvr>
                                    </p:animEffect>
                                    <p:set>
                                      <p:cBhvr>
                                        <p:cTn id="56" dur="1" fill="hold">
                                          <p:stCondLst>
                                            <p:cond delay="249"/>
                                          </p:stCondLst>
                                        </p:cTn>
                                        <p:tgtEl>
                                          <p:spTgt spid="18"/>
                                        </p:tgtEl>
                                        <p:attrNameLst>
                                          <p:attrName>style.visibility</p:attrName>
                                        </p:attrNameLst>
                                      </p:cBhvr>
                                      <p:to>
                                        <p:strVal val="hidden"/>
                                      </p:to>
                                    </p:set>
                                  </p:childTnLst>
                                </p:cTn>
                              </p:par>
                              <p:par>
                                <p:cTn id="57" presetID="21" presetClass="exit" presetSubtype="1" fill="hold" nodeType="withEffect">
                                  <p:stCondLst>
                                    <p:cond delay="0"/>
                                  </p:stCondLst>
                                  <p:childTnLst>
                                    <p:animEffect transition="out" filter="wheel(1)">
                                      <p:cBhvr>
                                        <p:cTn id="58" dur="250"/>
                                        <p:tgtEl>
                                          <p:spTgt spid="3"/>
                                        </p:tgtEl>
                                      </p:cBhvr>
                                    </p:animEffect>
                                    <p:set>
                                      <p:cBhvr>
                                        <p:cTn id="59" dur="1" fill="hold">
                                          <p:stCondLst>
                                            <p:cond delay="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10" grpId="0"/>
      <p:bldP spid="11" grpId="0"/>
      <p:bldP spid="12" grpId="0"/>
      <p:bldP spid="13" grpId="0"/>
      <p:bldP spid="13" grpId="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Text Box 20">
            <a:extLst>
              <a:ext uri="{FF2B5EF4-FFF2-40B4-BE49-F238E27FC236}">
                <a16:creationId xmlns:a16="http://schemas.microsoft.com/office/drawing/2014/main" id="{6C5C23E7-C4B6-426A-8C92-A2F50BA32200}"/>
              </a:ext>
            </a:extLst>
          </p:cNvPr>
          <p:cNvSpPr txBox="1">
            <a:spLocks noChangeArrowheads="1"/>
          </p:cNvSpPr>
          <p:nvPr/>
        </p:nvSpPr>
        <p:spPr bwMode="auto">
          <a:xfrm>
            <a:off x="3505200" y="2209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12292" name="Text Box 28">
            <a:extLst>
              <a:ext uri="{FF2B5EF4-FFF2-40B4-BE49-F238E27FC236}">
                <a16:creationId xmlns:a16="http://schemas.microsoft.com/office/drawing/2014/main" id="{3B25775B-0451-4F33-A9E7-7C9975B38353}"/>
              </a:ext>
            </a:extLst>
          </p:cNvPr>
          <p:cNvSpPr txBox="1">
            <a:spLocks noChangeArrowheads="1"/>
          </p:cNvSpPr>
          <p:nvPr/>
        </p:nvSpPr>
        <p:spPr bwMode="auto">
          <a:xfrm>
            <a:off x="4114800" y="1295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9" name="Text Box 4">
            <a:extLst>
              <a:ext uri="{FF2B5EF4-FFF2-40B4-BE49-F238E27FC236}">
                <a16:creationId xmlns:a16="http://schemas.microsoft.com/office/drawing/2014/main" id="{492523BC-D2E0-4AF5-9ADC-A30ABB106284}"/>
              </a:ext>
            </a:extLst>
          </p:cNvPr>
          <p:cNvSpPr txBox="1">
            <a:spLocks noChangeArrowheads="1"/>
          </p:cNvSpPr>
          <p:nvPr/>
        </p:nvSpPr>
        <p:spPr bwMode="auto">
          <a:xfrm>
            <a:off x="3336028" y="388937"/>
            <a:ext cx="3429000" cy="646331"/>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Lỗi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chính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tả</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10" name="Group 5">
            <a:extLst>
              <a:ext uri="{FF2B5EF4-FFF2-40B4-BE49-F238E27FC236}">
                <a16:creationId xmlns:a16="http://schemas.microsoft.com/office/drawing/2014/main" id="{3535983C-986E-41E3-8318-6E6CF61ED8AC}"/>
              </a:ext>
            </a:extLst>
          </p:cNvPr>
          <p:cNvGraphicFramePr>
            <a:graphicFrameLocks noGrp="1"/>
          </p:cNvGraphicFramePr>
          <p:nvPr/>
        </p:nvGraphicFramePr>
        <p:xfrm>
          <a:off x="609600" y="1447800"/>
          <a:ext cx="7924800" cy="4160841"/>
        </p:xfrm>
        <a:graphic>
          <a:graphicData uri="http://schemas.openxmlformats.org/drawingml/2006/table">
            <a:tbl>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334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Sai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lỗi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tả</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Sửa lại</a:t>
                      </a:r>
                    </a:p>
                  </a:txBody>
                  <a:tcPr marT="45723" marB="45723"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bl>
          </a:graphicData>
        </a:graphic>
      </p:graphicFrame>
      <p:sp>
        <p:nvSpPr>
          <p:cNvPr id="11" name="Text Box 36">
            <a:extLst>
              <a:ext uri="{FF2B5EF4-FFF2-40B4-BE49-F238E27FC236}">
                <a16:creationId xmlns:a16="http://schemas.microsoft.com/office/drawing/2014/main" id="{45814053-CEDE-4E98-AE4A-F88EC229DBFE}"/>
              </a:ext>
            </a:extLst>
          </p:cNvPr>
          <p:cNvSpPr txBox="1">
            <a:spLocks noChangeArrowheads="1"/>
          </p:cNvSpPr>
          <p:nvPr/>
        </p:nvSpPr>
        <p:spPr bwMode="auto">
          <a:xfrm>
            <a:off x="1384300" y="1909763"/>
            <a:ext cx="213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800000"/>
                </a:solidFill>
                <a:latin typeface="Times New Roman" panose="02020603050405020304" pitchFamily="18" charset="0"/>
                <a:cs typeface="Times New Roman" panose="02020603050405020304" pitchFamily="18" charset="0"/>
              </a:rPr>
              <a:t>xà xuống</a:t>
            </a:r>
          </a:p>
        </p:txBody>
      </p:sp>
      <p:sp>
        <p:nvSpPr>
          <p:cNvPr id="12" name="Text Box 37">
            <a:extLst>
              <a:ext uri="{FF2B5EF4-FFF2-40B4-BE49-F238E27FC236}">
                <a16:creationId xmlns:a16="http://schemas.microsoft.com/office/drawing/2014/main" id="{C84440F9-B4F0-4EA7-8F97-2D0AD8D1DC97}"/>
              </a:ext>
            </a:extLst>
          </p:cNvPr>
          <p:cNvSpPr txBox="1">
            <a:spLocks noChangeArrowheads="1"/>
          </p:cNvSpPr>
          <p:nvPr/>
        </p:nvSpPr>
        <p:spPr bwMode="auto">
          <a:xfrm>
            <a:off x="5589588" y="1909763"/>
            <a:ext cx="213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008000"/>
                </a:solidFill>
                <a:latin typeface="Times New Roman" panose="02020603050405020304" pitchFamily="18" charset="0"/>
                <a:cs typeface="Times New Roman" panose="02020603050405020304" pitchFamily="18" charset="0"/>
              </a:rPr>
              <a:t>sà xuống</a:t>
            </a:r>
          </a:p>
        </p:txBody>
      </p:sp>
      <p:sp>
        <p:nvSpPr>
          <p:cNvPr id="13" name="Text Box 38">
            <a:extLst>
              <a:ext uri="{FF2B5EF4-FFF2-40B4-BE49-F238E27FC236}">
                <a16:creationId xmlns:a16="http://schemas.microsoft.com/office/drawing/2014/main" id="{2FF88757-D5D0-4C17-B666-D91D0ED0352F}"/>
              </a:ext>
            </a:extLst>
          </p:cNvPr>
          <p:cNvSpPr txBox="1">
            <a:spLocks noChangeArrowheads="1"/>
          </p:cNvSpPr>
          <p:nvPr/>
        </p:nvSpPr>
        <p:spPr bwMode="auto">
          <a:xfrm>
            <a:off x="1365250" y="2433638"/>
            <a:ext cx="213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800000"/>
                </a:solidFill>
                <a:latin typeface="Times New Roman" panose="02020603050405020304" pitchFamily="18" charset="0"/>
                <a:cs typeface="Times New Roman" panose="02020603050405020304" pitchFamily="18" charset="0"/>
              </a:rPr>
              <a:t>kính trúc</a:t>
            </a:r>
          </a:p>
        </p:txBody>
      </p:sp>
      <p:sp>
        <p:nvSpPr>
          <p:cNvPr id="14" name="Text Box 39">
            <a:extLst>
              <a:ext uri="{FF2B5EF4-FFF2-40B4-BE49-F238E27FC236}">
                <a16:creationId xmlns:a16="http://schemas.microsoft.com/office/drawing/2014/main" id="{AE367A7F-1AC1-4689-8BC6-A76C05F2443F}"/>
              </a:ext>
            </a:extLst>
          </p:cNvPr>
          <p:cNvSpPr txBox="1">
            <a:spLocks noChangeArrowheads="1"/>
          </p:cNvSpPr>
          <p:nvPr/>
        </p:nvSpPr>
        <p:spPr bwMode="auto">
          <a:xfrm>
            <a:off x="5526088" y="2465388"/>
            <a:ext cx="213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008000"/>
                </a:solidFill>
                <a:latin typeface="Times New Roman" panose="02020603050405020304" pitchFamily="18" charset="0"/>
                <a:cs typeface="Times New Roman" panose="02020603050405020304" pitchFamily="18" charset="0"/>
              </a:rPr>
              <a:t>kính chúc</a:t>
            </a:r>
          </a:p>
        </p:txBody>
      </p:sp>
      <p:sp>
        <p:nvSpPr>
          <p:cNvPr id="15" name="Text Box 40">
            <a:extLst>
              <a:ext uri="{FF2B5EF4-FFF2-40B4-BE49-F238E27FC236}">
                <a16:creationId xmlns:a16="http://schemas.microsoft.com/office/drawing/2014/main" id="{F6D2630F-4506-4A59-8396-7F0A0398541A}"/>
              </a:ext>
            </a:extLst>
          </p:cNvPr>
          <p:cNvSpPr txBox="1">
            <a:spLocks noChangeArrowheads="1"/>
          </p:cNvSpPr>
          <p:nvPr/>
        </p:nvSpPr>
        <p:spPr bwMode="auto">
          <a:xfrm>
            <a:off x="1258008" y="2957513"/>
            <a:ext cx="213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800000"/>
                </a:solidFill>
                <a:latin typeface="Times New Roman" panose="02020603050405020304" pitchFamily="18" charset="0"/>
                <a:cs typeface="Times New Roman" panose="02020603050405020304" pitchFamily="18" charset="0"/>
              </a:rPr>
              <a:t>dực dỡ</a:t>
            </a:r>
          </a:p>
        </p:txBody>
      </p:sp>
      <p:sp>
        <p:nvSpPr>
          <p:cNvPr id="16" name="Text Box 41">
            <a:extLst>
              <a:ext uri="{FF2B5EF4-FFF2-40B4-BE49-F238E27FC236}">
                <a16:creationId xmlns:a16="http://schemas.microsoft.com/office/drawing/2014/main" id="{88E0A335-7FCB-40B5-AF73-6B2CB000116E}"/>
              </a:ext>
            </a:extLst>
          </p:cNvPr>
          <p:cNvSpPr txBox="1">
            <a:spLocks noChangeArrowheads="1"/>
          </p:cNvSpPr>
          <p:nvPr/>
        </p:nvSpPr>
        <p:spPr bwMode="auto">
          <a:xfrm>
            <a:off x="5284788" y="2952750"/>
            <a:ext cx="213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008000"/>
                </a:solidFill>
                <a:latin typeface="Times New Roman" panose="02020603050405020304" pitchFamily="18" charset="0"/>
                <a:cs typeface="Times New Roman" panose="02020603050405020304" pitchFamily="18" charset="0"/>
              </a:rPr>
              <a:t>rực rỡ</a:t>
            </a:r>
          </a:p>
        </p:txBody>
      </p:sp>
      <p:sp>
        <p:nvSpPr>
          <p:cNvPr id="17" name="Text Box 42">
            <a:extLst>
              <a:ext uri="{FF2B5EF4-FFF2-40B4-BE49-F238E27FC236}">
                <a16:creationId xmlns:a16="http://schemas.microsoft.com/office/drawing/2014/main" id="{9418623F-2C0E-4098-93EA-F9D5EC9633CB}"/>
              </a:ext>
            </a:extLst>
          </p:cNvPr>
          <p:cNvSpPr txBox="1">
            <a:spLocks noChangeArrowheads="1"/>
          </p:cNvSpPr>
          <p:nvPr/>
        </p:nvSpPr>
        <p:spPr bwMode="auto">
          <a:xfrm>
            <a:off x="1370185" y="3486149"/>
            <a:ext cx="213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dirty="0" err="1">
                <a:solidFill>
                  <a:srgbClr val="800000"/>
                </a:solidFill>
                <a:latin typeface="Times New Roman" panose="02020603050405020304" pitchFamily="18" charset="0"/>
                <a:cs typeface="Times New Roman" panose="02020603050405020304" pitchFamily="18" charset="0"/>
              </a:rPr>
              <a:t>rừng</a:t>
            </a:r>
            <a:r>
              <a:rPr lang="en-US" altLang="en-US" dirty="0">
                <a:solidFill>
                  <a:srgbClr val="800000"/>
                </a:solidFill>
                <a:latin typeface="Times New Roman" panose="02020603050405020304" pitchFamily="18" charset="0"/>
                <a:cs typeface="Times New Roman" panose="02020603050405020304" pitchFamily="18" charset="0"/>
              </a:rPr>
              <a:t> </a:t>
            </a:r>
            <a:r>
              <a:rPr lang="en-US" altLang="en-US" dirty="0" err="1">
                <a:solidFill>
                  <a:srgbClr val="800000"/>
                </a:solidFill>
                <a:latin typeface="Times New Roman" panose="02020603050405020304" pitchFamily="18" charset="0"/>
                <a:cs typeface="Times New Roman" panose="02020603050405020304" pitchFamily="18" charset="0"/>
              </a:rPr>
              <a:t>bút</a:t>
            </a:r>
            <a:endParaRPr lang="en-US" altLang="en-US" dirty="0">
              <a:solidFill>
                <a:srgbClr val="800000"/>
              </a:solidFill>
              <a:latin typeface="Times New Roman" panose="02020603050405020304" pitchFamily="18" charset="0"/>
              <a:cs typeface="Times New Roman" panose="02020603050405020304" pitchFamily="18" charset="0"/>
            </a:endParaRPr>
          </a:p>
        </p:txBody>
      </p:sp>
      <p:sp>
        <p:nvSpPr>
          <p:cNvPr id="18" name="Text Box 43">
            <a:extLst>
              <a:ext uri="{FF2B5EF4-FFF2-40B4-BE49-F238E27FC236}">
                <a16:creationId xmlns:a16="http://schemas.microsoft.com/office/drawing/2014/main" id="{DA1FD4B3-8A65-46CC-A756-9BA895DA4425}"/>
              </a:ext>
            </a:extLst>
          </p:cNvPr>
          <p:cNvSpPr txBox="1">
            <a:spLocks noChangeArrowheads="1"/>
          </p:cNvSpPr>
          <p:nvPr/>
        </p:nvSpPr>
        <p:spPr bwMode="auto">
          <a:xfrm>
            <a:off x="5375275" y="3467100"/>
            <a:ext cx="213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008000"/>
                </a:solidFill>
                <a:latin typeface="Times New Roman" panose="02020603050405020304" pitchFamily="18" charset="0"/>
                <a:cs typeface="Times New Roman" panose="02020603050405020304" pitchFamily="18" charset="0"/>
              </a:rPr>
              <a:t>dừng bút</a:t>
            </a:r>
          </a:p>
        </p:txBody>
      </p:sp>
      <p:sp>
        <p:nvSpPr>
          <p:cNvPr id="19" name="Text Box 44">
            <a:extLst>
              <a:ext uri="{FF2B5EF4-FFF2-40B4-BE49-F238E27FC236}">
                <a16:creationId xmlns:a16="http://schemas.microsoft.com/office/drawing/2014/main" id="{807D116E-B2BC-4DE8-9B32-A967DA58CDBE}"/>
              </a:ext>
            </a:extLst>
          </p:cNvPr>
          <p:cNvSpPr txBox="1">
            <a:spLocks noChangeArrowheads="1"/>
          </p:cNvSpPr>
          <p:nvPr/>
        </p:nvSpPr>
        <p:spPr bwMode="auto">
          <a:xfrm>
            <a:off x="1370013" y="3962400"/>
            <a:ext cx="213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800000"/>
                </a:solidFill>
                <a:latin typeface="Times New Roman" panose="02020603050405020304" pitchFamily="18" charset="0"/>
                <a:cs typeface="Times New Roman" panose="02020603050405020304" pitchFamily="18" charset="0"/>
              </a:rPr>
              <a:t>triễu quả</a:t>
            </a:r>
          </a:p>
        </p:txBody>
      </p:sp>
      <p:sp>
        <p:nvSpPr>
          <p:cNvPr id="20" name="Text Box 45">
            <a:extLst>
              <a:ext uri="{FF2B5EF4-FFF2-40B4-BE49-F238E27FC236}">
                <a16:creationId xmlns:a16="http://schemas.microsoft.com/office/drawing/2014/main" id="{FBEF7341-2D35-435B-A424-FCC50A22E50D}"/>
              </a:ext>
            </a:extLst>
          </p:cNvPr>
          <p:cNvSpPr txBox="1">
            <a:spLocks noChangeArrowheads="1"/>
          </p:cNvSpPr>
          <p:nvPr/>
        </p:nvSpPr>
        <p:spPr bwMode="auto">
          <a:xfrm>
            <a:off x="5416550" y="4046538"/>
            <a:ext cx="213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008000"/>
                </a:solidFill>
                <a:latin typeface="Times New Roman" panose="02020603050405020304" pitchFamily="18" charset="0"/>
                <a:cs typeface="Times New Roman" panose="02020603050405020304" pitchFamily="18" charset="0"/>
              </a:rPr>
              <a:t>trĩu quả</a:t>
            </a:r>
          </a:p>
        </p:txBody>
      </p:sp>
      <p:sp>
        <p:nvSpPr>
          <p:cNvPr id="21" name="Text Box 46">
            <a:extLst>
              <a:ext uri="{FF2B5EF4-FFF2-40B4-BE49-F238E27FC236}">
                <a16:creationId xmlns:a16="http://schemas.microsoft.com/office/drawing/2014/main" id="{2424AF0B-86FF-4E42-9E33-893B572071A2}"/>
              </a:ext>
            </a:extLst>
          </p:cNvPr>
          <p:cNvSpPr txBox="1">
            <a:spLocks noChangeArrowheads="1"/>
          </p:cNvSpPr>
          <p:nvPr/>
        </p:nvSpPr>
        <p:spPr bwMode="auto">
          <a:xfrm>
            <a:off x="1438275" y="4481513"/>
            <a:ext cx="213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800000"/>
                </a:solidFill>
                <a:latin typeface="Times New Roman" panose="02020603050405020304" pitchFamily="18" charset="0"/>
                <a:cs typeface="Times New Roman" panose="02020603050405020304" pitchFamily="18" charset="0"/>
              </a:rPr>
              <a:t>giang tay</a:t>
            </a:r>
          </a:p>
        </p:txBody>
      </p:sp>
      <p:sp>
        <p:nvSpPr>
          <p:cNvPr id="22" name="Text Box 47">
            <a:extLst>
              <a:ext uri="{FF2B5EF4-FFF2-40B4-BE49-F238E27FC236}">
                <a16:creationId xmlns:a16="http://schemas.microsoft.com/office/drawing/2014/main" id="{594336C0-9332-45D4-A3A3-AAC0B1E954FF}"/>
              </a:ext>
            </a:extLst>
          </p:cNvPr>
          <p:cNvSpPr txBox="1">
            <a:spLocks noChangeArrowheads="1"/>
          </p:cNvSpPr>
          <p:nvPr/>
        </p:nvSpPr>
        <p:spPr bwMode="auto">
          <a:xfrm>
            <a:off x="5526088" y="4521200"/>
            <a:ext cx="213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008000"/>
                </a:solidFill>
                <a:latin typeface="Times New Roman" panose="02020603050405020304" pitchFamily="18" charset="0"/>
                <a:cs typeface="Times New Roman" panose="02020603050405020304" pitchFamily="18" charset="0"/>
              </a:rPr>
              <a:t>dang tay</a:t>
            </a:r>
          </a:p>
        </p:txBody>
      </p:sp>
      <p:sp>
        <p:nvSpPr>
          <p:cNvPr id="23" name="Text Box 48">
            <a:extLst>
              <a:ext uri="{FF2B5EF4-FFF2-40B4-BE49-F238E27FC236}">
                <a16:creationId xmlns:a16="http://schemas.microsoft.com/office/drawing/2014/main" id="{A19201FD-B958-42C7-9E64-51A31C85A63B}"/>
              </a:ext>
            </a:extLst>
          </p:cNvPr>
          <p:cNvSpPr txBox="1">
            <a:spLocks noChangeArrowheads="1"/>
          </p:cNvSpPr>
          <p:nvPr/>
        </p:nvSpPr>
        <p:spPr bwMode="auto">
          <a:xfrm>
            <a:off x="1379538" y="5010150"/>
            <a:ext cx="213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800000"/>
                </a:solidFill>
                <a:latin typeface="Times New Roman" panose="02020603050405020304" pitchFamily="18" charset="0"/>
                <a:cs typeface="Times New Roman" panose="02020603050405020304" pitchFamily="18" charset="0"/>
              </a:rPr>
              <a:t>bắm chặt</a:t>
            </a:r>
          </a:p>
        </p:txBody>
      </p:sp>
      <p:sp>
        <p:nvSpPr>
          <p:cNvPr id="24" name="Text Box 49">
            <a:extLst>
              <a:ext uri="{FF2B5EF4-FFF2-40B4-BE49-F238E27FC236}">
                <a16:creationId xmlns:a16="http://schemas.microsoft.com/office/drawing/2014/main" id="{E7E5D9B1-AC65-4954-9DFD-05013B9560E1}"/>
              </a:ext>
            </a:extLst>
          </p:cNvPr>
          <p:cNvSpPr txBox="1">
            <a:spLocks noChangeArrowheads="1"/>
          </p:cNvSpPr>
          <p:nvPr/>
        </p:nvSpPr>
        <p:spPr bwMode="auto">
          <a:xfrm>
            <a:off x="5570538" y="5059363"/>
            <a:ext cx="213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008000"/>
                </a:solidFill>
                <a:latin typeface="Times New Roman" panose="02020603050405020304" pitchFamily="18" charset="0"/>
                <a:cs typeface="Times New Roman" panose="02020603050405020304" pitchFamily="18" charset="0"/>
              </a:rPr>
              <a:t>bám chặt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ppt_x"/>
                                          </p:val>
                                        </p:tav>
                                        <p:tav tm="100000">
                                          <p:val>
                                            <p:strVal val="#ppt_x"/>
                                          </p:val>
                                        </p:tav>
                                      </p:tavLst>
                                    </p:anim>
                                    <p:anim calcmode="lin" valueType="num">
                                      <p:cBhvr additive="base">
                                        <p:cTn id="3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000" fill="hold"/>
                                        <p:tgtEl>
                                          <p:spTgt spid="15"/>
                                        </p:tgtEl>
                                        <p:attrNameLst>
                                          <p:attrName>ppt_x</p:attrName>
                                        </p:attrNameLst>
                                      </p:cBhvr>
                                      <p:tavLst>
                                        <p:tav tm="0">
                                          <p:val>
                                            <p:strVal val="#ppt_x"/>
                                          </p:val>
                                        </p:tav>
                                        <p:tav tm="100000">
                                          <p:val>
                                            <p:strVal val="#ppt_x"/>
                                          </p:val>
                                        </p:tav>
                                      </p:tavLst>
                                    </p:anim>
                                    <p:anim calcmode="lin" valueType="num">
                                      <p:cBhvr additive="base">
                                        <p:cTn id="4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ppt_x"/>
                                          </p:val>
                                        </p:tav>
                                        <p:tav tm="100000">
                                          <p:val>
                                            <p:strVal val="#ppt_x"/>
                                          </p:val>
                                        </p:tav>
                                      </p:tavLst>
                                    </p:anim>
                                    <p:anim calcmode="lin" valueType="num">
                                      <p:cBhvr additive="base">
                                        <p:cTn id="4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1000" fill="hold"/>
                                        <p:tgtEl>
                                          <p:spTgt spid="17"/>
                                        </p:tgtEl>
                                        <p:attrNameLst>
                                          <p:attrName>ppt_x</p:attrName>
                                        </p:attrNameLst>
                                      </p:cBhvr>
                                      <p:tavLst>
                                        <p:tav tm="0">
                                          <p:val>
                                            <p:strVal val="#ppt_x"/>
                                          </p:val>
                                        </p:tav>
                                        <p:tav tm="100000">
                                          <p:val>
                                            <p:strVal val="#ppt_x"/>
                                          </p:val>
                                        </p:tav>
                                      </p:tavLst>
                                    </p:anim>
                                    <p:anim calcmode="lin" valueType="num">
                                      <p:cBhvr additive="base">
                                        <p:cTn id="5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1000" fill="hold"/>
                                        <p:tgtEl>
                                          <p:spTgt spid="18"/>
                                        </p:tgtEl>
                                        <p:attrNameLst>
                                          <p:attrName>ppt_x</p:attrName>
                                        </p:attrNameLst>
                                      </p:cBhvr>
                                      <p:tavLst>
                                        <p:tav tm="0">
                                          <p:val>
                                            <p:strVal val="#ppt_x"/>
                                          </p:val>
                                        </p:tav>
                                        <p:tav tm="100000">
                                          <p:val>
                                            <p:strVal val="#ppt_x"/>
                                          </p:val>
                                        </p:tav>
                                      </p:tavLst>
                                    </p:anim>
                                    <p:anim calcmode="lin" valueType="num">
                                      <p:cBhvr additive="base">
                                        <p:cTn id="6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1000" fill="hold"/>
                                        <p:tgtEl>
                                          <p:spTgt spid="19"/>
                                        </p:tgtEl>
                                        <p:attrNameLst>
                                          <p:attrName>ppt_x</p:attrName>
                                        </p:attrNameLst>
                                      </p:cBhvr>
                                      <p:tavLst>
                                        <p:tav tm="0">
                                          <p:val>
                                            <p:strVal val="#ppt_x"/>
                                          </p:val>
                                        </p:tav>
                                        <p:tav tm="100000">
                                          <p:val>
                                            <p:strVal val="#ppt_x"/>
                                          </p:val>
                                        </p:tav>
                                      </p:tavLst>
                                    </p:anim>
                                    <p:anim calcmode="lin" valueType="num">
                                      <p:cBhvr additive="base">
                                        <p:cTn id="66"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1000" fill="hold"/>
                                        <p:tgtEl>
                                          <p:spTgt spid="20"/>
                                        </p:tgtEl>
                                        <p:attrNameLst>
                                          <p:attrName>ppt_x</p:attrName>
                                        </p:attrNameLst>
                                      </p:cBhvr>
                                      <p:tavLst>
                                        <p:tav tm="0">
                                          <p:val>
                                            <p:strVal val="#ppt_x"/>
                                          </p:val>
                                        </p:tav>
                                        <p:tav tm="100000">
                                          <p:val>
                                            <p:strVal val="#ppt_x"/>
                                          </p:val>
                                        </p:tav>
                                      </p:tavLst>
                                    </p:anim>
                                    <p:anim calcmode="lin" valueType="num">
                                      <p:cBhvr additive="base">
                                        <p:cTn id="72"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1000" fill="hold"/>
                                        <p:tgtEl>
                                          <p:spTgt spid="21"/>
                                        </p:tgtEl>
                                        <p:attrNameLst>
                                          <p:attrName>ppt_x</p:attrName>
                                        </p:attrNameLst>
                                      </p:cBhvr>
                                      <p:tavLst>
                                        <p:tav tm="0">
                                          <p:val>
                                            <p:strVal val="#ppt_x"/>
                                          </p:val>
                                        </p:tav>
                                        <p:tav tm="100000">
                                          <p:val>
                                            <p:strVal val="#ppt_x"/>
                                          </p:val>
                                        </p:tav>
                                      </p:tavLst>
                                    </p:anim>
                                    <p:anim calcmode="lin" valueType="num">
                                      <p:cBhvr additive="base">
                                        <p:cTn id="78"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1000" fill="hold"/>
                                        <p:tgtEl>
                                          <p:spTgt spid="22"/>
                                        </p:tgtEl>
                                        <p:attrNameLst>
                                          <p:attrName>ppt_x</p:attrName>
                                        </p:attrNameLst>
                                      </p:cBhvr>
                                      <p:tavLst>
                                        <p:tav tm="0">
                                          <p:val>
                                            <p:strVal val="#ppt_x"/>
                                          </p:val>
                                        </p:tav>
                                        <p:tav tm="100000">
                                          <p:val>
                                            <p:strVal val="#ppt_x"/>
                                          </p:val>
                                        </p:tav>
                                      </p:tavLst>
                                    </p:anim>
                                    <p:anim calcmode="lin" valueType="num">
                                      <p:cBhvr additive="base">
                                        <p:cTn id="84"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1000" fill="hold"/>
                                        <p:tgtEl>
                                          <p:spTgt spid="23"/>
                                        </p:tgtEl>
                                        <p:attrNameLst>
                                          <p:attrName>ppt_x</p:attrName>
                                        </p:attrNameLst>
                                      </p:cBhvr>
                                      <p:tavLst>
                                        <p:tav tm="0">
                                          <p:val>
                                            <p:strVal val="#ppt_x"/>
                                          </p:val>
                                        </p:tav>
                                        <p:tav tm="100000">
                                          <p:val>
                                            <p:strVal val="#ppt_x"/>
                                          </p:val>
                                        </p:tav>
                                      </p:tavLst>
                                    </p:anim>
                                    <p:anim calcmode="lin" valueType="num">
                                      <p:cBhvr additive="base">
                                        <p:cTn id="9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1000" fill="hold"/>
                                        <p:tgtEl>
                                          <p:spTgt spid="24"/>
                                        </p:tgtEl>
                                        <p:attrNameLst>
                                          <p:attrName>ppt_x</p:attrName>
                                        </p:attrNameLst>
                                      </p:cBhvr>
                                      <p:tavLst>
                                        <p:tav tm="0">
                                          <p:val>
                                            <p:strVal val="#ppt_x"/>
                                          </p:val>
                                        </p:tav>
                                        <p:tav tm="100000">
                                          <p:val>
                                            <p:strVal val="#ppt_x"/>
                                          </p:val>
                                        </p:tav>
                                      </p:tavLst>
                                    </p:anim>
                                    <p:anim calcmode="lin" valueType="num">
                                      <p:cBhvr additive="base">
                                        <p:cTn id="96"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3050BBF-18A1-4A0A-9DD7-0B128FCD7F02}"/>
              </a:ext>
            </a:extLst>
          </p:cNvPr>
          <p:cNvSpPr txBox="1">
            <a:spLocks noChangeArrowheads="1"/>
          </p:cNvSpPr>
          <p:nvPr/>
        </p:nvSpPr>
        <p:spPr bwMode="auto">
          <a:xfrm>
            <a:off x="457200" y="1600200"/>
            <a:ext cx="11277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cs typeface="Arial" panose="020B0604020202020204" pitchFamily="34" charset="0"/>
              </a:rPr>
              <a:t>1</a:t>
            </a:r>
            <a:r>
              <a:rPr lang="en-US" altLang="en-US" sz="3600" dirty="0">
                <a:latin typeface="Times New Roman" panose="02020603050405020304" pitchFamily="18" charset="0"/>
                <a:cs typeface="Times New Roman" panose="02020603050405020304" pitchFamily="18" charset="0"/>
              </a:rPr>
              <a:t>. </a:t>
            </a:r>
            <a:r>
              <a:rPr lang="nl-NL" altLang="en-US" sz="3600" dirty="0">
                <a:latin typeface="Times New Roman" panose="02020603050405020304" pitchFamily="18" charset="0"/>
                <a:cs typeface="Times New Roman" panose="02020603050405020304" pitchFamily="18" charset="0"/>
              </a:rPr>
              <a:t>Sáng nay, trường mình cũng phát động phong trào đóng góp,   ủng hộ, giúp đỡ đồng bào vùng lũ lụt, các bạn lớp mình tham gia rất nhiệt tình.</a:t>
            </a:r>
            <a:r>
              <a:rPr lang="en-US" altLang="en-US" sz="3600" dirty="0">
                <a:latin typeface="Times New Roman" panose="02020603050405020304" pitchFamily="18" charset="0"/>
                <a:cs typeface="Times New Roman" panose="02020603050405020304" pitchFamily="18" charset="0"/>
              </a:rPr>
              <a:t> </a:t>
            </a:r>
          </a:p>
        </p:txBody>
      </p:sp>
      <p:sp>
        <p:nvSpPr>
          <p:cNvPr id="6" name="Rectangle 12">
            <a:extLst>
              <a:ext uri="{FF2B5EF4-FFF2-40B4-BE49-F238E27FC236}">
                <a16:creationId xmlns:a16="http://schemas.microsoft.com/office/drawing/2014/main" id="{62AEB4B5-0796-4219-A1FA-F7609C1219E0}"/>
              </a:ext>
            </a:extLst>
          </p:cNvPr>
          <p:cNvSpPr>
            <a:spLocks noChangeArrowheads="1"/>
          </p:cNvSpPr>
          <p:nvPr/>
        </p:nvSpPr>
        <p:spPr bwMode="auto">
          <a:xfrm>
            <a:off x="2505869" y="370785"/>
            <a:ext cx="7180262" cy="685800"/>
          </a:xfrm>
          <a:prstGeom prst="rect">
            <a:avLst/>
          </a:prstGeom>
          <a:noFill/>
          <a:ln>
            <a:noFill/>
          </a:ln>
          <a:effectLst/>
        </p:spPr>
        <p:txBody>
          <a:bodyPr anchor="b"/>
          <a:lstStyle/>
          <a:p>
            <a:pPr eaLnBrk="1" hangingPunct="1">
              <a:defRPr/>
            </a:pPr>
            <a:r>
              <a:rPr lang="en-US" sz="3200" dirty="0">
                <a:solidFill>
                  <a:schemeClr val="tx2"/>
                </a:solidFill>
                <a:cs typeface="Times New Roman" panose="02020603050405020304" pitchFamily="18" charset="0"/>
              </a:rPr>
              <a:t>HƯỚNG DẪN SỬA LỖI DÙNG TỪ</a:t>
            </a:r>
          </a:p>
        </p:txBody>
      </p:sp>
      <p:sp>
        <p:nvSpPr>
          <p:cNvPr id="7" name="Text Box 14">
            <a:extLst>
              <a:ext uri="{FF2B5EF4-FFF2-40B4-BE49-F238E27FC236}">
                <a16:creationId xmlns:a16="http://schemas.microsoft.com/office/drawing/2014/main" id="{984D8653-579A-481F-BFF2-BE8AD9327ED8}"/>
              </a:ext>
            </a:extLst>
          </p:cNvPr>
          <p:cNvSpPr txBox="1">
            <a:spLocks noChangeArrowheads="1"/>
          </p:cNvSpPr>
          <p:nvPr/>
        </p:nvSpPr>
        <p:spPr bwMode="auto">
          <a:xfrm>
            <a:off x="463826" y="3297976"/>
            <a:ext cx="1150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cs typeface="Arial" panose="020B0604020202020204" pitchFamily="34" charset="0"/>
              </a:rPr>
              <a:t>2. </a:t>
            </a:r>
            <a:r>
              <a:rPr lang="nl-NL" altLang="en-US" sz="3600" dirty="0">
                <a:latin typeface="Times New Roman" panose="02020603050405020304" pitchFamily="18" charset="0"/>
                <a:cs typeface="Times New Roman" panose="02020603050405020304" pitchFamily="18" charset="0"/>
              </a:rPr>
              <a:t>Bây giờ bọn mình đang chuẩn bị  ôn tập hai môn Toán và Tiếng Việt để chuẩn bị kiểm tra giữa học kỳ một.</a:t>
            </a:r>
            <a:r>
              <a:rPr lang="nl-NL" altLang="en-US" sz="3600" b="0" dirty="0">
                <a:latin typeface="Times New Roman" panose="02020603050405020304" pitchFamily="18" charset="0"/>
                <a:cs typeface="Times New Roman" panose="02020603050405020304" pitchFamily="18" charset="0"/>
              </a:rPr>
              <a:t> </a:t>
            </a:r>
            <a:endParaRPr lang="en-US" altLang="en-US" sz="3600" b="0" dirty="0">
              <a:latin typeface="Times New Roman" panose="02020603050405020304" pitchFamily="18" charset="0"/>
              <a:cs typeface="Times New Roman" panose="02020603050405020304" pitchFamily="18" charset="0"/>
            </a:endParaRPr>
          </a:p>
        </p:txBody>
      </p:sp>
      <p:sp>
        <p:nvSpPr>
          <p:cNvPr id="8" name="Text Box 19">
            <a:extLst>
              <a:ext uri="{FF2B5EF4-FFF2-40B4-BE49-F238E27FC236}">
                <a16:creationId xmlns:a16="http://schemas.microsoft.com/office/drawing/2014/main" id="{5B5DD7AA-9928-4135-8DE5-CF93425578F9}"/>
              </a:ext>
            </a:extLst>
          </p:cNvPr>
          <p:cNvSpPr txBox="1">
            <a:spLocks noChangeArrowheads="1"/>
          </p:cNvSpPr>
          <p:nvPr/>
        </p:nvSpPr>
        <p:spPr bwMode="auto">
          <a:xfrm>
            <a:off x="457200" y="4498305"/>
            <a:ext cx="1150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3. </a:t>
            </a:r>
            <a:r>
              <a:rPr lang="nl-NL" altLang="en-US" sz="3600" dirty="0">
                <a:latin typeface="Times New Roman" panose="02020603050405020304" pitchFamily="18" charset="0"/>
                <a:cs typeface="Times New Roman" panose="02020603050405020304" pitchFamily="18" charset="0"/>
              </a:rPr>
              <a:t>Chúc Sương luôn khỏe mạnh và có đủ  sức khỏe để tiếp tục học hành.</a:t>
            </a:r>
            <a:r>
              <a:rPr lang="nl-NL" altLang="en-US" sz="3600" b="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A7FC1CF-D4BF-489E-A37A-F667AC61E351}"/>
              </a:ext>
            </a:extLst>
          </p:cNvPr>
          <p:cNvSpPr txBox="1">
            <a:spLocks noChangeArrowheads="1"/>
          </p:cNvSpPr>
          <p:nvPr/>
        </p:nvSpPr>
        <p:spPr bwMode="auto">
          <a:xfrm>
            <a:off x="457200" y="1997839"/>
            <a:ext cx="11430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2400" dirty="0">
                <a:cs typeface="Arial" panose="020B0604020202020204" pitchFamily="34" charset="0"/>
              </a:rPr>
              <a:t>       </a:t>
            </a:r>
            <a:r>
              <a:rPr lang="nl-NL" altLang="en-US" sz="4000" dirty="0">
                <a:latin typeface="Times New Roman" panose="02020603050405020304" pitchFamily="18" charset="0"/>
                <a:cs typeface="Times New Roman" panose="02020603050405020304" pitchFamily="18" charset="0"/>
              </a:rPr>
              <a:t>Cố lên Phương nhé! Mình và các bạn luôn luôn nghĩ đến bạn. Mình tin rằng gia đình bạn cũng như những người dân quê bạn sẽ sớm xây dựng lại nhà cửa, trường học. Đời sống của gia đình bạn hiện nay có gặp khó khăn nhiều không? Nhớ báo tin cho lớp mình biết với nhé! </a:t>
            </a:r>
            <a:endParaRPr lang="vi-VN" altLang="en-US" sz="3600" dirty="0">
              <a:latin typeface="Times New Roman" panose="02020603050405020304" pitchFamily="18" charset="0"/>
              <a:cs typeface="Times New Roman" panose="02020603050405020304" pitchFamily="18" charset="0"/>
            </a:endParaRPr>
          </a:p>
        </p:txBody>
      </p:sp>
      <p:sp>
        <p:nvSpPr>
          <p:cNvPr id="5" name="Rectangle 5">
            <a:extLst>
              <a:ext uri="{FF2B5EF4-FFF2-40B4-BE49-F238E27FC236}">
                <a16:creationId xmlns:a16="http://schemas.microsoft.com/office/drawing/2014/main" id="{B63CEF5E-0561-4E16-8A5E-EE470E81241D}"/>
              </a:ext>
            </a:extLst>
          </p:cNvPr>
          <p:cNvSpPr>
            <a:spLocks noChangeArrowheads="1"/>
          </p:cNvSpPr>
          <p:nvPr/>
        </p:nvSpPr>
        <p:spPr bwMode="auto">
          <a:xfrm>
            <a:off x="2209800" y="304800"/>
            <a:ext cx="9677400" cy="685800"/>
          </a:xfrm>
          <a:prstGeom prst="rect">
            <a:avLst/>
          </a:prstGeom>
          <a:noFill/>
          <a:ln>
            <a:noFill/>
          </a:ln>
          <a:effectLst/>
        </p:spPr>
        <p:txBody>
          <a:bodyPr anchor="b"/>
          <a:lstStyle/>
          <a:p>
            <a:pPr eaLnBrk="1" hangingPunct="1">
              <a:defRPr/>
            </a:pPr>
            <a:r>
              <a:rPr lang="en-US" sz="3600" dirty="0">
                <a:solidFill>
                  <a:schemeClr val="tx2"/>
                </a:solidFill>
                <a:cs typeface="Times New Roman" panose="02020603050405020304" pitchFamily="18" charset="0"/>
              </a:rPr>
              <a:t>HƯỚNG DẪN SỬA LỖI CÂU VÀ CÁCH DIỄN ĐẠT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7D70F5-2BB4-4858-A217-0B605D3D0CA4}"/>
              </a:ext>
            </a:extLst>
          </p:cNvPr>
          <p:cNvSpPr/>
          <p:nvPr/>
        </p:nvSpPr>
        <p:spPr>
          <a:xfrm>
            <a:off x="3352799" y="2505670"/>
            <a:ext cx="525779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5400" b="0" i="0" u="none" strike="noStrike" kern="1200" cap="none" spc="0" normalizeH="0" baseline="0" noProof="0" dirty="0">
                <a:ln>
                  <a:noFill/>
                </a:ln>
                <a:solidFill>
                  <a:srgbClr val="0563C1"/>
                </a:solidFill>
                <a:effectLst/>
                <a:uLnTx/>
                <a:uFillTx/>
                <a:latin typeface="Times New Roman" panose="02020603050405020304" pitchFamily="18" charset="0"/>
                <a:ea typeface="+mn-ea"/>
                <a:cs typeface="Times New Roman" panose="02020603050405020304" pitchFamily="18" charset="0"/>
              </a:rPr>
              <a:t>HOẠT ĐỘNG 3:</a:t>
            </a:r>
            <a:endPar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28E5D3AE-5449-459A-B22B-37111C2E59C9}"/>
              </a:ext>
            </a:extLst>
          </p:cNvPr>
          <p:cNvSpPr txBox="1"/>
          <p:nvPr/>
        </p:nvSpPr>
        <p:spPr>
          <a:xfrm>
            <a:off x="3352799" y="3429000"/>
            <a:ext cx="67818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871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8760A51E-493E-4769-AC51-B0EE94BCF5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2801007"/>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Related image">
            <a:extLst>
              <a:ext uri="{FF2B5EF4-FFF2-40B4-BE49-F238E27FC236}">
                <a16:creationId xmlns:a16="http://schemas.microsoft.com/office/drawing/2014/main" id="{B2C8AE3F-C458-42E3-87EC-B3BCE41E8B32}"/>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t="14168" b="3661"/>
          <a:stretch>
            <a:fillRect/>
          </a:stretch>
        </p:blipFill>
        <p:spPr bwMode="auto">
          <a:xfrm>
            <a:off x="457200" y="3905250"/>
            <a:ext cx="31242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mage result for WRITE A LETTER   + vector">
            <a:extLst>
              <a:ext uri="{FF2B5EF4-FFF2-40B4-BE49-F238E27FC236}">
                <a16:creationId xmlns:a16="http://schemas.microsoft.com/office/drawing/2014/main" id="{A2443B97-53BF-4F58-A4BC-1F46549D239A}"/>
              </a:ext>
            </a:extLst>
          </p:cNvPr>
          <p:cNvPicPr>
            <a:picLocks noChangeAspect="1" noChangeArrowheads="1"/>
          </p:cNvPicPr>
          <p:nvPr/>
        </p:nvPicPr>
        <p:blipFill>
          <a:blip r:embed="rId5">
            <a:clrChange>
              <a:clrFrom>
                <a:srgbClr val="2BD0CC"/>
              </a:clrFrom>
              <a:clrTo>
                <a:srgbClr val="2BD0CC">
                  <a:alpha val="0"/>
                </a:srgbClr>
              </a:clrTo>
            </a:clrChange>
            <a:extLst>
              <a:ext uri="{28A0092B-C50C-407E-A947-70E740481C1C}">
                <a14:useLocalDpi xmlns:a14="http://schemas.microsoft.com/office/drawing/2010/main" val="0"/>
              </a:ext>
            </a:extLst>
          </a:blip>
          <a:srcRect l="10257" t="9525" r="10257" b="14285"/>
          <a:stretch>
            <a:fillRect/>
          </a:stretch>
        </p:blipFill>
        <p:spPr bwMode="auto">
          <a:xfrm>
            <a:off x="7315200" y="1118152"/>
            <a:ext cx="265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a:extLst>
              <a:ext uri="{FF2B5EF4-FFF2-40B4-BE49-F238E27FC236}">
                <a16:creationId xmlns:a16="http://schemas.microsoft.com/office/drawing/2014/main" id="{E6634F1C-B9A7-4EC6-B3CA-163F648356D9}"/>
              </a:ext>
            </a:extLst>
          </p:cNvPr>
          <p:cNvSpPr txBox="1">
            <a:spLocks noChangeArrowheads="1"/>
          </p:cNvSpPr>
          <p:nvPr/>
        </p:nvSpPr>
        <p:spPr bwMode="auto">
          <a:xfrm>
            <a:off x="457200" y="1371600"/>
            <a:ext cx="73914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lỗi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tả</a:t>
            </a:r>
            <a:endParaRPr lang="en-US" altLang="en-US" dirty="0">
              <a:latin typeface="Times New Roman" panose="02020603050405020304" pitchFamily="18" charset="0"/>
              <a:cs typeface="Times New Roman" panose="02020603050405020304" pitchFamily="18" charset="0"/>
            </a:endParaRPr>
          </a:p>
          <a:p>
            <a:pPr>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lủng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củng,diễn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chưa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rõ</a:t>
            </a:r>
            <a:r>
              <a:rPr lang="en-US" altLang="en-US" dirty="0">
                <a:latin typeface="Times New Roman" panose="02020603050405020304" pitchFamily="18" charset="0"/>
                <a:cs typeface="Times New Roman" panose="02020603050405020304" pitchFamily="18" charset="0"/>
              </a:rPr>
              <a:t> ý</a:t>
            </a:r>
          </a:p>
          <a:p>
            <a:pPr>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dùng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chưa</a:t>
            </a:r>
            <a:r>
              <a:rPr lang="en-US" altLang="en-US" dirty="0">
                <a:latin typeface="Times New Roman" panose="02020603050405020304" pitchFamily="18" charset="0"/>
                <a:cs typeface="Times New Roman" panose="02020603050405020304" pitchFamily="18" charset="0"/>
              </a:rPr>
              <a:t> hay</a:t>
            </a:r>
          </a:p>
          <a:p>
            <a:pPr>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cụt</a:t>
            </a:r>
            <a:endParaRPr lang="en-US" altLang="en-US" dirty="0">
              <a:latin typeface="Times New Roman" panose="02020603050405020304" pitchFamily="18" charset="0"/>
              <a:cs typeface="Times New Roman" panose="02020603050405020304" pitchFamily="18" charset="0"/>
            </a:endParaRPr>
          </a:p>
        </p:txBody>
      </p:sp>
      <p:sp>
        <p:nvSpPr>
          <p:cNvPr id="9" name="Text Box 18">
            <a:extLst>
              <a:ext uri="{FF2B5EF4-FFF2-40B4-BE49-F238E27FC236}">
                <a16:creationId xmlns:a16="http://schemas.microsoft.com/office/drawing/2014/main" id="{1890DEBB-B3AB-442A-8324-C38C6D7A2062}"/>
              </a:ext>
            </a:extLst>
          </p:cNvPr>
          <p:cNvSpPr txBox="1">
            <a:spLocks noChangeArrowheads="1"/>
          </p:cNvSpPr>
          <p:nvPr/>
        </p:nvSpPr>
        <p:spPr bwMode="auto">
          <a:xfrm>
            <a:off x="4038600" y="4343400"/>
            <a:ext cx="5562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tiếp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tiếp</a:t>
            </a:r>
            <a:endParaRPr lang="en-US" altLang="en-US" dirty="0">
              <a:latin typeface="Times New Roman" panose="02020603050405020304" pitchFamily="18" charset="0"/>
              <a:cs typeface="Times New Roman" panose="02020603050405020304" pitchFamily="18" charset="0"/>
            </a:endParaRPr>
          </a:p>
          <a:p>
            <a:pPr>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rộng</a:t>
            </a:r>
            <a:r>
              <a:rPr lang="en-US" altLang="en-US" dirty="0">
                <a:latin typeface="Times New Roman" panose="02020603050405020304" pitchFamily="18" charset="0"/>
                <a:cs typeface="Times New Roman" panose="02020603050405020304" pitchFamily="18" charset="0"/>
              </a:rPr>
              <a:t> </a:t>
            </a:r>
          </a:p>
        </p:txBody>
      </p:sp>
      <p:sp>
        <p:nvSpPr>
          <p:cNvPr id="10" name="Rectangle 4">
            <a:extLst>
              <a:ext uri="{FF2B5EF4-FFF2-40B4-BE49-F238E27FC236}">
                <a16:creationId xmlns:a16="http://schemas.microsoft.com/office/drawing/2014/main" id="{E055EC1D-6973-4779-9A35-B4FE07661243}"/>
              </a:ext>
            </a:extLst>
          </p:cNvPr>
          <p:cNvSpPr>
            <a:spLocks noChangeArrowheads="1"/>
          </p:cNvSpPr>
          <p:nvPr/>
        </p:nvSpPr>
        <p:spPr bwMode="auto">
          <a:xfrm>
            <a:off x="2362200" y="366757"/>
            <a:ext cx="9372600" cy="652272"/>
          </a:xfrm>
          <a:prstGeom prst="rect">
            <a:avLst/>
          </a:prstGeom>
          <a:solidFill>
            <a:srgbClr val="FF0000">
              <a:alpha val="3215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err="1">
                <a:latin typeface="Times New Roman" panose="02020603050405020304" pitchFamily="18" charset="0"/>
              </a:rPr>
              <a:t>Hướng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dẫn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học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sinh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viết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đoạn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văn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cho</a:t>
            </a:r>
            <a:r>
              <a:rPr lang="en-US" altLang="en-US" sz="3600" dirty="0">
                <a:latin typeface="Times New Roman" panose="02020603050405020304" pitchFamily="18" charset="0"/>
              </a:rPr>
              <a:t> hay </a:t>
            </a:r>
            <a:r>
              <a:rPr lang="en-US" altLang="en-US" sz="3600" dirty="0" err="1">
                <a:latin typeface="Times New Roman" panose="02020603050405020304" pitchFamily="18" charset="0"/>
              </a:rPr>
              <a:t>hơn</a:t>
            </a:r>
            <a:endParaRPr lang="en-US" altLang="en-US" sz="3600" dirty="0">
              <a:latin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checkerboard(across)">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checkerboard(across)">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checkerboard(across)">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checkerboard(across)">
                                      <p:cBhvr>
                                        <p:cTn id="26" dur="500"/>
                                        <p:tgtEl>
                                          <p:spTgt spid="8">
                                            <p:txEl>
                                              <p:pRg st="3" end="3"/>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checkerboard(across)">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checkerboard(across)">
                                      <p:cBhvr>
                                        <p:cTn id="39" dur="500"/>
                                        <p:tgtEl>
                                          <p:spTgt spid="9">
                                            <p:txEl>
                                              <p:pRg st="1" end="1"/>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6C7D62-A95B-4529-99CB-539C30DC7A2E}"/>
              </a:ext>
            </a:extLst>
          </p:cNvPr>
          <p:cNvSpPr/>
          <p:nvPr/>
        </p:nvSpPr>
        <p:spPr>
          <a:xfrm>
            <a:off x="3733800" y="2967335"/>
            <a:ext cx="432041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latin typeface="Times New Roman" panose="02020603050405020304" pitchFamily="18" charset="0"/>
                <a:cs typeface="Times New Roman" panose="02020603050405020304" pitchFamily="18" charset="0"/>
              </a:rPr>
              <a:t>KHỞI ĐỘNG</a:t>
            </a:r>
            <a:endParaRPr lang="en-US" sz="5400" b="1" cap="none" spc="0" dirty="0">
              <a:ln/>
              <a:solidFill>
                <a:srgbClr val="FF0000"/>
              </a:solidFill>
              <a:effectLst/>
            </a:endParaRPr>
          </a:p>
        </p:txBody>
      </p:sp>
    </p:spTree>
    <p:extLst>
      <p:ext uri="{BB962C8B-B14F-4D97-AF65-F5344CB8AC3E}">
        <p14:creationId xmlns:p14="http://schemas.microsoft.com/office/powerpoint/2010/main" val="2151633048"/>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7D70F5-2BB4-4858-A217-0B605D3D0CA4}"/>
              </a:ext>
            </a:extLst>
          </p:cNvPr>
          <p:cNvSpPr/>
          <p:nvPr/>
        </p:nvSpPr>
        <p:spPr>
          <a:xfrm>
            <a:off x="3467100" y="2057400"/>
            <a:ext cx="525779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5400" b="0" i="0" u="none" strike="noStrike" kern="1200" cap="none" spc="0" normalizeH="0" baseline="0" noProof="0" dirty="0">
                <a:ln>
                  <a:noFill/>
                </a:ln>
                <a:solidFill>
                  <a:srgbClr val="0563C1"/>
                </a:solidFill>
                <a:effectLst/>
                <a:uLnTx/>
                <a:uFillTx/>
                <a:latin typeface="Times New Roman" panose="02020603050405020304" pitchFamily="18" charset="0"/>
                <a:ea typeface="+mn-ea"/>
                <a:cs typeface="Times New Roman" panose="02020603050405020304" pitchFamily="18" charset="0"/>
              </a:rPr>
              <a:t>HOẠT ĐỘNG 4:</a:t>
            </a:r>
            <a:endPar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28E5D3AE-5449-459A-B22B-37111C2E59C9}"/>
              </a:ext>
            </a:extLst>
          </p:cNvPr>
          <p:cNvSpPr txBox="1"/>
          <p:nvPr/>
        </p:nvSpPr>
        <p:spPr>
          <a:xfrm>
            <a:off x="2705098" y="2915416"/>
            <a:ext cx="678180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4800" b="1" dirty="0" err="1">
                <a:latin typeface="Times New Roman" panose="02020603050405020304" pitchFamily="18" charset="0"/>
                <a:cs typeface="Times New Roman" panose="02020603050405020304" pitchFamily="18" charset="0"/>
              </a:rPr>
              <a:t>Cùng</a:t>
            </a:r>
            <a:r>
              <a:rPr lang="en-US" altLang="en-US" sz="4800" b="1" dirty="0">
                <a:latin typeface="Times New Roman" panose="02020603050405020304" pitchFamily="18" charset="0"/>
                <a:cs typeface="Times New Roman" panose="02020603050405020304" pitchFamily="18" charset="0"/>
              </a:rPr>
              <a:t> chia </a:t>
            </a:r>
            <a:r>
              <a:rPr lang="en-US" altLang="en-US" sz="4800" b="1" dirty="0" err="1">
                <a:latin typeface="Times New Roman" panose="02020603050405020304" pitchFamily="18" charset="0"/>
                <a:cs typeface="Times New Roman" panose="02020603050405020304" pitchFamily="18" charset="0"/>
              </a:rPr>
              <a:t>sẻ</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một</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bài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làm</a:t>
            </a:r>
            <a:r>
              <a:rPr lang="en-US" altLang="en-US" sz="4800" b="1" dirty="0">
                <a:latin typeface="Times New Roman" panose="02020603050405020304" pitchFamily="18" charset="0"/>
                <a:cs typeface="Times New Roman" panose="02020603050405020304" pitchFamily="18" charset="0"/>
              </a:rPr>
              <a:t>  - </a:t>
            </a:r>
            <a:r>
              <a:rPr lang="en-US" altLang="en-US" sz="4800" b="1" dirty="0" err="1">
                <a:latin typeface="Times New Roman" panose="02020603050405020304" pitchFamily="18" charset="0"/>
                <a:cs typeface="Times New Roman" panose="02020603050405020304" pitchFamily="18" charset="0"/>
              </a:rPr>
              <a:t>cùng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nhau</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học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tập</a:t>
            </a:r>
            <a:r>
              <a:rPr lang="en-US" altLang="en-US" sz="4800" b="1" dirty="0">
                <a:latin typeface="Times New Roman" panose="02020603050405020304" pitchFamily="18" charset="0"/>
                <a:cs typeface="Times New Roman" panose="02020603050405020304" pitchFamily="18" charset="0"/>
              </a:rPr>
              <a:t>.</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454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F78C9F2B-7B2C-4495-889A-22A65BF52977}"/>
              </a:ext>
            </a:extLst>
          </p:cNvPr>
          <p:cNvSpPr txBox="1">
            <a:spLocks noChangeArrowheads="1"/>
          </p:cNvSpPr>
          <p:nvPr/>
        </p:nvSpPr>
        <p:spPr bwMode="auto">
          <a:xfrm>
            <a:off x="228600" y="235686"/>
            <a:ext cx="769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cs typeface="Arial" panose="020B0604020202020204" pitchFamily="34"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xét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cao</a:t>
            </a:r>
            <a:endParaRPr lang="en-US" altLang="en-US" dirty="0">
              <a:latin typeface="Times New Roman" panose="02020603050405020304" pitchFamily="18" charset="0"/>
              <a:cs typeface="Times New Roman" panose="02020603050405020304" pitchFamily="18" charset="0"/>
            </a:endParaRPr>
          </a:p>
        </p:txBody>
      </p:sp>
      <p:sp>
        <p:nvSpPr>
          <p:cNvPr id="4" name="Text Box 4">
            <a:extLst>
              <a:ext uri="{FF2B5EF4-FFF2-40B4-BE49-F238E27FC236}">
                <a16:creationId xmlns:a16="http://schemas.microsoft.com/office/drawing/2014/main" id="{5F3766E2-E561-4454-85EE-F8006F1DAB94}"/>
              </a:ext>
            </a:extLst>
          </p:cNvPr>
          <p:cNvSpPr txBox="1">
            <a:spLocks noChangeArrowheads="1"/>
          </p:cNvSpPr>
          <p:nvPr/>
        </p:nvSpPr>
        <p:spPr bwMode="auto">
          <a:xfrm>
            <a:off x="228600" y="934382"/>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cs typeface="Arial" panose="020B0604020202020204" pitchFamily="34"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văn</a:t>
            </a:r>
            <a:r>
              <a:rPr lang="en-US" altLang="en-US" dirty="0">
                <a:latin typeface="Times New Roman" panose="02020603050405020304" pitchFamily="18" charset="0"/>
                <a:cs typeface="Times New Roman" panose="02020603050405020304" pitchFamily="18" charset="0"/>
              </a:rPr>
              <a:t> hay</a:t>
            </a:r>
          </a:p>
        </p:txBody>
      </p:sp>
      <p:sp>
        <p:nvSpPr>
          <p:cNvPr id="6" name="Text Box 10">
            <a:extLst>
              <a:ext uri="{FF2B5EF4-FFF2-40B4-BE49-F238E27FC236}">
                <a16:creationId xmlns:a16="http://schemas.microsoft.com/office/drawing/2014/main" id="{DBA164EB-DD16-4E1D-85E6-28483CEC4FCF}"/>
              </a:ext>
            </a:extLst>
          </p:cNvPr>
          <p:cNvSpPr txBox="1">
            <a:spLocks noChangeArrowheads="1"/>
          </p:cNvSpPr>
          <p:nvPr/>
        </p:nvSpPr>
        <p:spPr bwMode="auto">
          <a:xfrm>
            <a:off x="685800" y="2057400"/>
            <a:ext cx="6477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dirty="0">
                <a:cs typeface="Arial" panose="020B0604020202020204" pitchFamily="34" charset="0"/>
              </a:rPr>
              <a:t>  </a:t>
            </a:r>
            <a:r>
              <a:rPr lang="en-US" altLang="en-US" sz="2800" dirty="0">
                <a:cs typeface="Arial" panose="020B0604020202020204" pitchFamily="34" charset="0"/>
              </a:rPr>
              <a:t>   </a:t>
            </a:r>
            <a:r>
              <a:rPr lang="nl-NL" altLang="en-US" sz="2800" dirty="0">
                <a:latin typeface="Times New Roman" panose="02020603050405020304" pitchFamily="18" charset="0"/>
                <a:cs typeface="Times New Roman" panose="02020603050405020304" pitchFamily="18" charset="0"/>
              </a:rPr>
              <a:t>Hương ơi, mình nghe nói Đà Lạt là xứ sở của sương mù nên không khí lạnh lắm có phải không? Vậy ở nơi đó khí hậu có thích hợp với bạn không? Bạn vẫn khỏe mạnh đều chứ ? Đầu năm học đến giờ bạn đã có dịp làm quen với việc học tập ở trường mới chưa? Mình tin rằng ở trường mới bạn vẫn học giỏi đều như ở đây chứ gì?</a:t>
            </a:r>
            <a:r>
              <a:rPr lang="nl-NL" altLang="en-US" sz="2800" b="0" dirty="0">
                <a:latin typeface="Times New Roman" panose="02020603050405020304" pitchFamily="18" charset="0"/>
                <a:cs typeface="Times New Roman" panose="02020603050405020304" pitchFamily="18" charset="0"/>
              </a:rPr>
              <a:t> </a:t>
            </a:r>
          </a:p>
        </p:txBody>
      </p:sp>
      <p:pic>
        <p:nvPicPr>
          <p:cNvPr id="7" name="Picture 13" descr="Image result for đà lạt sương mù">
            <a:extLst>
              <a:ext uri="{FF2B5EF4-FFF2-40B4-BE49-F238E27FC236}">
                <a16:creationId xmlns:a16="http://schemas.microsoft.com/office/drawing/2014/main" id="{F72F46C3-6F22-4446-A184-99F4066E4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82" r="22334"/>
          <a:stretch>
            <a:fillRect/>
          </a:stretch>
        </p:blipFill>
        <p:spPr bwMode="auto">
          <a:xfrm>
            <a:off x="7924800" y="2862263"/>
            <a:ext cx="35814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304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7D98FA49-0B46-43B3-84BE-A219598606C4}"/>
              </a:ext>
            </a:extLst>
          </p:cNvPr>
          <p:cNvSpPr txBox="1">
            <a:spLocks noChangeArrowheads="1"/>
          </p:cNvSpPr>
          <p:nvPr/>
        </p:nvSpPr>
        <p:spPr bwMode="auto">
          <a:xfrm>
            <a:off x="1412038" y="423862"/>
            <a:ext cx="93679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cs typeface="Arial" panose="020B0604020202020204" pitchFamily="34" charset="0"/>
              </a:rPr>
              <a:t>- </a:t>
            </a:r>
            <a:r>
              <a:rPr lang="en-US" altLang="en-US" sz="3600" dirty="0" err="1">
                <a:latin typeface="Times New Roman" panose="02020603050405020304" pitchFamily="18" charset="0"/>
                <a:cs typeface="Times New Roman" panose="02020603050405020304" pitchFamily="18" charset="0"/>
              </a:rPr>
              <a:t>Nhận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xét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số</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cầu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cao</a:t>
            </a:r>
            <a:endParaRPr lang="en-US" altLang="en-US" sz="3600" dirty="0">
              <a:latin typeface="Times New Roman" panose="02020603050405020304" pitchFamily="18" charset="0"/>
              <a:cs typeface="Times New Roman" panose="02020603050405020304" pitchFamily="18" charset="0"/>
            </a:endParaRPr>
          </a:p>
        </p:txBody>
      </p:sp>
      <p:sp>
        <p:nvSpPr>
          <p:cNvPr id="5" name="Text Box 4">
            <a:extLst>
              <a:ext uri="{FF2B5EF4-FFF2-40B4-BE49-F238E27FC236}">
                <a16:creationId xmlns:a16="http://schemas.microsoft.com/office/drawing/2014/main" id="{2F548EF4-7AAA-4EC7-937F-48ED2EDF4F46}"/>
              </a:ext>
            </a:extLst>
          </p:cNvPr>
          <p:cNvSpPr txBox="1">
            <a:spLocks noChangeArrowheads="1"/>
          </p:cNvSpPr>
          <p:nvPr/>
        </p:nvSpPr>
        <p:spPr bwMode="auto">
          <a:xfrm>
            <a:off x="1412038" y="1089600"/>
            <a:ext cx="662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cs typeface="Arial" panose="020B0604020202020204" pitchFamily="34" charset="0"/>
              </a:rPr>
              <a:t>- </a:t>
            </a:r>
            <a:r>
              <a:rPr lang="en-US" altLang="en-US" sz="3600" dirty="0" err="1">
                <a:latin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số</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 hay</a:t>
            </a:r>
          </a:p>
        </p:txBody>
      </p:sp>
      <p:sp>
        <p:nvSpPr>
          <p:cNvPr id="6" name="Text Box 13">
            <a:extLst>
              <a:ext uri="{FF2B5EF4-FFF2-40B4-BE49-F238E27FC236}">
                <a16:creationId xmlns:a16="http://schemas.microsoft.com/office/drawing/2014/main" id="{73CCCEC3-ED3D-4EAD-9705-5A79E5E53618}"/>
              </a:ext>
            </a:extLst>
          </p:cNvPr>
          <p:cNvSpPr txBox="1">
            <a:spLocks noChangeArrowheads="1"/>
          </p:cNvSpPr>
          <p:nvPr/>
        </p:nvSpPr>
        <p:spPr bwMode="auto">
          <a:xfrm>
            <a:off x="618840" y="2608918"/>
            <a:ext cx="616296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dirty="0">
                <a:cs typeface="Arial" panose="020B0604020202020204" pitchFamily="34" charset="0"/>
              </a:rPr>
              <a:t>  </a:t>
            </a:r>
            <a:r>
              <a:rPr lang="en-US" altLang="en-US" dirty="0">
                <a:cs typeface="Arial" panose="020B0604020202020204" pitchFamily="34" charset="0"/>
              </a:rPr>
              <a:t>   </a:t>
            </a:r>
            <a:r>
              <a:rPr lang="nl-NL" altLang="en-US" dirty="0">
                <a:latin typeface="Times New Roman" panose="02020603050405020304" pitchFamily="18" charset="0"/>
                <a:cs typeface="Times New Roman" panose="02020603050405020304" pitchFamily="18" charset="0"/>
              </a:rPr>
              <a:t>Hương ơi! Từ khi Hương chuyển đi mình cũng rất buồn nhưng mình vẫn cố gắng chăm học. Từ đầu năm đến giờ mình được cô khen rất nhiều vì mình đã mạnh dạn giơ tay phát biểu. Chữ viết của mình cũng đẹp hơn trước nữa. </a:t>
            </a:r>
            <a:endParaRPr lang="nl-NL" altLang="en-US" b="0" dirty="0">
              <a:latin typeface="Times New Roman" panose="02020603050405020304" pitchFamily="18" charset="0"/>
              <a:cs typeface="Times New Roman" panose="02020603050405020304" pitchFamily="18" charset="0"/>
            </a:endParaRPr>
          </a:p>
        </p:txBody>
      </p:sp>
      <p:pic>
        <p:nvPicPr>
          <p:cNvPr id="7" name="Picture 14" descr="https://image.thanhnien.vn/1600/uploaded/2014/pictures201207/nam/hs.jpg">
            <a:extLst>
              <a:ext uri="{FF2B5EF4-FFF2-40B4-BE49-F238E27FC236}">
                <a16:creationId xmlns:a16="http://schemas.microsoft.com/office/drawing/2014/main" id="{72597D41-0C73-4608-AE89-B2B5B868F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70" t="4073" r="29333"/>
          <a:stretch>
            <a:fillRect/>
          </a:stretch>
        </p:blipFill>
        <p:spPr bwMode="auto">
          <a:xfrm>
            <a:off x="7248240" y="2612231"/>
            <a:ext cx="3306762"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90EA9746-E0F2-426E-96B0-D53818E57E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8360" y="3048000"/>
            <a:ext cx="2867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BC90FA9-E760-4F5C-8EF2-A2E0D8217936}"/>
              </a:ext>
            </a:extLst>
          </p:cNvPr>
          <p:cNvSpPr txBox="1">
            <a:spLocks noChangeArrowheads="1"/>
          </p:cNvSpPr>
          <p:nvPr/>
        </p:nvSpPr>
        <p:spPr bwMode="auto">
          <a:xfrm>
            <a:off x="1913758" y="894262"/>
            <a:ext cx="769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cs typeface="Arial" panose="020B0604020202020204" pitchFamily="34"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xét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cao</a:t>
            </a:r>
            <a:endParaRPr lang="en-US" altLang="en-US" dirty="0">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id="{D630EE7B-9338-462B-BA70-BB090C3BCC0E}"/>
              </a:ext>
            </a:extLst>
          </p:cNvPr>
          <p:cNvSpPr txBox="1">
            <a:spLocks noChangeArrowheads="1"/>
          </p:cNvSpPr>
          <p:nvPr/>
        </p:nvSpPr>
        <p:spPr bwMode="auto">
          <a:xfrm>
            <a:off x="1909763" y="1565079"/>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cs typeface="Arial" panose="020B0604020202020204" pitchFamily="34"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văn</a:t>
            </a:r>
            <a:r>
              <a:rPr lang="en-US" altLang="en-US" dirty="0">
                <a:latin typeface="Times New Roman" panose="02020603050405020304" pitchFamily="18" charset="0"/>
                <a:cs typeface="Times New Roman" panose="02020603050405020304" pitchFamily="18" charset="0"/>
              </a:rPr>
              <a:t> hay</a:t>
            </a:r>
          </a:p>
        </p:txBody>
      </p:sp>
      <p:sp>
        <p:nvSpPr>
          <p:cNvPr id="8" name="Text Box 11">
            <a:extLst>
              <a:ext uri="{FF2B5EF4-FFF2-40B4-BE49-F238E27FC236}">
                <a16:creationId xmlns:a16="http://schemas.microsoft.com/office/drawing/2014/main" id="{1FED1063-6510-4649-A67D-21FC3AA63097}"/>
              </a:ext>
            </a:extLst>
          </p:cNvPr>
          <p:cNvSpPr txBox="1">
            <a:spLocks noChangeArrowheads="1"/>
          </p:cNvSpPr>
          <p:nvPr/>
        </p:nvSpPr>
        <p:spPr bwMode="auto">
          <a:xfrm>
            <a:off x="685800" y="2654300"/>
            <a:ext cx="5791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2800" dirty="0">
                <a:latin typeface="Times New Roman" panose="02020603050405020304" pitchFamily="18" charset="0"/>
                <a:cs typeface="Times New Roman" panose="02020603050405020304" pitchFamily="18" charset="0"/>
              </a:rPr>
              <a:t>      Thôi thư đã dài, mình dừng bút ở đây nhé. Chúc bạn cùng gia đình mạnh khỏe. Riêng bạn học tập thật tốt nhé. Mình mong một ngày nào đó sẽ gặp lại bạn ở Nha Trang.</a:t>
            </a:r>
          </a:p>
          <a:p>
            <a:pPr algn="just" eaLnBrk="1" hangingPunct="1">
              <a:spcBef>
                <a:spcPct val="0"/>
              </a:spcBef>
              <a:buFontTx/>
              <a:buNone/>
            </a:pPr>
            <a:r>
              <a:rPr lang="nl-NL"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          </a:t>
            </a:r>
            <a:r>
              <a:rPr lang="nl-NL" altLang="en-US" sz="2800" dirty="0">
                <a:latin typeface="Times New Roman" panose="02020603050405020304" pitchFamily="18" charset="0"/>
                <a:cs typeface="Times New Roman" panose="02020603050405020304" pitchFamily="18" charset="0"/>
              </a:rPr>
              <a:t>                    Bạn cũ của Hương</a:t>
            </a:r>
          </a:p>
          <a:p>
            <a:pPr algn="just" eaLnBrk="1" hangingPunct="1">
              <a:spcBef>
                <a:spcPct val="0"/>
              </a:spcBef>
              <a:buFontTx/>
              <a:buNone/>
            </a:pPr>
            <a:r>
              <a:rPr lang="vi-VN" altLang="en-US" sz="2800" b="0" dirty="0">
                <a:latin typeface="Times New Roman" panose="02020603050405020304" pitchFamily="18" charset="0"/>
                <a:cs typeface="Times New Roman" panose="02020603050405020304" pitchFamily="18" charset="0"/>
              </a:rPr>
              <a:t>                         </a:t>
            </a:r>
            <a:r>
              <a:rPr lang="en-US" altLang="en-US" sz="2800" b="0" dirty="0">
                <a:latin typeface="Times New Roman" panose="02020603050405020304" pitchFamily="18" charset="0"/>
                <a:cs typeface="Times New Roman" panose="02020603050405020304" pitchFamily="18" charset="0"/>
              </a:rPr>
              <a:t>             </a:t>
            </a:r>
            <a:r>
              <a:rPr lang="vi-VN" altLang="en-US" sz="2800" b="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Mai</a:t>
            </a:r>
          </a:p>
          <a:p>
            <a:pPr algn="just" eaLnBrk="1" hangingPunct="1">
              <a:spcBef>
                <a:spcPct val="0"/>
              </a:spcBef>
              <a:buFontTx/>
              <a:buNone/>
            </a:pP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 Trần Thị Thu Mai</a:t>
            </a:r>
            <a:endParaRPr lang="nl-NL" altLang="en-US" sz="2800" dirty="0">
              <a:latin typeface="Times New Roman" panose="02020603050405020304" pitchFamily="18" charset="0"/>
              <a:cs typeface="Times New Roman" panose="02020603050405020304" pitchFamily="18" charset="0"/>
            </a:endParaRPr>
          </a:p>
        </p:txBody>
      </p:sp>
      <p:sp>
        <p:nvSpPr>
          <p:cNvPr id="9" name="AutoShape 12" descr="Image result for đà lạt sương mù">
            <a:extLst>
              <a:ext uri="{FF2B5EF4-FFF2-40B4-BE49-F238E27FC236}">
                <a16:creationId xmlns:a16="http://schemas.microsoft.com/office/drawing/2014/main" id="{3EBF9853-C0D3-429F-8BD3-FC9D57650167}"/>
              </a:ext>
            </a:extLst>
          </p:cNvPr>
          <p:cNvSpPr>
            <a:spLocks noChangeAspect="1" noChangeArrowheads="1"/>
          </p:cNvSpPr>
          <p:nvPr/>
        </p:nvSpPr>
        <p:spPr bwMode="auto">
          <a:xfrm>
            <a:off x="2320925" y="2178050"/>
            <a:ext cx="4503738"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pic>
        <p:nvPicPr>
          <p:cNvPr id="10" name="Picture 13" descr="Image result for học sinh tiểu học + bãi biển nha trang">
            <a:extLst>
              <a:ext uri="{FF2B5EF4-FFF2-40B4-BE49-F238E27FC236}">
                <a16:creationId xmlns:a16="http://schemas.microsoft.com/office/drawing/2014/main" id="{11812FDD-5BE5-447C-BFD4-6F29FDDF6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90" r="14493"/>
          <a:stretch>
            <a:fillRect/>
          </a:stretch>
        </p:blipFill>
        <p:spPr bwMode="auto">
          <a:xfrm>
            <a:off x="6824663" y="2906713"/>
            <a:ext cx="34290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a:extLst>
              <a:ext uri="{FF2B5EF4-FFF2-40B4-BE49-F238E27FC236}">
                <a16:creationId xmlns:a16="http://schemas.microsoft.com/office/drawing/2014/main" id="{CC4073DA-80E2-4EF7-BB4F-43E3F51F3E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8360" y="3048000"/>
            <a:ext cx="2867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7">
            <a:extLst>
              <a:ext uri="{FF2B5EF4-FFF2-40B4-BE49-F238E27FC236}">
                <a16:creationId xmlns:a16="http://schemas.microsoft.com/office/drawing/2014/main" id="{E4C11A2E-55D5-4A34-BC7E-65892354C545}"/>
              </a:ext>
            </a:extLst>
          </p:cNvPr>
          <p:cNvSpPr txBox="1">
            <a:spLocks noChangeArrowheads="1"/>
          </p:cNvSpPr>
          <p:nvPr/>
        </p:nvSpPr>
        <p:spPr bwMode="auto">
          <a:xfrm>
            <a:off x="1295400" y="1143000"/>
            <a:ext cx="9829800" cy="3539430"/>
          </a:xfrm>
          <a:prstGeom prst="rect">
            <a:avLst/>
          </a:prstGeom>
          <a:noFill/>
          <a:ln>
            <a:noFill/>
          </a:ln>
          <a:effectLst/>
        </p:spPr>
        <p:txBody>
          <a:bodyPr wrap="square">
            <a:spAutoFit/>
          </a:bodyPr>
          <a:lstStyle/>
          <a:p>
            <a:pPr eaLnBrk="1" hangingPunct="1">
              <a:defRPr/>
            </a:pPr>
            <a:r>
              <a:rPr lang="vi-VN" sz="2200" dirty="0">
                <a:effectLst>
                  <a:outerShdw blurRad="38100" dist="38100" dir="2700000" algn="tl">
                    <a:srgbClr val="C0C0C0"/>
                  </a:outerShdw>
                </a:effectLst>
                <a:latin typeface="Arial" charset="0"/>
                <a:cs typeface="Arial" charset="0"/>
              </a:rPr>
              <a:t>     </a:t>
            </a:r>
            <a:r>
              <a:rPr lang="vi-VN" sz="2800" dirty="0">
                <a:effectLst>
                  <a:outerShdw blurRad="38100" dist="38100" dir="2700000" algn="tl">
                    <a:srgbClr val="C0C0C0"/>
                  </a:outerShdw>
                </a:effectLst>
                <a:cs typeface="Times New Roman" panose="02020603050405020304" pitchFamily="18" charset="0"/>
              </a:rPr>
              <a:t>Năm mới sắp đến rồi, cháu chúc gia đình cô luôn luôn mạnh khỏe, sống vui vẻ. Cô chú đều thành công trong công việc, chúc em Chíp sẽ hay ăn chóng lớn. Tết sắp đến rồi, luôn nhớ về nhà cô nhé</a:t>
            </a:r>
            <a:r>
              <a:rPr lang="en-US" sz="2800" dirty="0">
                <a:effectLst>
                  <a:outerShdw blurRad="38100" dist="38100" dir="2700000" algn="tl">
                    <a:srgbClr val="C0C0C0"/>
                  </a:outerShdw>
                </a:effectLst>
                <a:cs typeface="Times New Roman" panose="02020603050405020304" pitchFamily="18" charset="0"/>
              </a:rPr>
              <a:t>!</a:t>
            </a:r>
            <a:endParaRPr lang="vi-VN" sz="2800" dirty="0">
              <a:effectLst>
                <a:outerShdw blurRad="38100" dist="38100" dir="2700000" algn="tl">
                  <a:srgbClr val="C0C0C0"/>
                </a:outerShdw>
              </a:effectLst>
              <a:cs typeface="Times New Roman" panose="02020603050405020304" pitchFamily="18" charset="0"/>
            </a:endParaRPr>
          </a:p>
          <a:p>
            <a:pPr eaLnBrk="1" hangingPunct="1">
              <a:defRPr/>
            </a:pPr>
            <a:r>
              <a:rPr lang="vi-VN" sz="2800" dirty="0">
                <a:effectLst>
                  <a:outerShdw blurRad="38100" dist="38100" dir="2700000" algn="tl">
                    <a:srgbClr val="C0C0C0"/>
                  </a:outerShdw>
                </a:effectLst>
                <a:cs typeface="Times New Roman" panose="02020603050405020304" pitchFamily="18" charset="0"/>
              </a:rPr>
              <a:t>                Cả nhà nhớ và mong cô nhiều lắm!</a:t>
            </a:r>
            <a:r>
              <a:rPr lang="en-US" sz="2800" dirty="0">
                <a:effectLst>
                  <a:outerShdw blurRad="38100" dist="38100" dir="2700000" algn="tl">
                    <a:srgbClr val="C0C0C0"/>
                  </a:outerShdw>
                </a:effectLst>
                <a:cs typeface="Times New Roman" panose="02020603050405020304" pitchFamily="18" charset="0"/>
              </a:rPr>
              <a:t> </a:t>
            </a:r>
          </a:p>
          <a:p>
            <a:pPr eaLnBrk="1" hangingPunct="1">
              <a:defRPr/>
            </a:pPr>
            <a:r>
              <a:rPr lang="en-US" sz="2800" dirty="0">
                <a:effectLst>
                  <a:outerShdw blurRad="38100" dist="38100" dir="2700000" algn="tl">
                    <a:srgbClr val="C0C0C0"/>
                  </a:outerShdw>
                </a:effectLst>
                <a:cs typeface="Times New Roman" panose="02020603050405020304" pitchFamily="18" charset="0"/>
              </a:rPr>
              <a:t>                                      </a:t>
            </a:r>
            <a:r>
              <a:rPr lang="vi-VN" sz="2800" dirty="0">
                <a:effectLst>
                  <a:outerShdw blurRad="38100" dist="38100" dir="2700000" algn="tl">
                    <a:srgbClr val="C0C0C0"/>
                  </a:outerShdw>
                </a:effectLst>
                <a:cs typeface="Times New Roman" panose="02020603050405020304" pitchFamily="18" charset="0"/>
              </a:rPr>
              <a:t>                 Cháu yêu của cô</a:t>
            </a:r>
            <a:r>
              <a:rPr lang="en-US" sz="2800" dirty="0">
                <a:effectLst>
                  <a:outerShdw blurRad="38100" dist="38100" dir="2700000" algn="tl">
                    <a:srgbClr val="C0C0C0"/>
                  </a:outerShdw>
                </a:effectLst>
                <a:cs typeface="Times New Roman" panose="02020603050405020304" pitchFamily="18" charset="0"/>
              </a:rPr>
              <a:t>.</a:t>
            </a:r>
            <a:endParaRPr lang="vi-VN" sz="2800" dirty="0">
              <a:effectLst>
                <a:outerShdw blurRad="38100" dist="38100" dir="2700000" algn="tl">
                  <a:srgbClr val="C0C0C0"/>
                </a:outerShdw>
              </a:effectLst>
              <a:cs typeface="Times New Roman" panose="02020603050405020304" pitchFamily="18" charset="0"/>
            </a:endParaRPr>
          </a:p>
          <a:p>
            <a:pPr algn="just" eaLnBrk="1" hangingPunct="1">
              <a:defRPr/>
            </a:pPr>
            <a:r>
              <a:rPr lang="en-US" sz="2800" dirty="0">
                <a:effectLst>
                  <a:outerShdw blurRad="38100" dist="38100" dir="2700000" algn="tl">
                    <a:srgbClr val="C0C0C0"/>
                  </a:outerShdw>
                </a:effectLst>
                <a:cs typeface="Times New Roman" panose="02020603050405020304" pitchFamily="18" charset="0"/>
              </a:rPr>
              <a:t>                                                 </a:t>
            </a:r>
            <a:r>
              <a:rPr lang="vi-VN" sz="2800" dirty="0">
                <a:effectLst>
                  <a:outerShdw blurRad="38100" dist="38100" dir="2700000" algn="tl">
                    <a:srgbClr val="C0C0C0"/>
                  </a:outerShdw>
                </a:effectLst>
                <a:cs typeface="Times New Roman" panose="02020603050405020304" pitchFamily="18" charset="0"/>
              </a:rPr>
              <a:t>                     An</a:t>
            </a:r>
            <a:endParaRPr lang="en-US" sz="2800" dirty="0">
              <a:effectLst>
                <a:outerShdw blurRad="38100" dist="38100" dir="2700000" algn="tl">
                  <a:srgbClr val="C0C0C0"/>
                </a:outerShdw>
              </a:effectLst>
              <a:cs typeface="Times New Roman" panose="02020603050405020304" pitchFamily="18" charset="0"/>
            </a:endParaRPr>
          </a:p>
          <a:p>
            <a:pPr algn="just" eaLnBrk="1" hangingPunct="1">
              <a:defRPr/>
            </a:pPr>
            <a:r>
              <a:rPr lang="en-US" sz="2800" dirty="0">
                <a:solidFill>
                  <a:srgbClr val="000066"/>
                </a:solidFill>
                <a:effectLst>
                  <a:outerShdw blurRad="38100" dist="38100" dir="2700000" algn="tl">
                    <a:srgbClr val="C0C0C0"/>
                  </a:outerShdw>
                </a:effectLst>
                <a:cs typeface="Times New Roman" panose="02020603050405020304" pitchFamily="18" charset="0"/>
              </a:rPr>
              <a:t>			                           </a:t>
            </a:r>
            <a:r>
              <a:rPr lang="en-US" sz="2800" dirty="0" err="1">
                <a:solidFill>
                  <a:srgbClr val="000066"/>
                </a:solidFill>
                <a:effectLst>
                  <a:outerShdw blurRad="38100" dist="38100" dir="2700000" algn="tl">
                    <a:srgbClr val="C0C0C0"/>
                  </a:outerShdw>
                </a:effectLst>
                <a:cs typeface="Times New Roman" panose="02020603050405020304" pitchFamily="18" charset="0"/>
              </a:rPr>
              <a:t>Trần</a:t>
            </a:r>
            <a:r>
              <a:rPr lang="en-US" sz="2800" dirty="0">
                <a:solidFill>
                  <a:srgbClr val="000066"/>
                </a:solidFill>
                <a:effectLst>
                  <a:outerShdw blurRad="38100" dist="38100" dir="2700000" algn="tl">
                    <a:srgbClr val="C0C0C0"/>
                  </a:outerShdw>
                </a:effectLst>
                <a:cs typeface="Times New Roman" panose="02020603050405020304" pitchFamily="18" charset="0"/>
              </a:rPr>
              <a:t> Mai An</a:t>
            </a:r>
            <a:endParaRPr lang="en-US" sz="2200" dirty="0">
              <a:solidFill>
                <a:srgbClr val="000066"/>
              </a:solidFill>
              <a:effectLst>
                <a:outerShdw blurRad="38100" dist="38100" dir="2700000" algn="tl">
                  <a:srgbClr val="C0C0C0"/>
                </a:outerShdw>
              </a:effectLst>
              <a:cs typeface="Times New Roman" panose="02020603050405020304" pitchFamily="18" charset="0"/>
            </a:endParaRPr>
          </a:p>
        </p:txBody>
      </p:sp>
      <p:pic>
        <p:nvPicPr>
          <p:cNvPr id="7" name="Picture 11" descr="Kết quả hình ảnh cho hoa dao mua xuan  + vector">
            <a:extLst>
              <a:ext uri="{FF2B5EF4-FFF2-40B4-BE49-F238E27FC236}">
                <a16:creationId xmlns:a16="http://schemas.microsoft.com/office/drawing/2014/main" id="{3CE1C866-BD07-4003-AD30-8D77564193B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6860" b="27321"/>
          <a:stretch>
            <a:fillRect/>
          </a:stretch>
        </p:blipFill>
        <p:spPr bwMode="auto">
          <a:xfrm>
            <a:off x="533400" y="3733800"/>
            <a:ext cx="5105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Kết quả hình ảnh cho banh chung  + vector">
            <a:extLst>
              <a:ext uri="{FF2B5EF4-FFF2-40B4-BE49-F238E27FC236}">
                <a16:creationId xmlns:a16="http://schemas.microsoft.com/office/drawing/2014/main" id="{2F98382C-9E83-46BF-B5EC-D1E5BB6EF6D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17506" b="14824"/>
          <a:stretch>
            <a:fillRect/>
          </a:stretch>
        </p:blipFill>
        <p:spPr bwMode="auto">
          <a:xfrm>
            <a:off x="3505200" y="5108575"/>
            <a:ext cx="1676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heckerboard(across)">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heckerboard(across)">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heckerboard(across)">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checkerboard(across)">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checkerboard(across)">
                                      <p:cBhvr>
                                        <p:cTn id="30" dur="500"/>
                                        <p:tgtEl>
                                          <p:spTgt spid="6">
                                            <p:txEl>
                                              <p:pRg st="4" end="4"/>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AC7662E1-515A-4A84-BECC-367C7DD5B3C1}"/>
              </a:ext>
            </a:extLst>
          </p:cNvPr>
          <p:cNvSpPr txBox="1">
            <a:spLocks noChangeArrowheads="1"/>
          </p:cNvSpPr>
          <p:nvPr/>
        </p:nvSpPr>
        <p:spPr bwMode="auto">
          <a:xfrm>
            <a:off x="457200" y="333375"/>
            <a:ext cx="11430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1900" dirty="0"/>
              <a:t>			                             </a:t>
            </a:r>
            <a:r>
              <a:rPr lang="nl-NL" altLang="en-US" sz="2000" dirty="0">
                <a:latin typeface="Times New Roman" panose="02020603050405020304" pitchFamily="18" charset="0"/>
                <a:cs typeface="Times New Roman" panose="02020603050405020304" pitchFamily="18" charset="0"/>
              </a:rPr>
              <a:t>Hà Nội, ngày  … tháng …. năm ……..</a:t>
            </a:r>
          </a:p>
          <a:p>
            <a:pPr algn="just" eaLnBrk="1" hangingPunct="1">
              <a:spcBef>
                <a:spcPct val="0"/>
              </a:spcBef>
              <a:buFontTx/>
              <a:buNone/>
            </a:pPr>
            <a:r>
              <a:rPr lang="nl-NL" altLang="en-US" sz="2000" dirty="0">
                <a:latin typeface="Times New Roman" panose="02020603050405020304" pitchFamily="18" charset="0"/>
                <a:cs typeface="Times New Roman" panose="02020603050405020304" pitchFamily="18" charset="0"/>
              </a:rPr>
              <a:t>              Bạn Hương thân mến!</a:t>
            </a:r>
          </a:p>
          <a:p>
            <a:pPr algn="just" eaLnBrk="1" hangingPunct="1">
              <a:spcBef>
                <a:spcPct val="0"/>
              </a:spcBef>
              <a:buFontTx/>
              <a:buNone/>
            </a:pPr>
            <a:r>
              <a:rPr lang="nl-NL" altLang="en-US" sz="2000" dirty="0"/>
              <a:t>	</a:t>
            </a:r>
            <a:r>
              <a:rPr lang="nl-NL" altLang="en-US" sz="2400" dirty="0">
                <a:latin typeface="Times New Roman" panose="02020603050405020304" pitchFamily="18" charset="0"/>
                <a:cs typeface="Times New Roman" panose="02020603050405020304" pitchFamily="18" charset="0"/>
              </a:rPr>
              <a:t>Từ ngày bạn theo gia đình về quê cho đến nay đã gần hai tháng rồi mà chưa viết thư cho mình đó. Hôm nay chủ nhật, mình rảnh rỗi nên mới viết thư cho bạn đây.</a:t>
            </a:r>
          </a:p>
          <a:p>
            <a:pPr algn="just" eaLnBrk="1" hangingPunct="1">
              <a:spcBef>
                <a:spcPct val="0"/>
              </a:spcBef>
              <a:buFontTx/>
              <a:buNone/>
            </a:pPr>
            <a:r>
              <a:rPr lang="nl-NL" altLang="en-US" sz="2400" dirty="0">
                <a:latin typeface="Times New Roman" panose="02020603050405020304" pitchFamily="18" charset="0"/>
                <a:cs typeface="Times New Roman" panose="02020603050405020304" pitchFamily="18" charset="0"/>
              </a:rPr>
              <a:t>	Hương ơi, mình nghe nói Đà Lạt là xứ sở của sương mù nên không khí lạnh lắm có phải không? Vậy ở nơi đó khí hậu có thích hợp với bạn không? Bạn vẫn khỏe mạnh đều chứ ? Đầu năm học đến giờ bạn đã có dịp làm quen với việc học tập ở trường mới chưa? Mình tin rằng ở trường mới bạn vẫn học giỏi đều như ở đây chứ gì? </a:t>
            </a:r>
          </a:p>
          <a:p>
            <a:pPr algn="just" eaLnBrk="1" hangingPunct="1">
              <a:spcBef>
                <a:spcPct val="0"/>
              </a:spcBef>
              <a:buFontTx/>
              <a:buNone/>
            </a:pPr>
            <a:r>
              <a:rPr lang="nl-NL" altLang="en-US" sz="2400" dirty="0">
                <a:latin typeface="Times New Roman" panose="02020603050405020304" pitchFamily="18" charset="0"/>
                <a:cs typeface="Times New Roman" panose="02020603050405020304" pitchFamily="18" charset="0"/>
              </a:rPr>
              <a:t>	Hương ơi! Từ khi Hương chuyển đi mình cũng rất buồn nhưng mình vẫn cố gắng chăm học. Từ đầu năm đến giờ mình được cô khen rất nhiều vì mình đã mạnh dạn giơ tay phát biểu. Chữ viết của mình cũng đẹp hơn trước nữa. Cô còn giao cho mình giúp đỡ bạn Hào là học sinh còn chậm trong lớp nữa đó. Bạn thấy mình có tiến bộ nhiều không. Bây giờ bọn mình đang say sưa ôn tập hai môn Toán và Tiếng Việt để chuẩn bị kiểm tra giữa học kỳ một. Mình hy vọng mọi người sẽ đạt kết quả tốt</a:t>
            </a:r>
          </a:p>
          <a:p>
            <a:pPr algn="just" eaLnBrk="1" hangingPunct="1">
              <a:spcBef>
                <a:spcPct val="0"/>
              </a:spcBef>
              <a:buFontTx/>
              <a:buNone/>
            </a:pPr>
            <a:r>
              <a:rPr lang="nl-NL" altLang="en-US" sz="2400" dirty="0">
                <a:latin typeface="Times New Roman" panose="02020603050405020304" pitchFamily="18" charset="0"/>
                <a:cs typeface="Times New Roman" panose="02020603050405020304" pitchFamily="18" charset="0"/>
              </a:rPr>
              <a:t>	Thôi thư đã dài, mình dừng bút ở đây nhé. Chúc bạn cùng gia đình mạnh khỏe. Riêng bạn học tập thật tốt nhé. Mình mong một ngày nào đó sẽ gặp lại bạn.</a:t>
            </a:r>
          </a:p>
          <a:p>
            <a:pPr algn="just" eaLnBrk="1" hangingPunct="1">
              <a:spcBef>
                <a:spcPct val="0"/>
              </a:spcBef>
              <a:buFontTx/>
              <a:buNone/>
            </a:pPr>
            <a:r>
              <a:rPr lang="nl-NL" altLang="en-US" sz="2400" dirty="0"/>
              <a:t>					                                  </a:t>
            </a:r>
            <a:r>
              <a:rPr lang="nl-NL" altLang="en-US" sz="2400" dirty="0">
                <a:latin typeface="Times New Roman" panose="02020603050405020304" pitchFamily="18" charset="0"/>
                <a:cs typeface="Times New Roman" panose="02020603050405020304" pitchFamily="18" charset="0"/>
              </a:rPr>
              <a:t>Bạn cũ của Hương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linds(horizontal)">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0CF1E5FE-F0C1-474E-8EC8-8F0CCFB44DB7}"/>
              </a:ext>
            </a:extLst>
          </p:cNvPr>
          <p:cNvSpPr txBox="1">
            <a:spLocks noChangeArrowheads="1"/>
          </p:cNvSpPr>
          <p:nvPr/>
        </p:nvSpPr>
        <p:spPr bwMode="auto">
          <a:xfrm>
            <a:off x="495300" y="248553"/>
            <a:ext cx="1135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en-US" sz="2800" dirty="0">
                <a:latin typeface="Times New Roman" panose="02020603050405020304" pitchFamily="18" charset="0"/>
                <a:cs typeface="Times New Roman" panose="02020603050405020304" pitchFamily="18" charset="0"/>
              </a:rPr>
              <a:t>Hà Nội, ngày  … tháng …. năm ……..</a:t>
            </a:r>
          </a:p>
          <a:p>
            <a:pPr algn="just" eaLnBrk="1" hangingPunct="1">
              <a:spcBef>
                <a:spcPct val="0"/>
              </a:spcBef>
              <a:buFontTx/>
              <a:buNone/>
            </a:pPr>
            <a:r>
              <a:rPr lang="nl-NL" altLang="en-US" sz="2800" dirty="0">
                <a:latin typeface="Times New Roman" panose="02020603050405020304" pitchFamily="18" charset="0"/>
                <a:cs typeface="Times New Roman" panose="02020603050405020304" pitchFamily="18" charset="0"/>
              </a:rPr>
              <a:t>	Bạn Sương thân mến!</a:t>
            </a:r>
            <a:endParaRPr lang="vi-VN" altLang="en-US" sz="2800" dirty="0">
              <a:latin typeface="Times New Roman" panose="02020603050405020304" pitchFamily="18" charset="0"/>
              <a:cs typeface="Times New Roman" panose="02020603050405020304" pitchFamily="18" charset="0"/>
            </a:endParaRPr>
          </a:p>
        </p:txBody>
      </p:sp>
      <p:sp>
        <p:nvSpPr>
          <p:cNvPr id="4" name="Text Box 9">
            <a:extLst>
              <a:ext uri="{FF2B5EF4-FFF2-40B4-BE49-F238E27FC236}">
                <a16:creationId xmlns:a16="http://schemas.microsoft.com/office/drawing/2014/main" id="{D929FD7C-FFFA-41BA-B073-F12E54ECAA66}"/>
              </a:ext>
            </a:extLst>
          </p:cNvPr>
          <p:cNvSpPr txBox="1">
            <a:spLocks noChangeArrowheads="1"/>
          </p:cNvSpPr>
          <p:nvPr/>
        </p:nvSpPr>
        <p:spPr bwMode="auto">
          <a:xfrm>
            <a:off x="457200" y="1066800"/>
            <a:ext cx="1158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2800" dirty="0"/>
              <a:t>	</a:t>
            </a:r>
            <a:r>
              <a:rPr lang="nl-NL" altLang="en-US" sz="2800" dirty="0">
                <a:latin typeface="Times New Roman" panose="02020603050405020304" pitchFamily="18" charset="0"/>
                <a:cs typeface="Times New Roman" panose="02020603050405020304" pitchFamily="18" charset="0"/>
              </a:rPr>
              <a:t>Sáng nay đến lớp mình nghe các bạn thông báo tin  ba của bạn vừa ra đi sau những ngày ốm nặng vì căn bệnh hiểm nghèo. Mình thực sự rất buồn nên viết thư này để hỏi thăm và chia sẻ với bạn đây. </a:t>
            </a:r>
            <a:endParaRPr lang="vi-VN" altLang="en-US" sz="2800" dirty="0">
              <a:latin typeface="Times New Roman" panose="02020603050405020304" pitchFamily="18" charset="0"/>
              <a:cs typeface="Times New Roman" panose="02020603050405020304" pitchFamily="18" charset="0"/>
            </a:endParaRPr>
          </a:p>
        </p:txBody>
      </p:sp>
      <p:sp>
        <p:nvSpPr>
          <p:cNvPr id="6" name="Text Box 10">
            <a:extLst>
              <a:ext uri="{FF2B5EF4-FFF2-40B4-BE49-F238E27FC236}">
                <a16:creationId xmlns:a16="http://schemas.microsoft.com/office/drawing/2014/main" id="{C5560133-33A0-4DEA-8D7C-69FD72183E55}"/>
              </a:ext>
            </a:extLst>
          </p:cNvPr>
          <p:cNvSpPr txBox="1">
            <a:spLocks noChangeArrowheads="1"/>
          </p:cNvSpPr>
          <p:nvPr/>
        </p:nvSpPr>
        <p:spPr bwMode="auto">
          <a:xfrm>
            <a:off x="457200" y="2286000"/>
            <a:ext cx="11430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2800" dirty="0"/>
              <a:t>	</a:t>
            </a:r>
            <a:r>
              <a:rPr lang="nl-NL" altLang="en-US" sz="2800" dirty="0">
                <a:latin typeface="Times New Roman" panose="02020603050405020304" pitchFamily="18" charset="0"/>
                <a:cs typeface="Times New Roman" panose="02020603050405020304" pitchFamily="18" charset="0"/>
              </a:rPr>
              <a:t>Sương ơi, mình biết Sương rất thương ba. Những ngày ba ốm, bạn ít nói ít cười và ít đi chơi với tụi mình. Ngoài giờ đi học, lúc nào bạn cũng ở bên ba, lo lắng và chăm sóc cho ba. Vì bạn đã từng nói ba mẹ là tất cả cuộc đời con. Mất ba là một điều bất hạnh to lớn trong cuộc đời làm con. </a:t>
            </a:r>
          </a:p>
          <a:p>
            <a:pPr algn="just" eaLnBrk="1" hangingPunct="1">
              <a:spcBef>
                <a:spcPct val="0"/>
              </a:spcBef>
              <a:buFontTx/>
              <a:buNone/>
            </a:pPr>
            <a:r>
              <a:rPr lang="nl-NL" altLang="en-US" sz="2800" dirty="0">
                <a:latin typeface="Times New Roman" panose="02020603050405020304" pitchFamily="18" charset="0"/>
                <a:cs typeface="Times New Roman" panose="02020603050405020304" pitchFamily="18" charset="0"/>
              </a:rPr>
              <a:t>	Sương ơi, mình không mong gì hơn là Sương bình tĩnh vượt qua nỗi mất mát to lớn đó. Hãy can đảm lên Sương ạ! Bên cạnh Sương vẫn còn mẹ và những người thân khác. Tất cả cùng trông mong Sương vững bước tới tương lai. Cố gắng lên Sương nhé! </a:t>
            </a:r>
            <a:endParaRPr lang="vi-VN" altLang="en-US" sz="2800" dirty="0">
              <a:latin typeface="Times New Roman" panose="02020603050405020304" pitchFamily="18" charset="0"/>
              <a:cs typeface="Times New Roman" panose="02020603050405020304" pitchFamily="18" charset="0"/>
            </a:endParaRPr>
          </a:p>
        </p:txBody>
      </p:sp>
      <p:sp>
        <p:nvSpPr>
          <p:cNvPr id="7" name="Text Box 13">
            <a:extLst>
              <a:ext uri="{FF2B5EF4-FFF2-40B4-BE49-F238E27FC236}">
                <a16:creationId xmlns:a16="http://schemas.microsoft.com/office/drawing/2014/main" id="{8AEE3038-050D-4BA8-8019-C3B2A2D13A9D}"/>
              </a:ext>
            </a:extLst>
          </p:cNvPr>
          <p:cNvSpPr txBox="1">
            <a:spLocks noChangeArrowheads="1"/>
          </p:cNvSpPr>
          <p:nvPr/>
        </p:nvSpPr>
        <p:spPr bwMode="auto">
          <a:xfrm>
            <a:off x="304800" y="5791200"/>
            <a:ext cx="1158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2800" dirty="0"/>
              <a:t>	  </a:t>
            </a:r>
            <a:r>
              <a:rPr lang="nl-NL" altLang="en-US" sz="2800" dirty="0">
                <a:latin typeface="Times New Roman" panose="02020603050405020304" pitchFamily="18" charset="0"/>
                <a:cs typeface="Times New Roman" panose="02020603050405020304" pitchFamily="18" charset="0"/>
              </a:rPr>
              <a:t>Chúc Sương luôn khỏe mạnh và có đủ nghị lực để tiếp tục học hành. </a:t>
            </a:r>
          </a:p>
          <a:p>
            <a:pPr algn="r" eaLnBrk="1" hangingPunct="1">
              <a:spcBef>
                <a:spcPct val="0"/>
              </a:spcBef>
              <a:buFontTx/>
              <a:buNone/>
            </a:pPr>
            <a:r>
              <a:rPr lang="nl-NL" altLang="en-US" sz="2800" dirty="0">
                <a:latin typeface="Times New Roman" panose="02020603050405020304" pitchFamily="18" charset="0"/>
                <a:cs typeface="Times New Roman" panose="02020603050405020304" pitchFamily="18" charset="0"/>
              </a:rPr>
              <a:t>      Bạn của Sương</a:t>
            </a:r>
            <a:endParaRPr lang="vi-V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172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46F895EB-E234-4F7F-A7C1-27A92542CF8B}"/>
              </a:ext>
            </a:extLst>
          </p:cNvPr>
          <p:cNvSpPr txBox="1">
            <a:spLocks noChangeArrowheads="1"/>
          </p:cNvSpPr>
          <p:nvPr/>
        </p:nvSpPr>
        <p:spPr bwMode="auto">
          <a:xfrm>
            <a:off x="533400" y="76200"/>
            <a:ext cx="11430000" cy="83099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en-US" sz="2400" dirty="0">
                <a:latin typeface="Times New Roman" panose="02020603050405020304" pitchFamily="18" charset="0"/>
                <a:cs typeface="Times New Roman" panose="02020603050405020304" pitchFamily="18" charset="0"/>
              </a:rPr>
              <a:t>Hà Nội, ngày  … tháng …. năm ……..</a:t>
            </a:r>
          </a:p>
          <a:p>
            <a:pPr algn="just" eaLnBrk="1" hangingPunct="1">
              <a:spcBef>
                <a:spcPct val="0"/>
              </a:spcBef>
              <a:buFontTx/>
              <a:buNone/>
            </a:pPr>
            <a:r>
              <a:rPr lang="nl-NL" altLang="en-US" sz="2400" dirty="0">
                <a:latin typeface="Times New Roman" panose="02020603050405020304" pitchFamily="18" charset="0"/>
                <a:cs typeface="Times New Roman" panose="02020603050405020304" pitchFamily="18" charset="0"/>
              </a:rPr>
              <a:t>	Bạn Phương thân mến!</a:t>
            </a:r>
            <a:endParaRPr lang="vi-VN" altLang="en-US" sz="2400" dirty="0">
              <a:latin typeface="Times New Roman" panose="02020603050405020304" pitchFamily="18" charset="0"/>
              <a:cs typeface="Times New Roman" panose="02020603050405020304" pitchFamily="18" charset="0"/>
            </a:endParaRPr>
          </a:p>
        </p:txBody>
      </p:sp>
      <p:sp>
        <p:nvSpPr>
          <p:cNvPr id="4" name="Text Box 5">
            <a:extLst>
              <a:ext uri="{FF2B5EF4-FFF2-40B4-BE49-F238E27FC236}">
                <a16:creationId xmlns:a16="http://schemas.microsoft.com/office/drawing/2014/main" id="{E379170B-F0E0-4BA4-9C14-B4F41B276373}"/>
              </a:ext>
            </a:extLst>
          </p:cNvPr>
          <p:cNvSpPr txBox="1">
            <a:spLocks noChangeArrowheads="1"/>
          </p:cNvSpPr>
          <p:nvPr/>
        </p:nvSpPr>
        <p:spPr bwMode="auto">
          <a:xfrm>
            <a:off x="533400" y="781878"/>
            <a:ext cx="11430000" cy="83099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2400" dirty="0"/>
              <a:t>	</a:t>
            </a:r>
            <a:r>
              <a:rPr lang="nl-NL" altLang="en-US" sz="2400" dirty="0">
                <a:latin typeface="Times New Roman" panose="02020603050405020304" pitchFamily="18" charset="0"/>
                <a:cs typeface="Times New Roman" panose="02020603050405020304" pitchFamily="18" charset="0"/>
              </a:rPr>
              <a:t>Hôm qua xem ti vi mình mới biết quê Phương vừa bị cơn bão số sáu hoành hành, thiệt hại rất nặng. Mình vội viết thư thăm hỏi và chia sẻ với Phương đây.</a:t>
            </a:r>
            <a:endParaRPr lang="vi-VN" altLang="en-US" sz="2400" dirty="0">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7E47111C-F87B-40D1-BCB3-7E5E16627EB1}"/>
              </a:ext>
            </a:extLst>
          </p:cNvPr>
          <p:cNvSpPr txBox="1">
            <a:spLocks noChangeArrowheads="1"/>
          </p:cNvSpPr>
          <p:nvPr/>
        </p:nvSpPr>
        <p:spPr bwMode="auto">
          <a:xfrm>
            <a:off x="533400" y="1478340"/>
            <a:ext cx="11430000" cy="156966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1900" dirty="0"/>
              <a:t>              </a:t>
            </a:r>
            <a:r>
              <a:rPr lang="nl-NL" altLang="en-US" sz="2400" dirty="0">
                <a:latin typeface="Times New Roman" panose="02020603050405020304" pitchFamily="18" charset="0"/>
                <a:cs typeface="Times New Roman" panose="02020603050405020304" pitchFamily="18" charset="0"/>
              </a:rPr>
              <a:t>Phương ơi, theo tin tức trên ti vi thì ở quê bạn hiện nay nhà cửa, ruộng vườn, kể cả trường học nữa đều ngập chìm trong dòng nước lũ. Có tới hơn trăm nhà bị sập đổ không hiểu nhà Phương có bị thiệt hại nhiều lắm không? Đời sống của gia đình bạn hiện nay có gặp khó khăn nhiều không? Nhớ báo tin cho lớp mình biết với nhé! </a:t>
            </a:r>
            <a:endParaRPr lang="vi-VN" altLang="en-US" sz="1900" dirty="0">
              <a:latin typeface="Times New Roman" panose="02020603050405020304" pitchFamily="18" charset="0"/>
              <a:cs typeface="Times New Roman" panose="02020603050405020304" pitchFamily="18" charset="0"/>
            </a:endParaRPr>
          </a:p>
        </p:txBody>
      </p:sp>
      <p:sp>
        <p:nvSpPr>
          <p:cNvPr id="7" name="Text Box 7">
            <a:extLst>
              <a:ext uri="{FF2B5EF4-FFF2-40B4-BE49-F238E27FC236}">
                <a16:creationId xmlns:a16="http://schemas.microsoft.com/office/drawing/2014/main" id="{A7C663B3-2A71-490B-AED2-E340859290B4}"/>
              </a:ext>
            </a:extLst>
          </p:cNvPr>
          <p:cNvSpPr txBox="1">
            <a:spLocks noChangeArrowheads="1"/>
          </p:cNvSpPr>
          <p:nvPr/>
        </p:nvSpPr>
        <p:spPr bwMode="auto">
          <a:xfrm>
            <a:off x="513522" y="2972523"/>
            <a:ext cx="11430000" cy="156966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2400" dirty="0"/>
              <a:t>	</a:t>
            </a:r>
            <a:r>
              <a:rPr lang="nl-NL" altLang="en-US" sz="2400" dirty="0">
                <a:latin typeface="Times New Roman" panose="02020603050405020304" pitchFamily="18" charset="0"/>
                <a:cs typeface="Times New Roman" panose="02020603050405020304" pitchFamily="18" charset="0"/>
              </a:rPr>
              <a:t>Sáng nay, trường mình cũng phát động phong trào quyên góp, ủng hộ, giúp đỡ đồng bào vùng lũ lụt, các bạn lớp mình tham gia rất nhiệt tình. Nào là quần áo học sinh, nào là sách vở, có cả tiền nữa Phương ạ! Ai cũng mong muốn được chia sẻ với những khó khăn, vất vả mà bà con ở quê bạn đang gánh chịu. </a:t>
            </a:r>
            <a:endParaRPr lang="vi-VN" altLang="en-US" sz="2400" dirty="0">
              <a:latin typeface="Times New Roman" panose="02020603050405020304" pitchFamily="18" charset="0"/>
              <a:cs typeface="Times New Roman" panose="02020603050405020304" pitchFamily="18" charset="0"/>
            </a:endParaRPr>
          </a:p>
        </p:txBody>
      </p:sp>
      <p:sp>
        <p:nvSpPr>
          <p:cNvPr id="8" name="Text Box 8">
            <a:extLst>
              <a:ext uri="{FF2B5EF4-FFF2-40B4-BE49-F238E27FC236}">
                <a16:creationId xmlns:a16="http://schemas.microsoft.com/office/drawing/2014/main" id="{53D9B079-E189-4E7C-963E-6037709CCA23}"/>
              </a:ext>
            </a:extLst>
          </p:cNvPr>
          <p:cNvSpPr txBox="1">
            <a:spLocks noChangeArrowheads="1"/>
          </p:cNvSpPr>
          <p:nvPr/>
        </p:nvSpPr>
        <p:spPr bwMode="auto">
          <a:xfrm>
            <a:off x="513522" y="4513161"/>
            <a:ext cx="11430000" cy="120032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2400" dirty="0"/>
              <a:t>	</a:t>
            </a:r>
            <a:r>
              <a:rPr lang="nl-NL" altLang="en-US" sz="2400" dirty="0">
                <a:latin typeface="Times New Roman" panose="02020603050405020304" pitchFamily="18" charset="0"/>
                <a:cs typeface="Times New Roman" panose="02020603050405020304" pitchFamily="18" charset="0"/>
              </a:rPr>
              <a:t>Cố lên Phương nhé! Mình và các bạn luôn luôn nghĩ đến bạn. Mình tin rằng gia đình bạn cũng như những người dân quê bạn sẽ sớm xây dựng lại nhà cửa, trường học. Phương và các bạn sẽ tiếp tục được cắp sách đến trường. </a:t>
            </a:r>
            <a:endParaRPr lang="vi-VN" altLang="en-US" sz="2400" dirty="0">
              <a:latin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id="{BA2E88B0-99CB-4D8B-821C-73A1BCF16A7E}"/>
              </a:ext>
            </a:extLst>
          </p:cNvPr>
          <p:cNvSpPr txBox="1">
            <a:spLocks noChangeArrowheads="1"/>
          </p:cNvSpPr>
          <p:nvPr/>
        </p:nvSpPr>
        <p:spPr bwMode="auto">
          <a:xfrm>
            <a:off x="381000" y="5581471"/>
            <a:ext cx="11430000" cy="120032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2400" dirty="0"/>
              <a:t>	</a:t>
            </a:r>
            <a:r>
              <a:rPr lang="nl-NL" altLang="en-US" sz="2400" dirty="0">
                <a:latin typeface="Times New Roman" panose="02020603050405020304" pitchFamily="18" charset="0"/>
                <a:cs typeface="Times New Roman" panose="02020603050405020304" pitchFamily="18" charset="0"/>
              </a:rPr>
              <a:t>Chúc Phương luôn mạnh khỏe và học tập tốt. Hy vọng mình sẽ gặp lại Phương vào dịp nghỉ hè ở Nha Trang. Chúng mình sẽ cùng nhau đi tắm biển Phương nhé!</a:t>
            </a:r>
          </a:p>
          <a:p>
            <a:pPr algn="r" eaLnBrk="1" hangingPunct="1">
              <a:spcBef>
                <a:spcPct val="0"/>
              </a:spcBef>
              <a:buFontTx/>
              <a:buNone/>
            </a:pPr>
            <a:r>
              <a:rPr lang="nl-NL" altLang="en-US" sz="2400" dirty="0"/>
              <a:t> </a:t>
            </a:r>
            <a:r>
              <a:rPr lang="nl-NL" altLang="en-US" sz="2400" dirty="0">
                <a:latin typeface="Times New Roman" panose="02020603050405020304" pitchFamily="18" charset="0"/>
                <a:cs typeface="Times New Roman" panose="02020603050405020304" pitchFamily="18" charset="0"/>
              </a:rPr>
              <a:t>Bạn thân của Phương</a:t>
            </a:r>
            <a:endParaRPr lang="vi-V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71141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826B42-E73A-4EB2-B736-390ECE9CAFBF}"/>
              </a:ext>
            </a:extLst>
          </p:cNvPr>
          <p:cNvSpPr/>
          <p:nvPr/>
        </p:nvSpPr>
        <p:spPr>
          <a:xfrm>
            <a:off x="3657600" y="2875002"/>
            <a:ext cx="4180953"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accent4"/>
                </a:solidFill>
                <a:effectLst/>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34045797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2F1D735B-8690-408A-92E0-47C2AF9B86D2}"/>
              </a:ext>
            </a:extLst>
          </p:cNvPr>
          <p:cNvSpPr>
            <a:spLocks noChangeArrowheads="1"/>
          </p:cNvSpPr>
          <p:nvPr/>
        </p:nvSpPr>
        <p:spPr bwMode="auto">
          <a:xfrm>
            <a:off x="1541463" y="2727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21507" name="Rectangle 4">
            <a:extLst>
              <a:ext uri="{FF2B5EF4-FFF2-40B4-BE49-F238E27FC236}">
                <a16:creationId xmlns:a16="http://schemas.microsoft.com/office/drawing/2014/main" id="{B8DAAC19-CD4F-4031-8BB9-F86E8BF06781}"/>
              </a:ext>
            </a:extLst>
          </p:cNvPr>
          <p:cNvSpPr>
            <a:spLocks noChangeArrowheads="1"/>
          </p:cNvSpPr>
          <p:nvPr/>
        </p:nvSpPr>
        <p:spPr bwMode="auto">
          <a:xfrm>
            <a:off x="1541463" y="2727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58B837F1-E66B-447A-905C-2CE94812BB3E}"/>
              </a:ext>
            </a:extLst>
          </p:cNvPr>
          <p:cNvSpPr txBox="1">
            <a:spLocks noChangeArrowheads="1"/>
          </p:cNvSpPr>
          <p:nvPr/>
        </p:nvSpPr>
        <p:spPr bwMode="auto">
          <a:xfrm>
            <a:off x="3505200" y="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6" name="Text Box 3">
            <a:extLst>
              <a:ext uri="{FF2B5EF4-FFF2-40B4-BE49-F238E27FC236}">
                <a16:creationId xmlns:a16="http://schemas.microsoft.com/office/drawing/2014/main" id="{5C687BEB-C7C4-4CDF-8113-A0994561ABD9}"/>
              </a:ext>
            </a:extLst>
          </p:cNvPr>
          <p:cNvSpPr txBox="1">
            <a:spLocks noChangeArrowheads="1"/>
          </p:cNvSpPr>
          <p:nvPr/>
        </p:nvSpPr>
        <p:spPr bwMode="auto">
          <a:xfrm>
            <a:off x="601662" y="99580"/>
            <a:ext cx="10523538" cy="132343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Khởi</a:t>
            </a:r>
            <a:r>
              <a:rPr lang="en-US" altLang="en-US"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altLang="en-US"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eaLnBrk="1" hangingPunct="1">
              <a:spcBef>
                <a:spcPct val="50000"/>
              </a:spcBef>
              <a:buFontTx/>
              <a:buNone/>
            </a:pPr>
            <a:r>
              <a:rPr lang="en-US" altLang="en-US"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en-US" b="1" dirty="0">
                <a:latin typeface="Times New Roman" panose="02020603050405020304" pitchFamily="18" charset="0"/>
                <a:ea typeface="Tahoma" panose="020B0604030504040204" pitchFamily="34" charset="0"/>
                <a:cs typeface="Times New Roman" panose="02020603050405020304" pitchFamily="18" charset="0"/>
              </a:rPr>
              <a:t> dung </a:t>
            </a:r>
            <a:r>
              <a:rPr lang="en-US" altLang="en-US" b="1" dirty="0" err="1">
                <a:latin typeface="Times New Roman" panose="02020603050405020304" pitchFamily="18" charset="0"/>
                <a:ea typeface="Tahoma" panose="020B0604030504040204" pitchFamily="34" charset="0"/>
                <a:cs typeface="Times New Roman" panose="02020603050405020304" pitchFamily="18" charset="0"/>
              </a:rPr>
              <a:t>bức</a:t>
            </a:r>
            <a:r>
              <a:rPr lang="en-US" altLang="en-US"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dirty="0" err="1">
                <a:latin typeface="Times New Roman" panose="02020603050405020304" pitchFamily="18" charset="0"/>
                <a:ea typeface="Tahoma" panose="020B0604030504040204" pitchFamily="34" charset="0"/>
                <a:cs typeface="Times New Roman" panose="02020603050405020304" pitchFamily="18" charset="0"/>
              </a:rPr>
              <a:t>thư</a:t>
            </a:r>
            <a:r>
              <a:rPr lang="en-US" altLang="en-US"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dirty="0" err="1">
                <a:latin typeface="Times New Roman" panose="02020603050405020304" pitchFamily="18" charset="0"/>
                <a:ea typeface="Tahoma" panose="020B0604030504040204" pitchFamily="34" charset="0"/>
                <a:cs typeface="Times New Roman" panose="02020603050405020304" pitchFamily="18" charset="0"/>
              </a:rPr>
              <a:t>gồm</a:t>
            </a:r>
            <a:r>
              <a:rPr lang="en-US" altLang="en-US"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dirty="0" err="1">
                <a:latin typeface="Times New Roman" panose="02020603050405020304" pitchFamily="18" charset="0"/>
                <a:ea typeface="Tahoma" panose="020B0604030504040204" pitchFamily="34" charset="0"/>
                <a:cs typeface="Times New Roman" panose="02020603050405020304" pitchFamily="18" charset="0"/>
              </a:rPr>
              <a:t>những</a:t>
            </a:r>
            <a:r>
              <a:rPr lang="en-US" altLang="en-US"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dirty="0" err="1">
                <a:latin typeface="Times New Roman" panose="02020603050405020304" pitchFamily="18" charset="0"/>
                <a:ea typeface="Tahoma" panose="020B0604030504040204" pitchFamily="34" charset="0"/>
                <a:cs typeface="Times New Roman" panose="02020603050405020304" pitchFamily="18" charset="0"/>
              </a:rPr>
              <a:t>phần</a:t>
            </a:r>
            <a:r>
              <a:rPr lang="en-US" altLang="en-US"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dirty="0" err="1">
                <a:latin typeface="Times New Roman" panose="02020603050405020304" pitchFamily="18" charset="0"/>
                <a:ea typeface="Tahoma" panose="020B0604030504040204" pitchFamily="34" charset="0"/>
                <a:cs typeface="Times New Roman" panose="02020603050405020304" pitchFamily="18" charset="0"/>
              </a:rPr>
              <a:t>nào</a:t>
            </a:r>
            <a:r>
              <a:rPr lang="en-US" altLang="en-US" b="1" dirty="0">
                <a:latin typeface="Times New Roman" panose="02020603050405020304" pitchFamily="18" charset="0"/>
                <a:ea typeface="Tahoma" panose="020B0604030504040204" pitchFamily="34" charset="0"/>
                <a:cs typeface="Times New Roman" panose="02020603050405020304" pitchFamily="18" charset="0"/>
              </a:rPr>
              <a:t>?</a:t>
            </a:r>
          </a:p>
        </p:txBody>
      </p:sp>
      <p:sp>
        <p:nvSpPr>
          <p:cNvPr id="7" name="Text Box 4">
            <a:extLst>
              <a:ext uri="{FF2B5EF4-FFF2-40B4-BE49-F238E27FC236}">
                <a16:creationId xmlns:a16="http://schemas.microsoft.com/office/drawing/2014/main" id="{D66FA50C-5D24-48DF-A1B2-BD4C3336FB65}"/>
              </a:ext>
            </a:extLst>
          </p:cNvPr>
          <p:cNvSpPr txBox="1">
            <a:spLocks noChangeArrowheads="1"/>
          </p:cNvSpPr>
          <p:nvPr/>
        </p:nvSpPr>
        <p:spPr bwMode="auto">
          <a:xfrm>
            <a:off x="485274" y="1641280"/>
            <a:ext cx="10868526"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US" altLang="en-US" u="sng" dirty="0" err="1">
                <a:latin typeface="Times New Roman" panose="02020603050405020304" pitchFamily="18" charset="0"/>
                <a:cs typeface="Times New Roman" panose="02020603050405020304" pitchFamily="18" charset="0"/>
              </a:rPr>
              <a:t>Phần</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đầu</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thư</a:t>
            </a:r>
            <a:r>
              <a:rPr lang="en-US" altLang="en-US" u="sng"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Địa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điểm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xưng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hô</a:t>
            </a:r>
            <a:r>
              <a:rPr lang="en-US" altLang="en-US" dirty="0">
                <a:latin typeface="Times New Roman" panose="02020603050405020304" pitchFamily="18" charset="0"/>
                <a:cs typeface="Times New Roman" panose="02020603050405020304" pitchFamily="18" charset="0"/>
              </a:rPr>
              <a:t>.</a:t>
            </a:r>
          </a:p>
        </p:txBody>
      </p:sp>
      <p:sp>
        <p:nvSpPr>
          <p:cNvPr id="8" name="Text Box 5">
            <a:extLst>
              <a:ext uri="{FF2B5EF4-FFF2-40B4-BE49-F238E27FC236}">
                <a16:creationId xmlns:a16="http://schemas.microsoft.com/office/drawing/2014/main" id="{F7172681-5F6E-47F5-A221-7DA4F135C884}"/>
              </a:ext>
            </a:extLst>
          </p:cNvPr>
          <p:cNvSpPr txBox="1">
            <a:spLocks noChangeArrowheads="1"/>
          </p:cNvSpPr>
          <p:nvPr/>
        </p:nvSpPr>
        <p:spPr bwMode="auto">
          <a:xfrm>
            <a:off x="485274" y="2943225"/>
            <a:ext cx="10868526" cy="156966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2. </a:t>
            </a:r>
            <a:r>
              <a:rPr lang="en-US" altLang="en-US" u="sng" dirty="0" err="1">
                <a:latin typeface="Times New Roman" panose="02020603050405020304" pitchFamily="18" charset="0"/>
                <a:cs typeface="Times New Roman" panose="02020603050405020304" pitchFamily="18" charset="0"/>
              </a:rPr>
              <a:t>Phần</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chính</a:t>
            </a:r>
            <a:r>
              <a:rPr lang="en-US" altLang="en-US" u="sng"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mục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lí</a:t>
            </a:r>
            <a:r>
              <a:rPr lang="en-US" altLang="en-US" dirty="0">
                <a:latin typeface="Times New Roman" panose="02020603050405020304" pitchFamily="18" charset="0"/>
                <a:cs typeface="Times New Roman" panose="02020603050405020304" pitchFamily="18" charset="0"/>
              </a:rPr>
              <a:t> do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thư.Thăm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hỏi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báo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Nêu</a:t>
            </a:r>
            <a:r>
              <a:rPr lang="en-US" altLang="en-US" dirty="0">
                <a:latin typeface="Times New Roman" panose="02020603050405020304" pitchFamily="18" charset="0"/>
                <a:cs typeface="Times New Roman" panose="02020603050405020304" pitchFamily="18" charset="0"/>
              </a:rPr>
              <a:t> ý </a:t>
            </a:r>
            <a:r>
              <a:rPr lang="en-US" altLang="en-US" dirty="0" err="1">
                <a:latin typeface="Times New Roman" panose="02020603050405020304" pitchFamily="18" charset="0"/>
                <a:cs typeface="Times New Roman" panose="02020603050405020304" pitchFamily="18" charset="0"/>
              </a:rPr>
              <a:t>kiến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đổi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hoặc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cảmvới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a:t>
            </a:r>
          </a:p>
        </p:txBody>
      </p:sp>
      <p:sp>
        <p:nvSpPr>
          <p:cNvPr id="9" name="Text Box 6">
            <a:extLst>
              <a:ext uri="{FF2B5EF4-FFF2-40B4-BE49-F238E27FC236}">
                <a16:creationId xmlns:a16="http://schemas.microsoft.com/office/drawing/2014/main" id="{181959AF-CA98-495F-B901-E23FCD344D3F}"/>
              </a:ext>
            </a:extLst>
          </p:cNvPr>
          <p:cNvSpPr txBox="1">
            <a:spLocks noChangeArrowheads="1"/>
          </p:cNvSpPr>
          <p:nvPr/>
        </p:nvSpPr>
        <p:spPr bwMode="auto">
          <a:xfrm>
            <a:off x="485274" y="5042118"/>
            <a:ext cx="10984914" cy="132343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3. </a:t>
            </a:r>
            <a:r>
              <a:rPr lang="en-US" altLang="en-US" u="sng" dirty="0" err="1">
                <a:latin typeface="Times New Roman" panose="02020603050405020304" pitchFamily="18" charset="0"/>
                <a:cs typeface="Times New Roman" panose="02020603050405020304" pitchFamily="18" charset="0"/>
              </a:rPr>
              <a:t>Phần</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cuối</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thư</a:t>
            </a:r>
            <a:r>
              <a:rPr lang="en-US" altLang="en-US" u="sng"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chúc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hứa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hẹn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tên</a:t>
            </a:r>
            <a:r>
              <a:rPr lang="en-US" altLang="en-US" dirty="0">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55" name="Freeform 39">
            <a:extLst>
              <a:ext uri="{FF2B5EF4-FFF2-40B4-BE49-F238E27FC236}">
                <a16:creationId xmlns:a16="http://schemas.microsoft.com/office/drawing/2014/main" id="{8A270699-A66F-4836-880F-EF848BDA0ABE}"/>
              </a:ext>
            </a:extLst>
          </p:cNvPr>
          <p:cNvSpPr>
            <a:spLocks/>
          </p:cNvSpPr>
          <p:nvPr/>
        </p:nvSpPr>
        <p:spPr bwMode="auto">
          <a:xfrm>
            <a:off x="6400800" y="838200"/>
            <a:ext cx="198438" cy="177800"/>
          </a:xfrm>
          <a:custGeom>
            <a:avLst/>
            <a:gdLst>
              <a:gd name="T0" fmla="*/ 2147483646 w 289"/>
              <a:gd name="T1" fmla="*/ 2147483646 h 351"/>
              <a:gd name="T2" fmla="*/ 2147483646 w 289"/>
              <a:gd name="T3" fmla="*/ 2147483646 h 351"/>
              <a:gd name="T4" fmla="*/ 2147483646 w 289"/>
              <a:gd name="T5" fmla="*/ 2147483646 h 351"/>
              <a:gd name="T6" fmla="*/ 2147483646 w 289"/>
              <a:gd name="T7" fmla="*/ 2147483646 h 351"/>
              <a:gd name="T8" fmla="*/ 2147483646 w 289"/>
              <a:gd name="T9" fmla="*/ 2147483646 h 351"/>
              <a:gd name="T10" fmla="*/ 2147483646 w 289"/>
              <a:gd name="T11" fmla="*/ 2147483646 h 351"/>
              <a:gd name="T12" fmla="*/ 2147483646 w 289"/>
              <a:gd name="T13" fmla="*/ 2147483646 h 351"/>
              <a:gd name="T14" fmla="*/ 2147483646 w 289"/>
              <a:gd name="T15" fmla="*/ 2147483646 h 351"/>
              <a:gd name="T16" fmla="*/ 2147483646 w 289"/>
              <a:gd name="T17" fmla="*/ 2147483646 h 351"/>
              <a:gd name="T18" fmla="*/ 2147483646 w 289"/>
              <a:gd name="T19" fmla="*/ 2147483646 h 351"/>
              <a:gd name="T20" fmla="*/ 2147483646 w 289"/>
              <a:gd name="T21" fmla="*/ 2147483646 h 351"/>
              <a:gd name="T22" fmla="*/ 2147483646 w 289"/>
              <a:gd name="T23" fmla="*/ 0 h 351"/>
              <a:gd name="T24" fmla="*/ 2147483646 w 289"/>
              <a:gd name="T25" fmla="*/ 2147483646 h 351"/>
              <a:gd name="T26" fmla="*/ 2147483646 w 289"/>
              <a:gd name="T27" fmla="*/ 2147483646 h 351"/>
              <a:gd name="T28" fmla="*/ 2147483646 w 289"/>
              <a:gd name="T29" fmla="*/ 2147483646 h 351"/>
              <a:gd name="T30" fmla="*/ 2147483646 w 289"/>
              <a:gd name="T31" fmla="*/ 2147483646 h 351"/>
              <a:gd name="T32" fmla="*/ 2147483646 w 289"/>
              <a:gd name="T33" fmla="*/ 2147483646 h 351"/>
              <a:gd name="T34" fmla="*/ 2147483646 w 289"/>
              <a:gd name="T35" fmla="*/ 2147483646 h 351"/>
              <a:gd name="T36" fmla="*/ 2147483646 w 289"/>
              <a:gd name="T37" fmla="*/ 2147483646 h 351"/>
              <a:gd name="T38" fmla="*/ 2147483646 w 289"/>
              <a:gd name="T39" fmla="*/ 2147483646 h 351"/>
              <a:gd name="T40" fmla="*/ 2147483646 w 289"/>
              <a:gd name="T41" fmla="*/ 2147483646 h 351"/>
              <a:gd name="T42" fmla="*/ 2147483646 w 289"/>
              <a:gd name="T43" fmla="*/ 2147483646 h 351"/>
              <a:gd name="T44" fmla="*/ 2147483646 w 289"/>
              <a:gd name="T45" fmla="*/ 2147483646 h 351"/>
              <a:gd name="T46" fmla="*/ 2147483646 w 289"/>
              <a:gd name="T47" fmla="*/ 2147483646 h 351"/>
              <a:gd name="T48" fmla="*/ 2147483646 w 289"/>
              <a:gd name="T49" fmla="*/ 2147483646 h 351"/>
              <a:gd name="T50" fmla="*/ 2147483646 w 289"/>
              <a:gd name="T51" fmla="*/ 2147483646 h 351"/>
              <a:gd name="T52" fmla="*/ 2147483646 w 289"/>
              <a:gd name="T53" fmla="*/ 2147483646 h 351"/>
              <a:gd name="T54" fmla="*/ 2147483646 w 289"/>
              <a:gd name="T55" fmla="*/ 2147483646 h 351"/>
              <a:gd name="T56" fmla="*/ 2147483646 w 289"/>
              <a:gd name="T57" fmla="*/ 2147483646 h 351"/>
              <a:gd name="T58" fmla="*/ 2147483646 w 289"/>
              <a:gd name="T59" fmla="*/ 2147483646 h 351"/>
              <a:gd name="T60" fmla="*/ 2147483646 w 289"/>
              <a:gd name="T61" fmla="*/ 2147483646 h 351"/>
              <a:gd name="T62" fmla="*/ 2147483646 w 289"/>
              <a:gd name="T63" fmla="*/ 2147483646 h 351"/>
              <a:gd name="T64" fmla="*/ 2147483646 w 289"/>
              <a:gd name="T65" fmla="*/ 2147483646 h 351"/>
              <a:gd name="T66" fmla="*/ 2147483646 w 289"/>
              <a:gd name="T67" fmla="*/ 2147483646 h 351"/>
              <a:gd name="T68" fmla="*/ 2147483646 w 289"/>
              <a:gd name="T69" fmla="*/ 2147483646 h 351"/>
              <a:gd name="T70" fmla="*/ 2147483646 w 289"/>
              <a:gd name="T71" fmla="*/ 2147483646 h 351"/>
              <a:gd name="T72" fmla="*/ 2147483646 w 289"/>
              <a:gd name="T73" fmla="*/ 2147483646 h 351"/>
              <a:gd name="T74" fmla="*/ 2147483646 w 289"/>
              <a:gd name="T75" fmla="*/ 2147483646 h 351"/>
              <a:gd name="T76" fmla="*/ 2147483646 w 289"/>
              <a:gd name="T77" fmla="*/ 2147483646 h 351"/>
              <a:gd name="T78" fmla="*/ 2147483646 w 289"/>
              <a:gd name="T79" fmla="*/ 2147483646 h 351"/>
              <a:gd name="T80" fmla="*/ 0 w 289"/>
              <a:gd name="T81" fmla="*/ 2147483646 h 351"/>
              <a:gd name="T82" fmla="*/ 2147483646 w 289"/>
              <a:gd name="T83" fmla="*/ 2147483646 h 351"/>
              <a:gd name="T84" fmla="*/ 2147483646 w 289"/>
              <a:gd name="T85" fmla="*/ 2147483646 h 351"/>
              <a:gd name="T86" fmla="*/ 2147483646 w 289"/>
              <a:gd name="T87" fmla="*/ 2147483646 h 351"/>
              <a:gd name="T88" fmla="*/ 2147483646 w 289"/>
              <a:gd name="T89" fmla="*/ 2147483646 h 351"/>
              <a:gd name="T90" fmla="*/ 2147483646 w 289"/>
              <a:gd name="T91" fmla="*/ 2147483646 h 351"/>
              <a:gd name="T92" fmla="*/ 2147483646 w 289"/>
              <a:gd name="T93" fmla="*/ 2147483646 h 351"/>
              <a:gd name="T94" fmla="*/ 2147483646 w 289"/>
              <a:gd name="T95" fmla="*/ 2147483646 h 351"/>
              <a:gd name="T96" fmla="*/ 2147483646 w 289"/>
              <a:gd name="T97" fmla="*/ 2147483646 h 351"/>
              <a:gd name="T98" fmla="*/ 2147483646 w 289"/>
              <a:gd name="T99" fmla="*/ 2147483646 h 351"/>
              <a:gd name="T100" fmla="*/ 2147483646 w 289"/>
              <a:gd name="T101" fmla="*/ 2147483646 h 3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9" h="351">
                <a:moveTo>
                  <a:pt x="110" y="135"/>
                </a:moveTo>
                <a:lnTo>
                  <a:pt x="118" y="127"/>
                </a:lnTo>
                <a:lnTo>
                  <a:pt x="125" y="119"/>
                </a:lnTo>
                <a:lnTo>
                  <a:pt x="132" y="111"/>
                </a:lnTo>
                <a:lnTo>
                  <a:pt x="139" y="103"/>
                </a:lnTo>
                <a:lnTo>
                  <a:pt x="148" y="92"/>
                </a:lnTo>
                <a:lnTo>
                  <a:pt x="158" y="81"/>
                </a:lnTo>
                <a:lnTo>
                  <a:pt x="168" y="72"/>
                </a:lnTo>
                <a:lnTo>
                  <a:pt x="178" y="62"/>
                </a:lnTo>
                <a:lnTo>
                  <a:pt x="185" y="56"/>
                </a:lnTo>
                <a:lnTo>
                  <a:pt x="192" y="49"/>
                </a:lnTo>
                <a:lnTo>
                  <a:pt x="198" y="45"/>
                </a:lnTo>
                <a:lnTo>
                  <a:pt x="204" y="40"/>
                </a:lnTo>
                <a:lnTo>
                  <a:pt x="209" y="35"/>
                </a:lnTo>
                <a:lnTo>
                  <a:pt x="214" y="30"/>
                </a:lnTo>
                <a:lnTo>
                  <a:pt x="220" y="25"/>
                </a:lnTo>
                <a:lnTo>
                  <a:pt x="225" y="21"/>
                </a:lnTo>
                <a:lnTo>
                  <a:pt x="233" y="16"/>
                </a:lnTo>
                <a:lnTo>
                  <a:pt x="240" y="11"/>
                </a:lnTo>
                <a:lnTo>
                  <a:pt x="250" y="7"/>
                </a:lnTo>
                <a:lnTo>
                  <a:pt x="256" y="4"/>
                </a:lnTo>
                <a:lnTo>
                  <a:pt x="263" y="3"/>
                </a:lnTo>
                <a:lnTo>
                  <a:pt x="267" y="2"/>
                </a:lnTo>
                <a:lnTo>
                  <a:pt x="270" y="0"/>
                </a:lnTo>
                <a:lnTo>
                  <a:pt x="274" y="2"/>
                </a:lnTo>
                <a:lnTo>
                  <a:pt x="278" y="3"/>
                </a:lnTo>
                <a:lnTo>
                  <a:pt x="281" y="4"/>
                </a:lnTo>
                <a:lnTo>
                  <a:pt x="284" y="8"/>
                </a:lnTo>
                <a:lnTo>
                  <a:pt x="286" y="11"/>
                </a:lnTo>
                <a:lnTo>
                  <a:pt x="288" y="16"/>
                </a:lnTo>
                <a:lnTo>
                  <a:pt x="289" y="20"/>
                </a:lnTo>
                <a:lnTo>
                  <a:pt x="289" y="24"/>
                </a:lnTo>
                <a:lnTo>
                  <a:pt x="289" y="29"/>
                </a:lnTo>
                <a:lnTo>
                  <a:pt x="288" y="38"/>
                </a:lnTo>
                <a:lnTo>
                  <a:pt x="285" y="48"/>
                </a:lnTo>
                <a:lnTo>
                  <a:pt x="282" y="58"/>
                </a:lnTo>
                <a:lnTo>
                  <a:pt x="278" y="65"/>
                </a:lnTo>
                <a:lnTo>
                  <a:pt x="274" y="75"/>
                </a:lnTo>
                <a:lnTo>
                  <a:pt x="269" y="84"/>
                </a:lnTo>
                <a:lnTo>
                  <a:pt x="265" y="94"/>
                </a:lnTo>
                <a:lnTo>
                  <a:pt x="260" y="102"/>
                </a:lnTo>
                <a:lnTo>
                  <a:pt x="254" y="111"/>
                </a:lnTo>
                <a:lnTo>
                  <a:pt x="250" y="121"/>
                </a:lnTo>
                <a:lnTo>
                  <a:pt x="242" y="129"/>
                </a:lnTo>
                <a:lnTo>
                  <a:pt x="236" y="139"/>
                </a:lnTo>
                <a:lnTo>
                  <a:pt x="229" y="149"/>
                </a:lnTo>
                <a:lnTo>
                  <a:pt x="223" y="159"/>
                </a:lnTo>
                <a:lnTo>
                  <a:pt x="217" y="166"/>
                </a:lnTo>
                <a:lnTo>
                  <a:pt x="211" y="176"/>
                </a:lnTo>
                <a:lnTo>
                  <a:pt x="205" y="183"/>
                </a:lnTo>
                <a:lnTo>
                  <a:pt x="199" y="192"/>
                </a:lnTo>
                <a:lnTo>
                  <a:pt x="189" y="204"/>
                </a:lnTo>
                <a:lnTo>
                  <a:pt x="178" y="217"/>
                </a:lnTo>
                <a:lnTo>
                  <a:pt x="168" y="229"/>
                </a:lnTo>
                <a:lnTo>
                  <a:pt x="157" y="241"/>
                </a:lnTo>
                <a:lnTo>
                  <a:pt x="151" y="249"/>
                </a:lnTo>
                <a:lnTo>
                  <a:pt x="144" y="256"/>
                </a:lnTo>
                <a:lnTo>
                  <a:pt x="137" y="264"/>
                </a:lnTo>
                <a:lnTo>
                  <a:pt x="131" y="270"/>
                </a:lnTo>
                <a:lnTo>
                  <a:pt x="123" y="279"/>
                </a:lnTo>
                <a:lnTo>
                  <a:pt x="114" y="287"/>
                </a:lnTo>
                <a:lnTo>
                  <a:pt x="106" y="295"/>
                </a:lnTo>
                <a:lnTo>
                  <a:pt x="97" y="302"/>
                </a:lnTo>
                <a:lnTo>
                  <a:pt x="89" y="309"/>
                </a:lnTo>
                <a:lnTo>
                  <a:pt x="80" y="318"/>
                </a:lnTo>
                <a:lnTo>
                  <a:pt x="74" y="323"/>
                </a:lnTo>
                <a:lnTo>
                  <a:pt x="67" y="328"/>
                </a:lnTo>
                <a:lnTo>
                  <a:pt x="60" y="333"/>
                </a:lnTo>
                <a:lnTo>
                  <a:pt x="52" y="338"/>
                </a:lnTo>
                <a:lnTo>
                  <a:pt x="44" y="343"/>
                </a:lnTo>
                <a:lnTo>
                  <a:pt x="37" y="346"/>
                </a:lnTo>
                <a:lnTo>
                  <a:pt x="31" y="349"/>
                </a:lnTo>
                <a:lnTo>
                  <a:pt x="23" y="350"/>
                </a:lnTo>
                <a:lnTo>
                  <a:pt x="19" y="351"/>
                </a:lnTo>
                <a:lnTo>
                  <a:pt x="16" y="350"/>
                </a:lnTo>
                <a:lnTo>
                  <a:pt x="11" y="350"/>
                </a:lnTo>
                <a:lnTo>
                  <a:pt x="8" y="347"/>
                </a:lnTo>
                <a:lnTo>
                  <a:pt x="5" y="344"/>
                </a:lnTo>
                <a:lnTo>
                  <a:pt x="3" y="340"/>
                </a:lnTo>
                <a:lnTo>
                  <a:pt x="1" y="336"/>
                </a:lnTo>
                <a:lnTo>
                  <a:pt x="1" y="332"/>
                </a:lnTo>
                <a:lnTo>
                  <a:pt x="0" y="328"/>
                </a:lnTo>
                <a:lnTo>
                  <a:pt x="0" y="323"/>
                </a:lnTo>
                <a:lnTo>
                  <a:pt x="2" y="313"/>
                </a:lnTo>
                <a:lnTo>
                  <a:pt x="5" y="303"/>
                </a:lnTo>
                <a:lnTo>
                  <a:pt x="7" y="295"/>
                </a:lnTo>
                <a:lnTo>
                  <a:pt x="11" y="286"/>
                </a:lnTo>
                <a:lnTo>
                  <a:pt x="16" y="276"/>
                </a:lnTo>
                <a:lnTo>
                  <a:pt x="20" y="268"/>
                </a:lnTo>
                <a:lnTo>
                  <a:pt x="24" y="258"/>
                </a:lnTo>
                <a:lnTo>
                  <a:pt x="30" y="249"/>
                </a:lnTo>
                <a:lnTo>
                  <a:pt x="35" y="241"/>
                </a:lnTo>
                <a:lnTo>
                  <a:pt x="40" y="232"/>
                </a:lnTo>
                <a:lnTo>
                  <a:pt x="46" y="222"/>
                </a:lnTo>
                <a:lnTo>
                  <a:pt x="52" y="213"/>
                </a:lnTo>
                <a:lnTo>
                  <a:pt x="60" y="203"/>
                </a:lnTo>
                <a:lnTo>
                  <a:pt x="66" y="194"/>
                </a:lnTo>
                <a:lnTo>
                  <a:pt x="75" y="181"/>
                </a:lnTo>
                <a:lnTo>
                  <a:pt x="85" y="168"/>
                </a:lnTo>
                <a:lnTo>
                  <a:pt x="91" y="160"/>
                </a:lnTo>
                <a:lnTo>
                  <a:pt x="97" y="151"/>
                </a:lnTo>
                <a:lnTo>
                  <a:pt x="104" y="144"/>
                </a:lnTo>
                <a:lnTo>
                  <a:pt x="110" y="13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6" name="Freeform 40">
            <a:extLst>
              <a:ext uri="{FF2B5EF4-FFF2-40B4-BE49-F238E27FC236}">
                <a16:creationId xmlns:a16="http://schemas.microsoft.com/office/drawing/2014/main" id="{29EA35A6-2941-46B2-857B-B4A47ADC938D}"/>
              </a:ext>
            </a:extLst>
          </p:cNvPr>
          <p:cNvSpPr>
            <a:spLocks/>
          </p:cNvSpPr>
          <p:nvPr/>
        </p:nvSpPr>
        <p:spPr bwMode="auto">
          <a:xfrm>
            <a:off x="7010400" y="2590800"/>
            <a:ext cx="147638" cy="212725"/>
          </a:xfrm>
          <a:custGeom>
            <a:avLst/>
            <a:gdLst>
              <a:gd name="T0" fmla="*/ 2147483646 w 218"/>
              <a:gd name="T1" fmla="*/ 2147483646 h 419"/>
              <a:gd name="T2" fmla="*/ 2147483646 w 218"/>
              <a:gd name="T3" fmla="*/ 2147483646 h 419"/>
              <a:gd name="T4" fmla="*/ 2147483646 w 218"/>
              <a:gd name="T5" fmla="*/ 2147483646 h 419"/>
              <a:gd name="T6" fmla="*/ 2147483646 w 218"/>
              <a:gd name="T7" fmla="*/ 2147483646 h 419"/>
              <a:gd name="T8" fmla="*/ 2147483646 w 218"/>
              <a:gd name="T9" fmla="*/ 2147483646 h 419"/>
              <a:gd name="T10" fmla="*/ 2147483646 w 218"/>
              <a:gd name="T11" fmla="*/ 2147483646 h 419"/>
              <a:gd name="T12" fmla="*/ 2147483646 w 218"/>
              <a:gd name="T13" fmla="*/ 2147483646 h 419"/>
              <a:gd name="T14" fmla="*/ 2147483646 w 218"/>
              <a:gd name="T15" fmla="*/ 2147483646 h 419"/>
              <a:gd name="T16" fmla="*/ 2147483646 w 218"/>
              <a:gd name="T17" fmla="*/ 2147483646 h 419"/>
              <a:gd name="T18" fmla="*/ 0 w 218"/>
              <a:gd name="T19" fmla="*/ 2147483646 h 419"/>
              <a:gd name="T20" fmla="*/ 0 w 218"/>
              <a:gd name="T21" fmla="*/ 2147483646 h 419"/>
              <a:gd name="T22" fmla="*/ 2147483646 w 218"/>
              <a:gd name="T23" fmla="*/ 2147483646 h 419"/>
              <a:gd name="T24" fmla="*/ 2147483646 w 218"/>
              <a:gd name="T25" fmla="*/ 2147483646 h 419"/>
              <a:gd name="T26" fmla="*/ 2147483646 w 218"/>
              <a:gd name="T27" fmla="*/ 2147483646 h 419"/>
              <a:gd name="T28" fmla="*/ 2147483646 w 218"/>
              <a:gd name="T29" fmla="*/ 0 h 419"/>
              <a:gd name="T30" fmla="*/ 2147483646 w 218"/>
              <a:gd name="T31" fmla="*/ 2147483646 h 419"/>
              <a:gd name="T32" fmla="*/ 2147483646 w 218"/>
              <a:gd name="T33" fmla="*/ 2147483646 h 419"/>
              <a:gd name="T34" fmla="*/ 2147483646 w 218"/>
              <a:gd name="T35" fmla="*/ 2147483646 h 419"/>
              <a:gd name="T36" fmla="*/ 2147483646 w 218"/>
              <a:gd name="T37" fmla="*/ 2147483646 h 419"/>
              <a:gd name="T38" fmla="*/ 2147483646 w 218"/>
              <a:gd name="T39" fmla="*/ 2147483646 h 419"/>
              <a:gd name="T40" fmla="*/ 2147483646 w 218"/>
              <a:gd name="T41" fmla="*/ 2147483646 h 419"/>
              <a:gd name="T42" fmla="*/ 2147483646 w 218"/>
              <a:gd name="T43" fmla="*/ 2147483646 h 419"/>
              <a:gd name="T44" fmla="*/ 2147483646 w 218"/>
              <a:gd name="T45" fmla="*/ 2147483646 h 419"/>
              <a:gd name="T46" fmla="*/ 2147483646 w 218"/>
              <a:gd name="T47" fmla="*/ 2147483646 h 419"/>
              <a:gd name="T48" fmla="*/ 2147483646 w 218"/>
              <a:gd name="T49" fmla="*/ 2147483646 h 419"/>
              <a:gd name="T50" fmla="*/ 2147483646 w 218"/>
              <a:gd name="T51" fmla="*/ 2147483646 h 419"/>
              <a:gd name="T52" fmla="*/ 2147483646 w 218"/>
              <a:gd name="T53" fmla="*/ 2147483646 h 419"/>
              <a:gd name="T54" fmla="*/ 2147483646 w 218"/>
              <a:gd name="T55" fmla="*/ 2147483646 h 419"/>
              <a:gd name="T56" fmla="*/ 2147483646 w 218"/>
              <a:gd name="T57" fmla="*/ 2147483646 h 419"/>
              <a:gd name="T58" fmla="*/ 2147483646 w 218"/>
              <a:gd name="T59" fmla="*/ 2147483646 h 419"/>
              <a:gd name="T60" fmla="*/ 2147483646 w 218"/>
              <a:gd name="T61" fmla="*/ 2147483646 h 419"/>
              <a:gd name="T62" fmla="*/ 2147483646 w 218"/>
              <a:gd name="T63" fmla="*/ 2147483646 h 419"/>
              <a:gd name="T64" fmla="*/ 2147483646 w 218"/>
              <a:gd name="T65" fmla="*/ 2147483646 h 419"/>
              <a:gd name="T66" fmla="*/ 2147483646 w 218"/>
              <a:gd name="T67" fmla="*/ 2147483646 h 419"/>
              <a:gd name="T68" fmla="*/ 2147483646 w 218"/>
              <a:gd name="T69" fmla="*/ 2147483646 h 419"/>
              <a:gd name="T70" fmla="*/ 2147483646 w 218"/>
              <a:gd name="T71" fmla="*/ 2147483646 h 419"/>
              <a:gd name="T72" fmla="*/ 2147483646 w 218"/>
              <a:gd name="T73" fmla="*/ 2147483646 h 419"/>
              <a:gd name="T74" fmla="*/ 2147483646 w 218"/>
              <a:gd name="T75" fmla="*/ 2147483646 h 419"/>
              <a:gd name="T76" fmla="*/ 2147483646 w 218"/>
              <a:gd name="T77" fmla="*/ 2147483646 h 419"/>
              <a:gd name="T78" fmla="*/ 2147483646 w 218"/>
              <a:gd name="T79" fmla="*/ 2147483646 h 419"/>
              <a:gd name="T80" fmla="*/ 2147483646 w 218"/>
              <a:gd name="T81" fmla="*/ 2147483646 h 419"/>
              <a:gd name="T82" fmla="*/ 2147483646 w 218"/>
              <a:gd name="T83" fmla="*/ 2147483646 h 419"/>
              <a:gd name="T84" fmla="*/ 2147483646 w 218"/>
              <a:gd name="T85" fmla="*/ 2147483646 h 419"/>
              <a:gd name="T86" fmla="*/ 2147483646 w 218"/>
              <a:gd name="T87" fmla="*/ 2147483646 h 419"/>
              <a:gd name="T88" fmla="*/ 2147483646 w 218"/>
              <a:gd name="T89" fmla="*/ 2147483646 h 419"/>
              <a:gd name="T90" fmla="*/ 2147483646 w 218"/>
              <a:gd name="T91" fmla="*/ 2147483646 h 419"/>
              <a:gd name="T92" fmla="*/ 2147483646 w 218"/>
              <a:gd name="T93" fmla="*/ 2147483646 h 419"/>
              <a:gd name="T94" fmla="*/ 2147483646 w 218"/>
              <a:gd name="T95" fmla="*/ 2147483646 h 419"/>
              <a:gd name="T96" fmla="*/ 2147483646 w 218"/>
              <a:gd name="T97" fmla="*/ 2147483646 h 419"/>
              <a:gd name="T98" fmla="*/ 2147483646 w 218"/>
              <a:gd name="T99" fmla="*/ 2147483646 h 419"/>
              <a:gd name="T100" fmla="*/ 2147483646 w 218"/>
              <a:gd name="T101" fmla="*/ 2147483646 h 419"/>
              <a:gd name="T102" fmla="*/ 2147483646 w 218"/>
              <a:gd name="T103" fmla="*/ 2147483646 h 4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8" h="419">
                <a:moveTo>
                  <a:pt x="67" y="238"/>
                </a:moveTo>
                <a:lnTo>
                  <a:pt x="62" y="228"/>
                </a:lnTo>
                <a:lnTo>
                  <a:pt x="58" y="218"/>
                </a:lnTo>
                <a:lnTo>
                  <a:pt x="54" y="209"/>
                </a:lnTo>
                <a:lnTo>
                  <a:pt x="49" y="199"/>
                </a:lnTo>
                <a:lnTo>
                  <a:pt x="43" y="184"/>
                </a:lnTo>
                <a:lnTo>
                  <a:pt x="37" y="169"/>
                </a:lnTo>
                <a:lnTo>
                  <a:pt x="31" y="155"/>
                </a:lnTo>
                <a:lnTo>
                  <a:pt x="26" y="141"/>
                </a:lnTo>
                <a:lnTo>
                  <a:pt x="24" y="133"/>
                </a:lnTo>
                <a:lnTo>
                  <a:pt x="21" y="124"/>
                </a:lnTo>
                <a:lnTo>
                  <a:pt x="18" y="114"/>
                </a:lnTo>
                <a:lnTo>
                  <a:pt x="14" y="106"/>
                </a:lnTo>
                <a:lnTo>
                  <a:pt x="12" y="98"/>
                </a:lnTo>
                <a:lnTo>
                  <a:pt x="10" y="91"/>
                </a:lnTo>
                <a:lnTo>
                  <a:pt x="8" y="83"/>
                </a:lnTo>
                <a:lnTo>
                  <a:pt x="5" y="75"/>
                </a:lnTo>
                <a:lnTo>
                  <a:pt x="3" y="65"/>
                </a:lnTo>
                <a:lnTo>
                  <a:pt x="2" y="55"/>
                </a:lnTo>
                <a:lnTo>
                  <a:pt x="0" y="43"/>
                </a:lnTo>
                <a:lnTo>
                  <a:pt x="0" y="36"/>
                </a:lnTo>
                <a:lnTo>
                  <a:pt x="0" y="27"/>
                </a:lnTo>
                <a:lnTo>
                  <a:pt x="0" y="23"/>
                </a:lnTo>
                <a:lnTo>
                  <a:pt x="1" y="19"/>
                </a:lnTo>
                <a:lnTo>
                  <a:pt x="2" y="14"/>
                </a:lnTo>
                <a:lnTo>
                  <a:pt x="4" y="10"/>
                </a:lnTo>
                <a:lnTo>
                  <a:pt x="6" y="6"/>
                </a:lnTo>
                <a:lnTo>
                  <a:pt x="10" y="4"/>
                </a:lnTo>
                <a:lnTo>
                  <a:pt x="13" y="1"/>
                </a:lnTo>
                <a:lnTo>
                  <a:pt x="18" y="0"/>
                </a:lnTo>
                <a:lnTo>
                  <a:pt x="21" y="1"/>
                </a:lnTo>
                <a:lnTo>
                  <a:pt x="26" y="3"/>
                </a:lnTo>
                <a:lnTo>
                  <a:pt x="29" y="3"/>
                </a:lnTo>
                <a:lnTo>
                  <a:pt x="36" y="7"/>
                </a:lnTo>
                <a:lnTo>
                  <a:pt x="43" y="14"/>
                </a:lnTo>
                <a:lnTo>
                  <a:pt x="49" y="19"/>
                </a:lnTo>
                <a:lnTo>
                  <a:pt x="55" y="26"/>
                </a:lnTo>
                <a:lnTo>
                  <a:pt x="61" y="33"/>
                </a:lnTo>
                <a:lnTo>
                  <a:pt x="67" y="41"/>
                </a:lnTo>
                <a:lnTo>
                  <a:pt x="73" y="49"/>
                </a:lnTo>
                <a:lnTo>
                  <a:pt x="79" y="58"/>
                </a:lnTo>
                <a:lnTo>
                  <a:pt x="86" y="65"/>
                </a:lnTo>
                <a:lnTo>
                  <a:pt x="91" y="74"/>
                </a:lnTo>
                <a:lnTo>
                  <a:pt x="97" y="83"/>
                </a:lnTo>
                <a:lnTo>
                  <a:pt x="103" y="93"/>
                </a:lnTo>
                <a:lnTo>
                  <a:pt x="109" y="104"/>
                </a:lnTo>
                <a:lnTo>
                  <a:pt x="115" y="114"/>
                </a:lnTo>
                <a:lnTo>
                  <a:pt x="120" y="124"/>
                </a:lnTo>
                <a:lnTo>
                  <a:pt x="125" y="133"/>
                </a:lnTo>
                <a:lnTo>
                  <a:pt x="130" y="142"/>
                </a:lnTo>
                <a:lnTo>
                  <a:pt x="135" y="151"/>
                </a:lnTo>
                <a:lnTo>
                  <a:pt x="142" y="166"/>
                </a:lnTo>
                <a:lnTo>
                  <a:pt x="150" y="180"/>
                </a:lnTo>
                <a:lnTo>
                  <a:pt x="158" y="196"/>
                </a:lnTo>
                <a:lnTo>
                  <a:pt x="164" y="212"/>
                </a:lnTo>
                <a:lnTo>
                  <a:pt x="168" y="222"/>
                </a:lnTo>
                <a:lnTo>
                  <a:pt x="173" y="232"/>
                </a:lnTo>
                <a:lnTo>
                  <a:pt x="176" y="240"/>
                </a:lnTo>
                <a:lnTo>
                  <a:pt x="181" y="251"/>
                </a:lnTo>
                <a:lnTo>
                  <a:pt x="185" y="263"/>
                </a:lnTo>
                <a:lnTo>
                  <a:pt x="189" y="274"/>
                </a:lnTo>
                <a:lnTo>
                  <a:pt x="193" y="285"/>
                </a:lnTo>
                <a:lnTo>
                  <a:pt x="197" y="297"/>
                </a:lnTo>
                <a:lnTo>
                  <a:pt x="201" y="309"/>
                </a:lnTo>
                <a:lnTo>
                  <a:pt x="205" y="321"/>
                </a:lnTo>
                <a:lnTo>
                  <a:pt x="208" y="331"/>
                </a:lnTo>
                <a:lnTo>
                  <a:pt x="210" y="340"/>
                </a:lnTo>
                <a:lnTo>
                  <a:pt x="213" y="350"/>
                </a:lnTo>
                <a:lnTo>
                  <a:pt x="214" y="358"/>
                </a:lnTo>
                <a:lnTo>
                  <a:pt x="217" y="372"/>
                </a:lnTo>
                <a:lnTo>
                  <a:pt x="217" y="379"/>
                </a:lnTo>
                <a:lnTo>
                  <a:pt x="218" y="388"/>
                </a:lnTo>
                <a:lnTo>
                  <a:pt x="217" y="396"/>
                </a:lnTo>
                <a:lnTo>
                  <a:pt x="217" y="402"/>
                </a:lnTo>
                <a:lnTo>
                  <a:pt x="215" y="406"/>
                </a:lnTo>
                <a:lnTo>
                  <a:pt x="214" y="410"/>
                </a:lnTo>
                <a:lnTo>
                  <a:pt x="211" y="413"/>
                </a:lnTo>
                <a:lnTo>
                  <a:pt x="208" y="416"/>
                </a:lnTo>
                <a:lnTo>
                  <a:pt x="203" y="418"/>
                </a:lnTo>
                <a:lnTo>
                  <a:pt x="200" y="419"/>
                </a:lnTo>
                <a:lnTo>
                  <a:pt x="196" y="418"/>
                </a:lnTo>
                <a:lnTo>
                  <a:pt x="192" y="418"/>
                </a:lnTo>
                <a:lnTo>
                  <a:pt x="189" y="417"/>
                </a:lnTo>
                <a:lnTo>
                  <a:pt x="181" y="412"/>
                </a:lnTo>
                <a:lnTo>
                  <a:pt x="175" y="406"/>
                </a:lnTo>
                <a:lnTo>
                  <a:pt x="168" y="400"/>
                </a:lnTo>
                <a:lnTo>
                  <a:pt x="163" y="394"/>
                </a:lnTo>
                <a:lnTo>
                  <a:pt x="156" y="388"/>
                </a:lnTo>
                <a:lnTo>
                  <a:pt x="150" y="379"/>
                </a:lnTo>
                <a:lnTo>
                  <a:pt x="145" y="372"/>
                </a:lnTo>
                <a:lnTo>
                  <a:pt x="137" y="363"/>
                </a:lnTo>
                <a:lnTo>
                  <a:pt x="132" y="354"/>
                </a:lnTo>
                <a:lnTo>
                  <a:pt x="127" y="346"/>
                </a:lnTo>
                <a:lnTo>
                  <a:pt x="120" y="336"/>
                </a:lnTo>
                <a:lnTo>
                  <a:pt x="114" y="326"/>
                </a:lnTo>
                <a:lnTo>
                  <a:pt x="108" y="316"/>
                </a:lnTo>
                <a:lnTo>
                  <a:pt x="102" y="305"/>
                </a:lnTo>
                <a:lnTo>
                  <a:pt x="99" y="299"/>
                </a:lnTo>
                <a:lnTo>
                  <a:pt x="95" y="292"/>
                </a:lnTo>
                <a:lnTo>
                  <a:pt x="91" y="285"/>
                </a:lnTo>
                <a:lnTo>
                  <a:pt x="88" y="278"/>
                </a:lnTo>
                <a:lnTo>
                  <a:pt x="82" y="269"/>
                </a:lnTo>
                <a:lnTo>
                  <a:pt x="76" y="259"/>
                </a:lnTo>
                <a:lnTo>
                  <a:pt x="72" y="249"/>
                </a:lnTo>
                <a:lnTo>
                  <a:pt x="67" y="238"/>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Text Box 9">
            <a:extLst>
              <a:ext uri="{FF2B5EF4-FFF2-40B4-BE49-F238E27FC236}">
                <a16:creationId xmlns:a16="http://schemas.microsoft.com/office/drawing/2014/main" id="{F7ACF9E2-4682-4F4C-87DB-F25E7EF45A11}"/>
              </a:ext>
            </a:extLst>
          </p:cNvPr>
          <p:cNvSpPr txBox="1">
            <a:spLocks noChangeArrowheads="1"/>
          </p:cNvSpPr>
          <p:nvPr/>
        </p:nvSpPr>
        <p:spPr bwMode="auto">
          <a:xfrm>
            <a:off x="4419600" y="794288"/>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defRPr/>
            </a:pPr>
            <a:r>
              <a:rPr lang="en-US" sz="3600" b="1" dirty="0">
                <a:solidFill>
                  <a:schemeClr val="accent5">
                    <a:lumMod val="75000"/>
                  </a:schemeClr>
                </a:solidFill>
                <a:latin typeface="Times New Roman" panose="02020603050405020304" pitchFamily="18" charset="0"/>
                <a:cs typeface="Times New Roman" panose="02020603050405020304" pitchFamily="18" charset="0"/>
              </a:rPr>
              <a:t>TẬP LÀM VĂN</a:t>
            </a:r>
          </a:p>
        </p:txBody>
      </p:sp>
      <p:sp>
        <p:nvSpPr>
          <p:cNvPr id="5165" name="TextBox 3">
            <a:extLst>
              <a:ext uri="{FF2B5EF4-FFF2-40B4-BE49-F238E27FC236}">
                <a16:creationId xmlns:a16="http://schemas.microsoft.com/office/drawing/2014/main" id="{BE84EA4E-3F3D-4CA5-A1BF-394190B67404}"/>
              </a:ext>
            </a:extLst>
          </p:cNvPr>
          <p:cNvSpPr txBox="1">
            <a:spLocks noChangeArrowheads="1"/>
          </p:cNvSpPr>
          <p:nvPr/>
        </p:nvSpPr>
        <p:spPr bwMode="auto">
          <a:xfrm>
            <a:off x="2895600" y="1529716"/>
            <a:ext cx="66944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3600" b="1" dirty="0">
                <a:solidFill>
                  <a:srgbClr val="FF0000"/>
                </a:solidFill>
                <a:latin typeface="Times New Roman" panose="02020603050405020304" pitchFamily="18" charset="0"/>
                <a:cs typeface="Times New Roman" panose="02020603050405020304" pitchFamily="18" charset="0"/>
              </a:rPr>
              <a:t>BÀI: TRẢ BÀI VĂN VIẾT THƯ</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B5FC28-A3CE-44B2-9820-E513E46B7F6C}"/>
              </a:ext>
            </a:extLst>
          </p:cNvPr>
          <p:cNvSpPr txBox="1"/>
          <p:nvPr/>
        </p:nvSpPr>
        <p:spPr>
          <a:xfrm>
            <a:off x="2667000" y="1828800"/>
            <a:ext cx="6858000" cy="2554545"/>
          </a:xfrm>
          <a:prstGeom prst="rect">
            <a:avLst/>
          </a:prstGeom>
          <a:noFill/>
        </p:spPr>
        <p:txBody>
          <a:bodyPr wrap="square">
            <a:spAutoFit/>
          </a:bodyPr>
          <a:lstStyle/>
          <a:p>
            <a:pPr indent="-270510"/>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Hiểu được những lỗi mà thầy cô giáo chỉ ra trong bài</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p>
            <a:pPr indent="-270510"/>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 Biết cách sửa lỗi do giáo viên chỉ ra: về ý, bố cục, dùng từ, đặt câu, chính tả.</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p>
            <a:pPr indent="-270510"/>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 Hiểu và biết viết được những lời hay</a:t>
            </a:r>
            <a:r>
              <a:rPr lang="pt-BR" sz="3200" dirty="0">
                <a:effectLst/>
                <a:latin typeface=".VnTime" panose="020B7200000000000000" pitchFamily="34"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C6A167B-F035-4BC6-8F1E-485ED8E37919}"/>
              </a:ext>
            </a:extLst>
          </p:cNvPr>
          <p:cNvSpPr/>
          <p:nvPr/>
        </p:nvSpPr>
        <p:spPr>
          <a:xfrm>
            <a:off x="4769355" y="787211"/>
            <a:ext cx="2653290" cy="707886"/>
          </a:xfrm>
          <a:prstGeom prst="rect">
            <a:avLst/>
          </a:prstGeom>
          <a:noFill/>
        </p:spPr>
        <p:txBody>
          <a:bodyPr wrap="non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MỤC TIÊU</a:t>
            </a:r>
          </a:p>
        </p:txBody>
      </p:sp>
    </p:spTree>
    <p:extLst>
      <p:ext uri="{BB962C8B-B14F-4D97-AF65-F5344CB8AC3E}">
        <p14:creationId xmlns:p14="http://schemas.microsoft.com/office/powerpoint/2010/main" val="1046463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C8DE1E-B9C9-4F56-AB9F-1177FC1D5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118033"/>
          </a:xfrm>
          <a:prstGeom prst="rect">
            <a:avLst/>
          </a:prstGeom>
        </p:spPr>
      </p:pic>
      <p:grpSp>
        <p:nvGrpSpPr>
          <p:cNvPr id="7" name="Group 29">
            <a:extLst>
              <a:ext uri="{FF2B5EF4-FFF2-40B4-BE49-F238E27FC236}">
                <a16:creationId xmlns:a16="http://schemas.microsoft.com/office/drawing/2014/main" id="{3D0E4262-D29B-45B6-A7CC-EF1708044FA6}"/>
              </a:ext>
            </a:extLst>
          </p:cNvPr>
          <p:cNvGrpSpPr>
            <a:grpSpLocks/>
          </p:cNvGrpSpPr>
          <p:nvPr/>
        </p:nvGrpSpPr>
        <p:grpSpPr bwMode="auto">
          <a:xfrm>
            <a:off x="4419600" y="685800"/>
            <a:ext cx="3886200" cy="1168400"/>
            <a:chOff x="1608" y="240"/>
            <a:chExt cx="2448" cy="736"/>
          </a:xfrm>
        </p:grpSpPr>
        <p:sp>
          <p:nvSpPr>
            <p:cNvPr id="8" name="Text Box 18">
              <a:extLst>
                <a:ext uri="{FF2B5EF4-FFF2-40B4-BE49-F238E27FC236}">
                  <a16:creationId xmlns:a16="http://schemas.microsoft.com/office/drawing/2014/main" id="{BD194AF8-C3FB-48E2-A03B-EDBFE037DEFA}"/>
                </a:ext>
              </a:extLst>
            </p:cNvPr>
            <p:cNvSpPr txBox="1">
              <a:spLocks noChangeArrowheads="1"/>
            </p:cNvSpPr>
            <p:nvPr/>
          </p:nvSpPr>
          <p:spPr bwMode="auto">
            <a:xfrm>
              <a:off x="1872" y="240"/>
              <a:ext cx="192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u="sng">
                  <a:latin typeface="Times New Roman" panose="02020603050405020304" pitchFamily="18" charset="0"/>
                  <a:cs typeface="Times New Roman" panose="02020603050405020304" pitchFamily="18" charset="0"/>
                </a:rPr>
                <a:t>Tập làm văn</a:t>
              </a:r>
            </a:p>
          </p:txBody>
        </p:sp>
        <p:sp>
          <p:nvSpPr>
            <p:cNvPr id="9" name="Text Box 19">
              <a:extLst>
                <a:ext uri="{FF2B5EF4-FFF2-40B4-BE49-F238E27FC236}">
                  <a16:creationId xmlns:a16="http://schemas.microsoft.com/office/drawing/2014/main" id="{16FBCB09-CC31-42B1-B0B4-B51FAB8C7601}"/>
                </a:ext>
              </a:extLst>
            </p:cNvPr>
            <p:cNvSpPr txBox="1">
              <a:spLocks noChangeArrowheads="1"/>
            </p:cNvSpPr>
            <p:nvPr/>
          </p:nvSpPr>
          <p:spPr bwMode="auto">
            <a:xfrm>
              <a:off x="1608" y="608"/>
              <a:ext cx="244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dirty="0">
                  <a:latin typeface="Times New Roman" panose="02020603050405020304" pitchFamily="18" charset="0"/>
                  <a:cs typeface="Times New Roman" panose="02020603050405020304" pitchFamily="18" charset="0"/>
                </a:rPr>
                <a:t>Trả bài văn Viết thư</a:t>
              </a:r>
            </a:p>
          </p:txBody>
        </p:sp>
      </p:grpSp>
      <p:pic>
        <p:nvPicPr>
          <p:cNvPr id="10" name="Picture 9">
            <a:extLst>
              <a:ext uri="{FF2B5EF4-FFF2-40B4-BE49-F238E27FC236}">
                <a16:creationId xmlns:a16="http://schemas.microsoft.com/office/drawing/2014/main" id="{3E549079-5B65-48A6-9DF8-A81655444915}"/>
              </a:ext>
            </a:extLst>
          </p:cNvPr>
          <p:cNvPicPr>
            <a:picLocks noChangeAspect="1"/>
          </p:cNvPicPr>
          <p:nvPr/>
        </p:nvPicPr>
        <p:blipFill>
          <a:blip r:embed="rId3"/>
          <a:stretch>
            <a:fillRect/>
          </a:stretch>
        </p:blipFill>
        <p:spPr>
          <a:xfrm>
            <a:off x="914400" y="2438400"/>
            <a:ext cx="9163082" cy="4267570"/>
          </a:xfrm>
          <a:prstGeom prst="rect">
            <a:avLst/>
          </a:prstGeom>
        </p:spPr>
      </p:pic>
    </p:spTree>
    <p:extLst>
      <p:ext uri="{BB962C8B-B14F-4D97-AF65-F5344CB8AC3E}">
        <p14:creationId xmlns:p14="http://schemas.microsoft.com/office/powerpoint/2010/main" val="348528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E8AF78-126E-480A-AD5E-1DBA3E4EA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 y="0"/>
            <a:ext cx="12192000" cy="6849174"/>
          </a:xfrm>
          <a:prstGeom prst="rect">
            <a:avLst/>
          </a:prstGeom>
        </p:spPr>
      </p:pic>
      <p:sp>
        <p:nvSpPr>
          <p:cNvPr id="7" name="Text Box 2">
            <a:extLst>
              <a:ext uri="{FF2B5EF4-FFF2-40B4-BE49-F238E27FC236}">
                <a16:creationId xmlns:a16="http://schemas.microsoft.com/office/drawing/2014/main" id="{29E3BA7D-7E38-42F3-8962-1D47FECC7631}"/>
              </a:ext>
            </a:extLst>
          </p:cNvPr>
          <p:cNvSpPr txBox="1">
            <a:spLocks noChangeArrowheads="1"/>
          </p:cNvSpPr>
          <p:nvPr/>
        </p:nvSpPr>
        <p:spPr bwMode="auto">
          <a:xfrm>
            <a:off x="228600" y="481394"/>
            <a:ext cx="10972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b="1" i="0" u="none" strike="noStrike" kern="0" cap="none" spc="0" normalizeH="0" baseline="0" noProof="0" dirty="0" err="1">
                <a:ln>
                  <a:noFill/>
                </a:ln>
                <a:solidFill>
                  <a:srgbClr val="000000"/>
                </a:solidFill>
                <a:effectLst/>
                <a:uLnTx/>
                <a:uFillTx/>
              </a:rPr>
              <a:t>Đề</a:t>
            </a:r>
            <a:r>
              <a:rPr kumimoji="0" lang="en-US" altLang="en-US" b="1" i="0" u="none" strike="noStrike" kern="0" cap="none" spc="0" normalizeH="0" baseline="0" noProof="0" dirty="0">
                <a:ln>
                  <a:noFill/>
                </a:ln>
                <a:solidFill>
                  <a:srgbClr val="000000"/>
                </a:solidFill>
                <a:effectLst/>
                <a:uLnTx/>
                <a:uFillTx/>
              </a:rPr>
              <a:t> 1:</a:t>
            </a:r>
            <a:r>
              <a:rPr kumimoji="0" lang="en-US" altLang="en-US" b="0" i="0" u="none" strike="noStrike" kern="0" cap="none" spc="0" normalizeH="0" baseline="0" noProof="0" dirty="0">
                <a:ln>
                  <a:noFill/>
                </a:ln>
                <a:solidFill>
                  <a:srgbClr val="000000"/>
                </a:solidFill>
                <a:effectLst/>
                <a:uLnTx/>
                <a:uFillTx/>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dịp</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hãy</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viết</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thư</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thân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giáo</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bạn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để</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thăm</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hỏi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chúc</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mừng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8" name="Text Box 3">
            <a:extLst>
              <a:ext uri="{FF2B5EF4-FFF2-40B4-BE49-F238E27FC236}">
                <a16:creationId xmlns:a16="http://schemas.microsoft.com/office/drawing/2014/main" id="{866BB261-F37C-4CC4-9034-17FD814D7E2C}"/>
              </a:ext>
            </a:extLst>
          </p:cNvPr>
          <p:cNvSpPr txBox="1">
            <a:spLocks noChangeArrowheads="1"/>
          </p:cNvSpPr>
          <p:nvPr/>
        </p:nvSpPr>
        <p:spPr bwMode="auto">
          <a:xfrm>
            <a:off x="228600" y="1819813"/>
            <a:ext cx="106545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b="1" i="0" u="none" strike="noStrike" kern="0" cap="none" spc="0" normalizeH="0" baseline="0" noProof="0" dirty="0" err="1">
                <a:ln>
                  <a:noFill/>
                </a:ln>
                <a:solidFill>
                  <a:srgbClr val="000000"/>
                </a:solidFill>
                <a:effectLst/>
                <a:uLnTx/>
                <a:uFillTx/>
              </a:rPr>
              <a:t>Đề</a:t>
            </a:r>
            <a:r>
              <a:rPr kumimoji="0" lang="en-US" altLang="en-US" b="1" i="0" u="none" strike="noStrike" kern="0" cap="none" spc="0" normalizeH="0" baseline="0" noProof="0" dirty="0">
                <a:ln>
                  <a:noFill/>
                </a:ln>
                <a:solidFill>
                  <a:srgbClr val="000000"/>
                </a:solidFill>
                <a:effectLst/>
                <a:uLnTx/>
                <a:uFillTx/>
              </a:rPr>
              <a:t> 2:</a:t>
            </a:r>
            <a:r>
              <a:rPr kumimoji="0" lang="en-US" altLang="en-US" b="0" i="0" u="none" strike="noStrike" kern="0" cap="none" spc="0" normalizeH="0" baseline="0" noProof="0" dirty="0">
                <a:ln>
                  <a:noFill/>
                </a:ln>
                <a:solidFill>
                  <a:srgbClr val="000000"/>
                </a:solidFill>
                <a:effectLst/>
                <a:uLnTx/>
                <a:uFillTx/>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dịp</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sinh</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nhật</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thân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đang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xa</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hãy</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viết</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thư</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thăm</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hỏi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chúc</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mừng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thân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9" name="Text Box 4">
            <a:extLst>
              <a:ext uri="{FF2B5EF4-FFF2-40B4-BE49-F238E27FC236}">
                <a16:creationId xmlns:a16="http://schemas.microsoft.com/office/drawing/2014/main" id="{C1EF6B3F-5C4D-41DF-8353-9B6700AFA3CA}"/>
              </a:ext>
            </a:extLst>
          </p:cNvPr>
          <p:cNvSpPr txBox="1">
            <a:spLocks noChangeArrowheads="1"/>
          </p:cNvSpPr>
          <p:nvPr/>
        </p:nvSpPr>
        <p:spPr bwMode="auto">
          <a:xfrm>
            <a:off x="228600" y="3126675"/>
            <a:ext cx="107677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b="1" i="0" u="none" strike="noStrike" kern="0" cap="none" spc="0" normalizeH="0" baseline="0" noProof="0" dirty="0" err="1">
                <a:ln>
                  <a:noFill/>
                </a:ln>
                <a:solidFill>
                  <a:srgbClr val="000000"/>
                </a:solidFill>
                <a:effectLst/>
                <a:uLnTx/>
                <a:uFillTx/>
              </a:rPr>
              <a:t>Đề</a:t>
            </a:r>
            <a:r>
              <a:rPr kumimoji="0" lang="en-US" altLang="en-US" b="1" i="0" u="none" strike="noStrike" kern="0" cap="none" spc="0" normalizeH="0" baseline="0" noProof="0" dirty="0">
                <a:ln>
                  <a:noFill/>
                </a:ln>
                <a:solidFill>
                  <a:srgbClr val="000000"/>
                </a:solidFill>
                <a:effectLst/>
                <a:uLnTx/>
                <a:uFillTx/>
              </a:rPr>
              <a:t> 3:</a:t>
            </a:r>
            <a:r>
              <a:rPr kumimoji="0" lang="en-US" altLang="en-US" b="0" i="0" u="none" strike="noStrike" kern="0" cap="none" spc="0" normalizeH="0" baseline="0" noProof="0" dirty="0">
                <a:ln>
                  <a:noFill/>
                </a:ln>
                <a:solidFill>
                  <a:srgbClr val="000000"/>
                </a:solidFill>
                <a:effectLst/>
                <a:uLnTx/>
                <a:uFillTx/>
              </a:rPr>
              <a:t> </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Nghe tin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quê</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bạn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thiệt</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hại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do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bão</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hãy</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viết</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thư</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thăm</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hỏi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viên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bạn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em</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0" name="Text Box 5">
            <a:extLst>
              <a:ext uri="{FF2B5EF4-FFF2-40B4-BE49-F238E27FC236}">
                <a16:creationId xmlns:a16="http://schemas.microsoft.com/office/drawing/2014/main" id="{7532454C-BF39-4547-AEA7-ADD98DB57FA4}"/>
              </a:ext>
            </a:extLst>
          </p:cNvPr>
          <p:cNvSpPr txBox="1">
            <a:spLocks noChangeArrowheads="1"/>
          </p:cNvSpPr>
          <p:nvPr/>
        </p:nvSpPr>
        <p:spPr bwMode="auto">
          <a:xfrm>
            <a:off x="228600" y="4433537"/>
            <a:ext cx="102104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b="1" i="0" u="none" strike="noStrike" kern="0" cap="none" spc="0" normalizeH="0" baseline="0" noProof="0" dirty="0" err="1">
                <a:ln>
                  <a:noFill/>
                </a:ln>
                <a:solidFill>
                  <a:srgbClr val="000000"/>
                </a:solidFill>
                <a:effectLst/>
                <a:uLnTx/>
                <a:uFillTx/>
              </a:rPr>
              <a:t>Đề</a:t>
            </a:r>
            <a:r>
              <a:rPr kumimoji="0" lang="en-US" altLang="en-US" b="1" i="0" u="none" strike="noStrike" kern="0" cap="none" spc="0" normalizeH="0" baseline="0" noProof="0" dirty="0">
                <a:ln>
                  <a:noFill/>
                </a:ln>
                <a:solidFill>
                  <a:srgbClr val="000000"/>
                </a:solidFill>
                <a:effectLst/>
                <a:uLnTx/>
                <a:uFillTx/>
              </a:rPr>
              <a:t> 4:</a:t>
            </a:r>
            <a:r>
              <a:rPr kumimoji="0" lang="en-US" altLang="en-US" b="0" i="0" u="none" strike="noStrike" kern="0" cap="none" spc="0" normalizeH="0" baseline="0" noProof="0" dirty="0">
                <a:ln>
                  <a:noFill/>
                </a:ln>
                <a:solidFill>
                  <a:srgbClr val="000000"/>
                </a:solidFill>
                <a:effectLst/>
                <a:uLnTx/>
                <a:uFillTx/>
              </a:rPr>
              <a:t> </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Nghe tin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đình</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thân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xa</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chuyện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buồn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đau</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ốm</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mất</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gặp</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gặp</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tai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nạn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Hãy</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viết</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thư</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thăm</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hỏi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viên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643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7D70F5-2BB4-4858-A217-0B605D3D0CA4}"/>
              </a:ext>
            </a:extLst>
          </p:cNvPr>
          <p:cNvSpPr/>
          <p:nvPr/>
        </p:nvSpPr>
        <p:spPr>
          <a:xfrm>
            <a:off x="3352799" y="2505670"/>
            <a:ext cx="525779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eaLnBrk="1" hangingPunct="1">
              <a:spcBef>
                <a:spcPct val="0"/>
              </a:spcBef>
              <a:buFontTx/>
              <a:buNone/>
            </a:pPr>
            <a:r>
              <a:rPr lang="en-US" altLang="en-US" sz="5400" dirty="0">
                <a:solidFill>
                  <a:schemeClr val="hlink"/>
                </a:solidFill>
                <a:latin typeface="Times New Roman" panose="02020603050405020304" pitchFamily="18" charset="0"/>
                <a:cs typeface="Times New Roman" panose="02020603050405020304" pitchFamily="18" charset="0"/>
              </a:rPr>
              <a:t>HOẠT ĐỘNG 1:</a:t>
            </a:r>
            <a:endParaRPr lang="en-US" altLang="en-US" sz="5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8E5D3AE-5449-459A-B22B-37111C2E59C9}"/>
              </a:ext>
            </a:extLst>
          </p:cNvPr>
          <p:cNvSpPr txBox="1"/>
          <p:nvPr/>
        </p:nvSpPr>
        <p:spPr>
          <a:xfrm>
            <a:off x="2705099" y="3429000"/>
            <a:ext cx="6781802" cy="646331"/>
          </a:xfrm>
          <a:prstGeom prst="rect">
            <a:avLst/>
          </a:prstGeom>
          <a:noFill/>
        </p:spPr>
        <p:txBody>
          <a:bodyPr wrap="square" rtlCol="0">
            <a:spAutoFit/>
          </a:bodyPr>
          <a:lstStyle/>
          <a:p>
            <a:r>
              <a:rPr lang="en-US" altLang="en-US" sz="3600" b="1" dirty="0" err="1">
                <a:latin typeface="Times New Roman" panose="02020603050405020304" pitchFamily="18" charset="0"/>
                <a:cs typeface="Times New Roman" panose="02020603050405020304" pitchFamily="18" charset="0"/>
              </a:rPr>
              <a:t>Nhận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xét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làm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HS</a:t>
            </a:r>
            <a:endParaRPr lang="en-US" sz="3600" b="1" dirty="0"/>
          </a:p>
        </p:txBody>
      </p:sp>
    </p:spTree>
    <p:extLst>
      <p:ext uri="{BB962C8B-B14F-4D97-AF65-F5344CB8AC3E}">
        <p14:creationId xmlns:p14="http://schemas.microsoft.com/office/powerpoint/2010/main" val="19874972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859CFC38-9DD4-4621-B216-16984A81F146}"/>
              </a:ext>
            </a:extLst>
          </p:cNvPr>
          <p:cNvSpPr txBox="1">
            <a:spLocks noChangeArrowheads="1"/>
          </p:cNvSpPr>
          <p:nvPr/>
        </p:nvSpPr>
        <p:spPr bwMode="auto">
          <a:xfrm>
            <a:off x="571500" y="685800"/>
            <a:ext cx="11049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i="1" dirty="0">
                <a:latin typeface="Times New Roman" panose="02020603050405020304" pitchFamily="18" charset="0"/>
                <a:cs typeface="Times New Roman" panose="02020603050405020304" pitchFamily="18" charset="0"/>
              </a:rPr>
              <a:t>1</a:t>
            </a:r>
            <a:r>
              <a:rPr lang="en-US" altLang="en-US" sz="3600" b="1" i="1" dirty="0">
                <a:cs typeface="Arial" panose="020B0604020202020204" pitchFamily="34" charset="0"/>
              </a:rPr>
              <a:t>. </a:t>
            </a:r>
            <a:r>
              <a:rPr lang="en-US" altLang="en-US" sz="3600" b="1" i="1" dirty="0" err="1">
                <a:latin typeface="Times New Roman" panose="02020603050405020304" pitchFamily="18" charset="0"/>
                <a:cs typeface="Times New Roman" panose="02020603050405020304" pitchFamily="18" charset="0"/>
              </a:rPr>
              <a:t>Nhận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xét</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chung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về</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kết</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quả</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bài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viết</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của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hs</a:t>
            </a:r>
            <a:r>
              <a:rPr lang="en-US" altLang="en-US" sz="3600" b="1" i="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a) </a:t>
            </a:r>
            <a:r>
              <a:rPr lang="en-US" altLang="en-US" sz="3600" dirty="0" err="1">
                <a:latin typeface="Times New Roman" panose="02020603050405020304" pitchFamily="18" charset="0"/>
                <a:cs typeface="Times New Roman" panose="02020603050405020304" pitchFamily="18" charset="0"/>
              </a:rPr>
              <a:t>Ưu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điểm</a:t>
            </a:r>
            <a:r>
              <a:rPr lang="en-US" altLang="en-US" sz="3600" dirty="0">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định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đúng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đề</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kiểu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viết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thư</a:t>
            </a:r>
            <a:r>
              <a:rPr lang="en-US" altLang="en-US" sz="3600" dirty="0">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Biết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bố</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cục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thư</a:t>
            </a:r>
            <a:r>
              <a:rPr lang="en-US" altLang="en-US" sz="3600" dirty="0">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hợp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đề</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chọn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biết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dùng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từ</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xưng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hô</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đúng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cầu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đề</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bài</a:t>
            </a:r>
            <a:endParaRPr lang="en-US" altLang="en-US" sz="36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b) </a:t>
            </a:r>
            <a:r>
              <a:rPr lang="en-US" altLang="en-US" sz="3600" dirty="0" err="1">
                <a:latin typeface="Times New Roman" panose="02020603050405020304" pitchFamily="18" charset="0"/>
                <a:cs typeface="Times New Roman" panose="02020603050405020304" pitchFamily="18" charset="0"/>
              </a:rPr>
              <a:t>Hạn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chế</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còn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viết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mắc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lỗi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chính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tả</a:t>
            </a:r>
            <a:r>
              <a:rPr lang="en-US" altLang="en-US" sz="3600" dirty="0">
                <a:latin typeface="Times New Roman" panose="02020603050405020304" pitchFamily="18" charset="0"/>
                <a:cs typeface="Times New Roman" panose="02020603050405020304" pitchFamily="18" charset="0"/>
              </a:rPr>
              <a:t> , </a:t>
            </a:r>
            <a:r>
              <a:rPr lang="en-US" altLang="en-US" sz="3600" dirty="0" err="1">
                <a:latin typeface="Times New Roman" panose="02020603050405020304" pitchFamily="18" charset="0"/>
                <a:cs typeface="Times New Roman" panose="02020603050405020304" pitchFamily="18" charset="0"/>
              </a:rPr>
              <a:t>lỗi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dùng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từ</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chưa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tốt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diễn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đạt</a:t>
            </a:r>
            <a:r>
              <a:rPr lang="en-US" altLang="en-US" sz="3600" dirty="0">
                <a:latin typeface="Times New Roman" panose="02020603050405020304" pitchFamily="18" charset="0"/>
                <a:cs typeface="Times New Roman" panose="02020603050405020304" pitchFamily="18" charset="0"/>
              </a:rPr>
              <a:t> ý </a:t>
            </a:r>
            <a:r>
              <a:rPr lang="en-US" altLang="en-US" sz="3600" dirty="0" err="1">
                <a:latin typeface="Times New Roman" panose="02020603050405020304" pitchFamily="18" charset="0"/>
                <a:cs typeface="Times New Roman" panose="02020603050405020304" pitchFamily="18" charset="0"/>
              </a:rPr>
              <a:t>chưa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đầy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đủ</a:t>
            </a:r>
            <a:endParaRPr lang="vi-V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538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heckerboard(across)">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3&quot;/&gt;&lt;/object&gt;&lt;object type=&quot;3&quot; unique_id=&quot;10005&quot;&gt;&lt;property id=&quot;20148&quot; value=&quot;5&quot;/&gt;&lt;property id=&quot;20300&quot; value=&quot;Slide 2&quot;/&gt;&lt;property id=&quot;20307&quot; value=&quot;284&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76&quot;/&gt;&lt;/object&gt;&lt;object type=&quot;3&quot; unique_id=&quot;10011&quot;&gt;&lt;property id=&quot;20148&quot; value=&quot;5&quot;/&gt;&lt;property id=&quot;20300&quot; value=&quot;Slide 8&quot;/&gt;&lt;property id=&quot;20307&quot; value=&quot;266&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77&quot;/&gt;&lt;/object&gt;&lt;object type=&quot;3&quot; unique_id=&quot;10014&quot;&gt;&lt;property id=&quot;20148&quot; value=&quot;5&quot;/&gt;&lt;property id=&quot;20300&quot; value=&quot;Slide 11&quot;/&gt;&lt;property id=&quot;20307&quot; value=&quot;278&quot;/&gt;&lt;/object&gt;&lt;object type=&quot;3&quot; unique_id=&quot;10015&quot;&gt;&lt;property id=&quot;20148&quot; value=&quot;5&quot;/&gt;&lt;property id=&quot;20300&quot; value=&quot;Slide 12&quot;/&gt;&lt;property id=&quot;20307&quot; value=&quot;279&quot;/&gt;&lt;/object&gt;&lt;object type=&quot;3&quot; unique_id=&quot;10016&quot;&gt;&lt;property id=&quot;20148&quot; value=&quot;5&quot;/&gt;&lt;property id=&quot;20300&quot; value=&quot;Slide 13&quot;/&gt;&lt;property id=&quot;20307&quot; value=&quot;275&quot;/&gt;&lt;/object&gt;&lt;object type=&quot;3&quot; unique_id=&quot;10017&quot;&gt;&lt;property id=&quot;20148&quot; value=&quot;5&quot;/&gt;&lt;property id=&quot;20300&quot; value=&quot;Slide 14&quot;/&gt;&lt;property id=&quot;20307&quot; value=&quot;282&quot;/&gt;&lt;/object&gt;&lt;object type=&quot;3&quot; unique_id=&quot;10359&quot;&gt;&lt;property id=&quot;20148&quot; value=&quot;5&quot;/&gt;&lt;property id=&quot;20300&quot; value=&quot;Slide 15&quot;/&gt;&lt;property id=&quot;20307&quot; value=&quot;285&quot;/&gt;&lt;/object&gt;&lt;/object&gt;&lt;/object&gt;&lt;/database&gt;"/>
  <p:tag name="SECTOMILLISECCONVERTED" val="1"/>
  <p:tag name="INKNOELEADERBOARD" val="-11625800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1870</TotalTime>
  <Words>2106</Words>
  <Application>Microsoft Office PowerPoint</Application>
  <PresentationFormat>Widescreen</PresentationFormat>
  <Paragraphs>128</Paragraphs>
  <Slides>29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KẾT QUẢ BÀI LÀM CỦA HỌC SINH</vt:lpstr>
      <vt:lpstr>PowerPoint Presentation</vt:lpstr>
      <vt:lpstr>PowerPoint Presentation</vt:lpstr>
      <vt:lpstr>HƯỚNG DẪN SỬA LỖI CHÍNH TẢ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YlmF</dc:creator>
  <cp:lastModifiedBy>ADMIN</cp:lastModifiedBy>
  <cp:revision>206</cp:revision>
  <dcterms:created xsi:type="dcterms:W3CDTF">2001-12-31T18:28:26Z</dcterms:created>
  <dcterms:modified xsi:type="dcterms:W3CDTF">2021-10-09T08:17:54Z</dcterms:modified>
</cp:coreProperties>
</file>