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8"/>
  </p:notesMasterIdLst>
  <p:sldIdLst>
    <p:sldId id="296" r:id="rId2"/>
    <p:sldId id="286" r:id="rId3"/>
    <p:sldId id="297" r:id="rId4"/>
    <p:sldId id="278" r:id="rId5"/>
    <p:sldId id="279" r:id="rId6"/>
    <p:sldId id="289" r:id="rId7"/>
    <p:sldId id="267" r:id="rId8"/>
    <p:sldId id="288" r:id="rId9"/>
    <p:sldId id="264" r:id="rId10"/>
    <p:sldId id="290" r:id="rId11"/>
    <p:sldId id="291" r:id="rId12"/>
    <p:sldId id="292" r:id="rId13"/>
    <p:sldId id="293" r:id="rId14"/>
    <p:sldId id="294" r:id="rId15"/>
    <p:sldId id="295" r:id="rId16"/>
    <p:sldId id="28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161"/>
    <a:srgbClr val="6E3D65"/>
    <a:srgbClr val="42B4A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1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18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9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5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54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7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15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0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4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22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6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3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8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36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  <p:sldLayoutId id="2147483656" r:id="rId14"/>
    <p:sldLayoutId id="2147483655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1560A17-384C-45AC-A1D6-ACE15D7F8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2088079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>
            <a:extLst>
              <a:ext uri="{FF2B5EF4-FFF2-40B4-BE49-F238E27FC236}">
                <a16:creationId xmlns:a16="http://schemas.microsoft.com/office/drawing/2014/main" id="{F58C08E4-8EB3-4CCA-9394-A55C52E60FA0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id="{800E990D-073D-494E-8A6D-7B7903BC455C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id="{12E2176B-47B8-4E72-86A2-D64CEB52BF4D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10">
            <a:extLst>
              <a:ext uri="{FF2B5EF4-FFF2-40B4-BE49-F238E27FC236}">
                <a16:creationId xmlns:a16="http://schemas.microsoft.com/office/drawing/2014/main" id="{18D92B27-24DF-421F-8D31-6AF973E2AE06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11">
            <a:extLst>
              <a:ext uri="{FF2B5EF4-FFF2-40B4-BE49-F238E27FC236}">
                <a16:creationId xmlns:a16="http://schemas.microsoft.com/office/drawing/2014/main" id="{50FDAF72-6DFC-4165-A539-7EC7596ACD26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2">
            <a:extLst>
              <a:ext uri="{FF2B5EF4-FFF2-40B4-BE49-F238E27FC236}">
                <a16:creationId xmlns:a16="http://schemas.microsoft.com/office/drawing/2014/main" id="{F8A40BFA-DEB6-4C21-AB9A-9F72087FFFC4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735A075D-7A06-4EEA-A8F2-528F45FDC4BF}"/>
              </a:ext>
            </a:extLst>
          </p:cNvPr>
          <p:cNvGrpSpPr>
            <a:grpSpLocks/>
          </p:cNvGrpSpPr>
          <p:nvPr/>
        </p:nvGrpSpPr>
        <p:grpSpPr bwMode="auto">
          <a:xfrm>
            <a:off x="191293" y="1256737"/>
            <a:ext cx="11990387" cy="833438"/>
            <a:chOff x="227501" y="1650691"/>
            <a:chExt cx="11991001" cy="83315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438C778-1B1E-4EF0-B485-2F4EE4555D44}"/>
                </a:ext>
              </a:extLst>
            </p:cNvPr>
            <p:cNvSpPr txBox="1"/>
            <p:nvPr/>
          </p:nvSpPr>
          <p:spPr>
            <a:xfrm>
              <a:off x="6004709" y="1652278"/>
              <a:ext cx="311166" cy="8299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文本框 8">
              <a:extLst>
                <a:ext uri="{FF2B5EF4-FFF2-40B4-BE49-F238E27FC236}">
                  <a16:creationId xmlns:a16="http://schemas.microsoft.com/office/drawing/2014/main" id="{39E37F3D-D7A6-494F-B99A-BEC4D2FA349E}"/>
                </a:ext>
              </a:extLst>
            </p:cNvPr>
            <p:cNvSpPr txBox="1"/>
            <p:nvPr/>
          </p:nvSpPr>
          <p:spPr>
            <a:xfrm>
              <a:off x="227502" y="1652786"/>
              <a:ext cx="11991000" cy="83105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>
                  <a:ln w="57150">
                    <a:solidFill>
                      <a:srgbClr val="2E3747"/>
                    </a:solidFill>
                  </a:ln>
                  <a:solidFill>
                    <a:srgbClr val="70D9D9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Chào mừng các em đã đến với tiết Tập làm văn</a:t>
              </a:r>
              <a:r>
                <a:rPr lang="zh-CN" altLang="en-US" sz="4800">
                  <a:ln w="57150">
                    <a:solidFill>
                      <a:srgbClr val="2E3747"/>
                    </a:solidFill>
                  </a:ln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</a:p>
          </p:txBody>
        </p: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3BBB05FC-E89C-4B38-8FE4-C16FE082C8D7}"/>
                </a:ext>
              </a:extLst>
            </p:cNvPr>
            <p:cNvSpPr txBox="1"/>
            <p:nvPr/>
          </p:nvSpPr>
          <p:spPr>
            <a:xfrm>
              <a:off x="227501" y="1650691"/>
              <a:ext cx="11991000" cy="83105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Chào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mừng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các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em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đã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đến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với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tiết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Tập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làm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văn</a:t>
              </a:r>
              <a:r>
                <a:rPr lang="zh-CN" altLang="en-US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</a:p>
          </p:txBody>
        </p:sp>
      </p:grpSp>
      <p:sp>
        <p:nvSpPr>
          <p:cNvPr id="13" name="Cloud Callout 8">
            <a:extLst>
              <a:ext uri="{FF2B5EF4-FFF2-40B4-BE49-F238E27FC236}">
                <a16:creationId xmlns:a16="http://schemas.microsoft.com/office/drawing/2014/main" id="{221C14DF-41EB-456C-9CCF-416574041334}"/>
              </a:ext>
            </a:extLst>
          </p:cNvPr>
          <p:cNvSpPr/>
          <p:nvPr/>
        </p:nvSpPr>
        <p:spPr>
          <a:xfrm>
            <a:off x="4794250" y="2365375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4" name="Audio 9">
            <a:hlinkClick r:id="" action="ppaction://media"/>
            <a:extLst>
              <a:ext uri="{FF2B5EF4-FFF2-40B4-BE49-F238E27FC236}">
                <a16:creationId xmlns:a16="http://schemas.microsoft.com/office/drawing/2014/main" id="{4339D5EE-17F1-4D5E-8936-28AE82282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65571-FB2A-4119-8AE1-AB8269076238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6357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ình ảnh những bé gái xinh đẹp xứng danh hoa hậu tương lai - Tin Mới Tin tức">
            <a:extLst>
              <a:ext uri="{FF2B5EF4-FFF2-40B4-BE49-F238E27FC236}">
                <a16:creationId xmlns:a16="http://schemas.microsoft.com/office/drawing/2014/main" id="{26907EAF-65D3-43C4-91CB-0801DD91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481331"/>
            <a:ext cx="3371850" cy="27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61858403-DA78-4AAB-8FF1-3876C46BCC33}"/>
              </a:ext>
            </a:extLst>
          </p:cNvPr>
          <p:cNvSpPr/>
          <p:nvPr/>
        </p:nvSpPr>
        <p:spPr>
          <a:xfrm>
            <a:off x="5012383" y="1182896"/>
            <a:ext cx="5344511" cy="3720662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Mai. </a:t>
            </a:r>
          </a:p>
          <a:p>
            <a:pPr marL="214313" indent="-214313" algn="ctr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0CF63891-20C5-4B7D-B6B5-E699C7E7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3208764"/>
            <a:ext cx="3371850" cy="24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00+ hình ảnh người già cô đơn - hinhanhsieudep.net">
            <a:extLst>
              <a:ext uri="{FF2B5EF4-FFF2-40B4-BE49-F238E27FC236}">
                <a16:creationId xmlns:a16="http://schemas.microsoft.com/office/drawing/2014/main" id="{80E16F5D-7995-4898-B1C5-696BCDB9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03250"/>
            <a:ext cx="3113690" cy="26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7EC7A599-BB2A-43B0-B874-240409ABAF37}"/>
              </a:ext>
            </a:extLst>
          </p:cNvPr>
          <p:cNvSpPr/>
          <p:nvPr/>
        </p:nvSpPr>
        <p:spPr>
          <a:xfrm>
            <a:off x="5003800" y="736600"/>
            <a:ext cx="5023945" cy="4457701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nhai trầu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661EE6DE-92D7-48B5-9891-63CF108F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299154"/>
            <a:ext cx="3113690" cy="24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à Tiên nhân hậu - Truyện &quot;Cô bé Lọ Lem&quot; - 10 bài văn tả nhân vật trong  truyện mà em thích hay nhất">
            <a:extLst>
              <a:ext uri="{FF2B5EF4-FFF2-40B4-BE49-F238E27FC236}">
                <a16:creationId xmlns:a16="http://schemas.microsoft.com/office/drawing/2014/main" id="{39E9BCAB-700E-4156-A6C1-A4ADCF92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40" y="176531"/>
            <a:ext cx="4046498" cy="2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B937FB7A-9C70-4571-970F-0CBE2643D4AC}"/>
              </a:ext>
            </a:extLst>
          </p:cNvPr>
          <p:cNvSpPr/>
          <p:nvPr/>
        </p:nvSpPr>
        <p:spPr>
          <a:xfrm>
            <a:off x="5828336" y="1177640"/>
            <a:ext cx="4918841" cy="3287111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Sao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9C87A5F5-8185-4324-90AC-E66233F0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40" y="2754192"/>
            <a:ext cx="4046498" cy="25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780208B-7C66-478A-9803-E31CF7D13F75}"/>
              </a:ext>
            </a:extLst>
          </p:cNvPr>
          <p:cNvSpPr/>
          <p:nvPr/>
        </p:nvSpPr>
        <p:spPr>
          <a:xfrm>
            <a:off x="5549638" y="1369804"/>
            <a:ext cx="4863662" cy="3657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Bà Tiên nhân hậu - Truyện &quot;Cô bé Lọ Lem&quot; - 10 bài văn tả nhân vật trong  truyện mà em thích hay nhất">
            <a:extLst>
              <a:ext uri="{FF2B5EF4-FFF2-40B4-BE49-F238E27FC236}">
                <a16:creationId xmlns:a16="http://schemas.microsoft.com/office/drawing/2014/main" id="{7B45B819-1B76-45B5-9E8D-E06BA4C0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476678"/>
            <a:ext cx="3965027" cy="28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97F001D0-C9DE-409F-8ECF-B46B9086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3293197"/>
            <a:ext cx="3965027" cy="23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50 hình ảnh cánh đồng lúa chín Việt Nam - chùm thơ hay về cánh đồng lúa  chín">
            <a:extLst>
              <a:ext uri="{FF2B5EF4-FFF2-40B4-BE49-F238E27FC236}">
                <a16:creationId xmlns:a16="http://schemas.microsoft.com/office/drawing/2014/main" id="{E362E627-9DDB-437F-9077-590708AA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59" y="442231"/>
            <a:ext cx="1898525" cy="26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90B0F992-7200-4DF9-BFC4-634DCCCD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99" y="3118751"/>
            <a:ext cx="3586655" cy="24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5">
            <a:extLst>
              <a:ext uri="{FF2B5EF4-FFF2-40B4-BE49-F238E27FC236}">
                <a16:creationId xmlns:a16="http://schemas.microsoft.com/office/drawing/2014/main" id="{CD918DDE-2D4D-4EFC-8724-A46DA38D7910}"/>
              </a:ext>
            </a:extLst>
          </p:cNvPr>
          <p:cNvSpPr/>
          <p:nvPr/>
        </p:nvSpPr>
        <p:spPr>
          <a:xfrm>
            <a:off x="5540885" y="449986"/>
            <a:ext cx="4855779" cy="3957145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  <a:p>
            <a:pPr algn="ctr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5" name="Picture 2" descr="Bức tranh đồng quê xanh ngắt ở ngoại thành Hà Nội | Báo Dân trí">
            <a:extLst>
              <a:ext uri="{FF2B5EF4-FFF2-40B4-BE49-F238E27FC236}">
                <a16:creationId xmlns:a16="http://schemas.microsoft.com/office/drawing/2014/main" id="{B5B106D4-2959-4708-872B-28A97574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81" y="466583"/>
            <a:ext cx="2291179" cy="26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4D9A7CF5-0AEE-4F01-85B1-BB68048F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2937072"/>
            <a:ext cx="3997685" cy="25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oạt hình Disney và 23 bài học ý nghĩa về cuộc sống - QuanTriMang.com">
            <a:extLst>
              <a:ext uri="{FF2B5EF4-FFF2-40B4-BE49-F238E27FC236}">
                <a16:creationId xmlns:a16="http://schemas.microsoft.com/office/drawing/2014/main" id="{7E1CC6A7-5B62-4C9B-85AB-9E46B004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359410"/>
            <a:ext cx="3997685" cy="2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FAE7A19-293F-47E2-885B-52E0655537EB}"/>
              </a:ext>
            </a:extLst>
          </p:cNvPr>
          <p:cNvSpPr/>
          <p:nvPr/>
        </p:nvSpPr>
        <p:spPr>
          <a:xfrm>
            <a:off x="6141195" y="1573355"/>
            <a:ext cx="4004441" cy="2963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38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2F850F-E57A-4A5A-A212-27E42BBDF3F3}"/>
              </a:ext>
            </a:extLst>
          </p:cNvPr>
          <p:cNvSpPr txBox="1"/>
          <p:nvPr/>
        </p:nvSpPr>
        <p:spPr>
          <a:xfrm>
            <a:off x="2769248" y="2644170"/>
            <a:ext cx="8156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D5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SỨC KHOẺ</a:t>
            </a:r>
            <a:br>
              <a:rPr lang="en-US" sz="4800" b="1" dirty="0">
                <a:solidFill>
                  <a:srgbClr val="CD5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D5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HỌC TẬP TỐT!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A22C9F0C-CF91-4AF9-8FFD-B6CBB373A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02">
            <a:off x="784526" y="1492358"/>
            <a:ext cx="2331038" cy="41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6493149" y="222015"/>
            <a:ext cx="1150768" cy="7671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47" y="5310502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897827" y="2533839"/>
            <a:ext cx="9913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 PHÁT TRIỂN</a:t>
            </a:r>
            <a:br>
              <a:rPr lang="en-US" altLang="zh-C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</a:br>
            <a:r>
              <a:rPr lang="en-US" altLang="zh-C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CÂU CHUYÊN</a:t>
            </a:r>
            <a:endParaRPr lang="zh-CN" alt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43" y="5182829"/>
            <a:ext cx="333375" cy="352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37A25-7835-451F-96EE-A51DF75C43ED}"/>
              </a:ext>
            </a:extLst>
          </p:cNvPr>
          <p:cNvSpPr txBox="1"/>
          <p:nvPr/>
        </p:nvSpPr>
        <p:spPr>
          <a:xfrm>
            <a:off x="3426768" y="1617329"/>
            <a:ext cx="485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70DA4-9CF8-48FD-8766-D96145E656E4}"/>
              </a:ext>
            </a:extLst>
          </p:cNvPr>
          <p:cNvSpPr txBox="1"/>
          <p:nvPr/>
        </p:nvSpPr>
        <p:spPr>
          <a:xfrm flipH="1">
            <a:off x="2357120" y="2883580"/>
            <a:ext cx="75184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>
                <a:solidFill>
                  <a:srgbClr val="FF0000"/>
                </a:solidFill>
              </a:rPr>
              <a:t> </a:t>
            </a:r>
            <a:endParaRPr lang="vi-VN" sz="18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24A24878-E82B-448D-A003-73320326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90" y="-447040"/>
            <a:ext cx="9201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BDB0DC53-FF7A-4532-8BD3-219043BEDA16}"/>
              </a:ext>
            </a:extLst>
          </p:cNvPr>
          <p:cNvSpPr txBox="1"/>
          <p:nvPr/>
        </p:nvSpPr>
        <p:spPr bwMode="auto">
          <a:xfrm>
            <a:off x="3660420" y="907639"/>
            <a:ext cx="4977938" cy="10147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kern="0" dirty="0" err="1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Mục</a:t>
            </a:r>
            <a:r>
              <a:rPr lang="en-US" altLang="en-US" sz="6000" kern="0" dirty="0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 </a:t>
            </a:r>
            <a:r>
              <a:rPr lang="en-US" altLang="en-US" sz="6000" kern="0" dirty="0" err="1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tiêu</a:t>
            </a:r>
            <a:endParaRPr lang="vi-VN" altLang="en-US" sz="6000" kern="0" dirty="0">
              <a:solidFill>
                <a:schemeClr val="bg1"/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6;p22">
            <a:extLst>
              <a:ext uri="{FF2B5EF4-FFF2-40B4-BE49-F238E27FC236}">
                <a16:creationId xmlns:a16="http://schemas.microsoft.com/office/drawing/2014/main" id="{5FF6297E-38FC-4AAF-BB0E-D225A1617A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62E38-EF1C-4A27-85F3-3626CC8A2A46}"/>
              </a:ext>
            </a:extLst>
          </p:cNvPr>
          <p:cNvSpPr txBox="1"/>
          <p:nvPr/>
        </p:nvSpPr>
        <p:spPr>
          <a:xfrm>
            <a:off x="2001579" y="951841"/>
            <a:ext cx="91439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b="1" dirty="0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mơ,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cho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  <a:endParaRPr lang="zh-CN" altLang="en-US" sz="2800" dirty="0">
              <a:ln w="41275">
                <a:noFill/>
              </a:ln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 descr="Sự thật về giấc mơ">
            <a:extLst>
              <a:ext uri="{FF2B5EF4-FFF2-40B4-BE49-F238E27FC236}">
                <a16:creationId xmlns:a16="http://schemas.microsoft.com/office/drawing/2014/main" id="{A385BC2D-F5F8-459A-8601-5053C860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11" y="2393332"/>
            <a:ext cx="3446592" cy="14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3D5C5B46-DDDB-4E19-BE07-8268CCC1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46" y="3814063"/>
            <a:ext cx="2608232" cy="13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oạt hình Disney và 23 bài học ý nghĩa về cuộc sống - QuanTriMang.com">
            <a:extLst>
              <a:ext uri="{FF2B5EF4-FFF2-40B4-BE49-F238E27FC236}">
                <a16:creationId xmlns:a16="http://schemas.microsoft.com/office/drawing/2014/main" id="{661E1C0B-EF95-41FB-91B4-50387079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11" y="3804570"/>
            <a:ext cx="3446592" cy="13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ong giấc mơ, em được một bà tiên cho ba điều ước và em đã thực">
            <a:extLst>
              <a:ext uri="{FF2B5EF4-FFF2-40B4-BE49-F238E27FC236}">
                <a16:creationId xmlns:a16="http://schemas.microsoft.com/office/drawing/2014/main" id="{FABCFA87-26A1-4E86-8C16-6248D0A4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13" y="2367580"/>
            <a:ext cx="2569298" cy="14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8" y="312738"/>
            <a:ext cx="1572105" cy="12889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4025200"/>
            <a:ext cx="1572105" cy="12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A42D1E-FC51-4454-A02D-A7BF6BADA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2470022"/>
            <a:ext cx="1572105" cy="12889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3033952" y="603273"/>
            <a:ext cx="845954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mơ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thấy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mình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hoàn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cảnh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Vì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sao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ba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3033952" y="4315735"/>
            <a:ext cx="7627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nghĩ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gì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khi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thức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giấc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623288-B8DE-47C6-A7BA-3FEDCA0EAFF1}"/>
              </a:ext>
            </a:extLst>
          </p:cNvPr>
          <p:cNvSpPr txBox="1"/>
          <p:nvPr/>
        </p:nvSpPr>
        <p:spPr>
          <a:xfrm>
            <a:off x="3033952" y="2803116"/>
            <a:ext cx="84595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thực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hiện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từng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như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thế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389EC6E-A38E-4731-817B-86ABE8ACE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" y="0"/>
            <a:ext cx="1583488" cy="1298290"/>
          </a:xfrm>
          <a:prstGeom prst="rect">
            <a:avLst/>
          </a:prstGeom>
        </p:spPr>
      </p:pic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70677D7E-DEA3-4CAF-AB82-7CABD6A633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38861" y="1492563"/>
            <a:ext cx="0" cy="3606683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91D520-3723-4F94-A24A-FF3B1232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841" y="1194114"/>
            <a:ext cx="765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Gợi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ý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014D4-FB07-49F7-8A34-2BF26DAF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277" y="1546539"/>
            <a:ext cx="26746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rừng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0ACC65-851B-4DA5-89FC-25B569C8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253" y="1562414"/>
            <a:ext cx="4138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1.Trong giấc mơ em thấy mình gặp bà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Tiên trong hoàn cảnh nào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9A820-3A63-483C-98CC-673B05B1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60" y="1851339"/>
            <a:ext cx="2614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bên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cửa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sổ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D2EF3-60E2-4A5E-B5E3-CECEA21A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884" y="2327589"/>
            <a:ext cx="4253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 Vì sao bà Tiên lại cho em 3 điều ước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CBD20-E4CD-430D-839C-8DBA3E34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087" y="2330764"/>
            <a:ext cx="3081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Thấy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khóc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71B5B3-32BF-420C-9EAC-12F8E6BA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287" y="3340412"/>
            <a:ext cx="39614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ước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2102B2-76F4-4D2C-A0B7-E32378CD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381" y="2635564"/>
            <a:ext cx="3318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khuôn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lo </a:t>
            </a:r>
            <a:r>
              <a:rPr lang="en-US" alt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lắng</a:t>
            </a:r>
            <a:r>
              <a:rPr lang="en-US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B4BC8-94D8-4FAA-BD96-12B43FD1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715" y="4445312"/>
            <a:ext cx="3137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3. Em nghĩ gì khi thức giấc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97F4B9-59DE-4E35-BA77-08621318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899" y="2940362"/>
            <a:ext cx="268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 Bà cho em ba điều ước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BECEF-4245-4F7C-85FF-82979FAB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30" y="3321364"/>
            <a:ext cx="3197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 Đầu tiên em ước...Kết quả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550B0-191E-4A1B-9217-E4D614BEE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363" y="3854764"/>
            <a:ext cx="2949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 Điều ước cuối...Kết quả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CAB1B-91C7-4D41-BDCC-3921A9D89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853" y="3603939"/>
            <a:ext cx="3222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 Điều ước thứ hai...Kết quả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70F05A-4D76-412D-BB3A-02A13A7C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280" y="4235764"/>
            <a:ext cx="3827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 Hóa ra....? Tiếc...? Em mong...giá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như có bà Tiên trong đời thực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D1D9F4-52B2-423E-8039-155AC6E48A8A}"/>
              </a:ext>
            </a:extLst>
          </p:cNvPr>
          <p:cNvSpPr txBox="1"/>
          <p:nvPr/>
        </p:nvSpPr>
        <p:spPr>
          <a:xfrm>
            <a:off x="12533974" y="5663654"/>
            <a:ext cx="363774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 việc 1,sự việc 2,sự việc 3...sự việc kết thúc.</a:t>
            </a: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hợp miêu tả ngoại hình của nhân vật.</a:t>
            </a: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 động việc làm, lời nói.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244129-9BD4-40A5-8021-86749AD5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8423" y="1664013"/>
            <a:ext cx="257515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Mong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hứa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hẹn</a:t>
            </a:r>
            <a:r>
              <a:rPr lang="en-US" altLang="en-US" sz="2000" dirty="0">
                <a:latin typeface="Times New Roman" panose="02020603050405020304" pitchFamily="18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Suy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nghĩ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9" name="Up Arrow 2">
            <a:extLst>
              <a:ext uri="{FF2B5EF4-FFF2-40B4-BE49-F238E27FC236}">
                <a16:creationId xmlns:a16="http://schemas.microsoft.com/office/drawing/2014/main" id="{C545CCFC-C818-4C89-8512-4F84CD57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557" y="3121339"/>
            <a:ext cx="383668" cy="1212712"/>
          </a:xfrm>
          <a:prstGeom prst="upArrow">
            <a:avLst>
              <a:gd name="adj1" fmla="val 50000"/>
              <a:gd name="adj2" fmla="val 50085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0" name="Rounded Rectangular Callout 4">
            <a:extLst>
              <a:ext uri="{FF2B5EF4-FFF2-40B4-BE49-F238E27FC236}">
                <a16:creationId xmlns:a16="http://schemas.microsoft.com/office/drawing/2014/main" id="{4220FB16-329E-4A25-AF93-900A46F9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5883" y="3190979"/>
            <a:ext cx="3561954" cy="1563944"/>
          </a:xfrm>
          <a:prstGeom prst="wedgeRoundRectCallout">
            <a:avLst>
              <a:gd name="adj1" fmla="val -22500"/>
              <a:gd name="adj2" fmla="val -1205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Giới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thiệu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chuyện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hoàn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: Khi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? Ở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đâu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?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gặp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AA6DE9B2-88FD-4AF5-B3D1-4EF9DF5C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475" y="2787962"/>
            <a:ext cx="75786" cy="4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2C1F48-7358-4EBF-BEC0-731E0D3E2E04}"/>
              </a:ext>
            </a:extLst>
          </p:cNvPr>
          <p:cNvSpPr txBox="1"/>
          <p:nvPr/>
        </p:nvSpPr>
        <p:spPr>
          <a:xfrm>
            <a:off x="2324238" y="224574"/>
            <a:ext cx="8163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Đề</a:t>
            </a:r>
            <a:r>
              <a:rPr lang="en-US" altLang="zh-CN" sz="2400" b="1" dirty="0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n w="41275">
                  <a:noFill/>
                </a:ln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mơ,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cho ba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  <a:endParaRPr lang="zh-CN" altLang="en-US" sz="2400" dirty="0">
              <a:ln w="41275">
                <a:noFill/>
              </a:ln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4625 -0.0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5 0.22292 L -0.54166 -0.5074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23 -0.0044 L -0.63789 -0.0145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3" grpId="2"/>
      <p:bldP spid="24" grpId="0"/>
      <p:bldP spid="24" grpId="1"/>
      <p:bldP spid="25" grpId="0"/>
      <p:bldP spid="25" grpId="1"/>
      <p:bldP spid="26" grpId="0"/>
      <p:bldP spid="27" grpId="0" animBg="1"/>
      <p:bldP spid="27" grpId="1" animBg="1"/>
      <p:bldP spid="28" grpId="0" animBg="1"/>
      <p:bldP spid="29" grpId="0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0991F8-C39A-4110-9268-BCF6CCA7F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3986212"/>
            <a:ext cx="2049412" cy="28717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6565E4-F1F1-472E-9063-B9B6C530ACEB}"/>
              </a:ext>
            </a:extLst>
          </p:cNvPr>
          <p:cNvSpPr txBox="1"/>
          <p:nvPr/>
        </p:nvSpPr>
        <p:spPr>
          <a:xfrm>
            <a:off x="139700" y="272534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CD5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0" i="0" dirty="0">
                <a:solidFill>
                  <a:srgbClr val="CD5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CD5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0" i="0" dirty="0">
                <a:solidFill>
                  <a:srgbClr val="CD5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0" i="0" dirty="0">
              <a:solidFill>
                <a:srgbClr val="CD516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FD8D056F-FB5F-4E41-86E5-8D961BD92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02">
            <a:off x="11101873" y="253652"/>
            <a:ext cx="857850" cy="1511593"/>
          </a:xfrm>
          <a:prstGeom prst="rect">
            <a:avLst/>
          </a:prstGeom>
        </p:spPr>
      </p:pic>
      <p:pic>
        <p:nvPicPr>
          <p:cNvPr id="7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5AA126DE-E222-47EE-9C20-65AEA0FC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9" y="3213413"/>
            <a:ext cx="3594539" cy="23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uyện cổ tích Cô bé Lọ Lem [bản dịch những năm 1980] - Thế giới cổ tích">
            <a:extLst>
              <a:ext uri="{FF2B5EF4-FFF2-40B4-BE49-F238E27FC236}">
                <a16:creationId xmlns:a16="http://schemas.microsoft.com/office/drawing/2014/main" id="{3B0A5C1A-8081-4048-97E5-91D5D5FB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1267935"/>
            <a:ext cx="3594538" cy="196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66959B-7ECE-441A-A74C-69F51FAD40CB}"/>
              </a:ext>
            </a:extLst>
          </p:cNvPr>
          <p:cNvSpPr/>
          <p:nvPr/>
        </p:nvSpPr>
        <p:spPr>
          <a:xfrm>
            <a:off x="6257232" y="918865"/>
            <a:ext cx="4832131" cy="43426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7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C8C985AD-44A9-4C56-87BD-51D61AB92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557">
            <a:off x="11041505" y="254559"/>
            <a:ext cx="854107" cy="1328611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3989D197-AB2C-48F9-978A-FEFA1DDAC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3986212"/>
            <a:ext cx="2049412" cy="2871788"/>
          </a:xfrm>
          <a:prstGeom prst="rect">
            <a:avLst/>
          </a:prstGeom>
        </p:spPr>
      </p:pic>
      <p:pic>
        <p:nvPicPr>
          <p:cNvPr id="8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B8DE40A1-A9C2-4990-AD85-7A6B6C00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3137064"/>
            <a:ext cx="3809999" cy="27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ạt hình Disney và 23 bài học ý nghĩa về cuộc sống - QuanTriMang.com">
            <a:extLst>
              <a:ext uri="{FF2B5EF4-FFF2-40B4-BE49-F238E27FC236}">
                <a16:creationId xmlns:a16="http://schemas.microsoft.com/office/drawing/2014/main" id="{3B4352DE-C083-4ADF-9EDC-76EF99F7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740705"/>
            <a:ext cx="3810000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7">
            <a:extLst>
              <a:ext uri="{FF2B5EF4-FFF2-40B4-BE49-F238E27FC236}">
                <a16:creationId xmlns:a16="http://schemas.microsoft.com/office/drawing/2014/main" id="{CC0BEFDD-D7EA-492F-AF28-5FCDD9FBDC84}"/>
              </a:ext>
            </a:extLst>
          </p:cNvPr>
          <p:cNvSpPr/>
          <p:nvPr/>
        </p:nvSpPr>
        <p:spPr>
          <a:xfrm>
            <a:off x="5360504" y="188255"/>
            <a:ext cx="5567854" cy="508240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44828E05-F58B-43FC-8612-CF8D2E592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84329"/>
            <a:ext cx="1837965" cy="1945639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7B1F7287-2CDC-4ACF-B802-E656732DC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40" y="2816030"/>
            <a:ext cx="2049412" cy="2871788"/>
          </a:xfrm>
          <a:prstGeom prst="rect">
            <a:avLst/>
          </a:prstGeom>
        </p:spPr>
      </p:pic>
      <p:pic>
        <p:nvPicPr>
          <p:cNvPr id="6" name="Picture 8" descr="Khoa học cùng với bé: Vì sao chúng ta không ngã khỏi giường khi đang ngủ? |  Báo Dân trí">
            <a:extLst>
              <a:ext uri="{FF2B5EF4-FFF2-40B4-BE49-F238E27FC236}">
                <a16:creationId xmlns:a16="http://schemas.microsoft.com/office/drawing/2014/main" id="{F9D2D11D-57C2-4D25-BD0F-E600F2AC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1" y="3227158"/>
            <a:ext cx="3444766" cy="25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oạt hình Disney và 23 bài học ý nghĩa về cuộc sống - QuanTriMang.com">
            <a:extLst>
              <a:ext uri="{FF2B5EF4-FFF2-40B4-BE49-F238E27FC236}">
                <a16:creationId xmlns:a16="http://schemas.microsoft.com/office/drawing/2014/main" id="{EC53FC06-7285-4546-9556-008F7F6C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1" y="633729"/>
            <a:ext cx="3444765" cy="25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Callout 5">
            <a:extLst>
              <a:ext uri="{FF2B5EF4-FFF2-40B4-BE49-F238E27FC236}">
                <a16:creationId xmlns:a16="http://schemas.microsoft.com/office/drawing/2014/main" id="{E88D0289-C248-48B4-8C00-8A21969EB76F}"/>
              </a:ext>
            </a:extLst>
          </p:cNvPr>
          <p:cNvSpPr/>
          <p:nvPr/>
        </p:nvSpPr>
        <p:spPr>
          <a:xfrm>
            <a:off x="4775727" y="1894971"/>
            <a:ext cx="5021316" cy="3231932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88705216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362</TotalTime>
  <Words>939</Words>
  <Application>Microsoft Office PowerPoint</Application>
  <PresentationFormat>Widescreen</PresentationFormat>
  <Paragraphs>71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Arial</vt:lpstr>
      <vt:lpstr>inpin heiti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Anh Minh</cp:lastModifiedBy>
  <cp:revision>59</cp:revision>
  <dcterms:created xsi:type="dcterms:W3CDTF">2017-08-18T03:02:00Z</dcterms:created>
  <dcterms:modified xsi:type="dcterms:W3CDTF">2021-10-16T12:31:43Z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