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99" r:id="rId3"/>
    <p:sldId id="276" r:id="rId4"/>
    <p:sldId id="278" r:id="rId5"/>
    <p:sldId id="258" r:id="rId6"/>
    <p:sldId id="300" r:id="rId7"/>
    <p:sldId id="257" r:id="rId8"/>
    <p:sldId id="287" r:id="rId9"/>
    <p:sldId id="286" r:id="rId10"/>
    <p:sldId id="263" r:id="rId11"/>
    <p:sldId id="264" r:id="rId12"/>
    <p:sldId id="289" r:id="rId13"/>
    <p:sldId id="279" r:id="rId14"/>
    <p:sldId id="294" r:id="rId15"/>
    <p:sldId id="295" r:id="rId16"/>
    <p:sldId id="262" r:id="rId17"/>
    <p:sldId id="293" r:id="rId18"/>
    <p:sldId id="288" r:id="rId19"/>
    <p:sldId id="267" r:id="rId20"/>
    <p:sldId id="268" r:id="rId21"/>
    <p:sldId id="270" r:id="rId22"/>
    <p:sldId id="291" r:id="rId23"/>
    <p:sldId id="298" r:id="rId24"/>
    <p:sldId id="297" r:id="rId25"/>
    <p:sldId id="27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B664D-481D-4938-A725-6AE8FB7E995C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73460-5ADB-4F69-A1C1-232A53BA0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236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27A-D0EB-493A-A3EB-34206A02A4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2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27A-D0EB-493A-A3EB-34206A02A4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5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27A-D0EB-493A-A3EB-34206A02A4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27A-D0EB-493A-A3EB-34206A02A48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5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27A-D0EB-493A-A3EB-34206A02A48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68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27A-D0EB-493A-A3EB-34206A02A48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8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55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16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83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08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920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91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207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787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188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824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72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3FF08-85CE-443B-B37C-7FF23E13B00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24894-E73D-46BE-BFDC-3662857587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51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slide" Target="slide1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35.png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6829" y="1611546"/>
            <a:ext cx="6898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/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ĐỊA LÍ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2084"/>
            <a:ext cx="2857500" cy="1428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3" y="4904911"/>
            <a:ext cx="1485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78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HON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71628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4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ON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71628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Freeform 13"/>
          <p:cNvSpPr>
            <a:spLocks/>
          </p:cNvSpPr>
          <p:nvPr/>
        </p:nvSpPr>
        <p:spPr bwMode="auto">
          <a:xfrm>
            <a:off x="5457825" y="3419475"/>
            <a:ext cx="1862138" cy="1543050"/>
          </a:xfrm>
          <a:custGeom>
            <a:avLst/>
            <a:gdLst>
              <a:gd name="T0" fmla="*/ 2147483647 w 1173"/>
              <a:gd name="T1" fmla="*/ 2147483647 h 972"/>
              <a:gd name="T2" fmla="*/ 2147483647 w 1173"/>
              <a:gd name="T3" fmla="*/ 2147483647 h 972"/>
              <a:gd name="T4" fmla="*/ 2147483647 w 1173"/>
              <a:gd name="T5" fmla="*/ 2147483647 h 972"/>
              <a:gd name="T6" fmla="*/ 2147483647 w 1173"/>
              <a:gd name="T7" fmla="*/ 2147483647 h 972"/>
              <a:gd name="T8" fmla="*/ 2147483647 w 1173"/>
              <a:gd name="T9" fmla="*/ 2147483647 h 972"/>
              <a:gd name="T10" fmla="*/ 2147483647 w 1173"/>
              <a:gd name="T11" fmla="*/ 2147483647 h 972"/>
              <a:gd name="T12" fmla="*/ 2147483647 w 1173"/>
              <a:gd name="T13" fmla="*/ 2147483647 h 972"/>
              <a:gd name="T14" fmla="*/ 2147483647 w 1173"/>
              <a:gd name="T15" fmla="*/ 2147483647 h 972"/>
              <a:gd name="T16" fmla="*/ 2147483647 w 1173"/>
              <a:gd name="T17" fmla="*/ 2147483647 h 972"/>
              <a:gd name="T18" fmla="*/ 2147483647 w 1173"/>
              <a:gd name="T19" fmla="*/ 2147483647 h 972"/>
              <a:gd name="T20" fmla="*/ 2147483647 w 1173"/>
              <a:gd name="T21" fmla="*/ 2147483647 h 972"/>
              <a:gd name="T22" fmla="*/ 2147483647 w 1173"/>
              <a:gd name="T23" fmla="*/ 2147483647 h 972"/>
              <a:gd name="T24" fmla="*/ 2147483647 w 1173"/>
              <a:gd name="T25" fmla="*/ 2147483647 h 972"/>
              <a:gd name="T26" fmla="*/ 2147483647 w 1173"/>
              <a:gd name="T27" fmla="*/ 2147483647 h 972"/>
              <a:gd name="T28" fmla="*/ 2147483647 w 1173"/>
              <a:gd name="T29" fmla="*/ 2147483647 h 972"/>
              <a:gd name="T30" fmla="*/ 2147483647 w 1173"/>
              <a:gd name="T31" fmla="*/ 2147483647 h 972"/>
              <a:gd name="T32" fmla="*/ 2147483647 w 1173"/>
              <a:gd name="T33" fmla="*/ 2147483647 h 972"/>
              <a:gd name="T34" fmla="*/ 2147483647 w 1173"/>
              <a:gd name="T35" fmla="*/ 2147483647 h 972"/>
              <a:gd name="T36" fmla="*/ 2147483647 w 1173"/>
              <a:gd name="T37" fmla="*/ 2147483647 h 972"/>
              <a:gd name="T38" fmla="*/ 2147483647 w 1173"/>
              <a:gd name="T39" fmla="*/ 2147483647 h 972"/>
              <a:gd name="T40" fmla="*/ 2147483647 w 1173"/>
              <a:gd name="T41" fmla="*/ 2147483647 h 972"/>
              <a:gd name="T42" fmla="*/ 2147483647 w 1173"/>
              <a:gd name="T43" fmla="*/ 0 h 972"/>
              <a:gd name="T44" fmla="*/ 2147483647 w 1173"/>
              <a:gd name="T45" fmla="*/ 2147483647 h 972"/>
              <a:gd name="T46" fmla="*/ 2147483647 w 1173"/>
              <a:gd name="T47" fmla="*/ 2147483647 h 972"/>
              <a:gd name="T48" fmla="*/ 2147483647 w 1173"/>
              <a:gd name="T49" fmla="*/ 2147483647 h 972"/>
              <a:gd name="T50" fmla="*/ 2147483647 w 1173"/>
              <a:gd name="T51" fmla="*/ 2147483647 h 972"/>
              <a:gd name="T52" fmla="*/ 2147483647 w 1173"/>
              <a:gd name="T53" fmla="*/ 2147483647 h 972"/>
              <a:gd name="T54" fmla="*/ 2147483647 w 1173"/>
              <a:gd name="T55" fmla="*/ 2147483647 h 972"/>
              <a:gd name="T56" fmla="*/ 2147483647 w 1173"/>
              <a:gd name="T57" fmla="*/ 2147483647 h 972"/>
              <a:gd name="T58" fmla="*/ 2147483647 w 1173"/>
              <a:gd name="T59" fmla="*/ 2147483647 h 972"/>
              <a:gd name="T60" fmla="*/ 2147483647 w 1173"/>
              <a:gd name="T61" fmla="*/ 2147483647 h 972"/>
              <a:gd name="T62" fmla="*/ 2147483647 w 1173"/>
              <a:gd name="T63" fmla="*/ 2147483647 h 972"/>
              <a:gd name="T64" fmla="*/ 2147483647 w 1173"/>
              <a:gd name="T65" fmla="*/ 2147483647 h 972"/>
              <a:gd name="T66" fmla="*/ 2147483647 w 1173"/>
              <a:gd name="T67" fmla="*/ 2147483647 h 972"/>
              <a:gd name="T68" fmla="*/ 2147483647 w 1173"/>
              <a:gd name="T69" fmla="*/ 2147483647 h 972"/>
              <a:gd name="T70" fmla="*/ 2147483647 w 1173"/>
              <a:gd name="T71" fmla="*/ 2147483647 h 972"/>
              <a:gd name="T72" fmla="*/ 2147483647 w 1173"/>
              <a:gd name="T73" fmla="*/ 2147483647 h 972"/>
              <a:gd name="T74" fmla="*/ 2147483647 w 1173"/>
              <a:gd name="T75" fmla="*/ 2147483647 h 9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73"/>
              <a:gd name="T115" fmla="*/ 0 h 972"/>
              <a:gd name="T116" fmla="*/ 1173 w 1173"/>
              <a:gd name="T117" fmla="*/ 972 h 97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73" h="972">
                <a:moveTo>
                  <a:pt x="213" y="900"/>
                </a:moveTo>
                <a:cubicBezTo>
                  <a:pt x="134" y="907"/>
                  <a:pt x="168" y="899"/>
                  <a:pt x="111" y="918"/>
                </a:cubicBezTo>
                <a:cubicBezTo>
                  <a:pt x="99" y="922"/>
                  <a:pt x="87" y="926"/>
                  <a:pt x="75" y="930"/>
                </a:cubicBezTo>
                <a:cubicBezTo>
                  <a:pt x="69" y="932"/>
                  <a:pt x="57" y="936"/>
                  <a:pt x="57" y="936"/>
                </a:cubicBezTo>
                <a:cubicBezTo>
                  <a:pt x="33" y="930"/>
                  <a:pt x="31" y="935"/>
                  <a:pt x="21" y="912"/>
                </a:cubicBezTo>
                <a:cubicBezTo>
                  <a:pt x="16" y="900"/>
                  <a:pt x="9" y="876"/>
                  <a:pt x="9" y="876"/>
                </a:cubicBezTo>
                <a:cubicBezTo>
                  <a:pt x="12" y="842"/>
                  <a:pt x="0" y="801"/>
                  <a:pt x="21" y="774"/>
                </a:cubicBezTo>
                <a:cubicBezTo>
                  <a:pt x="31" y="761"/>
                  <a:pt x="77" y="760"/>
                  <a:pt x="93" y="756"/>
                </a:cubicBezTo>
                <a:cubicBezTo>
                  <a:pt x="124" y="735"/>
                  <a:pt x="150" y="703"/>
                  <a:pt x="171" y="672"/>
                </a:cubicBezTo>
                <a:cubicBezTo>
                  <a:pt x="229" y="686"/>
                  <a:pt x="272" y="728"/>
                  <a:pt x="327" y="750"/>
                </a:cubicBezTo>
                <a:cubicBezTo>
                  <a:pt x="327" y="750"/>
                  <a:pt x="372" y="765"/>
                  <a:pt x="381" y="768"/>
                </a:cubicBezTo>
                <a:cubicBezTo>
                  <a:pt x="387" y="770"/>
                  <a:pt x="399" y="774"/>
                  <a:pt x="399" y="774"/>
                </a:cubicBezTo>
                <a:cubicBezTo>
                  <a:pt x="438" y="768"/>
                  <a:pt x="462" y="759"/>
                  <a:pt x="495" y="744"/>
                </a:cubicBezTo>
                <a:cubicBezTo>
                  <a:pt x="507" y="739"/>
                  <a:pt x="531" y="732"/>
                  <a:pt x="531" y="732"/>
                </a:cubicBezTo>
                <a:cubicBezTo>
                  <a:pt x="588" y="675"/>
                  <a:pt x="515" y="743"/>
                  <a:pt x="567" y="708"/>
                </a:cubicBezTo>
                <a:cubicBezTo>
                  <a:pt x="605" y="683"/>
                  <a:pt x="632" y="649"/>
                  <a:pt x="675" y="630"/>
                </a:cubicBezTo>
                <a:cubicBezTo>
                  <a:pt x="719" y="611"/>
                  <a:pt x="794" y="606"/>
                  <a:pt x="831" y="582"/>
                </a:cubicBezTo>
                <a:cubicBezTo>
                  <a:pt x="850" y="569"/>
                  <a:pt x="866" y="553"/>
                  <a:pt x="885" y="540"/>
                </a:cubicBezTo>
                <a:cubicBezTo>
                  <a:pt x="916" y="493"/>
                  <a:pt x="942" y="435"/>
                  <a:pt x="981" y="396"/>
                </a:cubicBezTo>
                <a:cubicBezTo>
                  <a:pt x="995" y="353"/>
                  <a:pt x="1015" y="313"/>
                  <a:pt x="1029" y="270"/>
                </a:cubicBezTo>
                <a:cubicBezTo>
                  <a:pt x="1051" y="203"/>
                  <a:pt x="1064" y="135"/>
                  <a:pt x="1095" y="72"/>
                </a:cubicBezTo>
                <a:cubicBezTo>
                  <a:pt x="1109" y="44"/>
                  <a:pt x="1137" y="26"/>
                  <a:pt x="1155" y="0"/>
                </a:cubicBezTo>
                <a:cubicBezTo>
                  <a:pt x="1159" y="40"/>
                  <a:pt x="1160" y="82"/>
                  <a:pt x="1173" y="120"/>
                </a:cubicBezTo>
                <a:cubicBezTo>
                  <a:pt x="1171" y="150"/>
                  <a:pt x="1171" y="180"/>
                  <a:pt x="1167" y="210"/>
                </a:cubicBezTo>
                <a:cubicBezTo>
                  <a:pt x="1159" y="272"/>
                  <a:pt x="1126" y="326"/>
                  <a:pt x="1107" y="384"/>
                </a:cubicBezTo>
                <a:cubicBezTo>
                  <a:pt x="1102" y="400"/>
                  <a:pt x="1087" y="464"/>
                  <a:pt x="1077" y="474"/>
                </a:cubicBezTo>
                <a:cubicBezTo>
                  <a:pt x="1023" y="528"/>
                  <a:pt x="998" y="593"/>
                  <a:pt x="957" y="654"/>
                </a:cubicBezTo>
                <a:cubicBezTo>
                  <a:pt x="974" y="706"/>
                  <a:pt x="981" y="720"/>
                  <a:pt x="957" y="804"/>
                </a:cubicBezTo>
                <a:cubicBezTo>
                  <a:pt x="952" y="822"/>
                  <a:pt x="903" y="822"/>
                  <a:pt x="903" y="822"/>
                </a:cubicBezTo>
                <a:cubicBezTo>
                  <a:pt x="867" y="858"/>
                  <a:pt x="824" y="862"/>
                  <a:pt x="777" y="876"/>
                </a:cubicBezTo>
                <a:cubicBezTo>
                  <a:pt x="700" y="899"/>
                  <a:pt x="771" y="876"/>
                  <a:pt x="723" y="900"/>
                </a:cubicBezTo>
                <a:cubicBezTo>
                  <a:pt x="694" y="914"/>
                  <a:pt x="658" y="920"/>
                  <a:pt x="627" y="930"/>
                </a:cubicBezTo>
                <a:cubicBezTo>
                  <a:pt x="591" y="942"/>
                  <a:pt x="627" y="943"/>
                  <a:pt x="591" y="948"/>
                </a:cubicBezTo>
                <a:cubicBezTo>
                  <a:pt x="569" y="951"/>
                  <a:pt x="547" y="952"/>
                  <a:pt x="525" y="954"/>
                </a:cubicBezTo>
                <a:cubicBezTo>
                  <a:pt x="479" y="969"/>
                  <a:pt x="501" y="964"/>
                  <a:pt x="459" y="972"/>
                </a:cubicBezTo>
                <a:cubicBezTo>
                  <a:pt x="433" y="970"/>
                  <a:pt x="407" y="970"/>
                  <a:pt x="381" y="966"/>
                </a:cubicBezTo>
                <a:cubicBezTo>
                  <a:pt x="342" y="960"/>
                  <a:pt x="312" y="932"/>
                  <a:pt x="273" y="924"/>
                </a:cubicBezTo>
                <a:cubicBezTo>
                  <a:pt x="244" y="918"/>
                  <a:pt x="198" y="915"/>
                  <a:pt x="177" y="894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Oval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466975" y="4267200"/>
            <a:ext cx="381000" cy="228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H="1">
            <a:off x="5181600" y="4886325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 flipV="1">
            <a:off x="3962400" y="44958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58946" y="0"/>
            <a:ext cx="9144000" cy="6858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 Tìm vị trí Hồ Xuân Hương, thác Cam Li trên lược đồ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4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5" grpId="0" animBg="1"/>
      <p:bldP spid="9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6"/>
            <a:ext cx="5581934" cy="3428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35" y="112629"/>
            <a:ext cx="6096000" cy="331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1122"/>
            <a:ext cx="5581934" cy="3336878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51184" y="2949479"/>
            <a:ext cx="2629824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0" i="1" dirty="0">
                <a:latin typeface="Times New Roman" panose="02020603050405020304" pitchFamily="18" charset="0"/>
              </a:rPr>
              <a:t>Hồ Xuân Hương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88" y="3594824"/>
            <a:ext cx="6004947" cy="3189474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40146" y="6308191"/>
            <a:ext cx="229317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0" i="1" dirty="0">
                <a:latin typeface="Times New Roman" panose="02020603050405020304" pitchFamily="18" charset="0"/>
              </a:rPr>
              <a:t>Thác Cam Ly</a:t>
            </a:r>
          </a:p>
        </p:txBody>
      </p:sp>
      <p:pic>
        <p:nvPicPr>
          <p:cNvPr id="10" name="Picture 4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1047196" y="5804205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027" y="548591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11204358" y="58609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11211871" y="58609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11183720" y="58609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56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11192038" y="58609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54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11226337" y="58609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52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11219104" y="58609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50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11199215" y="58426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11231856" y="58426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46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11198839" y="583118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11192662" y="582881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42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11210180" y="58489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40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11231856" y="5878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11206352" y="5854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36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11188774" y="58485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34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11188470" y="58580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32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11174026" y="58683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30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11207118" y="58729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11194257" y="58603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26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11205474" y="58459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24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11199124" y="587584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22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11206072" y="582574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20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1193488" y="581288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18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1192754" y="58271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16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1167924" y="58582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1200002" y="58351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1212707" y="5875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1179961" y="584779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1251005" y="585766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1193414" y="58624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1206210" y="58208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1168316" y="58563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638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9" y="1147092"/>
            <a:ext cx="3668750" cy="292263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807784" y="227204"/>
            <a:ext cx="4480983" cy="5289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Giới thiệu cảnh đẹp ở Đà Lạt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00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gt HXH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262" y="148183"/>
            <a:ext cx="8187476" cy="6550459"/>
          </a:xfrm>
        </p:spPr>
      </p:pic>
    </p:spTree>
    <p:extLst>
      <p:ext uri="{BB962C8B-B14F-4D97-AF65-F5344CB8AC3E}">
        <p14:creationId xmlns:p14="http://schemas.microsoft.com/office/powerpoint/2010/main" val="393766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ác cam l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0306" y="227742"/>
            <a:ext cx="8111387" cy="6489584"/>
          </a:xfrm>
        </p:spPr>
      </p:pic>
    </p:spTree>
    <p:extLst>
      <p:ext uri="{BB962C8B-B14F-4D97-AF65-F5344CB8AC3E}">
        <p14:creationId xmlns:p14="http://schemas.microsoft.com/office/powerpoint/2010/main" val="4409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2" y="435428"/>
            <a:ext cx="9144001" cy="6422572"/>
            <a:chOff x="-1" y="435428"/>
            <a:chExt cx="9144001" cy="6422572"/>
          </a:xfrm>
        </p:grpSpPr>
        <p:pic>
          <p:nvPicPr>
            <p:cNvPr id="6146" name="Picture 2" descr="Kết quả hình ảnh cho thác Dambr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35428"/>
              <a:ext cx="9144001" cy="6422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590800" y="6400800"/>
              <a:ext cx="39624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</a:rPr>
                <a:t>THÁC DAMBRI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02" y="457200"/>
            <a:ext cx="9149717" cy="6400800"/>
            <a:chOff x="-1" y="457200"/>
            <a:chExt cx="9149717" cy="6400800"/>
          </a:xfrm>
        </p:grpSpPr>
        <p:pic>
          <p:nvPicPr>
            <p:cNvPr id="6148" name="Picture 4" descr="Kết quả hình ảnh cho thác PREN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57200"/>
              <a:ext cx="9149717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200400" y="6389914"/>
              <a:ext cx="32004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</a:rPr>
                <a:t>THÁC PREN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15064" y="435429"/>
            <a:ext cx="9152937" cy="6400801"/>
            <a:chOff x="12835" y="457199"/>
            <a:chExt cx="9152937" cy="6400801"/>
          </a:xfrm>
        </p:grpSpPr>
        <p:pic>
          <p:nvPicPr>
            <p:cNvPr id="6150" name="Picture 6" descr="Kết quả hình ảnh cho Thác Pongou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5" y="457199"/>
              <a:ext cx="9152937" cy="6400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895600" y="6400800"/>
              <a:ext cx="3962400" cy="457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</a:rPr>
                <a:t>THÁC PONGOUR</a:t>
              </a:r>
            </a:p>
          </p:txBody>
        </p:sp>
      </p:grpSp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24" y="413659"/>
            <a:ext cx="9149715" cy="6384915"/>
          </a:xfrm>
        </p:spPr>
      </p:pic>
      <p:sp>
        <p:nvSpPr>
          <p:cNvPr id="14" name="Rectangle 13"/>
          <p:cNvSpPr/>
          <p:nvPr/>
        </p:nvSpPr>
        <p:spPr>
          <a:xfrm>
            <a:off x="3858894" y="6340960"/>
            <a:ext cx="4465275" cy="4793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THÁC VOI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1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395"/>
    </mc:Choice>
    <mc:Fallback xmlns="">
      <p:transition spd="slow" advClick="0" advTm="2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66" y="365127"/>
            <a:ext cx="8635474" cy="6049321"/>
          </a:xfrm>
        </p:spPr>
      </p:pic>
      <p:sp>
        <p:nvSpPr>
          <p:cNvPr id="10" name="Rectangle 9"/>
          <p:cNvSpPr/>
          <p:nvPr/>
        </p:nvSpPr>
        <p:spPr>
          <a:xfrm>
            <a:off x="4040288" y="5935064"/>
            <a:ext cx="4465275" cy="4793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HỒ THAN THỞ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19" y="365127"/>
            <a:ext cx="8615168" cy="60493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0135" y="5933352"/>
            <a:ext cx="4465275" cy="4793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HỒ ĐAN KIA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66" y="363414"/>
            <a:ext cx="8635474" cy="60476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05058" y="5931640"/>
            <a:ext cx="4465275" cy="4793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HỒ SUỐI VÀNG</a:t>
            </a:r>
          </a:p>
        </p:txBody>
      </p:sp>
    </p:spTree>
    <p:extLst>
      <p:ext uri="{BB962C8B-B14F-4D97-AF65-F5344CB8AC3E}">
        <p14:creationId xmlns:p14="http://schemas.microsoft.com/office/powerpoint/2010/main" val="40796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12063570_10153698267469153_449418670085509330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70" y="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nhung-anh-dep-ve-da-lat-day-tho-mong-va-lang-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DALAT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5407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947" y="237243"/>
            <a:ext cx="8923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Đà Lạt – Thành phố du lịch và nghỉ mát</a:t>
            </a:r>
          </a:p>
        </p:txBody>
      </p:sp>
      <p:pic>
        <p:nvPicPr>
          <p:cNvPr id="9" name="Picture 3" descr="HON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86" y="972425"/>
            <a:ext cx="8101653" cy="5912871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5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D2E0D7-E4A2-4569-A76B-642B6BF00F8A}"/>
              </a:ext>
            </a:extLst>
          </p:cNvPr>
          <p:cNvSpPr txBox="1"/>
          <p:nvPr/>
        </p:nvSpPr>
        <p:spPr>
          <a:xfrm>
            <a:off x="4291781" y="2505670"/>
            <a:ext cx="414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92250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229">
            <a:off x="10695710" y="45906"/>
            <a:ext cx="1282288" cy="1353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761" y="49342"/>
            <a:ext cx="10234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Câu 1: Viết tiếp vào chỗ chấm:</a:t>
            </a:r>
            <a:endParaRPr lang="vi-VN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0517" y="721929"/>
            <a:ext cx="10325281" cy="4192092"/>
            <a:chOff x="880761" y="2294203"/>
            <a:chExt cx="10325281" cy="4192092"/>
          </a:xfrm>
        </p:grpSpPr>
        <p:grpSp>
          <p:nvGrpSpPr>
            <p:cNvPr id="25" name="Group 24"/>
            <p:cNvGrpSpPr/>
            <p:nvPr/>
          </p:nvGrpSpPr>
          <p:grpSpPr>
            <a:xfrm>
              <a:off x="880761" y="2733253"/>
              <a:ext cx="1461168" cy="2485986"/>
              <a:chOff x="1287893" y="3153508"/>
              <a:chExt cx="1461168" cy="269044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87893" y="3166298"/>
                <a:ext cx="1461168" cy="2498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Đà Lạt - Thành phố nổi tiếng về du lịch, nghỉ mát</a:t>
                </a:r>
                <a:endParaRPr lang="vi-VN" sz="24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287893" y="3153508"/>
                <a:ext cx="1461168" cy="26904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984791" y="3466521"/>
              <a:ext cx="7111103" cy="733012"/>
              <a:chOff x="4060989" y="2155974"/>
              <a:chExt cx="7509687" cy="73301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060989" y="2155974"/>
                <a:ext cx="7509687" cy="733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320516" y="2303555"/>
                <a:ext cx="71955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Có các cảnh quan tự nhiên đẹp như ……………..</a:t>
                </a:r>
                <a:endParaRPr lang="vi-VN" sz="28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984789" y="5753283"/>
              <a:ext cx="7111105" cy="733012"/>
              <a:chOff x="4060990" y="2314757"/>
              <a:chExt cx="7509687" cy="73301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060990" y="2314757"/>
                <a:ext cx="7509687" cy="733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320517" y="2400874"/>
                <a:ext cx="71121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Có các hoạt động du lịch lí thú như………………</a:t>
                </a:r>
                <a:endParaRPr lang="vi-VN" sz="28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984791" y="2294203"/>
              <a:ext cx="7111103" cy="733012"/>
              <a:chOff x="4060990" y="2314757"/>
              <a:chExt cx="7509687" cy="73301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060990" y="2314757"/>
                <a:ext cx="7509687" cy="733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320517" y="2400874"/>
                <a:ext cx="72491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Có khí hậu…………………………………………….……….</a:t>
                </a:r>
                <a:endParaRPr lang="vi-VN" sz="28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984791" y="4609902"/>
              <a:ext cx="7221251" cy="733012"/>
              <a:chOff x="4060990" y="2314757"/>
              <a:chExt cx="7626008" cy="73301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060990" y="2314757"/>
                <a:ext cx="7509687" cy="733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320517" y="2400874"/>
                <a:ext cx="73664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Có các công trình phục vụ du lịch như……………</a:t>
                </a:r>
                <a:endParaRPr lang="vi-VN" sz="2800" dirty="0"/>
              </a:p>
            </p:txBody>
          </p:sp>
        </p:grpSp>
        <p:cxnSp>
          <p:nvCxnSpPr>
            <p:cNvPr id="27" name="Straight Arrow Connector 26"/>
            <p:cNvCxnSpPr>
              <a:stCxn id="10" idx="3"/>
              <a:endCxn id="20" idx="1"/>
            </p:cNvCxnSpPr>
            <p:nvPr/>
          </p:nvCxnSpPr>
          <p:spPr>
            <a:xfrm flipV="1">
              <a:off x="2341929" y="2660711"/>
              <a:ext cx="1642860" cy="13155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0" idx="3"/>
              <a:endCxn id="8" idx="1"/>
            </p:cNvCxnSpPr>
            <p:nvPr/>
          </p:nvCxnSpPr>
          <p:spPr>
            <a:xfrm flipV="1">
              <a:off x="2341929" y="3833029"/>
              <a:ext cx="1642860" cy="1432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0" idx="3"/>
              <a:endCxn id="23" idx="1"/>
            </p:cNvCxnSpPr>
            <p:nvPr/>
          </p:nvCxnSpPr>
          <p:spPr>
            <a:xfrm>
              <a:off x="2341929" y="3976246"/>
              <a:ext cx="1642860" cy="10001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0" idx="3"/>
            </p:cNvCxnSpPr>
            <p:nvPr/>
          </p:nvCxnSpPr>
          <p:spPr>
            <a:xfrm>
              <a:off x="2341931" y="3976248"/>
              <a:ext cx="1689557" cy="18304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4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780885" y="5821519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79" y="5547675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90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89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88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87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86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83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82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81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80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79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78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77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76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75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74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73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72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71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70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69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68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67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66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65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64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63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62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61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60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59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58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57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56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55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54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40</a:t>
            </a:r>
          </a:p>
        </p:txBody>
      </p:sp>
      <p:sp>
        <p:nvSpPr>
          <p:cNvPr id="8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39</a:t>
            </a:r>
          </a:p>
        </p:txBody>
      </p:sp>
      <p:sp>
        <p:nvSpPr>
          <p:cNvPr id="8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38</a:t>
            </a:r>
          </a:p>
        </p:txBody>
      </p:sp>
      <p:sp>
        <p:nvSpPr>
          <p:cNvPr id="8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37</a:t>
            </a:r>
          </a:p>
        </p:txBody>
      </p:sp>
      <p:sp>
        <p:nvSpPr>
          <p:cNvPr id="8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36</a:t>
            </a:r>
          </a:p>
        </p:txBody>
      </p:sp>
      <p:sp>
        <p:nvSpPr>
          <p:cNvPr id="8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35</a:t>
            </a:r>
          </a:p>
        </p:txBody>
      </p:sp>
      <p:sp>
        <p:nvSpPr>
          <p:cNvPr id="8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34</a:t>
            </a:r>
          </a:p>
        </p:txBody>
      </p:sp>
      <p:sp>
        <p:nvSpPr>
          <p:cNvPr id="8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33</a:t>
            </a:r>
          </a:p>
        </p:txBody>
      </p:sp>
      <p:sp>
        <p:nvSpPr>
          <p:cNvPr id="9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32</a:t>
            </a:r>
          </a:p>
        </p:txBody>
      </p:sp>
      <p:sp>
        <p:nvSpPr>
          <p:cNvPr id="9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31</a:t>
            </a:r>
          </a:p>
        </p:txBody>
      </p:sp>
      <p:sp>
        <p:nvSpPr>
          <p:cNvPr id="9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30</a:t>
            </a:r>
          </a:p>
        </p:txBody>
      </p:sp>
      <p:sp>
        <p:nvSpPr>
          <p:cNvPr id="9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29</a:t>
            </a:r>
          </a:p>
        </p:txBody>
      </p:sp>
      <p:sp>
        <p:nvSpPr>
          <p:cNvPr id="9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28</a:t>
            </a:r>
          </a:p>
        </p:txBody>
      </p:sp>
      <p:sp>
        <p:nvSpPr>
          <p:cNvPr id="9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27</a:t>
            </a:r>
          </a:p>
        </p:txBody>
      </p:sp>
      <p:sp>
        <p:nvSpPr>
          <p:cNvPr id="9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26</a:t>
            </a:r>
          </a:p>
        </p:txBody>
      </p:sp>
      <p:sp>
        <p:nvSpPr>
          <p:cNvPr id="9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25</a:t>
            </a:r>
          </a:p>
        </p:txBody>
      </p:sp>
      <p:sp>
        <p:nvSpPr>
          <p:cNvPr id="9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24</a:t>
            </a:r>
          </a:p>
        </p:txBody>
      </p:sp>
      <p:sp>
        <p:nvSpPr>
          <p:cNvPr id="9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23</a:t>
            </a:r>
          </a:p>
        </p:txBody>
      </p:sp>
      <p:sp>
        <p:nvSpPr>
          <p:cNvPr id="10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22</a:t>
            </a:r>
          </a:p>
        </p:txBody>
      </p:sp>
      <p:sp>
        <p:nvSpPr>
          <p:cNvPr id="10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21</a:t>
            </a:r>
          </a:p>
        </p:txBody>
      </p:sp>
      <p:sp>
        <p:nvSpPr>
          <p:cNvPr id="10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20</a:t>
            </a:r>
          </a:p>
        </p:txBody>
      </p:sp>
      <p:sp>
        <p:nvSpPr>
          <p:cNvPr id="10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19</a:t>
            </a:r>
          </a:p>
        </p:txBody>
      </p:sp>
      <p:sp>
        <p:nvSpPr>
          <p:cNvPr id="10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18</a:t>
            </a:r>
          </a:p>
        </p:txBody>
      </p:sp>
      <p:sp>
        <p:nvSpPr>
          <p:cNvPr id="10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17</a:t>
            </a:r>
          </a:p>
        </p:txBody>
      </p:sp>
      <p:sp>
        <p:nvSpPr>
          <p:cNvPr id="10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16</a:t>
            </a:r>
          </a:p>
        </p:txBody>
      </p:sp>
      <p:sp>
        <p:nvSpPr>
          <p:cNvPr id="10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0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0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1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1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1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13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14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15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16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17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8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19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20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1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22" name="Oval 176"/>
          <p:cNvSpPr>
            <a:spLocks noChangeArrowheads="1"/>
          </p:cNvSpPr>
          <p:nvPr/>
        </p:nvSpPr>
        <p:spPr bwMode="auto">
          <a:xfrm>
            <a:off x="10888041" y="59286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40517" y="5181169"/>
            <a:ext cx="9773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Câu 2: Quan sát lược đồ, kể tên một số điểm du lịch nổi tiếng.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4199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98892" y="2487804"/>
            <a:ext cx="1461168" cy="2690446"/>
            <a:chOff x="1287893" y="3153508"/>
            <a:chExt cx="1461168" cy="2690446"/>
          </a:xfrm>
        </p:grpSpPr>
        <p:sp>
          <p:nvSpPr>
            <p:cNvPr id="7" name="TextBox 6"/>
            <p:cNvSpPr txBox="1"/>
            <p:nvPr/>
          </p:nvSpPr>
          <p:spPr>
            <a:xfrm>
              <a:off x="1287893" y="3166298"/>
              <a:ext cx="146116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Đà Lạt - Thành phố nổi tiếng về du lịch, nghỉ mát</a:t>
              </a:r>
              <a:endParaRPr lang="vi-VN" sz="2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87893" y="3153508"/>
              <a:ext cx="1461168" cy="26904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79062" y="2533950"/>
            <a:ext cx="7111104" cy="1049760"/>
            <a:chOff x="4060989" y="2155974"/>
            <a:chExt cx="7509687" cy="771473"/>
          </a:xfrm>
        </p:grpSpPr>
        <p:sp>
          <p:nvSpPr>
            <p:cNvPr id="8" name="Rectangle 7"/>
            <p:cNvSpPr/>
            <p:nvPr/>
          </p:nvSpPr>
          <p:spPr>
            <a:xfrm>
              <a:off x="4060989" y="2155974"/>
              <a:ext cx="7509687" cy="7330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84238" y="2226270"/>
              <a:ext cx="7250160" cy="701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Có các cảnh quan tự nhiên đẹp như </a:t>
              </a:r>
              <a:r>
                <a:rPr lang="en-US" sz="2800" b="1" dirty="0">
                  <a:solidFill>
                    <a:srgbClr val="FF0000"/>
                  </a:solidFill>
                </a:rPr>
                <a:t>rừng thông, vườn hoa, thác nước, chùa …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79062" y="5346983"/>
            <a:ext cx="7234417" cy="1015511"/>
            <a:chOff x="3986591" y="1948263"/>
            <a:chExt cx="7639911" cy="771310"/>
          </a:xfrm>
        </p:grpSpPr>
        <p:sp>
          <p:nvSpPr>
            <p:cNvPr id="16" name="Rectangle 15"/>
            <p:cNvSpPr/>
            <p:nvPr/>
          </p:nvSpPr>
          <p:spPr>
            <a:xfrm>
              <a:off x="3986593" y="1948263"/>
              <a:ext cx="7509687" cy="7330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86591" y="1994901"/>
              <a:ext cx="7639911" cy="724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Có các hoạt động du lịch lí thú như </a:t>
              </a:r>
              <a:r>
                <a:rPr lang="en-US" sz="2800" b="1" dirty="0">
                  <a:solidFill>
                    <a:srgbClr val="FF0000"/>
                  </a:solidFill>
                </a:rPr>
                <a:t>đua thuyền, cưỡi ngựa, ngắm cảnh, …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79065" y="1345798"/>
            <a:ext cx="7111103" cy="733012"/>
            <a:chOff x="4060990" y="2314757"/>
            <a:chExt cx="7509687" cy="733012"/>
          </a:xfrm>
        </p:grpSpPr>
        <p:sp>
          <p:nvSpPr>
            <p:cNvPr id="20" name="Rectangle 19"/>
            <p:cNvSpPr/>
            <p:nvPr/>
          </p:nvSpPr>
          <p:spPr>
            <a:xfrm>
              <a:off x="4060990" y="2314757"/>
              <a:ext cx="7509687" cy="7330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20517" y="2400874"/>
              <a:ext cx="49771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Có khí hậu </a:t>
              </a:r>
              <a:r>
                <a:rPr lang="en-US" sz="2800" b="1" dirty="0">
                  <a:solidFill>
                    <a:srgbClr val="FF0000"/>
                  </a:solidFill>
                </a:rPr>
                <a:t>mát mẻ quanh năm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79062" y="3995164"/>
            <a:ext cx="7111104" cy="1020953"/>
            <a:chOff x="4060990" y="2314757"/>
            <a:chExt cx="7509687" cy="747047"/>
          </a:xfrm>
        </p:grpSpPr>
        <p:sp>
          <p:nvSpPr>
            <p:cNvPr id="23" name="Rectangle 22"/>
            <p:cNvSpPr/>
            <p:nvPr/>
          </p:nvSpPr>
          <p:spPr>
            <a:xfrm>
              <a:off x="4060990" y="2314757"/>
              <a:ext cx="7509687" cy="7330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94183" y="2363669"/>
              <a:ext cx="7212025" cy="698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Có các công trình phục vụ du lịch như </a:t>
              </a:r>
              <a:r>
                <a:rPr lang="en-US" sz="2800" b="1" dirty="0">
                  <a:solidFill>
                    <a:srgbClr val="FF0000"/>
                  </a:solidFill>
                </a:rPr>
                <a:t>nhà ga, khách sạn, biệt thự, sân gôn…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7" name="Straight Arrow Connector 26"/>
          <p:cNvCxnSpPr>
            <a:stCxn id="10" idx="3"/>
            <a:endCxn id="20" idx="1"/>
          </p:cNvCxnSpPr>
          <p:nvPr/>
        </p:nvCxnSpPr>
        <p:spPr>
          <a:xfrm flipV="1">
            <a:off x="2260062" y="1712306"/>
            <a:ext cx="1619003" cy="2120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3"/>
            <a:endCxn id="8" idx="1"/>
          </p:cNvCxnSpPr>
          <p:nvPr/>
        </p:nvCxnSpPr>
        <p:spPr>
          <a:xfrm flipV="1">
            <a:off x="2260060" y="3032663"/>
            <a:ext cx="1619002" cy="8003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3"/>
            <a:endCxn id="23" idx="1"/>
          </p:cNvCxnSpPr>
          <p:nvPr/>
        </p:nvCxnSpPr>
        <p:spPr>
          <a:xfrm>
            <a:off x="2260060" y="3833029"/>
            <a:ext cx="1619002" cy="6630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3"/>
          </p:cNvCxnSpPr>
          <p:nvPr/>
        </p:nvCxnSpPr>
        <p:spPr>
          <a:xfrm>
            <a:off x="2260060" y="3833029"/>
            <a:ext cx="1619002" cy="18003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79233" y="208456"/>
            <a:ext cx="10234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Câu 1: Viết tiếp vào chỗ chấm: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10453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N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13" y="945129"/>
            <a:ext cx="8101653" cy="5912871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7786" y="237243"/>
            <a:ext cx="8533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Giới thiệu một số điểm du lịch ở Đà Lạt</a:t>
            </a:r>
          </a:p>
        </p:txBody>
      </p:sp>
    </p:spTree>
    <p:extLst>
      <p:ext uri="{BB962C8B-B14F-4D97-AF65-F5344CB8AC3E}">
        <p14:creationId xmlns:p14="http://schemas.microsoft.com/office/powerpoint/2010/main" val="4078912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127"/>
            <a:ext cx="5084989" cy="31696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71" y="365127"/>
            <a:ext cx="4792229" cy="3169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80" y="3739487"/>
            <a:ext cx="5334000" cy="3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80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9" y="365127"/>
            <a:ext cx="8660345" cy="6498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9" y="370769"/>
            <a:ext cx="9048409" cy="649287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10" y="365127"/>
            <a:ext cx="9048409" cy="6770030"/>
          </a:xfrm>
        </p:spPr>
      </p:pic>
    </p:spTree>
    <p:extLst>
      <p:ext uri="{BB962C8B-B14F-4D97-AF65-F5344CB8AC3E}">
        <p14:creationId xmlns:p14="http://schemas.microsoft.com/office/powerpoint/2010/main" val="3946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82" y="0"/>
            <a:ext cx="9144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209800" y="1524000"/>
            <a:ext cx="7848600" cy="3657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0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298"/>
    </mc:Choice>
    <mc:Fallback xmlns="">
      <p:transition spd="slow" advClick="0" advTm="2029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1"/>
            <a:ext cx="12192000" cy="684007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DCDE1-DF72-418B-9FDC-57D77EDE6B16}" type="datetime1">
              <a:rPr lang="en-US" smtClean="0"/>
              <a:t>11/6/2021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GV: Chu Thị Đông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9A5-BBCB-46B8-9A93-E3BCA89B7ADD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2" y="848072"/>
            <a:ext cx="54788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đặc điểm của sông ở Tây Nguyên và ích lợi của nó.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1102">
            <a:off x="424726" y="739160"/>
            <a:ext cx="1475783" cy="159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78224" y="-505012"/>
            <a:ext cx="6073589" cy="7390459"/>
            <a:chOff x="1549401" y="-76200"/>
            <a:chExt cx="5461000" cy="6908852"/>
          </a:xfrm>
        </p:grpSpPr>
        <p:pic>
          <p:nvPicPr>
            <p:cNvPr id="5" name="Picture 1" descr="2008-11-02_1946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401" y="-76200"/>
              <a:ext cx="5105400" cy="64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1600201" y="6487388"/>
              <a:ext cx="5410200" cy="345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en-US" sz="1800" b="1" dirty="0"/>
                <a:t>LƯỢC ĐỒ CÁC CAO NGUYÊN Ở TÂY NGUYÊN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417341" y="779789"/>
            <a:ext cx="529329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 trên lược đồ những cao nguyên ở Tây Nguyên có độ cao theo thứ tự từ thấp đến cao?</a:t>
            </a:r>
          </a:p>
        </p:txBody>
      </p:sp>
    </p:spTree>
    <p:extLst>
      <p:ext uri="{BB962C8B-B14F-4D97-AF65-F5344CB8AC3E}">
        <p14:creationId xmlns:p14="http://schemas.microsoft.com/office/powerpoint/2010/main" val="25248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0" y="1456993"/>
            <a:ext cx="79248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Địa lí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Thành phố Đà Lạt</a:t>
            </a:r>
          </a:p>
          <a:p>
            <a:pPr algn="ctr">
              <a:lnSpc>
                <a:spcPct val="150000"/>
              </a:lnSpc>
              <a:defRPr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  <a:defRPr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9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200"/>
    </mc:Choice>
    <mc:Fallback xmlns="">
      <p:transition spd="slow" advClick="0" advTm="222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D2E0D7-E4A2-4569-A76B-642B6BF00F8A}"/>
              </a:ext>
            </a:extLst>
          </p:cNvPr>
          <p:cNvSpPr txBox="1"/>
          <p:nvPr/>
        </p:nvSpPr>
        <p:spPr>
          <a:xfrm>
            <a:off x="4291781" y="2505670"/>
            <a:ext cx="414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5684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6600" y="-76200"/>
            <a:ext cx="5410200" cy="6923088"/>
            <a:chOff x="1752600" y="-76200"/>
            <a:chExt cx="5410200" cy="6923088"/>
          </a:xfrm>
        </p:grpSpPr>
        <p:grpSp>
          <p:nvGrpSpPr>
            <p:cNvPr id="11266" name="Group 2"/>
            <p:cNvGrpSpPr>
              <a:grpSpLocks/>
            </p:cNvGrpSpPr>
            <p:nvPr/>
          </p:nvGrpSpPr>
          <p:grpSpPr bwMode="auto">
            <a:xfrm>
              <a:off x="1905000" y="-76200"/>
              <a:ext cx="5105400" cy="6477000"/>
              <a:chOff x="2743200" y="0"/>
              <a:chExt cx="5181600" cy="6858000"/>
            </a:xfrm>
          </p:grpSpPr>
          <p:pic>
            <p:nvPicPr>
              <p:cNvPr id="11269" name="Picture 1" descr="2008-11-02_1946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3200" y="0"/>
                <a:ext cx="51816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743200" y="0"/>
                <a:ext cx="5181600" cy="610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267" name="TextBox 3"/>
            <p:cNvSpPr txBox="1">
              <a:spLocks noChangeArrowheads="1"/>
            </p:cNvSpPr>
            <p:nvPr/>
          </p:nvSpPr>
          <p:spPr bwMode="auto">
            <a:xfrm>
              <a:off x="1752600" y="6477000"/>
              <a:ext cx="5410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en-US" sz="1800" b="1"/>
                <a:t>LƯỢC ĐỒ CÁC CAO NGUYÊN Ở TÂY NGUYÊN</a:t>
              </a:r>
            </a:p>
          </p:txBody>
        </p:sp>
      </p:grpSp>
      <p:sp>
        <p:nvSpPr>
          <p:cNvPr id="4" name="Freeform 3"/>
          <p:cNvSpPr/>
          <p:nvPr/>
        </p:nvSpPr>
        <p:spPr>
          <a:xfrm>
            <a:off x="4724401" y="4112929"/>
            <a:ext cx="1654628" cy="1676314"/>
          </a:xfrm>
          <a:custGeom>
            <a:avLst/>
            <a:gdLst>
              <a:gd name="connsiteX0" fmla="*/ 326571 w 1654628"/>
              <a:gd name="connsiteY0" fmla="*/ 600586 h 1676314"/>
              <a:gd name="connsiteX1" fmla="*/ 65314 w 1654628"/>
              <a:gd name="connsiteY1" fmla="*/ 589700 h 1676314"/>
              <a:gd name="connsiteX2" fmla="*/ 0 w 1654628"/>
              <a:gd name="connsiteY2" fmla="*/ 567928 h 1676314"/>
              <a:gd name="connsiteX3" fmla="*/ 10885 w 1654628"/>
              <a:gd name="connsiteY3" fmla="*/ 491728 h 1676314"/>
              <a:gd name="connsiteX4" fmla="*/ 76200 w 1654628"/>
              <a:gd name="connsiteY4" fmla="*/ 469957 h 1676314"/>
              <a:gd name="connsiteX5" fmla="*/ 217714 w 1654628"/>
              <a:gd name="connsiteY5" fmla="*/ 480843 h 1676314"/>
              <a:gd name="connsiteX6" fmla="*/ 272143 w 1654628"/>
              <a:gd name="connsiteY6" fmla="*/ 513500 h 1676314"/>
              <a:gd name="connsiteX7" fmla="*/ 348343 w 1654628"/>
              <a:gd name="connsiteY7" fmla="*/ 557043 h 1676314"/>
              <a:gd name="connsiteX8" fmla="*/ 326571 w 1654628"/>
              <a:gd name="connsiteY8" fmla="*/ 524386 h 1676314"/>
              <a:gd name="connsiteX9" fmla="*/ 304800 w 1654628"/>
              <a:gd name="connsiteY9" fmla="*/ 502614 h 1676314"/>
              <a:gd name="connsiteX10" fmla="*/ 315685 w 1654628"/>
              <a:gd name="connsiteY10" fmla="*/ 437300 h 1676314"/>
              <a:gd name="connsiteX11" fmla="*/ 587828 w 1654628"/>
              <a:gd name="connsiteY11" fmla="*/ 350214 h 1676314"/>
              <a:gd name="connsiteX12" fmla="*/ 642257 w 1654628"/>
              <a:gd name="connsiteY12" fmla="*/ 339328 h 1676314"/>
              <a:gd name="connsiteX13" fmla="*/ 707571 w 1654628"/>
              <a:gd name="connsiteY13" fmla="*/ 317557 h 1676314"/>
              <a:gd name="connsiteX14" fmla="*/ 740228 w 1654628"/>
              <a:gd name="connsiteY14" fmla="*/ 328443 h 1676314"/>
              <a:gd name="connsiteX15" fmla="*/ 827314 w 1654628"/>
              <a:gd name="connsiteY15" fmla="*/ 404643 h 1676314"/>
              <a:gd name="connsiteX16" fmla="*/ 859971 w 1654628"/>
              <a:gd name="connsiteY16" fmla="*/ 437300 h 1676314"/>
              <a:gd name="connsiteX17" fmla="*/ 816428 w 1654628"/>
              <a:gd name="connsiteY17" fmla="*/ 459071 h 1676314"/>
              <a:gd name="connsiteX18" fmla="*/ 805543 w 1654628"/>
              <a:gd name="connsiteY18" fmla="*/ 404643 h 1676314"/>
              <a:gd name="connsiteX19" fmla="*/ 783771 w 1654628"/>
              <a:gd name="connsiteY19" fmla="*/ 382871 h 1676314"/>
              <a:gd name="connsiteX20" fmla="*/ 740228 w 1654628"/>
              <a:gd name="connsiteY20" fmla="*/ 339328 h 1676314"/>
              <a:gd name="connsiteX21" fmla="*/ 718457 w 1654628"/>
              <a:gd name="connsiteY21" fmla="*/ 295786 h 1676314"/>
              <a:gd name="connsiteX22" fmla="*/ 696685 w 1654628"/>
              <a:gd name="connsiteY22" fmla="*/ 263128 h 1676314"/>
              <a:gd name="connsiteX23" fmla="*/ 729343 w 1654628"/>
              <a:gd name="connsiteY23" fmla="*/ 252243 h 1676314"/>
              <a:gd name="connsiteX24" fmla="*/ 794657 w 1654628"/>
              <a:gd name="connsiteY24" fmla="*/ 230471 h 1676314"/>
              <a:gd name="connsiteX25" fmla="*/ 805543 w 1654628"/>
              <a:gd name="connsiteY25" fmla="*/ 186928 h 1676314"/>
              <a:gd name="connsiteX26" fmla="*/ 957943 w 1654628"/>
              <a:gd name="connsiteY26" fmla="*/ 208700 h 1676314"/>
              <a:gd name="connsiteX27" fmla="*/ 990600 w 1654628"/>
              <a:gd name="connsiteY27" fmla="*/ 230471 h 1676314"/>
              <a:gd name="connsiteX28" fmla="*/ 1001485 w 1654628"/>
              <a:gd name="connsiteY28" fmla="*/ 263128 h 1676314"/>
              <a:gd name="connsiteX29" fmla="*/ 968828 w 1654628"/>
              <a:gd name="connsiteY29" fmla="*/ 219586 h 1676314"/>
              <a:gd name="connsiteX30" fmla="*/ 947057 w 1654628"/>
              <a:gd name="connsiteY30" fmla="*/ 197814 h 1676314"/>
              <a:gd name="connsiteX31" fmla="*/ 936171 w 1654628"/>
              <a:gd name="connsiteY31" fmla="*/ 165157 h 1676314"/>
              <a:gd name="connsiteX32" fmla="*/ 936171 w 1654628"/>
              <a:gd name="connsiteY32" fmla="*/ 121614 h 1676314"/>
              <a:gd name="connsiteX33" fmla="*/ 1099457 w 1654628"/>
              <a:gd name="connsiteY33" fmla="*/ 132500 h 1676314"/>
              <a:gd name="connsiteX34" fmla="*/ 1121228 w 1654628"/>
              <a:gd name="connsiteY34" fmla="*/ 165157 h 1676314"/>
              <a:gd name="connsiteX35" fmla="*/ 1164771 w 1654628"/>
              <a:gd name="connsiteY35" fmla="*/ 208700 h 1676314"/>
              <a:gd name="connsiteX36" fmla="*/ 1186543 w 1654628"/>
              <a:gd name="connsiteY36" fmla="*/ 186928 h 1676314"/>
              <a:gd name="connsiteX37" fmla="*/ 1208314 w 1654628"/>
              <a:gd name="connsiteY37" fmla="*/ 154271 h 1676314"/>
              <a:gd name="connsiteX38" fmla="*/ 1240971 w 1654628"/>
              <a:gd name="connsiteY38" fmla="*/ 143386 h 1676314"/>
              <a:gd name="connsiteX39" fmla="*/ 1328057 w 1654628"/>
              <a:gd name="connsiteY39" fmla="*/ 56300 h 1676314"/>
              <a:gd name="connsiteX40" fmla="*/ 1349828 w 1654628"/>
              <a:gd name="connsiteY40" fmla="*/ 34528 h 1676314"/>
              <a:gd name="connsiteX41" fmla="*/ 1371600 w 1654628"/>
              <a:gd name="connsiteY41" fmla="*/ 56300 h 1676314"/>
              <a:gd name="connsiteX42" fmla="*/ 1393371 w 1654628"/>
              <a:gd name="connsiteY42" fmla="*/ 88957 h 1676314"/>
              <a:gd name="connsiteX43" fmla="*/ 1426028 w 1654628"/>
              <a:gd name="connsiteY43" fmla="*/ 110728 h 1676314"/>
              <a:gd name="connsiteX44" fmla="*/ 1436914 w 1654628"/>
              <a:gd name="connsiteY44" fmla="*/ 12757 h 1676314"/>
              <a:gd name="connsiteX45" fmla="*/ 1502228 w 1654628"/>
              <a:gd name="connsiteY45" fmla="*/ 1871 h 1676314"/>
              <a:gd name="connsiteX46" fmla="*/ 1654628 w 1654628"/>
              <a:gd name="connsiteY46" fmla="*/ 23643 h 1676314"/>
              <a:gd name="connsiteX47" fmla="*/ 1643743 w 1654628"/>
              <a:gd name="connsiteY47" fmla="*/ 88957 h 1676314"/>
              <a:gd name="connsiteX48" fmla="*/ 1578428 w 1654628"/>
              <a:gd name="connsiteY48" fmla="*/ 110728 h 1676314"/>
              <a:gd name="connsiteX49" fmla="*/ 1491343 w 1654628"/>
              <a:gd name="connsiteY49" fmla="*/ 132500 h 1676314"/>
              <a:gd name="connsiteX50" fmla="*/ 1404257 w 1654628"/>
              <a:gd name="connsiteY50" fmla="*/ 165157 h 1676314"/>
              <a:gd name="connsiteX51" fmla="*/ 1371600 w 1654628"/>
              <a:gd name="connsiteY51" fmla="*/ 186928 h 1676314"/>
              <a:gd name="connsiteX52" fmla="*/ 1317171 w 1654628"/>
              <a:gd name="connsiteY52" fmla="*/ 197814 h 1676314"/>
              <a:gd name="connsiteX53" fmla="*/ 1295400 w 1654628"/>
              <a:gd name="connsiteY53" fmla="*/ 219586 h 1676314"/>
              <a:gd name="connsiteX54" fmla="*/ 1240971 w 1654628"/>
              <a:gd name="connsiteY54" fmla="*/ 274014 h 1676314"/>
              <a:gd name="connsiteX55" fmla="*/ 1230085 w 1654628"/>
              <a:gd name="connsiteY55" fmla="*/ 306671 h 1676314"/>
              <a:gd name="connsiteX56" fmla="*/ 1208314 w 1654628"/>
              <a:gd name="connsiteY56" fmla="*/ 415528 h 1676314"/>
              <a:gd name="connsiteX57" fmla="*/ 1186543 w 1654628"/>
              <a:gd name="connsiteY57" fmla="*/ 437300 h 1676314"/>
              <a:gd name="connsiteX58" fmla="*/ 1132114 w 1654628"/>
              <a:gd name="connsiteY58" fmla="*/ 426414 h 1676314"/>
              <a:gd name="connsiteX59" fmla="*/ 1099457 w 1654628"/>
              <a:gd name="connsiteY59" fmla="*/ 415528 h 1676314"/>
              <a:gd name="connsiteX60" fmla="*/ 1121228 w 1654628"/>
              <a:gd name="connsiteY60" fmla="*/ 448186 h 1676314"/>
              <a:gd name="connsiteX61" fmla="*/ 1164771 w 1654628"/>
              <a:gd name="connsiteY61" fmla="*/ 502614 h 1676314"/>
              <a:gd name="connsiteX62" fmla="*/ 1132114 w 1654628"/>
              <a:gd name="connsiteY62" fmla="*/ 535271 h 1676314"/>
              <a:gd name="connsiteX63" fmla="*/ 1045028 w 1654628"/>
              <a:gd name="connsiteY63" fmla="*/ 567928 h 1676314"/>
              <a:gd name="connsiteX64" fmla="*/ 1066800 w 1654628"/>
              <a:gd name="connsiteY64" fmla="*/ 633243 h 1676314"/>
              <a:gd name="connsiteX65" fmla="*/ 1088571 w 1654628"/>
              <a:gd name="connsiteY65" fmla="*/ 665900 h 1676314"/>
              <a:gd name="connsiteX66" fmla="*/ 1240971 w 1654628"/>
              <a:gd name="connsiteY66" fmla="*/ 676786 h 1676314"/>
              <a:gd name="connsiteX67" fmla="*/ 1360714 w 1654628"/>
              <a:gd name="connsiteY67" fmla="*/ 687671 h 1676314"/>
              <a:gd name="connsiteX68" fmla="*/ 1415143 w 1654628"/>
              <a:gd name="connsiteY68" fmla="*/ 763871 h 1676314"/>
              <a:gd name="connsiteX69" fmla="*/ 1415143 w 1654628"/>
              <a:gd name="connsiteY69" fmla="*/ 1068671 h 1676314"/>
              <a:gd name="connsiteX70" fmla="*/ 1393371 w 1654628"/>
              <a:gd name="connsiteY70" fmla="*/ 1155757 h 1676314"/>
              <a:gd name="connsiteX71" fmla="*/ 1317171 w 1654628"/>
              <a:gd name="connsiteY71" fmla="*/ 1188414 h 1676314"/>
              <a:gd name="connsiteX72" fmla="*/ 1295400 w 1654628"/>
              <a:gd name="connsiteY72" fmla="*/ 1210186 h 1676314"/>
              <a:gd name="connsiteX73" fmla="*/ 1197428 w 1654628"/>
              <a:gd name="connsiteY73" fmla="*/ 1177528 h 1676314"/>
              <a:gd name="connsiteX74" fmla="*/ 1186543 w 1654628"/>
              <a:gd name="connsiteY74" fmla="*/ 1133986 h 1676314"/>
              <a:gd name="connsiteX75" fmla="*/ 1219200 w 1654628"/>
              <a:gd name="connsiteY75" fmla="*/ 1057786 h 1676314"/>
              <a:gd name="connsiteX76" fmla="*/ 1251857 w 1654628"/>
              <a:gd name="connsiteY76" fmla="*/ 1046900 h 1676314"/>
              <a:gd name="connsiteX77" fmla="*/ 1219200 w 1654628"/>
              <a:gd name="connsiteY77" fmla="*/ 1025128 h 1676314"/>
              <a:gd name="connsiteX78" fmla="*/ 1012371 w 1654628"/>
              <a:gd name="connsiteY78" fmla="*/ 1014243 h 1676314"/>
              <a:gd name="connsiteX79" fmla="*/ 1066800 w 1654628"/>
              <a:gd name="connsiteY79" fmla="*/ 959814 h 1676314"/>
              <a:gd name="connsiteX80" fmla="*/ 1077685 w 1654628"/>
              <a:gd name="connsiteY80" fmla="*/ 927157 h 1676314"/>
              <a:gd name="connsiteX81" fmla="*/ 1110343 w 1654628"/>
              <a:gd name="connsiteY81" fmla="*/ 916271 h 1676314"/>
              <a:gd name="connsiteX82" fmla="*/ 1066800 w 1654628"/>
              <a:gd name="connsiteY82" fmla="*/ 861843 h 1676314"/>
              <a:gd name="connsiteX83" fmla="*/ 1045028 w 1654628"/>
              <a:gd name="connsiteY83" fmla="*/ 894500 h 1676314"/>
              <a:gd name="connsiteX84" fmla="*/ 1034143 w 1654628"/>
              <a:gd name="connsiteY84" fmla="*/ 959814 h 1676314"/>
              <a:gd name="connsiteX85" fmla="*/ 1012371 w 1654628"/>
              <a:gd name="connsiteY85" fmla="*/ 1057786 h 1676314"/>
              <a:gd name="connsiteX86" fmla="*/ 990600 w 1654628"/>
              <a:gd name="connsiteY86" fmla="*/ 1090443 h 1676314"/>
              <a:gd name="connsiteX87" fmla="*/ 979714 w 1654628"/>
              <a:gd name="connsiteY87" fmla="*/ 1123100 h 1676314"/>
              <a:gd name="connsiteX88" fmla="*/ 947057 w 1654628"/>
              <a:gd name="connsiteY88" fmla="*/ 1133986 h 1676314"/>
              <a:gd name="connsiteX89" fmla="*/ 892628 w 1654628"/>
              <a:gd name="connsiteY89" fmla="*/ 1144871 h 1676314"/>
              <a:gd name="connsiteX90" fmla="*/ 914400 w 1654628"/>
              <a:gd name="connsiteY90" fmla="*/ 1166643 h 1676314"/>
              <a:gd name="connsiteX91" fmla="*/ 947057 w 1654628"/>
              <a:gd name="connsiteY91" fmla="*/ 1177528 h 1676314"/>
              <a:gd name="connsiteX92" fmla="*/ 914400 w 1654628"/>
              <a:gd name="connsiteY92" fmla="*/ 1199300 h 1676314"/>
              <a:gd name="connsiteX93" fmla="*/ 838200 w 1654628"/>
              <a:gd name="connsiteY93" fmla="*/ 1242843 h 1676314"/>
              <a:gd name="connsiteX94" fmla="*/ 1045028 w 1654628"/>
              <a:gd name="connsiteY94" fmla="*/ 1275500 h 1676314"/>
              <a:gd name="connsiteX95" fmla="*/ 1055914 w 1654628"/>
              <a:gd name="connsiteY95" fmla="*/ 1329928 h 1676314"/>
              <a:gd name="connsiteX96" fmla="*/ 1088571 w 1654628"/>
              <a:gd name="connsiteY96" fmla="*/ 1351700 h 1676314"/>
              <a:gd name="connsiteX97" fmla="*/ 1153885 w 1654628"/>
              <a:gd name="connsiteY97" fmla="*/ 1362586 h 1676314"/>
              <a:gd name="connsiteX98" fmla="*/ 1219200 w 1654628"/>
              <a:gd name="connsiteY98" fmla="*/ 1384357 h 1676314"/>
              <a:gd name="connsiteX99" fmla="*/ 1099457 w 1654628"/>
              <a:gd name="connsiteY99" fmla="*/ 1406128 h 1676314"/>
              <a:gd name="connsiteX100" fmla="*/ 1066800 w 1654628"/>
              <a:gd name="connsiteY100" fmla="*/ 1417014 h 1676314"/>
              <a:gd name="connsiteX101" fmla="*/ 1099457 w 1654628"/>
              <a:gd name="connsiteY101" fmla="*/ 1536757 h 1676314"/>
              <a:gd name="connsiteX102" fmla="*/ 1077685 w 1654628"/>
              <a:gd name="connsiteY102" fmla="*/ 1569414 h 1676314"/>
              <a:gd name="connsiteX103" fmla="*/ 990600 w 1654628"/>
              <a:gd name="connsiteY103" fmla="*/ 1493214 h 1676314"/>
              <a:gd name="connsiteX104" fmla="*/ 957943 w 1654628"/>
              <a:gd name="connsiteY104" fmla="*/ 1471443 h 1676314"/>
              <a:gd name="connsiteX105" fmla="*/ 947057 w 1654628"/>
              <a:gd name="connsiteY105" fmla="*/ 1514986 h 1676314"/>
              <a:gd name="connsiteX106" fmla="*/ 794657 w 1654628"/>
              <a:gd name="connsiteY106" fmla="*/ 1493214 h 1676314"/>
              <a:gd name="connsiteX107" fmla="*/ 805543 w 1654628"/>
              <a:gd name="connsiteY107" fmla="*/ 1427900 h 1676314"/>
              <a:gd name="connsiteX108" fmla="*/ 849085 w 1654628"/>
              <a:gd name="connsiteY108" fmla="*/ 1493214 h 1676314"/>
              <a:gd name="connsiteX109" fmla="*/ 881743 w 1654628"/>
              <a:gd name="connsiteY109" fmla="*/ 1580300 h 1676314"/>
              <a:gd name="connsiteX110" fmla="*/ 892628 w 1654628"/>
              <a:gd name="connsiteY110" fmla="*/ 1623843 h 1676314"/>
              <a:gd name="connsiteX111" fmla="*/ 881743 w 1654628"/>
              <a:gd name="connsiteY111" fmla="*/ 1667386 h 1676314"/>
              <a:gd name="connsiteX112" fmla="*/ 794657 w 1654628"/>
              <a:gd name="connsiteY112" fmla="*/ 1623843 h 1676314"/>
              <a:gd name="connsiteX113" fmla="*/ 762000 w 1654628"/>
              <a:gd name="connsiteY113" fmla="*/ 1602071 h 1676314"/>
              <a:gd name="connsiteX114" fmla="*/ 740228 w 1654628"/>
              <a:gd name="connsiteY114" fmla="*/ 1536757 h 1676314"/>
              <a:gd name="connsiteX115" fmla="*/ 729343 w 1654628"/>
              <a:gd name="connsiteY115" fmla="*/ 1504100 h 1676314"/>
              <a:gd name="connsiteX116" fmla="*/ 718457 w 1654628"/>
              <a:gd name="connsiteY116" fmla="*/ 1460557 h 1676314"/>
              <a:gd name="connsiteX117" fmla="*/ 696685 w 1654628"/>
              <a:gd name="connsiteY117" fmla="*/ 1438786 h 1676314"/>
              <a:gd name="connsiteX118" fmla="*/ 664028 w 1654628"/>
              <a:gd name="connsiteY118" fmla="*/ 1449671 h 1676314"/>
              <a:gd name="connsiteX119" fmla="*/ 631371 w 1654628"/>
              <a:gd name="connsiteY119" fmla="*/ 1471443 h 1676314"/>
              <a:gd name="connsiteX120" fmla="*/ 587828 w 1654628"/>
              <a:gd name="connsiteY120" fmla="*/ 1482328 h 1676314"/>
              <a:gd name="connsiteX121" fmla="*/ 500743 w 1654628"/>
              <a:gd name="connsiteY121" fmla="*/ 1471443 h 1676314"/>
              <a:gd name="connsiteX122" fmla="*/ 522514 w 1654628"/>
              <a:gd name="connsiteY122" fmla="*/ 1221071 h 1676314"/>
              <a:gd name="connsiteX123" fmla="*/ 489857 w 1654628"/>
              <a:gd name="connsiteY123" fmla="*/ 1133986 h 1676314"/>
              <a:gd name="connsiteX124" fmla="*/ 424543 w 1654628"/>
              <a:gd name="connsiteY124" fmla="*/ 1101328 h 1676314"/>
              <a:gd name="connsiteX125" fmla="*/ 359228 w 1654628"/>
              <a:gd name="connsiteY125" fmla="*/ 1046900 h 1676314"/>
              <a:gd name="connsiteX126" fmla="*/ 348343 w 1654628"/>
              <a:gd name="connsiteY126" fmla="*/ 938043 h 1676314"/>
              <a:gd name="connsiteX127" fmla="*/ 370114 w 1654628"/>
              <a:gd name="connsiteY127" fmla="*/ 916271 h 1676314"/>
              <a:gd name="connsiteX128" fmla="*/ 337457 w 1654628"/>
              <a:gd name="connsiteY128" fmla="*/ 883614 h 1676314"/>
              <a:gd name="connsiteX129" fmla="*/ 272143 w 1654628"/>
              <a:gd name="connsiteY129" fmla="*/ 861843 h 1676314"/>
              <a:gd name="connsiteX130" fmla="*/ 206828 w 1654628"/>
              <a:gd name="connsiteY130" fmla="*/ 774757 h 1676314"/>
              <a:gd name="connsiteX131" fmla="*/ 228600 w 1654628"/>
              <a:gd name="connsiteY131" fmla="*/ 731214 h 1676314"/>
              <a:gd name="connsiteX132" fmla="*/ 250371 w 1654628"/>
              <a:gd name="connsiteY132" fmla="*/ 709443 h 1676314"/>
              <a:gd name="connsiteX133" fmla="*/ 250371 w 1654628"/>
              <a:gd name="connsiteY133" fmla="*/ 589700 h 1676314"/>
              <a:gd name="connsiteX134" fmla="*/ 326571 w 1654628"/>
              <a:gd name="connsiteY134" fmla="*/ 600586 h 167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654628" h="1676314">
                <a:moveTo>
                  <a:pt x="326571" y="600586"/>
                </a:moveTo>
                <a:cubicBezTo>
                  <a:pt x="295728" y="600586"/>
                  <a:pt x="152043" y="598373"/>
                  <a:pt x="65314" y="589700"/>
                </a:cubicBezTo>
                <a:cubicBezTo>
                  <a:pt x="42479" y="587416"/>
                  <a:pt x="0" y="567928"/>
                  <a:pt x="0" y="567928"/>
                </a:cubicBezTo>
                <a:cubicBezTo>
                  <a:pt x="3628" y="542528"/>
                  <a:pt x="-4867" y="511981"/>
                  <a:pt x="10885" y="491728"/>
                </a:cubicBezTo>
                <a:cubicBezTo>
                  <a:pt x="24975" y="473613"/>
                  <a:pt x="76200" y="469957"/>
                  <a:pt x="76200" y="469957"/>
                </a:cubicBezTo>
                <a:cubicBezTo>
                  <a:pt x="123371" y="473586"/>
                  <a:pt x="170769" y="474975"/>
                  <a:pt x="217714" y="480843"/>
                </a:cubicBezTo>
                <a:cubicBezTo>
                  <a:pt x="256924" y="485744"/>
                  <a:pt x="245105" y="491869"/>
                  <a:pt x="272143" y="513500"/>
                </a:cubicBezTo>
                <a:cubicBezTo>
                  <a:pt x="297785" y="534013"/>
                  <a:pt x="318547" y="542145"/>
                  <a:pt x="348343" y="557043"/>
                </a:cubicBezTo>
                <a:cubicBezTo>
                  <a:pt x="341086" y="546157"/>
                  <a:pt x="334744" y="534602"/>
                  <a:pt x="326571" y="524386"/>
                </a:cubicBezTo>
                <a:cubicBezTo>
                  <a:pt x="320160" y="516372"/>
                  <a:pt x="306073" y="512798"/>
                  <a:pt x="304800" y="502614"/>
                </a:cubicBezTo>
                <a:cubicBezTo>
                  <a:pt x="302062" y="480713"/>
                  <a:pt x="310332" y="458713"/>
                  <a:pt x="315685" y="437300"/>
                </a:cubicBezTo>
                <a:cubicBezTo>
                  <a:pt x="351614" y="293586"/>
                  <a:pt x="359622" y="370059"/>
                  <a:pt x="587828" y="350214"/>
                </a:cubicBezTo>
                <a:cubicBezTo>
                  <a:pt x="605971" y="346585"/>
                  <a:pt x="624407" y="344196"/>
                  <a:pt x="642257" y="339328"/>
                </a:cubicBezTo>
                <a:cubicBezTo>
                  <a:pt x="664397" y="333290"/>
                  <a:pt x="707571" y="317557"/>
                  <a:pt x="707571" y="317557"/>
                </a:cubicBezTo>
                <a:cubicBezTo>
                  <a:pt x="718457" y="321186"/>
                  <a:pt x="729965" y="323311"/>
                  <a:pt x="740228" y="328443"/>
                </a:cubicBezTo>
                <a:cubicBezTo>
                  <a:pt x="776233" y="346446"/>
                  <a:pt x="798937" y="376266"/>
                  <a:pt x="827314" y="404643"/>
                </a:cubicBezTo>
                <a:lnTo>
                  <a:pt x="859971" y="437300"/>
                </a:lnTo>
                <a:cubicBezTo>
                  <a:pt x="856745" y="446976"/>
                  <a:pt x="848682" y="507452"/>
                  <a:pt x="816428" y="459071"/>
                </a:cubicBezTo>
                <a:cubicBezTo>
                  <a:pt x="806165" y="443676"/>
                  <a:pt x="812831" y="421649"/>
                  <a:pt x="805543" y="404643"/>
                </a:cubicBezTo>
                <a:cubicBezTo>
                  <a:pt x="801500" y="395209"/>
                  <a:pt x="791028" y="390128"/>
                  <a:pt x="783771" y="382871"/>
                </a:cubicBezTo>
                <a:cubicBezTo>
                  <a:pt x="754742" y="295786"/>
                  <a:pt x="798285" y="397385"/>
                  <a:pt x="740228" y="339328"/>
                </a:cubicBezTo>
                <a:cubicBezTo>
                  <a:pt x="728754" y="327854"/>
                  <a:pt x="726508" y="309875"/>
                  <a:pt x="718457" y="295786"/>
                </a:cubicBezTo>
                <a:cubicBezTo>
                  <a:pt x="711966" y="284426"/>
                  <a:pt x="703942" y="274014"/>
                  <a:pt x="696685" y="263128"/>
                </a:cubicBezTo>
                <a:cubicBezTo>
                  <a:pt x="707571" y="259500"/>
                  <a:pt x="717868" y="252243"/>
                  <a:pt x="729343" y="252243"/>
                </a:cubicBezTo>
                <a:cubicBezTo>
                  <a:pt x="821072" y="252243"/>
                  <a:pt x="836384" y="293063"/>
                  <a:pt x="794657" y="230471"/>
                </a:cubicBezTo>
                <a:cubicBezTo>
                  <a:pt x="798286" y="215957"/>
                  <a:pt x="791109" y="190864"/>
                  <a:pt x="805543" y="186928"/>
                </a:cubicBezTo>
                <a:cubicBezTo>
                  <a:pt x="841053" y="177244"/>
                  <a:pt x="915222" y="198019"/>
                  <a:pt x="957943" y="208700"/>
                </a:cubicBezTo>
                <a:cubicBezTo>
                  <a:pt x="968829" y="215957"/>
                  <a:pt x="982427" y="220255"/>
                  <a:pt x="990600" y="230471"/>
                </a:cubicBezTo>
                <a:cubicBezTo>
                  <a:pt x="997768" y="239431"/>
                  <a:pt x="1011748" y="268259"/>
                  <a:pt x="1001485" y="263128"/>
                </a:cubicBezTo>
                <a:cubicBezTo>
                  <a:pt x="985257" y="255015"/>
                  <a:pt x="980443" y="233524"/>
                  <a:pt x="968828" y="219586"/>
                </a:cubicBezTo>
                <a:cubicBezTo>
                  <a:pt x="962258" y="211702"/>
                  <a:pt x="954314" y="205071"/>
                  <a:pt x="947057" y="197814"/>
                </a:cubicBezTo>
                <a:cubicBezTo>
                  <a:pt x="943428" y="186928"/>
                  <a:pt x="942536" y="174704"/>
                  <a:pt x="936171" y="165157"/>
                </a:cubicBezTo>
                <a:cubicBezTo>
                  <a:pt x="906519" y="120680"/>
                  <a:pt x="880622" y="140131"/>
                  <a:pt x="936171" y="121614"/>
                </a:cubicBezTo>
                <a:cubicBezTo>
                  <a:pt x="990600" y="125243"/>
                  <a:pt x="1046358" y="120006"/>
                  <a:pt x="1099457" y="132500"/>
                </a:cubicBezTo>
                <a:cubicBezTo>
                  <a:pt x="1112192" y="135497"/>
                  <a:pt x="1112714" y="155224"/>
                  <a:pt x="1121228" y="165157"/>
                </a:cubicBezTo>
                <a:cubicBezTo>
                  <a:pt x="1134586" y="180742"/>
                  <a:pt x="1164771" y="208700"/>
                  <a:pt x="1164771" y="208700"/>
                </a:cubicBezTo>
                <a:cubicBezTo>
                  <a:pt x="1172028" y="201443"/>
                  <a:pt x="1180132" y="194942"/>
                  <a:pt x="1186543" y="186928"/>
                </a:cubicBezTo>
                <a:cubicBezTo>
                  <a:pt x="1194716" y="176712"/>
                  <a:pt x="1198098" y="162444"/>
                  <a:pt x="1208314" y="154271"/>
                </a:cubicBezTo>
                <a:cubicBezTo>
                  <a:pt x="1217274" y="147103"/>
                  <a:pt x="1230085" y="147014"/>
                  <a:pt x="1240971" y="143386"/>
                </a:cubicBezTo>
                <a:lnTo>
                  <a:pt x="1328057" y="56300"/>
                </a:lnTo>
                <a:lnTo>
                  <a:pt x="1349828" y="34528"/>
                </a:lnTo>
                <a:cubicBezTo>
                  <a:pt x="1357085" y="41785"/>
                  <a:pt x="1365189" y="48286"/>
                  <a:pt x="1371600" y="56300"/>
                </a:cubicBezTo>
                <a:cubicBezTo>
                  <a:pt x="1379773" y="66516"/>
                  <a:pt x="1384120" y="79706"/>
                  <a:pt x="1393371" y="88957"/>
                </a:cubicBezTo>
                <a:cubicBezTo>
                  <a:pt x="1402622" y="98208"/>
                  <a:pt x="1415142" y="103471"/>
                  <a:pt x="1426028" y="110728"/>
                </a:cubicBezTo>
                <a:cubicBezTo>
                  <a:pt x="1429657" y="78071"/>
                  <a:pt x="1418071" y="39675"/>
                  <a:pt x="1436914" y="12757"/>
                </a:cubicBezTo>
                <a:cubicBezTo>
                  <a:pt x="1449571" y="-5325"/>
                  <a:pt x="1480184" y="769"/>
                  <a:pt x="1502228" y="1871"/>
                </a:cubicBezTo>
                <a:cubicBezTo>
                  <a:pt x="1553480" y="4434"/>
                  <a:pt x="1603828" y="16386"/>
                  <a:pt x="1654628" y="23643"/>
                </a:cubicBezTo>
                <a:cubicBezTo>
                  <a:pt x="1651000" y="45414"/>
                  <a:pt x="1658277" y="72346"/>
                  <a:pt x="1643743" y="88957"/>
                </a:cubicBezTo>
                <a:cubicBezTo>
                  <a:pt x="1628631" y="106228"/>
                  <a:pt x="1600200" y="103471"/>
                  <a:pt x="1578428" y="110728"/>
                </a:cubicBezTo>
                <a:cubicBezTo>
                  <a:pt x="1528213" y="127466"/>
                  <a:pt x="1557031" y="119362"/>
                  <a:pt x="1491343" y="132500"/>
                </a:cubicBezTo>
                <a:cubicBezTo>
                  <a:pt x="1414753" y="183558"/>
                  <a:pt x="1511871" y="124801"/>
                  <a:pt x="1404257" y="165157"/>
                </a:cubicBezTo>
                <a:cubicBezTo>
                  <a:pt x="1392007" y="169751"/>
                  <a:pt x="1383850" y="182334"/>
                  <a:pt x="1371600" y="186928"/>
                </a:cubicBezTo>
                <a:cubicBezTo>
                  <a:pt x="1354276" y="193425"/>
                  <a:pt x="1335314" y="194185"/>
                  <a:pt x="1317171" y="197814"/>
                </a:cubicBezTo>
                <a:cubicBezTo>
                  <a:pt x="1309914" y="205071"/>
                  <a:pt x="1303414" y="213175"/>
                  <a:pt x="1295400" y="219586"/>
                </a:cubicBezTo>
                <a:cubicBezTo>
                  <a:pt x="1259114" y="248615"/>
                  <a:pt x="1262744" y="230470"/>
                  <a:pt x="1240971" y="274014"/>
                </a:cubicBezTo>
                <a:cubicBezTo>
                  <a:pt x="1235839" y="284277"/>
                  <a:pt x="1232665" y="295490"/>
                  <a:pt x="1230085" y="306671"/>
                </a:cubicBezTo>
                <a:cubicBezTo>
                  <a:pt x="1221764" y="342728"/>
                  <a:pt x="1220016" y="380423"/>
                  <a:pt x="1208314" y="415528"/>
                </a:cubicBezTo>
                <a:cubicBezTo>
                  <a:pt x="1205069" y="425265"/>
                  <a:pt x="1193800" y="430043"/>
                  <a:pt x="1186543" y="437300"/>
                </a:cubicBezTo>
                <a:cubicBezTo>
                  <a:pt x="1168400" y="433671"/>
                  <a:pt x="1147170" y="437168"/>
                  <a:pt x="1132114" y="426414"/>
                </a:cubicBezTo>
                <a:cubicBezTo>
                  <a:pt x="1095899" y="400546"/>
                  <a:pt x="1122060" y="347721"/>
                  <a:pt x="1099457" y="415528"/>
                </a:cubicBezTo>
                <a:cubicBezTo>
                  <a:pt x="1106714" y="426414"/>
                  <a:pt x="1113055" y="437970"/>
                  <a:pt x="1121228" y="448186"/>
                </a:cubicBezTo>
                <a:cubicBezTo>
                  <a:pt x="1183279" y="525750"/>
                  <a:pt x="1097755" y="402089"/>
                  <a:pt x="1164771" y="502614"/>
                </a:cubicBezTo>
                <a:cubicBezTo>
                  <a:pt x="1153885" y="513500"/>
                  <a:pt x="1146182" y="529019"/>
                  <a:pt x="1132114" y="535271"/>
                </a:cubicBezTo>
                <a:cubicBezTo>
                  <a:pt x="1018955" y="585564"/>
                  <a:pt x="1099948" y="513011"/>
                  <a:pt x="1045028" y="567928"/>
                </a:cubicBezTo>
                <a:cubicBezTo>
                  <a:pt x="1052285" y="589700"/>
                  <a:pt x="1054070" y="614148"/>
                  <a:pt x="1066800" y="633243"/>
                </a:cubicBezTo>
                <a:cubicBezTo>
                  <a:pt x="1074057" y="644129"/>
                  <a:pt x="1075879" y="662727"/>
                  <a:pt x="1088571" y="665900"/>
                </a:cubicBezTo>
                <a:cubicBezTo>
                  <a:pt x="1137980" y="678252"/>
                  <a:pt x="1190204" y="672725"/>
                  <a:pt x="1240971" y="676786"/>
                </a:cubicBezTo>
                <a:cubicBezTo>
                  <a:pt x="1280922" y="679982"/>
                  <a:pt x="1320800" y="684043"/>
                  <a:pt x="1360714" y="687671"/>
                </a:cubicBezTo>
                <a:cubicBezTo>
                  <a:pt x="1412371" y="739328"/>
                  <a:pt x="1397766" y="711741"/>
                  <a:pt x="1415143" y="763871"/>
                </a:cubicBezTo>
                <a:cubicBezTo>
                  <a:pt x="1428939" y="901835"/>
                  <a:pt x="1434505" y="900866"/>
                  <a:pt x="1415143" y="1068671"/>
                </a:cubicBezTo>
                <a:cubicBezTo>
                  <a:pt x="1411713" y="1098396"/>
                  <a:pt x="1421758" y="1146295"/>
                  <a:pt x="1393371" y="1155757"/>
                </a:cubicBezTo>
                <a:cubicBezTo>
                  <a:pt x="1345319" y="1171775"/>
                  <a:pt x="1370977" y="1161512"/>
                  <a:pt x="1317171" y="1188414"/>
                </a:cubicBezTo>
                <a:cubicBezTo>
                  <a:pt x="1309914" y="1195671"/>
                  <a:pt x="1305600" y="1209053"/>
                  <a:pt x="1295400" y="1210186"/>
                </a:cubicBezTo>
                <a:cubicBezTo>
                  <a:pt x="1228780" y="1217588"/>
                  <a:pt x="1229447" y="1209547"/>
                  <a:pt x="1197428" y="1177528"/>
                </a:cubicBezTo>
                <a:cubicBezTo>
                  <a:pt x="1193800" y="1163014"/>
                  <a:pt x="1186543" y="1148947"/>
                  <a:pt x="1186543" y="1133986"/>
                </a:cubicBezTo>
                <a:cubicBezTo>
                  <a:pt x="1186543" y="1102364"/>
                  <a:pt x="1191499" y="1074406"/>
                  <a:pt x="1219200" y="1057786"/>
                </a:cubicBezTo>
                <a:cubicBezTo>
                  <a:pt x="1229039" y="1051882"/>
                  <a:pt x="1240971" y="1050529"/>
                  <a:pt x="1251857" y="1046900"/>
                </a:cubicBezTo>
                <a:cubicBezTo>
                  <a:pt x="1240971" y="1039643"/>
                  <a:pt x="1232163" y="1026896"/>
                  <a:pt x="1219200" y="1025128"/>
                </a:cubicBezTo>
                <a:cubicBezTo>
                  <a:pt x="1150795" y="1015800"/>
                  <a:pt x="1075827" y="1041438"/>
                  <a:pt x="1012371" y="1014243"/>
                </a:cubicBezTo>
                <a:cubicBezTo>
                  <a:pt x="988787" y="1004136"/>
                  <a:pt x="1066800" y="959814"/>
                  <a:pt x="1066800" y="959814"/>
                </a:cubicBezTo>
                <a:cubicBezTo>
                  <a:pt x="1070428" y="948928"/>
                  <a:pt x="1069571" y="935271"/>
                  <a:pt x="1077685" y="927157"/>
                </a:cubicBezTo>
                <a:cubicBezTo>
                  <a:pt x="1085799" y="919043"/>
                  <a:pt x="1105211" y="926534"/>
                  <a:pt x="1110343" y="916271"/>
                </a:cubicBezTo>
                <a:cubicBezTo>
                  <a:pt x="1123488" y="889981"/>
                  <a:pt x="1076888" y="868568"/>
                  <a:pt x="1066800" y="861843"/>
                </a:cubicBezTo>
                <a:cubicBezTo>
                  <a:pt x="1059543" y="872729"/>
                  <a:pt x="1049165" y="882088"/>
                  <a:pt x="1045028" y="894500"/>
                </a:cubicBezTo>
                <a:cubicBezTo>
                  <a:pt x="1038048" y="915439"/>
                  <a:pt x="1038091" y="938098"/>
                  <a:pt x="1034143" y="959814"/>
                </a:cubicBezTo>
                <a:cubicBezTo>
                  <a:pt x="1032511" y="968788"/>
                  <a:pt x="1017889" y="1044911"/>
                  <a:pt x="1012371" y="1057786"/>
                </a:cubicBezTo>
                <a:cubicBezTo>
                  <a:pt x="1007217" y="1069811"/>
                  <a:pt x="996451" y="1078741"/>
                  <a:pt x="990600" y="1090443"/>
                </a:cubicBezTo>
                <a:cubicBezTo>
                  <a:pt x="985468" y="1100706"/>
                  <a:pt x="987828" y="1114986"/>
                  <a:pt x="979714" y="1123100"/>
                </a:cubicBezTo>
                <a:cubicBezTo>
                  <a:pt x="971600" y="1131214"/>
                  <a:pt x="958189" y="1131203"/>
                  <a:pt x="947057" y="1133986"/>
                </a:cubicBezTo>
                <a:cubicBezTo>
                  <a:pt x="929107" y="1138473"/>
                  <a:pt x="910771" y="1141243"/>
                  <a:pt x="892628" y="1144871"/>
                </a:cubicBezTo>
                <a:cubicBezTo>
                  <a:pt x="899885" y="1152128"/>
                  <a:pt x="905599" y="1161363"/>
                  <a:pt x="914400" y="1166643"/>
                </a:cubicBezTo>
                <a:cubicBezTo>
                  <a:pt x="924239" y="1172546"/>
                  <a:pt x="947057" y="1166054"/>
                  <a:pt x="947057" y="1177528"/>
                </a:cubicBezTo>
                <a:cubicBezTo>
                  <a:pt x="947057" y="1190611"/>
                  <a:pt x="925046" y="1191696"/>
                  <a:pt x="914400" y="1199300"/>
                </a:cubicBezTo>
                <a:cubicBezTo>
                  <a:pt x="856736" y="1240489"/>
                  <a:pt x="891194" y="1225178"/>
                  <a:pt x="838200" y="1242843"/>
                </a:cubicBezTo>
                <a:cubicBezTo>
                  <a:pt x="756800" y="1324239"/>
                  <a:pt x="848423" y="1221881"/>
                  <a:pt x="1045028" y="1275500"/>
                </a:cubicBezTo>
                <a:cubicBezTo>
                  <a:pt x="1062878" y="1280368"/>
                  <a:pt x="1046734" y="1313864"/>
                  <a:pt x="1055914" y="1329928"/>
                </a:cubicBezTo>
                <a:cubicBezTo>
                  <a:pt x="1062405" y="1341287"/>
                  <a:pt x="1076159" y="1347563"/>
                  <a:pt x="1088571" y="1351700"/>
                </a:cubicBezTo>
                <a:cubicBezTo>
                  <a:pt x="1109510" y="1358680"/>
                  <a:pt x="1132472" y="1357233"/>
                  <a:pt x="1153885" y="1362586"/>
                </a:cubicBezTo>
                <a:cubicBezTo>
                  <a:pt x="1176149" y="1368152"/>
                  <a:pt x="1219200" y="1384357"/>
                  <a:pt x="1219200" y="1384357"/>
                </a:cubicBezTo>
                <a:cubicBezTo>
                  <a:pt x="1244938" y="1461575"/>
                  <a:pt x="1237574" y="1406128"/>
                  <a:pt x="1099457" y="1406128"/>
                </a:cubicBezTo>
                <a:cubicBezTo>
                  <a:pt x="1087982" y="1406128"/>
                  <a:pt x="1077686" y="1413385"/>
                  <a:pt x="1066800" y="1417014"/>
                </a:cubicBezTo>
                <a:cubicBezTo>
                  <a:pt x="1105740" y="1455956"/>
                  <a:pt x="1106853" y="1448002"/>
                  <a:pt x="1099457" y="1536757"/>
                </a:cubicBezTo>
                <a:cubicBezTo>
                  <a:pt x="1098370" y="1549795"/>
                  <a:pt x="1084942" y="1558528"/>
                  <a:pt x="1077685" y="1569414"/>
                </a:cubicBezTo>
                <a:cubicBezTo>
                  <a:pt x="1041400" y="1514986"/>
                  <a:pt x="1066799" y="1544013"/>
                  <a:pt x="990600" y="1493214"/>
                </a:cubicBezTo>
                <a:lnTo>
                  <a:pt x="957943" y="1471443"/>
                </a:lnTo>
                <a:cubicBezTo>
                  <a:pt x="954314" y="1485957"/>
                  <a:pt x="961571" y="1511357"/>
                  <a:pt x="947057" y="1514986"/>
                </a:cubicBezTo>
                <a:cubicBezTo>
                  <a:pt x="892544" y="1528614"/>
                  <a:pt x="843389" y="1509459"/>
                  <a:pt x="794657" y="1493214"/>
                </a:cubicBezTo>
                <a:cubicBezTo>
                  <a:pt x="798286" y="1471443"/>
                  <a:pt x="783471" y="1427900"/>
                  <a:pt x="805543" y="1427900"/>
                </a:cubicBezTo>
                <a:cubicBezTo>
                  <a:pt x="831709" y="1427900"/>
                  <a:pt x="849085" y="1493214"/>
                  <a:pt x="849085" y="1493214"/>
                </a:cubicBezTo>
                <a:cubicBezTo>
                  <a:pt x="877030" y="1604991"/>
                  <a:pt x="839046" y="1466441"/>
                  <a:pt x="881743" y="1580300"/>
                </a:cubicBezTo>
                <a:cubicBezTo>
                  <a:pt x="886996" y="1594308"/>
                  <a:pt x="889000" y="1609329"/>
                  <a:pt x="892628" y="1623843"/>
                </a:cubicBezTo>
                <a:cubicBezTo>
                  <a:pt x="889000" y="1638357"/>
                  <a:pt x="895494" y="1661493"/>
                  <a:pt x="881743" y="1667386"/>
                </a:cubicBezTo>
                <a:cubicBezTo>
                  <a:pt x="816030" y="1695549"/>
                  <a:pt x="821258" y="1650445"/>
                  <a:pt x="794657" y="1623843"/>
                </a:cubicBezTo>
                <a:cubicBezTo>
                  <a:pt x="785406" y="1614592"/>
                  <a:pt x="772886" y="1609328"/>
                  <a:pt x="762000" y="1602071"/>
                </a:cubicBezTo>
                <a:lnTo>
                  <a:pt x="740228" y="1536757"/>
                </a:lnTo>
                <a:cubicBezTo>
                  <a:pt x="736599" y="1525871"/>
                  <a:pt x="732126" y="1515232"/>
                  <a:pt x="729343" y="1504100"/>
                </a:cubicBezTo>
                <a:cubicBezTo>
                  <a:pt x="725714" y="1489586"/>
                  <a:pt x="725148" y="1473938"/>
                  <a:pt x="718457" y="1460557"/>
                </a:cubicBezTo>
                <a:cubicBezTo>
                  <a:pt x="713867" y="1451377"/>
                  <a:pt x="703942" y="1446043"/>
                  <a:pt x="696685" y="1438786"/>
                </a:cubicBezTo>
                <a:cubicBezTo>
                  <a:pt x="685799" y="1442414"/>
                  <a:pt x="674291" y="1444539"/>
                  <a:pt x="664028" y="1449671"/>
                </a:cubicBezTo>
                <a:cubicBezTo>
                  <a:pt x="652326" y="1455522"/>
                  <a:pt x="643396" y="1466289"/>
                  <a:pt x="631371" y="1471443"/>
                </a:cubicBezTo>
                <a:cubicBezTo>
                  <a:pt x="617620" y="1477336"/>
                  <a:pt x="602342" y="1478700"/>
                  <a:pt x="587828" y="1482328"/>
                </a:cubicBezTo>
                <a:cubicBezTo>
                  <a:pt x="558800" y="1478700"/>
                  <a:pt x="509994" y="1499196"/>
                  <a:pt x="500743" y="1471443"/>
                </a:cubicBezTo>
                <a:cubicBezTo>
                  <a:pt x="468275" y="1374040"/>
                  <a:pt x="495586" y="1301852"/>
                  <a:pt x="522514" y="1221071"/>
                </a:cubicBezTo>
                <a:cubicBezTo>
                  <a:pt x="514725" y="1182129"/>
                  <a:pt x="517886" y="1162016"/>
                  <a:pt x="489857" y="1133986"/>
                </a:cubicBezTo>
                <a:cubicBezTo>
                  <a:pt x="458661" y="1102790"/>
                  <a:pt x="459957" y="1119035"/>
                  <a:pt x="424543" y="1101328"/>
                </a:cubicBezTo>
                <a:cubicBezTo>
                  <a:pt x="394229" y="1086171"/>
                  <a:pt x="383305" y="1070977"/>
                  <a:pt x="359228" y="1046900"/>
                </a:cubicBezTo>
                <a:cubicBezTo>
                  <a:pt x="342820" y="997674"/>
                  <a:pt x="325311" y="984108"/>
                  <a:pt x="348343" y="938043"/>
                </a:cubicBezTo>
                <a:cubicBezTo>
                  <a:pt x="352933" y="928863"/>
                  <a:pt x="362857" y="923528"/>
                  <a:pt x="370114" y="916271"/>
                </a:cubicBezTo>
                <a:cubicBezTo>
                  <a:pt x="359228" y="905385"/>
                  <a:pt x="350914" y="891090"/>
                  <a:pt x="337457" y="883614"/>
                </a:cubicBezTo>
                <a:cubicBezTo>
                  <a:pt x="317396" y="872469"/>
                  <a:pt x="272143" y="861843"/>
                  <a:pt x="272143" y="861843"/>
                </a:cubicBezTo>
                <a:cubicBezTo>
                  <a:pt x="209600" y="799300"/>
                  <a:pt x="225828" y="831755"/>
                  <a:pt x="206828" y="774757"/>
                </a:cubicBezTo>
                <a:cubicBezTo>
                  <a:pt x="214085" y="760243"/>
                  <a:pt x="215395" y="740646"/>
                  <a:pt x="228600" y="731214"/>
                </a:cubicBezTo>
                <a:cubicBezTo>
                  <a:pt x="262037" y="707331"/>
                  <a:pt x="320577" y="732844"/>
                  <a:pt x="250371" y="709443"/>
                </a:cubicBezTo>
                <a:cubicBezTo>
                  <a:pt x="239759" y="677609"/>
                  <a:pt x="213776" y="615316"/>
                  <a:pt x="250371" y="589700"/>
                </a:cubicBezTo>
                <a:cubicBezTo>
                  <a:pt x="277290" y="570857"/>
                  <a:pt x="357414" y="600586"/>
                  <a:pt x="326571" y="600586"/>
                </a:cubicBezTo>
                <a:close/>
              </a:path>
            </a:pathLst>
          </a:custGeom>
          <a:solidFill>
            <a:srgbClr val="FF99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Cao nguyên</a:t>
            </a:r>
          </a:p>
          <a:p>
            <a:pPr algn="ctr"/>
            <a:r>
              <a:rPr lang="en-US" sz="1600" b="1" dirty="0" err="1"/>
              <a:t>Lâm</a:t>
            </a:r>
            <a:r>
              <a:rPr lang="en-US" sz="1600" b="1" dirty="0"/>
              <a:t> </a:t>
            </a:r>
            <a:r>
              <a:rPr lang="en-US" sz="1600" b="1" dirty="0" err="1"/>
              <a:t>Viên</a:t>
            </a:r>
            <a:endParaRPr lang="en-US" sz="1600" b="1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220246" y="5047926"/>
            <a:ext cx="228600" cy="2286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1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82" y="532236"/>
            <a:ext cx="8711005" cy="580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17" y="589623"/>
            <a:ext cx="8654734" cy="56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22764"/>
            <a:ext cx="5686697" cy="4037510"/>
          </a:xfrm>
        </p:spPr>
      </p:pic>
      <p:pic>
        <p:nvPicPr>
          <p:cNvPr id="4" name="Picture 5" descr="an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4" y="1422764"/>
            <a:ext cx="5473069" cy="40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92230" y="5788021"/>
            <a:ext cx="38766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 dirty="0">
                <a:latin typeface="Times New Roman" panose="02020603050405020304" pitchFamily="18" charset="0"/>
              </a:rPr>
              <a:t>Hình 1.</a:t>
            </a:r>
            <a:r>
              <a:rPr lang="en-US" sz="2800" b="0" i="1" dirty="0">
                <a:latin typeface="Times New Roman" panose="02020603050405020304" pitchFamily="18" charset="0"/>
              </a:rPr>
              <a:t> Hồ Xuân Hương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230268" y="5800250"/>
            <a:ext cx="38766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 dirty="0">
                <a:latin typeface="Times New Roman" panose="02020603050405020304" pitchFamily="18" charset="0"/>
              </a:rPr>
              <a:t>Hình 2.</a:t>
            </a:r>
            <a:r>
              <a:rPr lang="en-US" sz="2800" b="0" i="1" dirty="0">
                <a:latin typeface="Times New Roman" panose="02020603050405020304" pitchFamily="18" charset="0"/>
              </a:rPr>
              <a:t> Thác Cam Ly</a:t>
            </a:r>
          </a:p>
        </p:txBody>
      </p:sp>
    </p:spTree>
    <p:extLst>
      <p:ext uri="{BB962C8B-B14F-4D97-AF65-F5344CB8AC3E}">
        <p14:creationId xmlns:p14="http://schemas.microsoft.com/office/powerpoint/2010/main" val="153974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F4F8A1F-012D-4A6D-A81C-F2174E82FEE5}"/>
  <p:tag name="ISPRING_PLAYER_LAYOUT_TYPE" val="Full"/>
  <p:tag name="GENSWF_SLIDE_TITLE" val="Giới thiệu bài"/>
  <p:tag name="GENSWF_ADVANCE_TIME" val="22.2"/>
  <p:tag name="ISPRING_SLIDE_ID" val="{E5B7365A-0939-44FE-87BB-A127E51D49F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cao nguyên Lâm Viên"/>
  <p:tag name="ISPRING_SLIDE_INDENT_LEVEL" val="0"/>
  <p:tag name="ISPRING_PRESENTER_ID" val="{4F4F8A1F-012D-4A6D-A81C-F2174E82FEE5}"/>
  <p:tag name="ISPRING_PLAYER_LAYOUT_TYPE" val="Full"/>
  <p:tag name="GENSWF_ADVANCE_TIME" val="23.249"/>
  <p:tag name="ISPRING_SLIDE_ID" val="{17CDB66B-BF0B-40D3-B03E-AD7DFFBEC6D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F4F8A1F-012D-4A6D-A81C-F2174E82FEE5}"/>
  <p:tag name="ISPRING_PLAYER_LAYOUT_TYPE" val="Full"/>
  <p:tag name="GENSWF_SLIDE_TITLE" val="Bài tập: Tìm vị trí Hồ Xuân Hương, thác Cam Li trên bản đồ"/>
  <p:tag name="GENSWF_ADVANCE_TIME" val="17.345"/>
  <p:tag name="ISPRING_SLIDE_ID" val="{C2AD7945-DFE0-465F-991A-970938B0489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F4F8A1F-012D-4A6D-A81C-F2174E82FEE5}"/>
  <p:tag name="ISPRING_PLAYER_LAYOUT_TYPE" val="Full"/>
  <p:tag name="GENSWF_SLIDE_TITLE" val="Giới thiệu vị trí Hồ Xuân Hương, thác Cam Li trên bản đồ"/>
  <p:tag name="GENSWF_ADVANCE_TIME" val="26.802"/>
  <p:tag name="TIMING" val="|0.001|0.5"/>
  <p:tag name="ISPRING_SLIDE_ID" val="{568DC57C-132D-4762-BAAD-F04270BE86D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về cảnh đẹp Đà Lạt"/>
  <p:tag name="ISPRING_SLIDE_INDENT_LEVEL" val="0"/>
  <p:tag name="ISPRING_PRESENTER_ID" val="{4F4F8A1F-012D-4A6D-A81C-F2174E82FEE5}"/>
  <p:tag name="ISPRING_PLAYER_LAYOUT_TYPE" val="Full"/>
  <p:tag name="GENSWF_ADVANCE_TIME" val="28.395"/>
  <p:tag name="ISPRING_SLIDE_ID" val="{539BE761-78E2-49D3-86C0-1AA8C76C1B2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hi nhớ"/>
  <p:tag name="ISPRING_PRESENTER_ID" val="{4F4F8A1F-012D-4A6D-A81C-F2174E82FEE5}"/>
  <p:tag name="ISPRING_PLAYER_LAYOUT_TYPE" val="Full"/>
  <p:tag name="GENSWF_ADVANCE_TIME" val="20.298"/>
  <p:tag name="ISPRING_SLIDE_ID" val="{53D4D46E-7286-459F-A45F-437EAF4E7BE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2299</TotalTime>
  <Words>506</Words>
  <Application>Microsoft Office PowerPoint</Application>
  <PresentationFormat>Widescreen</PresentationFormat>
  <Paragraphs>173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.VnBlack</vt:lpstr>
      <vt:lpstr>.VnTime</vt:lpstr>
      <vt:lpstr>Arial</vt:lpstr>
      <vt:lpstr>Calibri</vt:lpstr>
      <vt:lpstr>Calibri Light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xuan vinh</dc:creator>
  <cp:lastModifiedBy>ADMIN</cp:lastModifiedBy>
  <cp:revision>68</cp:revision>
  <dcterms:created xsi:type="dcterms:W3CDTF">2017-10-29T14:12:52Z</dcterms:created>
  <dcterms:modified xsi:type="dcterms:W3CDTF">2021-11-06T14:14:41Z</dcterms:modified>
</cp:coreProperties>
</file>