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24"/>
  </p:notesMasterIdLst>
  <p:sldIdLst>
    <p:sldId id="256" r:id="rId2"/>
    <p:sldId id="261" r:id="rId3"/>
    <p:sldId id="258" r:id="rId4"/>
    <p:sldId id="264" r:id="rId5"/>
    <p:sldId id="320" r:id="rId6"/>
    <p:sldId id="288" r:id="rId7"/>
    <p:sldId id="290" r:id="rId8"/>
    <p:sldId id="323" r:id="rId9"/>
    <p:sldId id="322" r:id="rId10"/>
    <p:sldId id="324" r:id="rId11"/>
    <p:sldId id="325" r:id="rId12"/>
    <p:sldId id="339" r:id="rId13"/>
    <p:sldId id="329" r:id="rId14"/>
    <p:sldId id="330" r:id="rId15"/>
    <p:sldId id="343" r:id="rId16"/>
    <p:sldId id="342" r:id="rId17"/>
    <p:sldId id="337" r:id="rId18"/>
    <p:sldId id="338" r:id="rId19"/>
    <p:sldId id="346" r:id="rId20"/>
    <p:sldId id="326" r:id="rId21"/>
    <p:sldId id="347" r:id="rId22"/>
    <p:sldId id="282" r:id="rId23"/>
  </p:sldIdLst>
  <p:sldSz cx="9144000" cy="5143500" type="screen16x9"/>
  <p:notesSz cx="6858000" cy="9144000"/>
  <p:embeddedFontLst>
    <p:embeddedFont>
      <p:font typeface="#9Slide03 AllRoundGothic" panose="020B0604020202020204" charset="0"/>
      <p:regular r:id="rId25"/>
    </p:embeddedFont>
    <p:embeddedFont>
      <p:font typeface="Assistant" panose="020B0604020202020204" charset="-79"/>
      <p:regular r:id="rId26"/>
      <p:bold r:id="rId27"/>
    </p:embeddedFont>
    <p:embeddedFont>
      <p:font typeface="Titan One" panose="020B0604020202020204" charset="0"/>
      <p:regular r:id="rId28"/>
    </p:embeddedFont>
    <p:embeddedFont>
      <p:font typeface="Calibri" panose="020F0502020204030204" pitchFamily="34" charset="0"/>
      <p:regular r:id="rId29"/>
      <p:bold r:id="rId30"/>
      <p:italic r:id="rId31"/>
      <p:boldItalic r:id="rId32"/>
    </p:embeddedFont>
    <p:embeddedFont>
      <p:font typeface="微软雅黑" panose="020B0503020204020204" pitchFamily="34" charset="-122"/>
      <p:regular r:id="rId33"/>
      <p:bold r:id="rId34"/>
    </p:embeddedFont>
    <p:embeddedFont>
      <p:font typeface="#9Slide01 Tieu de ngan" panose="020B0604020202020204" charset="0"/>
      <p:bold r:id="rId35"/>
    </p:embeddedFont>
    <p:embeddedFont>
      <p:font typeface="Cambria" panose="02040503050406030204" pitchFamily="18" charset="0"/>
      <p:regular r:id="rId36"/>
      <p:bold r:id="rId37"/>
      <p:italic r:id="rId38"/>
      <p:boldItalic r:id="rId39"/>
    </p:embeddedFont>
    <p:embeddedFont>
      <p:font typeface="HP001 4 hàng" panose="020B0603050302020204" pitchFamily="34" charset="0"/>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0"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0000FF"/>
    <a:srgbClr val="FBFBFB"/>
    <a:srgbClr val="FFFFFF"/>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E2BBCB5-BD09-4C96-A0CF-64DBD066E710}">
  <a:tblStyle styleId="{0E2BBCB5-BD09-4C96-A0CF-64DBD066E710}"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64" autoAdjust="0"/>
    <p:restoredTop sz="89744" autoAdjust="0"/>
  </p:normalViewPr>
  <p:slideViewPr>
    <p:cSldViewPr>
      <p:cViewPr varScale="1">
        <p:scale>
          <a:sx n="82" d="100"/>
          <a:sy n="82" d="100"/>
        </p:scale>
        <p:origin x="760"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7.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A90090-21C4-457F-BB7D-A759DE2552B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250AB25-EDD9-4523-978D-AD5B617B53C7}">
      <dgm:prSet phldrT="[Text]" custT="1"/>
      <dgm:spPr/>
      <dgm:t>
        <a:bodyPr/>
        <a:lstStyle/>
        <a:p>
          <a:pPr rtl="0"/>
          <a:r>
            <a:rPr lang="en-US" sz="2800" b="0">
              <a:latin typeface="#9Slide03 AllRoundGothic" panose="020B0703020202020104" pitchFamily="34" charset="0"/>
            </a:rPr>
            <a:t>- Về kiến thức kĩ năng</a:t>
          </a:r>
        </a:p>
      </dgm:t>
    </dgm:pt>
    <dgm:pt modelId="{1B1F38ED-A97A-4213-8C3B-4AC7018EB394}" type="parTrans" cxnId="{8AA08F94-365C-4FCE-9BCC-B5DB9FDB8B89}">
      <dgm:prSet/>
      <dgm:spPr/>
      <dgm:t>
        <a:bodyPr/>
        <a:lstStyle/>
        <a:p>
          <a:endParaRPr lang="en-US"/>
        </a:p>
      </dgm:t>
    </dgm:pt>
    <dgm:pt modelId="{8B487840-C26B-45BE-B8BD-832514EF3AB0}" type="sibTrans" cxnId="{8AA08F94-365C-4FCE-9BCC-B5DB9FDB8B89}">
      <dgm:prSet/>
      <dgm:spPr/>
      <dgm:t>
        <a:bodyPr/>
        <a:lstStyle/>
        <a:p>
          <a:endParaRPr lang="en-US"/>
        </a:p>
      </dgm:t>
    </dgm:pt>
    <dgm:pt modelId="{72583A73-88B8-4E35-A6C1-21E3A015198F}">
      <dgm:prSet phldrT="[Text]" custT="1"/>
      <dgm:spPr/>
      <dgm:t>
        <a:bodyPr/>
        <a:lstStyle/>
        <a:p>
          <a:r>
            <a:rPr lang="en-US" sz="2800">
              <a:latin typeface="#9Slide03 AllRoundGothic" panose="020B0703020202020104" pitchFamily="34" charset="0"/>
            </a:rPr>
            <a:t>- Về năng lực, phẩm chất</a:t>
          </a:r>
        </a:p>
      </dgm:t>
    </dgm:pt>
    <dgm:pt modelId="{8C8CCED1-660B-422B-9A5B-33D44402D5BF}" type="parTrans" cxnId="{A37D1491-3F5C-4B26-B534-9D8031F0BEE5}">
      <dgm:prSet/>
      <dgm:spPr/>
      <dgm:t>
        <a:bodyPr/>
        <a:lstStyle/>
        <a:p>
          <a:endParaRPr lang="en-US"/>
        </a:p>
      </dgm:t>
    </dgm:pt>
    <dgm:pt modelId="{1F50333C-D5E4-4DAB-877C-7040B4B05874}" type="sibTrans" cxnId="{A37D1491-3F5C-4B26-B534-9D8031F0BEE5}">
      <dgm:prSet/>
      <dgm:spPr/>
      <dgm:t>
        <a:bodyPr/>
        <a:lstStyle/>
        <a:p>
          <a:endParaRPr lang="en-US"/>
        </a:p>
      </dgm:t>
    </dgm:pt>
    <dgm:pt modelId="{390B52F6-3CCC-434E-9270-A15AD6886F68}" type="pres">
      <dgm:prSet presAssocID="{91A90090-21C4-457F-BB7D-A759DE2552B7}" presName="linear" presStyleCnt="0">
        <dgm:presLayoutVars>
          <dgm:dir/>
          <dgm:animLvl val="lvl"/>
          <dgm:resizeHandles val="exact"/>
        </dgm:presLayoutVars>
      </dgm:prSet>
      <dgm:spPr/>
      <dgm:t>
        <a:bodyPr/>
        <a:lstStyle/>
        <a:p>
          <a:endParaRPr lang="en-US"/>
        </a:p>
      </dgm:t>
    </dgm:pt>
    <dgm:pt modelId="{1BDF9F69-178E-413E-B137-DFDB3533E755}" type="pres">
      <dgm:prSet presAssocID="{3250AB25-EDD9-4523-978D-AD5B617B53C7}" presName="parentLin" presStyleCnt="0"/>
      <dgm:spPr/>
    </dgm:pt>
    <dgm:pt modelId="{4E6C0F8F-D117-4BB9-8C8B-C663AD931638}" type="pres">
      <dgm:prSet presAssocID="{3250AB25-EDD9-4523-978D-AD5B617B53C7}" presName="parentLeftMargin" presStyleLbl="node1" presStyleIdx="0" presStyleCnt="2"/>
      <dgm:spPr/>
      <dgm:t>
        <a:bodyPr/>
        <a:lstStyle/>
        <a:p>
          <a:endParaRPr lang="en-US"/>
        </a:p>
      </dgm:t>
    </dgm:pt>
    <dgm:pt modelId="{F889481A-1634-4AFA-A163-B00122B6FE91}" type="pres">
      <dgm:prSet presAssocID="{3250AB25-EDD9-4523-978D-AD5B617B53C7}" presName="parentText" presStyleLbl="node1" presStyleIdx="0" presStyleCnt="2">
        <dgm:presLayoutVars>
          <dgm:chMax val="0"/>
          <dgm:bulletEnabled val="1"/>
        </dgm:presLayoutVars>
      </dgm:prSet>
      <dgm:spPr/>
      <dgm:t>
        <a:bodyPr/>
        <a:lstStyle/>
        <a:p>
          <a:endParaRPr lang="en-US"/>
        </a:p>
      </dgm:t>
    </dgm:pt>
    <dgm:pt modelId="{59508733-A636-4958-880D-04AEDA07A778}" type="pres">
      <dgm:prSet presAssocID="{3250AB25-EDD9-4523-978D-AD5B617B53C7}" presName="negativeSpace" presStyleCnt="0"/>
      <dgm:spPr/>
    </dgm:pt>
    <dgm:pt modelId="{80BA6912-8FB3-4553-9A27-A9FECECCAE2D}" type="pres">
      <dgm:prSet presAssocID="{3250AB25-EDD9-4523-978D-AD5B617B53C7}" presName="childText" presStyleLbl="conFgAcc1" presStyleIdx="0" presStyleCnt="2">
        <dgm:presLayoutVars>
          <dgm:bulletEnabled val="1"/>
        </dgm:presLayoutVars>
      </dgm:prSet>
      <dgm:spPr/>
    </dgm:pt>
    <dgm:pt modelId="{6F8F5466-5184-4456-B7E7-D424F9B74524}" type="pres">
      <dgm:prSet presAssocID="{8B487840-C26B-45BE-B8BD-832514EF3AB0}" presName="spaceBetweenRectangles" presStyleCnt="0"/>
      <dgm:spPr/>
    </dgm:pt>
    <dgm:pt modelId="{6A0C125E-2A37-4C74-924A-403FD8BA0F3F}" type="pres">
      <dgm:prSet presAssocID="{72583A73-88B8-4E35-A6C1-21E3A015198F}" presName="parentLin" presStyleCnt="0"/>
      <dgm:spPr/>
    </dgm:pt>
    <dgm:pt modelId="{6B6F3158-0726-4AB5-B895-7792F6416496}" type="pres">
      <dgm:prSet presAssocID="{72583A73-88B8-4E35-A6C1-21E3A015198F}" presName="parentLeftMargin" presStyleLbl="node1" presStyleIdx="0" presStyleCnt="2"/>
      <dgm:spPr/>
      <dgm:t>
        <a:bodyPr/>
        <a:lstStyle/>
        <a:p>
          <a:endParaRPr lang="en-US"/>
        </a:p>
      </dgm:t>
    </dgm:pt>
    <dgm:pt modelId="{33C19390-CD28-4366-8F7B-D9581D632C0E}" type="pres">
      <dgm:prSet presAssocID="{72583A73-88B8-4E35-A6C1-21E3A015198F}" presName="parentText" presStyleLbl="node1" presStyleIdx="1" presStyleCnt="2">
        <dgm:presLayoutVars>
          <dgm:chMax val="0"/>
          <dgm:bulletEnabled val="1"/>
        </dgm:presLayoutVars>
      </dgm:prSet>
      <dgm:spPr/>
      <dgm:t>
        <a:bodyPr/>
        <a:lstStyle/>
        <a:p>
          <a:endParaRPr lang="en-US"/>
        </a:p>
      </dgm:t>
    </dgm:pt>
    <dgm:pt modelId="{DC910CEC-BE48-4855-A3DE-98A2A5259F9F}" type="pres">
      <dgm:prSet presAssocID="{72583A73-88B8-4E35-A6C1-21E3A015198F}" presName="negativeSpace" presStyleCnt="0"/>
      <dgm:spPr/>
    </dgm:pt>
    <dgm:pt modelId="{A4319A6E-5A32-4F7B-ADD8-0149AC445E6E}" type="pres">
      <dgm:prSet presAssocID="{72583A73-88B8-4E35-A6C1-21E3A015198F}" presName="childText" presStyleLbl="conFgAcc1" presStyleIdx="1" presStyleCnt="2">
        <dgm:presLayoutVars>
          <dgm:bulletEnabled val="1"/>
        </dgm:presLayoutVars>
      </dgm:prSet>
      <dgm:spPr/>
    </dgm:pt>
  </dgm:ptLst>
  <dgm:cxnLst>
    <dgm:cxn modelId="{8AA08F94-365C-4FCE-9BCC-B5DB9FDB8B89}" srcId="{91A90090-21C4-457F-BB7D-A759DE2552B7}" destId="{3250AB25-EDD9-4523-978D-AD5B617B53C7}" srcOrd="0" destOrd="0" parTransId="{1B1F38ED-A97A-4213-8C3B-4AC7018EB394}" sibTransId="{8B487840-C26B-45BE-B8BD-832514EF3AB0}"/>
    <dgm:cxn modelId="{019F454C-BC93-4A7E-B693-215A37E6C1EB}" type="presOf" srcId="{3250AB25-EDD9-4523-978D-AD5B617B53C7}" destId="{4E6C0F8F-D117-4BB9-8C8B-C663AD931638}" srcOrd="0" destOrd="0" presId="urn:microsoft.com/office/officeart/2005/8/layout/list1"/>
    <dgm:cxn modelId="{29B50A97-C1A2-4E16-8AA0-4D9EE06ACCE1}" type="presOf" srcId="{72583A73-88B8-4E35-A6C1-21E3A015198F}" destId="{6B6F3158-0726-4AB5-B895-7792F6416496}" srcOrd="0" destOrd="0" presId="urn:microsoft.com/office/officeart/2005/8/layout/list1"/>
    <dgm:cxn modelId="{E8860ECF-540D-4D92-B654-4337C441BF64}" type="presOf" srcId="{91A90090-21C4-457F-BB7D-A759DE2552B7}" destId="{390B52F6-3CCC-434E-9270-A15AD6886F68}" srcOrd="0" destOrd="0" presId="urn:microsoft.com/office/officeart/2005/8/layout/list1"/>
    <dgm:cxn modelId="{955A1323-DE91-44A3-9217-58488238E0C0}" type="presOf" srcId="{3250AB25-EDD9-4523-978D-AD5B617B53C7}" destId="{F889481A-1634-4AFA-A163-B00122B6FE91}" srcOrd="1" destOrd="0" presId="urn:microsoft.com/office/officeart/2005/8/layout/list1"/>
    <dgm:cxn modelId="{1FE2B54D-DD68-41C2-AF97-3B9ADBC7787D}" type="presOf" srcId="{72583A73-88B8-4E35-A6C1-21E3A015198F}" destId="{33C19390-CD28-4366-8F7B-D9581D632C0E}" srcOrd="1" destOrd="0" presId="urn:microsoft.com/office/officeart/2005/8/layout/list1"/>
    <dgm:cxn modelId="{A37D1491-3F5C-4B26-B534-9D8031F0BEE5}" srcId="{91A90090-21C4-457F-BB7D-A759DE2552B7}" destId="{72583A73-88B8-4E35-A6C1-21E3A015198F}" srcOrd="1" destOrd="0" parTransId="{8C8CCED1-660B-422B-9A5B-33D44402D5BF}" sibTransId="{1F50333C-D5E4-4DAB-877C-7040B4B05874}"/>
    <dgm:cxn modelId="{7A68C37D-6C28-4FA3-9C23-DE275DEDBCAA}" type="presParOf" srcId="{390B52F6-3CCC-434E-9270-A15AD6886F68}" destId="{1BDF9F69-178E-413E-B137-DFDB3533E755}" srcOrd="0" destOrd="0" presId="urn:microsoft.com/office/officeart/2005/8/layout/list1"/>
    <dgm:cxn modelId="{2DDF37EC-632A-41EF-94DC-309337C46EA4}" type="presParOf" srcId="{1BDF9F69-178E-413E-B137-DFDB3533E755}" destId="{4E6C0F8F-D117-4BB9-8C8B-C663AD931638}" srcOrd="0" destOrd="0" presId="urn:microsoft.com/office/officeart/2005/8/layout/list1"/>
    <dgm:cxn modelId="{3621D07B-3F28-4562-AA66-8B532EA1126B}" type="presParOf" srcId="{1BDF9F69-178E-413E-B137-DFDB3533E755}" destId="{F889481A-1634-4AFA-A163-B00122B6FE91}" srcOrd="1" destOrd="0" presId="urn:microsoft.com/office/officeart/2005/8/layout/list1"/>
    <dgm:cxn modelId="{D14FF537-C401-43BF-AEC5-48157B8279AF}" type="presParOf" srcId="{390B52F6-3CCC-434E-9270-A15AD6886F68}" destId="{59508733-A636-4958-880D-04AEDA07A778}" srcOrd="1" destOrd="0" presId="urn:microsoft.com/office/officeart/2005/8/layout/list1"/>
    <dgm:cxn modelId="{D31251DC-013A-4BC8-96C0-E8AE7E2F5B06}" type="presParOf" srcId="{390B52F6-3CCC-434E-9270-A15AD6886F68}" destId="{80BA6912-8FB3-4553-9A27-A9FECECCAE2D}" srcOrd="2" destOrd="0" presId="urn:microsoft.com/office/officeart/2005/8/layout/list1"/>
    <dgm:cxn modelId="{6AD16F6B-3E1A-4F97-9DEC-A760E34C4989}" type="presParOf" srcId="{390B52F6-3CCC-434E-9270-A15AD6886F68}" destId="{6F8F5466-5184-4456-B7E7-D424F9B74524}" srcOrd="3" destOrd="0" presId="urn:microsoft.com/office/officeart/2005/8/layout/list1"/>
    <dgm:cxn modelId="{7347E2C5-2CCA-4116-A3D9-2C527EB8F92A}" type="presParOf" srcId="{390B52F6-3CCC-434E-9270-A15AD6886F68}" destId="{6A0C125E-2A37-4C74-924A-403FD8BA0F3F}" srcOrd="4" destOrd="0" presId="urn:microsoft.com/office/officeart/2005/8/layout/list1"/>
    <dgm:cxn modelId="{32C543CC-D292-4B20-9D6C-CB3297202E72}" type="presParOf" srcId="{6A0C125E-2A37-4C74-924A-403FD8BA0F3F}" destId="{6B6F3158-0726-4AB5-B895-7792F6416496}" srcOrd="0" destOrd="0" presId="urn:microsoft.com/office/officeart/2005/8/layout/list1"/>
    <dgm:cxn modelId="{1444C60D-BD40-4149-91BB-7BF8B814D44F}" type="presParOf" srcId="{6A0C125E-2A37-4C74-924A-403FD8BA0F3F}" destId="{33C19390-CD28-4366-8F7B-D9581D632C0E}" srcOrd="1" destOrd="0" presId="urn:microsoft.com/office/officeart/2005/8/layout/list1"/>
    <dgm:cxn modelId="{BA735EE1-2D82-49C5-A407-E066A4AC99A6}" type="presParOf" srcId="{390B52F6-3CCC-434E-9270-A15AD6886F68}" destId="{DC910CEC-BE48-4855-A3DE-98A2A5259F9F}" srcOrd="5" destOrd="0" presId="urn:microsoft.com/office/officeart/2005/8/layout/list1"/>
    <dgm:cxn modelId="{A509026C-35FA-463D-A05C-814B12C589BB}" type="presParOf" srcId="{390B52F6-3CCC-434E-9270-A15AD6886F68}" destId="{A4319A6E-5A32-4F7B-ADD8-0149AC445E6E}"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BA6912-8FB3-4553-9A27-A9FECECCAE2D}">
      <dsp:nvSpPr>
        <dsp:cNvPr id="0" name=""/>
        <dsp:cNvSpPr/>
      </dsp:nvSpPr>
      <dsp:spPr>
        <a:xfrm>
          <a:off x="0" y="395810"/>
          <a:ext cx="6629400"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89481A-1634-4AFA-A163-B00122B6FE91}">
      <dsp:nvSpPr>
        <dsp:cNvPr id="0" name=""/>
        <dsp:cNvSpPr/>
      </dsp:nvSpPr>
      <dsp:spPr>
        <a:xfrm>
          <a:off x="331470" y="26810"/>
          <a:ext cx="4640580"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403" tIns="0" rIns="175403" bIns="0" numCol="1" spcCol="1270" anchor="ctr" anchorCtr="0">
          <a:noAutofit/>
        </a:bodyPr>
        <a:lstStyle/>
        <a:p>
          <a:pPr lvl="0" algn="l" defTabSz="1244600" rtl="0">
            <a:lnSpc>
              <a:spcPct val="90000"/>
            </a:lnSpc>
            <a:spcBef>
              <a:spcPct val="0"/>
            </a:spcBef>
            <a:spcAft>
              <a:spcPct val="35000"/>
            </a:spcAft>
          </a:pPr>
          <a:r>
            <a:rPr lang="en-US" sz="2800" b="0" kern="1200">
              <a:latin typeface="#9Slide03 AllRoundGothic" panose="020B0703020202020104" pitchFamily="34" charset="0"/>
            </a:rPr>
            <a:t>- Về kiến thức kĩ năng</a:t>
          </a:r>
        </a:p>
      </dsp:txBody>
      <dsp:txXfrm>
        <a:off x="367496" y="62836"/>
        <a:ext cx="4568528" cy="665948"/>
      </dsp:txXfrm>
    </dsp:sp>
    <dsp:sp modelId="{A4319A6E-5A32-4F7B-ADD8-0149AC445E6E}">
      <dsp:nvSpPr>
        <dsp:cNvPr id="0" name=""/>
        <dsp:cNvSpPr/>
      </dsp:nvSpPr>
      <dsp:spPr>
        <a:xfrm>
          <a:off x="0" y="1529810"/>
          <a:ext cx="6629400"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C19390-CD28-4366-8F7B-D9581D632C0E}">
      <dsp:nvSpPr>
        <dsp:cNvPr id="0" name=""/>
        <dsp:cNvSpPr/>
      </dsp:nvSpPr>
      <dsp:spPr>
        <a:xfrm>
          <a:off x="331470" y="1160810"/>
          <a:ext cx="4640580"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403" tIns="0" rIns="175403" bIns="0" numCol="1" spcCol="1270" anchor="ctr" anchorCtr="0">
          <a:noAutofit/>
        </a:bodyPr>
        <a:lstStyle/>
        <a:p>
          <a:pPr lvl="0" algn="l" defTabSz="1244600">
            <a:lnSpc>
              <a:spcPct val="90000"/>
            </a:lnSpc>
            <a:spcBef>
              <a:spcPct val="0"/>
            </a:spcBef>
            <a:spcAft>
              <a:spcPct val="35000"/>
            </a:spcAft>
          </a:pPr>
          <a:r>
            <a:rPr lang="en-US" sz="2800" kern="1200">
              <a:latin typeface="#9Slide03 AllRoundGothic" panose="020B0703020202020104" pitchFamily="34" charset="0"/>
            </a:rPr>
            <a:t>- Về năng lực, phẩm chất</a:t>
          </a:r>
        </a:p>
      </dsp:txBody>
      <dsp:txXfrm>
        <a:off x="367496" y="1196836"/>
        <a:ext cx="4568528"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58690169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8" name="Google Shape;105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3" name="Google Shape;176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5"/>
        <p:cNvGrpSpPr/>
        <p:nvPr/>
      </p:nvGrpSpPr>
      <p:grpSpPr>
        <a:xfrm>
          <a:off x="0" y="0"/>
          <a:ext cx="0" cy="0"/>
          <a:chOff x="0" y="0"/>
          <a:chExt cx="0" cy="0"/>
        </a:xfrm>
      </p:grpSpPr>
      <p:sp>
        <p:nvSpPr>
          <p:cNvPr id="1516" name="Google Shape;151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7" name="Google Shape;151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7"/>
        <p:cNvGrpSpPr/>
        <p:nvPr/>
      </p:nvGrpSpPr>
      <p:grpSpPr>
        <a:xfrm>
          <a:off x="0" y="0"/>
          <a:ext cx="0" cy="0"/>
          <a:chOff x="0" y="0"/>
          <a:chExt cx="0" cy="0"/>
        </a:xfrm>
      </p:grpSpPr>
      <p:sp>
        <p:nvSpPr>
          <p:cNvPr id="1918" name="Google Shape;191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9" name="Google Shape;191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3" name="Google Shape;176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45965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0"/>
        <p:cNvGrpSpPr/>
        <p:nvPr/>
      </p:nvGrpSpPr>
      <p:grpSpPr>
        <a:xfrm>
          <a:off x="0" y="0"/>
          <a:ext cx="0" cy="0"/>
          <a:chOff x="0" y="0"/>
          <a:chExt cx="0" cy="0"/>
        </a:xfrm>
      </p:grpSpPr>
      <p:sp>
        <p:nvSpPr>
          <p:cNvPr id="4441" name="Google Shape;444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42" name="Google Shape;444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808557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12656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507857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816568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67650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909792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23587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454195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22" name="Google Shape;22;p2"/>
          <p:cNvSpPr txBox="1">
            <a:spLocks noGrp="1"/>
          </p:cNvSpPr>
          <p:nvPr>
            <p:ph type="ctrTitle"/>
          </p:nvPr>
        </p:nvSpPr>
        <p:spPr>
          <a:xfrm>
            <a:off x="720000" y="540000"/>
            <a:ext cx="3164700" cy="29886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5200"/>
              <a:buNone/>
              <a:defRPr sz="5200">
                <a:latin typeface="Titan One"/>
                <a:ea typeface="Titan One"/>
                <a:cs typeface="Titan One"/>
                <a:sym typeface="Titan One"/>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3" name="Google Shape;23;p2"/>
          <p:cNvSpPr txBox="1">
            <a:spLocks noGrp="1"/>
          </p:cNvSpPr>
          <p:nvPr>
            <p:ph type="subTitle" idx="1"/>
          </p:nvPr>
        </p:nvSpPr>
        <p:spPr>
          <a:xfrm>
            <a:off x="720000" y="3528450"/>
            <a:ext cx="3164700" cy="85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800"/>
              <a:buNone/>
              <a:defRPr sz="2000">
                <a:latin typeface="Assistant"/>
                <a:ea typeface="Assistant"/>
                <a:cs typeface="Assistant"/>
                <a:sym typeface="Assistan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4008058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1"/>
        <p:cNvGrpSpPr/>
        <p:nvPr/>
      </p:nvGrpSpPr>
      <p:grpSpPr>
        <a:xfrm>
          <a:off x="0" y="0"/>
          <a:ext cx="0" cy="0"/>
          <a:chOff x="0" y="0"/>
          <a:chExt cx="0" cy="0"/>
        </a:xfrm>
      </p:grpSpPr>
      <p:sp>
        <p:nvSpPr>
          <p:cNvPr id="245" name="Google Shape;245;p7"/>
          <p:cNvSpPr txBox="1">
            <a:spLocks noGrp="1"/>
          </p:cNvSpPr>
          <p:nvPr>
            <p:ph type="title"/>
          </p:nvPr>
        </p:nvSpPr>
        <p:spPr>
          <a:xfrm>
            <a:off x="1691850" y="2301800"/>
            <a:ext cx="5760300" cy="10005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4200"/>
              <a:buNone/>
              <a:defRPr sz="51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46" name="Google Shape;246;p7"/>
          <p:cNvSpPr txBox="1">
            <a:spLocks noGrp="1"/>
          </p:cNvSpPr>
          <p:nvPr>
            <p:ph type="subTitle" idx="1"/>
          </p:nvPr>
        </p:nvSpPr>
        <p:spPr>
          <a:xfrm>
            <a:off x="1691850" y="3302288"/>
            <a:ext cx="5760300" cy="5454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2100"/>
              <a:buNone/>
              <a:defRPr sz="20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47" name="Google Shape;247;p7"/>
          <p:cNvSpPr txBox="1">
            <a:spLocks noGrp="1"/>
          </p:cNvSpPr>
          <p:nvPr>
            <p:ph type="title" idx="2"/>
          </p:nvPr>
        </p:nvSpPr>
        <p:spPr>
          <a:xfrm>
            <a:off x="1691850" y="1295800"/>
            <a:ext cx="5760300" cy="10005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7200"/>
              <a:buNone/>
              <a:defRPr sz="7200">
                <a:solidFill>
                  <a:schemeClr val="accent4"/>
                </a:solidFill>
              </a:defRPr>
            </a:lvl1pPr>
            <a:lvl2pPr lvl="1" algn="ctr">
              <a:lnSpc>
                <a:spcPct val="100000"/>
              </a:lnSpc>
              <a:spcBef>
                <a:spcPts val="0"/>
              </a:spcBef>
              <a:spcAft>
                <a:spcPts val="0"/>
              </a:spcAft>
              <a:buSzPts val="7200"/>
              <a:buNone/>
              <a:defRPr sz="7200"/>
            </a:lvl2pPr>
            <a:lvl3pPr lvl="2" algn="ctr">
              <a:lnSpc>
                <a:spcPct val="100000"/>
              </a:lnSpc>
              <a:spcBef>
                <a:spcPts val="0"/>
              </a:spcBef>
              <a:spcAft>
                <a:spcPts val="0"/>
              </a:spcAft>
              <a:buSzPts val="7200"/>
              <a:buNone/>
              <a:defRPr sz="7200"/>
            </a:lvl3pPr>
            <a:lvl4pPr lvl="3" algn="ctr">
              <a:lnSpc>
                <a:spcPct val="100000"/>
              </a:lnSpc>
              <a:spcBef>
                <a:spcPts val="0"/>
              </a:spcBef>
              <a:spcAft>
                <a:spcPts val="0"/>
              </a:spcAft>
              <a:buSzPts val="7200"/>
              <a:buNone/>
              <a:defRPr sz="7200"/>
            </a:lvl4pPr>
            <a:lvl5pPr lvl="4" algn="ctr">
              <a:lnSpc>
                <a:spcPct val="100000"/>
              </a:lnSpc>
              <a:spcBef>
                <a:spcPts val="0"/>
              </a:spcBef>
              <a:spcAft>
                <a:spcPts val="0"/>
              </a:spcAft>
              <a:buSzPts val="7200"/>
              <a:buNone/>
              <a:defRPr sz="7200"/>
            </a:lvl5pPr>
            <a:lvl6pPr lvl="5" algn="ctr">
              <a:lnSpc>
                <a:spcPct val="100000"/>
              </a:lnSpc>
              <a:spcBef>
                <a:spcPts val="0"/>
              </a:spcBef>
              <a:spcAft>
                <a:spcPts val="0"/>
              </a:spcAft>
              <a:buSzPts val="7200"/>
              <a:buNone/>
              <a:defRPr sz="7200"/>
            </a:lvl6pPr>
            <a:lvl7pPr lvl="6" algn="ctr">
              <a:lnSpc>
                <a:spcPct val="100000"/>
              </a:lnSpc>
              <a:spcBef>
                <a:spcPts val="0"/>
              </a:spcBef>
              <a:spcAft>
                <a:spcPts val="0"/>
              </a:spcAft>
              <a:buSzPts val="7200"/>
              <a:buNone/>
              <a:defRPr sz="7200"/>
            </a:lvl7pPr>
            <a:lvl8pPr lvl="7" algn="ctr">
              <a:lnSpc>
                <a:spcPct val="100000"/>
              </a:lnSpc>
              <a:spcBef>
                <a:spcPts val="0"/>
              </a:spcBef>
              <a:spcAft>
                <a:spcPts val="0"/>
              </a:spcAft>
              <a:buSzPts val="7200"/>
              <a:buNone/>
              <a:defRPr sz="7200"/>
            </a:lvl8pPr>
            <a:lvl9pPr lvl="8" algn="ctr">
              <a:lnSpc>
                <a:spcPct val="100000"/>
              </a:lnSpc>
              <a:spcBef>
                <a:spcPts val="0"/>
              </a:spcBef>
              <a:spcAft>
                <a:spcPts val="0"/>
              </a:spcAft>
              <a:buSzPts val="7200"/>
              <a:buNone/>
              <a:defRPr sz="7200"/>
            </a:lvl9pPr>
          </a:lstStyle>
          <a:p>
            <a:endParaRPr/>
          </a:p>
        </p:txBody>
      </p:sp>
    </p:spTree>
    <p:extLst>
      <p:ext uri="{BB962C8B-B14F-4D97-AF65-F5344CB8AC3E}">
        <p14:creationId xmlns:p14="http://schemas.microsoft.com/office/powerpoint/2010/main" val="2574949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0"/>
        <p:cNvGrpSpPr/>
        <p:nvPr/>
      </p:nvGrpSpPr>
      <p:grpSpPr>
        <a:xfrm>
          <a:off x="0" y="0"/>
          <a:ext cx="0" cy="0"/>
          <a:chOff x="0" y="0"/>
          <a:chExt cx="0" cy="0"/>
        </a:xfrm>
      </p:grpSpPr>
      <p:sp>
        <p:nvSpPr>
          <p:cNvPr id="120" name="Google Shape;120;p4"/>
          <p:cNvSpPr txBox="1">
            <a:spLocks noGrp="1"/>
          </p:cNvSpPr>
          <p:nvPr>
            <p:ph type="title"/>
          </p:nvPr>
        </p:nvSpPr>
        <p:spPr>
          <a:xfrm>
            <a:off x="1991550" y="3091613"/>
            <a:ext cx="5160900" cy="5727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chemeClr val="accent4"/>
              </a:buClr>
              <a:buSzPts val="1600"/>
              <a:buNone/>
              <a:defRPr sz="1600">
                <a:solidFill>
                  <a:schemeClr val="accent4"/>
                </a:solidFill>
              </a:defRPr>
            </a:lvl1pPr>
            <a:lvl2pPr lvl="1" algn="ctr">
              <a:lnSpc>
                <a:spcPct val="100000"/>
              </a:lnSpc>
              <a:spcBef>
                <a:spcPts val="0"/>
              </a:spcBef>
              <a:spcAft>
                <a:spcPts val="0"/>
              </a:spcAft>
              <a:buClr>
                <a:schemeClr val="accent4"/>
              </a:buClr>
              <a:buSzPts val="1600"/>
              <a:buFont typeface="Titan One"/>
              <a:buNone/>
              <a:defRPr sz="1600">
                <a:solidFill>
                  <a:schemeClr val="accent4"/>
                </a:solidFill>
                <a:latin typeface="Titan One"/>
                <a:ea typeface="Titan One"/>
                <a:cs typeface="Titan One"/>
                <a:sym typeface="Titan One"/>
              </a:defRPr>
            </a:lvl2pPr>
            <a:lvl3pPr lvl="2" algn="ctr">
              <a:lnSpc>
                <a:spcPct val="100000"/>
              </a:lnSpc>
              <a:spcBef>
                <a:spcPts val="0"/>
              </a:spcBef>
              <a:spcAft>
                <a:spcPts val="0"/>
              </a:spcAft>
              <a:buClr>
                <a:schemeClr val="accent4"/>
              </a:buClr>
              <a:buSzPts val="1600"/>
              <a:buFont typeface="Titan One"/>
              <a:buNone/>
              <a:defRPr sz="1600">
                <a:solidFill>
                  <a:schemeClr val="accent4"/>
                </a:solidFill>
                <a:latin typeface="Titan One"/>
                <a:ea typeface="Titan One"/>
                <a:cs typeface="Titan One"/>
                <a:sym typeface="Titan One"/>
              </a:defRPr>
            </a:lvl3pPr>
            <a:lvl4pPr lvl="3" algn="ctr">
              <a:lnSpc>
                <a:spcPct val="100000"/>
              </a:lnSpc>
              <a:spcBef>
                <a:spcPts val="0"/>
              </a:spcBef>
              <a:spcAft>
                <a:spcPts val="0"/>
              </a:spcAft>
              <a:buClr>
                <a:schemeClr val="accent4"/>
              </a:buClr>
              <a:buSzPts val="1600"/>
              <a:buFont typeface="Titan One"/>
              <a:buNone/>
              <a:defRPr sz="1600">
                <a:solidFill>
                  <a:schemeClr val="accent4"/>
                </a:solidFill>
                <a:latin typeface="Titan One"/>
                <a:ea typeface="Titan One"/>
                <a:cs typeface="Titan One"/>
                <a:sym typeface="Titan One"/>
              </a:defRPr>
            </a:lvl4pPr>
            <a:lvl5pPr lvl="4" algn="ctr">
              <a:lnSpc>
                <a:spcPct val="100000"/>
              </a:lnSpc>
              <a:spcBef>
                <a:spcPts val="0"/>
              </a:spcBef>
              <a:spcAft>
                <a:spcPts val="0"/>
              </a:spcAft>
              <a:buClr>
                <a:schemeClr val="accent4"/>
              </a:buClr>
              <a:buSzPts val="1600"/>
              <a:buFont typeface="Titan One"/>
              <a:buNone/>
              <a:defRPr sz="1600">
                <a:solidFill>
                  <a:schemeClr val="accent4"/>
                </a:solidFill>
                <a:latin typeface="Titan One"/>
                <a:ea typeface="Titan One"/>
                <a:cs typeface="Titan One"/>
                <a:sym typeface="Titan One"/>
              </a:defRPr>
            </a:lvl5pPr>
            <a:lvl6pPr lvl="5" algn="ctr">
              <a:lnSpc>
                <a:spcPct val="100000"/>
              </a:lnSpc>
              <a:spcBef>
                <a:spcPts val="0"/>
              </a:spcBef>
              <a:spcAft>
                <a:spcPts val="0"/>
              </a:spcAft>
              <a:buClr>
                <a:schemeClr val="accent4"/>
              </a:buClr>
              <a:buSzPts val="1600"/>
              <a:buFont typeface="Titan One"/>
              <a:buNone/>
              <a:defRPr sz="1600">
                <a:solidFill>
                  <a:schemeClr val="accent4"/>
                </a:solidFill>
                <a:latin typeface="Titan One"/>
                <a:ea typeface="Titan One"/>
                <a:cs typeface="Titan One"/>
                <a:sym typeface="Titan One"/>
              </a:defRPr>
            </a:lvl6pPr>
            <a:lvl7pPr lvl="6" algn="ctr">
              <a:lnSpc>
                <a:spcPct val="100000"/>
              </a:lnSpc>
              <a:spcBef>
                <a:spcPts val="0"/>
              </a:spcBef>
              <a:spcAft>
                <a:spcPts val="0"/>
              </a:spcAft>
              <a:buClr>
                <a:schemeClr val="accent4"/>
              </a:buClr>
              <a:buSzPts val="1600"/>
              <a:buFont typeface="Titan One"/>
              <a:buNone/>
              <a:defRPr sz="1600">
                <a:solidFill>
                  <a:schemeClr val="accent4"/>
                </a:solidFill>
                <a:latin typeface="Titan One"/>
                <a:ea typeface="Titan One"/>
                <a:cs typeface="Titan One"/>
                <a:sym typeface="Titan One"/>
              </a:defRPr>
            </a:lvl7pPr>
            <a:lvl8pPr lvl="7" algn="ctr">
              <a:lnSpc>
                <a:spcPct val="100000"/>
              </a:lnSpc>
              <a:spcBef>
                <a:spcPts val="0"/>
              </a:spcBef>
              <a:spcAft>
                <a:spcPts val="0"/>
              </a:spcAft>
              <a:buClr>
                <a:schemeClr val="accent4"/>
              </a:buClr>
              <a:buSzPts val="1600"/>
              <a:buFont typeface="Titan One"/>
              <a:buNone/>
              <a:defRPr sz="1600">
                <a:solidFill>
                  <a:schemeClr val="accent4"/>
                </a:solidFill>
                <a:latin typeface="Titan One"/>
                <a:ea typeface="Titan One"/>
                <a:cs typeface="Titan One"/>
                <a:sym typeface="Titan One"/>
              </a:defRPr>
            </a:lvl8pPr>
            <a:lvl9pPr lvl="8" algn="ctr">
              <a:lnSpc>
                <a:spcPct val="100000"/>
              </a:lnSpc>
              <a:spcBef>
                <a:spcPts val="0"/>
              </a:spcBef>
              <a:spcAft>
                <a:spcPts val="0"/>
              </a:spcAft>
              <a:buClr>
                <a:schemeClr val="accent4"/>
              </a:buClr>
              <a:buSzPts val="1600"/>
              <a:buFont typeface="Titan One"/>
              <a:buNone/>
              <a:defRPr sz="1600">
                <a:solidFill>
                  <a:schemeClr val="accent4"/>
                </a:solidFill>
                <a:latin typeface="Titan One"/>
                <a:ea typeface="Titan One"/>
                <a:cs typeface="Titan One"/>
                <a:sym typeface="Titan One"/>
              </a:defRPr>
            </a:lvl9pPr>
          </a:lstStyle>
          <a:p>
            <a:endParaRPr/>
          </a:p>
        </p:txBody>
      </p:sp>
      <p:sp>
        <p:nvSpPr>
          <p:cNvPr id="121" name="Google Shape;121;p4"/>
          <p:cNvSpPr txBox="1">
            <a:spLocks noGrp="1"/>
          </p:cNvSpPr>
          <p:nvPr>
            <p:ph type="subTitle" idx="1"/>
          </p:nvPr>
        </p:nvSpPr>
        <p:spPr>
          <a:xfrm>
            <a:off x="1991550" y="1479175"/>
            <a:ext cx="5160900" cy="16125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Tree>
    <p:extLst>
      <p:ext uri="{BB962C8B-B14F-4D97-AF65-F5344CB8AC3E}">
        <p14:creationId xmlns:p14="http://schemas.microsoft.com/office/powerpoint/2010/main" val="2321894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70878116"/>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33"/>
        <p:cNvGrpSpPr/>
        <p:nvPr/>
      </p:nvGrpSpPr>
      <p:grpSpPr>
        <a:xfrm>
          <a:off x="0" y="0"/>
          <a:ext cx="0" cy="0"/>
          <a:chOff x="0" y="0"/>
          <a:chExt cx="0" cy="0"/>
        </a:xfrm>
      </p:grpSpPr>
      <p:sp>
        <p:nvSpPr>
          <p:cNvPr id="713" name="Google Shape;713;p15"/>
          <p:cNvSpPr txBox="1">
            <a:spLocks noGrp="1"/>
          </p:cNvSpPr>
          <p:nvPr>
            <p:ph type="title"/>
          </p:nvPr>
        </p:nvSpPr>
        <p:spPr>
          <a:xfrm>
            <a:off x="720000" y="414575"/>
            <a:ext cx="7704000" cy="5727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1846293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08245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585106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295456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228518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81057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91305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99960481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p:nvSpPr>
        <p:spPr>
          <a:xfrm>
            <a:off x="3238500" y="2228850"/>
            <a:ext cx="2667000" cy="196208"/>
          </a:xfrm>
          <a:prstGeom prst="rect">
            <a:avLst/>
          </a:prstGeom>
          <a:noFill/>
        </p:spPr>
        <p:txBody>
          <a:bodyPr wrap="square" rtlCol="0">
            <a:spAutoFit/>
          </a:bodyPr>
          <a:lstStyle/>
          <a:p>
            <a:r>
              <a:rPr lang="zh-CN" altLang="en-US" sz="225"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225"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225"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45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pic>
        <p:nvPicPr>
          <p:cNvPr id="3" name="图片 2">
            <a:extLst>
              <a:ext uri="{FF2B5EF4-FFF2-40B4-BE49-F238E27FC236}">
                <a16:creationId xmlns:a16="http://schemas.microsoft.com/office/drawing/2014/main" id="{C46311CB-4AF4-48F5-93C1-2E27C05EB679}"/>
              </a:ext>
            </a:extLst>
          </p:cNvPr>
          <p:cNvPicPr>
            <a:picLocks noChangeAspect="1"/>
          </p:cNvPicPr>
          <p:nvPr/>
        </p:nvPicPr>
        <p:blipFill rotWithShape="1">
          <a:blip r:embed="rId22"/>
          <a:srcRect l="6989" t="5304" r="10334" b="5304"/>
          <a:stretch/>
        </p:blipFill>
        <p:spPr>
          <a:xfrm>
            <a:off x="-1" y="0"/>
            <a:ext cx="9144001" cy="5143500"/>
          </a:xfrm>
          <a:prstGeom prst="rect">
            <a:avLst/>
          </a:prstGeom>
        </p:spPr>
      </p:pic>
      <p:sp>
        <p:nvSpPr>
          <p:cNvPr id="4" name="矩形 3">
            <a:extLst>
              <a:ext uri="{FF2B5EF4-FFF2-40B4-BE49-F238E27FC236}">
                <a16:creationId xmlns:a16="http://schemas.microsoft.com/office/drawing/2014/main" id="{80340365-5B1C-4C27-972B-D29D53FDB47A}"/>
              </a:ext>
            </a:extLst>
          </p:cNvPr>
          <p:cNvSpPr/>
          <p:nvPr/>
        </p:nvSpPr>
        <p:spPr>
          <a:xfrm>
            <a:off x="-1" y="1"/>
            <a:ext cx="9144001" cy="5143500"/>
          </a:xfrm>
          <a:prstGeom prst="rect">
            <a:avLst/>
          </a:prstGeom>
          <a:gradFill>
            <a:gsLst>
              <a:gs pos="41700">
                <a:srgbClr val="FFFFFF">
                  <a:alpha val="80000"/>
                </a:srgbClr>
              </a:gs>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Tree>
    <p:extLst>
      <p:ext uri="{BB962C8B-B14F-4D97-AF65-F5344CB8AC3E}">
        <p14:creationId xmlns:p14="http://schemas.microsoft.com/office/powerpoint/2010/main" val="185463165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3" r:id="rId18"/>
    <p:sldLayoutId id="2147483694" r:id="rId19"/>
    <p:sldLayoutId id="2147483695" r:id="rId20"/>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11.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grpSp>
        <p:nvGrpSpPr>
          <p:cNvPr id="1060" name="Google Shape;1060;p25"/>
          <p:cNvGrpSpPr/>
          <p:nvPr/>
        </p:nvGrpSpPr>
        <p:grpSpPr>
          <a:xfrm>
            <a:off x="5474508" y="1081109"/>
            <a:ext cx="2907275" cy="3536647"/>
            <a:chOff x="4269855" y="1157309"/>
            <a:chExt cx="2961514" cy="3536647"/>
          </a:xfrm>
        </p:grpSpPr>
        <p:sp>
          <p:nvSpPr>
            <p:cNvPr id="1061" name="Google Shape;1061;p25"/>
            <p:cNvSpPr/>
            <p:nvPr/>
          </p:nvSpPr>
          <p:spPr>
            <a:xfrm>
              <a:off x="5292544" y="4457231"/>
              <a:ext cx="1938825" cy="236725"/>
            </a:xfrm>
            <a:custGeom>
              <a:avLst/>
              <a:gdLst/>
              <a:ahLst/>
              <a:cxnLst/>
              <a:rect l="l" t="t" r="r" b="b"/>
              <a:pathLst>
                <a:path w="11991" h="1464" extrusionOk="0">
                  <a:moveTo>
                    <a:pt x="5996" y="1"/>
                  </a:moveTo>
                  <a:cubicBezTo>
                    <a:pt x="2686" y="1"/>
                    <a:pt x="1" y="331"/>
                    <a:pt x="1" y="732"/>
                  </a:cubicBezTo>
                  <a:cubicBezTo>
                    <a:pt x="1" y="1143"/>
                    <a:pt x="2686" y="1464"/>
                    <a:pt x="5996" y="1464"/>
                  </a:cubicBezTo>
                  <a:cubicBezTo>
                    <a:pt x="9305" y="1464"/>
                    <a:pt x="11991" y="1143"/>
                    <a:pt x="11991" y="732"/>
                  </a:cubicBezTo>
                  <a:cubicBezTo>
                    <a:pt x="11991" y="331"/>
                    <a:pt x="9305" y="1"/>
                    <a:pt x="5996" y="1"/>
                  </a:cubicBezTo>
                  <a:close/>
                </a:path>
              </a:pathLst>
            </a:custGeom>
            <a:solidFill>
              <a:srgbClr val="7F3DEC">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2" name="Google Shape;1062;p25"/>
            <p:cNvSpPr/>
            <p:nvPr/>
          </p:nvSpPr>
          <p:spPr>
            <a:xfrm>
              <a:off x="5306935" y="1236217"/>
              <a:ext cx="187722" cy="235270"/>
            </a:xfrm>
            <a:custGeom>
              <a:avLst/>
              <a:gdLst/>
              <a:ahLst/>
              <a:cxnLst/>
              <a:rect l="l" t="t" r="r" b="b"/>
              <a:pathLst>
                <a:path w="1161" h="1455" extrusionOk="0">
                  <a:moveTo>
                    <a:pt x="795" y="0"/>
                  </a:moveTo>
                  <a:lnTo>
                    <a:pt x="509" y="518"/>
                  </a:lnTo>
                  <a:lnTo>
                    <a:pt x="349" y="785"/>
                  </a:lnTo>
                  <a:lnTo>
                    <a:pt x="1" y="1401"/>
                  </a:lnTo>
                  <a:lnTo>
                    <a:pt x="447" y="1454"/>
                  </a:lnTo>
                  <a:lnTo>
                    <a:pt x="715" y="973"/>
                  </a:lnTo>
                  <a:lnTo>
                    <a:pt x="884" y="660"/>
                  </a:lnTo>
                  <a:lnTo>
                    <a:pt x="1161" y="152"/>
                  </a:lnTo>
                  <a:lnTo>
                    <a:pt x="79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3" name="Google Shape;1063;p25"/>
            <p:cNvSpPr/>
            <p:nvPr/>
          </p:nvSpPr>
          <p:spPr>
            <a:xfrm>
              <a:off x="4724204" y="1237672"/>
              <a:ext cx="207933" cy="227993"/>
            </a:xfrm>
            <a:custGeom>
              <a:avLst/>
              <a:gdLst/>
              <a:ahLst/>
              <a:cxnLst/>
              <a:rect l="l" t="t" r="r" b="b"/>
              <a:pathLst>
                <a:path w="1286" h="1410" extrusionOk="0">
                  <a:moveTo>
                    <a:pt x="349" y="0"/>
                  </a:moveTo>
                  <a:lnTo>
                    <a:pt x="1" y="187"/>
                  </a:lnTo>
                  <a:lnTo>
                    <a:pt x="331" y="669"/>
                  </a:lnTo>
                  <a:lnTo>
                    <a:pt x="500" y="901"/>
                  </a:lnTo>
                  <a:lnTo>
                    <a:pt x="848" y="1410"/>
                  </a:lnTo>
                  <a:lnTo>
                    <a:pt x="1285" y="1312"/>
                  </a:lnTo>
                  <a:lnTo>
                    <a:pt x="822" y="669"/>
                  </a:lnTo>
                  <a:lnTo>
                    <a:pt x="670" y="446"/>
                  </a:lnTo>
                  <a:lnTo>
                    <a:pt x="34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4" name="Google Shape;1064;p25"/>
            <p:cNvSpPr/>
            <p:nvPr/>
          </p:nvSpPr>
          <p:spPr>
            <a:xfrm>
              <a:off x="4724204" y="1237672"/>
              <a:ext cx="108332" cy="108337"/>
            </a:xfrm>
            <a:custGeom>
              <a:avLst/>
              <a:gdLst/>
              <a:ahLst/>
              <a:cxnLst/>
              <a:rect l="l" t="t" r="r" b="b"/>
              <a:pathLst>
                <a:path w="670" h="670" extrusionOk="0">
                  <a:moveTo>
                    <a:pt x="349" y="0"/>
                  </a:moveTo>
                  <a:lnTo>
                    <a:pt x="1" y="187"/>
                  </a:lnTo>
                  <a:lnTo>
                    <a:pt x="331" y="669"/>
                  </a:lnTo>
                  <a:cubicBezTo>
                    <a:pt x="438" y="607"/>
                    <a:pt x="554" y="526"/>
                    <a:pt x="670" y="446"/>
                  </a:cubicBezTo>
                  <a:lnTo>
                    <a:pt x="349" y="0"/>
                  </a:ln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5" name="Google Shape;1065;p25"/>
            <p:cNvSpPr/>
            <p:nvPr/>
          </p:nvSpPr>
          <p:spPr>
            <a:xfrm>
              <a:off x="5389235" y="1236217"/>
              <a:ext cx="105422" cy="106882"/>
            </a:xfrm>
            <a:custGeom>
              <a:avLst/>
              <a:gdLst/>
              <a:ahLst/>
              <a:cxnLst/>
              <a:rect l="l" t="t" r="r" b="b"/>
              <a:pathLst>
                <a:path w="652" h="661" extrusionOk="0">
                  <a:moveTo>
                    <a:pt x="286" y="0"/>
                  </a:moveTo>
                  <a:lnTo>
                    <a:pt x="0" y="518"/>
                  </a:lnTo>
                  <a:cubicBezTo>
                    <a:pt x="90" y="571"/>
                    <a:pt x="215" y="625"/>
                    <a:pt x="375" y="660"/>
                  </a:cubicBezTo>
                  <a:lnTo>
                    <a:pt x="652" y="152"/>
                  </a:lnTo>
                  <a:lnTo>
                    <a:pt x="286" y="0"/>
                  </a:ln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6" name="Google Shape;1066;p25"/>
            <p:cNvSpPr/>
            <p:nvPr/>
          </p:nvSpPr>
          <p:spPr>
            <a:xfrm>
              <a:off x="4805049" y="1345848"/>
              <a:ext cx="127088" cy="119818"/>
            </a:xfrm>
            <a:custGeom>
              <a:avLst/>
              <a:gdLst/>
              <a:ahLst/>
              <a:cxnLst/>
              <a:rect l="l" t="t" r="r" b="b"/>
              <a:pathLst>
                <a:path w="786" h="741" extrusionOk="0">
                  <a:moveTo>
                    <a:pt x="322" y="0"/>
                  </a:moveTo>
                  <a:cubicBezTo>
                    <a:pt x="188" y="80"/>
                    <a:pt x="81" y="170"/>
                    <a:pt x="0" y="232"/>
                  </a:cubicBezTo>
                  <a:lnTo>
                    <a:pt x="348" y="741"/>
                  </a:lnTo>
                  <a:lnTo>
                    <a:pt x="785" y="643"/>
                  </a:lnTo>
                  <a:lnTo>
                    <a:pt x="322" y="0"/>
                  </a:ln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7" name="Google Shape;1067;p25"/>
            <p:cNvSpPr/>
            <p:nvPr/>
          </p:nvSpPr>
          <p:spPr>
            <a:xfrm>
              <a:off x="5306935" y="1363150"/>
              <a:ext cx="115608" cy="108337"/>
            </a:xfrm>
            <a:custGeom>
              <a:avLst/>
              <a:gdLst/>
              <a:ahLst/>
              <a:cxnLst/>
              <a:rect l="l" t="t" r="r" b="b"/>
              <a:pathLst>
                <a:path w="715" h="670" extrusionOk="0">
                  <a:moveTo>
                    <a:pt x="349" y="0"/>
                  </a:moveTo>
                  <a:lnTo>
                    <a:pt x="1" y="616"/>
                  </a:lnTo>
                  <a:lnTo>
                    <a:pt x="447" y="669"/>
                  </a:lnTo>
                  <a:lnTo>
                    <a:pt x="715" y="188"/>
                  </a:lnTo>
                  <a:cubicBezTo>
                    <a:pt x="590" y="116"/>
                    <a:pt x="474" y="54"/>
                    <a:pt x="349" y="0"/>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8" name="Google Shape;1068;p25"/>
            <p:cNvSpPr/>
            <p:nvPr/>
          </p:nvSpPr>
          <p:spPr>
            <a:xfrm>
              <a:off x="4621854" y="1158764"/>
              <a:ext cx="243990" cy="157493"/>
            </a:xfrm>
            <a:custGeom>
              <a:avLst/>
              <a:gdLst/>
              <a:ahLst/>
              <a:cxnLst/>
              <a:rect l="l" t="t" r="r" b="b"/>
              <a:pathLst>
                <a:path w="1509" h="974" extrusionOk="0">
                  <a:moveTo>
                    <a:pt x="993" y="0"/>
                  </a:moveTo>
                  <a:cubicBezTo>
                    <a:pt x="867" y="0"/>
                    <a:pt x="727" y="28"/>
                    <a:pt x="589" y="87"/>
                  </a:cubicBezTo>
                  <a:cubicBezTo>
                    <a:pt x="223" y="238"/>
                    <a:pt x="0" y="542"/>
                    <a:pt x="99" y="765"/>
                  </a:cubicBezTo>
                  <a:cubicBezTo>
                    <a:pt x="153" y="901"/>
                    <a:pt x="313" y="973"/>
                    <a:pt x="513" y="973"/>
                  </a:cubicBezTo>
                  <a:cubicBezTo>
                    <a:pt x="641" y="973"/>
                    <a:pt x="785" y="943"/>
                    <a:pt x="928" y="881"/>
                  </a:cubicBezTo>
                  <a:cubicBezTo>
                    <a:pt x="1285" y="729"/>
                    <a:pt x="1508" y="426"/>
                    <a:pt x="1410" y="203"/>
                  </a:cubicBezTo>
                  <a:cubicBezTo>
                    <a:pt x="1355" y="71"/>
                    <a:pt x="1193" y="0"/>
                    <a:pt x="9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9" name="Google Shape;1069;p25"/>
            <p:cNvSpPr/>
            <p:nvPr/>
          </p:nvSpPr>
          <p:spPr>
            <a:xfrm>
              <a:off x="5350268" y="1157309"/>
              <a:ext cx="243990" cy="150379"/>
            </a:xfrm>
            <a:custGeom>
              <a:avLst/>
              <a:gdLst/>
              <a:ahLst/>
              <a:cxnLst/>
              <a:rect l="l" t="t" r="r" b="b"/>
              <a:pathLst>
                <a:path w="1509" h="930" extrusionOk="0">
                  <a:moveTo>
                    <a:pt x="561" y="0"/>
                  </a:moveTo>
                  <a:cubicBezTo>
                    <a:pt x="318" y="0"/>
                    <a:pt x="122" y="93"/>
                    <a:pt x="72" y="256"/>
                  </a:cubicBezTo>
                  <a:cubicBezTo>
                    <a:pt x="1" y="479"/>
                    <a:pt x="250" y="756"/>
                    <a:pt x="625" y="881"/>
                  </a:cubicBezTo>
                  <a:cubicBezTo>
                    <a:pt x="733" y="914"/>
                    <a:pt x="840" y="930"/>
                    <a:pt x="940" y="930"/>
                  </a:cubicBezTo>
                  <a:cubicBezTo>
                    <a:pt x="1186" y="930"/>
                    <a:pt x="1386" y="834"/>
                    <a:pt x="1437" y="676"/>
                  </a:cubicBezTo>
                  <a:cubicBezTo>
                    <a:pt x="1508" y="444"/>
                    <a:pt x="1258" y="167"/>
                    <a:pt x="884" y="51"/>
                  </a:cubicBezTo>
                  <a:cubicBezTo>
                    <a:pt x="773" y="17"/>
                    <a:pt x="663" y="0"/>
                    <a:pt x="5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0" name="Google Shape;1070;p25"/>
            <p:cNvSpPr/>
            <p:nvPr/>
          </p:nvSpPr>
          <p:spPr>
            <a:xfrm>
              <a:off x="4287156" y="1301866"/>
              <a:ext cx="460331" cy="368670"/>
            </a:xfrm>
            <a:custGeom>
              <a:avLst/>
              <a:gdLst/>
              <a:ahLst/>
              <a:cxnLst/>
              <a:rect l="l" t="t" r="r" b="b"/>
              <a:pathLst>
                <a:path w="2847" h="2280" extrusionOk="0">
                  <a:moveTo>
                    <a:pt x="1299" y="0"/>
                  </a:moveTo>
                  <a:cubicBezTo>
                    <a:pt x="1103" y="0"/>
                    <a:pt x="900" y="84"/>
                    <a:pt x="697" y="290"/>
                  </a:cubicBezTo>
                  <a:cubicBezTo>
                    <a:pt x="1" y="1013"/>
                    <a:pt x="759" y="1637"/>
                    <a:pt x="1366" y="1994"/>
                  </a:cubicBezTo>
                  <a:cubicBezTo>
                    <a:pt x="1687" y="2172"/>
                    <a:pt x="1963" y="2279"/>
                    <a:pt x="1963" y="2279"/>
                  </a:cubicBezTo>
                  <a:lnTo>
                    <a:pt x="2258" y="2039"/>
                  </a:lnTo>
                  <a:lnTo>
                    <a:pt x="2668" y="1682"/>
                  </a:lnTo>
                  <a:lnTo>
                    <a:pt x="2847" y="1530"/>
                  </a:lnTo>
                  <a:cubicBezTo>
                    <a:pt x="2847" y="1530"/>
                    <a:pt x="2677" y="1173"/>
                    <a:pt x="2409" y="799"/>
                  </a:cubicBezTo>
                  <a:cubicBezTo>
                    <a:pt x="2127" y="406"/>
                    <a:pt x="1731" y="0"/>
                    <a:pt x="129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1" name="Google Shape;1071;p25"/>
            <p:cNvSpPr/>
            <p:nvPr/>
          </p:nvSpPr>
          <p:spPr>
            <a:xfrm>
              <a:off x="4425724" y="1407455"/>
              <a:ext cx="292982" cy="224113"/>
            </a:xfrm>
            <a:custGeom>
              <a:avLst/>
              <a:gdLst/>
              <a:ahLst/>
              <a:cxnLst/>
              <a:rect l="l" t="t" r="r" b="b"/>
              <a:pathLst>
                <a:path w="1812" h="1386" extrusionOk="0">
                  <a:moveTo>
                    <a:pt x="529" y="1"/>
                  </a:moveTo>
                  <a:cubicBezTo>
                    <a:pt x="438" y="1"/>
                    <a:pt x="352" y="31"/>
                    <a:pt x="277" y="101"/>
                  </a:cubicBezTo>
                  <a:cubicBezTo>
                    <a:pt x="0" y="351"/>
                    <a:pt x="330" y="699"/>
                    <a:pt x="732" y="984"/>
                  </a:cubicBezTo>
                  <a:cubicBezTo>
                    <a:pt x="964" y="1145"/>
                    <a:pt x="1222" y="1287"/>
                    <a:pt x="1401" y="1386"/>
                  </a:cubicBezTo>
                  <a:lnTo>
                    <a:pt x="1811" y="1029"/>
                  </a:lnTo>
                  <a:cubicBezTo>
                    <a:pt x="1695" y="877"/>
                    <a:pt x="1490" y="618"/>
                    <a:pt x="1249" y="395"/>
                  </a:cubicBezTo>
                  <a:cubicBezTo>
                    <a:pt x="1015" y="180"/>
                    <a:pt x="754" y="1"/>
                    <a:pt x="52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2" name="Google Shape;1072;p25"/>
            <p:cNvSpPr/>
            <p:nvPr/>
          </p:nvSpPr>
          <p:spPr>
            <a:xfrm>
              <a:off x="4507863" y="1430901"/>
              <a:ext cx="239625" cy="239636"/>
            </a:xfrm>
            <a:custGeom>
              <a:avLst/>
              <a:gdLst/>
              <a:ahLst/>
              <a:cxnLst/>
              <a:rect l="l" t="t" r="r" b="b"/>
              <a:pathLst>
                <a:path w="1482" h="1482" extrusionOk="0">
                  <a:moveTo>
                    <a:pt x="1044" y="1"/>
                  </a:moveTo>
                  <a:cubicBezTo>
                    <a:pt x="937" y="81"/>
                    <a:pt x="830" y="161"/>
                    <a:pt x="741" y="250"/>
                  </a:cubicBezTo>
                  <a:cubicBezTo>
                    <a:pt x="527" y="438"/>
                    <a:pt x="357" y="652"/>
                    <a:pt x="224" y="839"/>
                  </a:cubicBezTo>
                  <a:cubicBezTo>
                    <a:pt x="134" y="964"/>
                    <a:pt x="63" y="1089"/>
                    <a:pt x="1" y="1196"/>
                  </a:cubicBezTo>
                  <a:cubicBezTo>
                    <a:pt x="322" y="1374"/>
                    <a:pt x="598" y="1481"/>
                    <a:pt x="598" y="1481"/>
                  </a:cubicBezTo>
                  <a:lnTo>
                    <a:pt x="893" y="1241"/>
                  </a:lnTo>
                  <a:lnTo>
                    <a:pt x="1303" y="884"/>
                  </a:lnTo>
                  <a:lnTo>
                    <a:pt x="1482" y="732"/>
                  </a:lnTo>
                  <a:cubicBezTo>
                    <a:pt x="1482" y="732"/>
                    <a:pt x="1312" y="375"/>
                    <a:pt x="1044"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3" name="Google Shape;1073;p25"/>
            <p:cNvSpPr/>
            <p:nvPr/>
          </p:nvSpPr>
          <p:spPr>
            <a:xfrm>
              <a:off x="5471373" y="1301866"/>
              <a:ext cx="461787" cy="368670"/>
            </a:xfrm>
            <a:custGeom>
              <a:avLst/>
              <a:gdLst/>
              <a:ahLst/>
              <a:cxnLst/>
              <a:rect l="l" t="t" r="r" b="b"/>
              <a:pathLst>
                <a:path w="2856" h="2280" extrusionOk="0">
                  <a:moveTo>
                    <a:pt x="1552" y="0"/>
                  </a:moveTo>
                  <a:cubicBezTo>
                    <a:pt x="1121" y="0"/>
                    <a:pt x="720" y="406"/>
                    <a:pt x="438" y="799"/>
                  </a:cubicBezTo>
                  <a:cubicBezTo>
                    <a:pt x="170" y="1173"/>
                    <a:pt x="1" y="1530"/>
                    <a:pt x="1" y="1530"/>
                  </a:cubicBezTo>
                  <a:lnTo>
                    <a:pt x="179" y="1682"/>
                  </a:lnTo>
                  <a:lnTo>
                    <a:pt x="599" y="2039"/>
                  </a:lnTo>
                  <a:lnTo>
                    <a:pt x="884" y="2279"/>
                  </a:lnTo>
                  <a:cubicBezTo>
                    <a:pt x="884" y="2279"/>
                    <a:pt x="1161" y="2172"/>
                    <a:pt x="1482" y="1994"/>
                  </a:cubicBezTo>
                  <a:cubicBezTo>
                    <a:pt x="2088" y="1637"/>
                    <a:pt x="2856" y="1013"/>
                    <a:pt x="2151" y="290"/>
                  </a:cubicBezTo>
                  <a:cubicBezTo>
                    <a:pt x="1950" y="84"/>
                    <a:pt x="1748" y="0"/>
                    <a:pt x="155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4" name="Google Shape;1074;p25"/>
            <p:cNvSpPr/>
            <p:nvPr/>
          </p:nvSpPr>
          <p:spPr>
            <a:xfrm>
              <a:off x="5500316" y="1407455"/>
              <a:ext cx="292982" cy="224113"/>
            </a:xfrm>
            <a:custGeom>
              <a:avLst/>
              <a:gdLst/>
              <a:ahLst/>
              <a:cxnLst/>
              <a:rect l="l" t="t" r="r" b="b"/>
              <a:pathLst>
                <a:path w="1812" h="1386" extrusionOk="0">
                  <a:moveTo>
                    <a:pt x="1291" y="1"/>
                  </a:moveTo>
                  <a:cubicBezTo>
                    <a:pt x="1066" y="1"/>
                    <a:pt x="803" y="180"/>
                    <a:pt x="562" y="395"/>
                  </a:cubicBezTo>
                  <a:cubicBezTo>
                    <a:pt x="330" y="618"/>
                    <a:pt x="116" y="877"/>
                    <a:pt x="0" y="1029"/>
                  </a:cubicBezTo>
                  <a:lnTo>
                    <a:pt x="420" y="1386"/>
                  </a:lnTo>
                  <a:cubicBezTo>
                    <a:pt x="598" y="1287"/>
                    <a:pt x="848" y="1145"/>
                    <a:pt x="1080" y="984"/>
                  </a:cubicBezTo>
                  <a:cubicBezTo>
                    <a:pt x="1481" y="699"/>
                    <a:pt x="1811" y="351"/>
                    <a:pt x="1544" y="101"/>
                  </a:cubicBezTo>
                  <a:cubicBezTo>
                    <a:pt x="1469" y="31"/>
                    <a:pt x="1383" y="1"/>
                    <a:pt x="12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5" name="Google Shape;1075;p25"/>
            <p:cNvSpPr/>
            <p:nvPr/>
          </p:nvSpPr>
          <p:spPr>
            <a:xfrm>
              <a:off x="5471373" y="1430901"/>
              <a:ext cx="239625" cy="239636"/>
            </a:xfrm>
            <a:custGeom>
              <a:avLst/>
              <a:gdLst/>
              <a:ahLst/>
              <a:cxnLst/>
              <a:rect l="l" t="t" r="r" b="b"/>
              <a:pathLst>
                <a:path w="1482" h="1482" extrusionOk="0">
                  <a:moveTo>
                    <a:pt x="438" y="1"/>
                  </a:moveTo>
                  <a:cubicBezTo>
                    <a:pt x="170" y="375"/>
                    <a:pt x="1" y="732"/>
                    <a:pt x="1" y="732"/>
                  </a:cubicBezTo>
                  <a:lnTo>
                    <a:pt x="179" y="884"/>
                  </a:lnTo>
                  <a:lnTo>
                    <a:pt x="599" y="1241"/>
                  </a:lnTo>
                  <a:lnTo>
                    <a:pt x="884" y="1481"/>
                  </a:lnTo>
                  <a:cubicBezTo>
                    <a:pt x="884" y="1481"/>
                    <a:pt x="1161" y="1374"/>
                    <a:pt x="1482" y="1196"/>
                  </a:cubicBezTo>
                  <a:cubicBezTo>
                    <a:pt x="1428" y="1089"/>
                    <a:pt x="1348" y="964"/>
                    <a:pt x="1259" y="839"/>
                  </a:cubicBezTo>
                  <a:cubicBezTo>
                    <a:pt x="1125" y="652"/>
                    <a:pt x="955" y="438"/>
                    <a:pt x="741" y="250"/>
                  </a:cubicBezTo>
                  <a:cubicBezTo>
                    <a:pt x="652" y="161"/>
                    <a:pt x="545" y="81"/>
                    <a:pt x="438"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6" name="Google Shape;1076;p25"/>
            <p:cNvSpPr/>
            <p:nvPr/>
          </p:nvSpPr>
          <p:spPr>
            <a:xfrm>
              <a:off x="5677690" y="4225034"/>
              <a:ext cx="243990" cy="323557"/>
            </a:xfrm>
            <a:custGeom>
              <a:avLst/>
              <a:gdLst/>
              <a:ahLst/>
              <a:cxnLst/>
              <a:rect l="l" t="t" r="r" b="b"/>
              <a:pathLst>
                <a:path w="1509" h="2001" extrusionOk="0">
                  <a:moveTo>
                    <a:pt x="304" y="1"/>
                  </a:moveTo>
                  <a:cubicBezTo>
                    <a:pt x="304" y="1"/>
                    <a:pt x="188" y="634"/>
                    <a:pt x="99" y="1178"/>
                  </a:cubicBezTo>
                  <a:cubicBezTo>
                    <a:pt x="45" y="1535"/>
                    <a:pt x="1" y="1847"/>
                    <a:pt x="18" y="1919"/>
                  </a:cubicBezTo>
                  <a:cubicBezTo>
                    <a:pt x="34" y="1979"/>
                    <a:pt x="202" y="2001"/>
                    <a:pt x="415" y="2001"/>
                  </a:cubicBezTo>
                  <a:cubicBezTo>
                    <a:pt x="454" y="2001"/>
                    <a:pt x="494" y="2000"/>
                    <a:pt x="536" y="1999"/>
                  </a:cubicBezTo>
                  <a:cubicBezTo>
                    <a:pt x="902" y="1981"/>
                    <a:pt x="1339" y="1919"/>
                    <a:pt x="1401" y="1892"/>
                  </a:cubicBezTo>
                  <a:cubicBezTo>
                    <a:pt x="1446" y="1865"/>
                    <a:pt x="1473" y="1580"/>
                    <a:pt x="1490" y="1232"/>
                  </a:cubicBezTo>
                  <a:cubicBezTo>
                    <a:pt x="1490" y="1080"/>
                    <a:pt x="1499" y="928"/>
                    <a:pt x="1499" y="777"/>
                  </a:cubicBezTo>
                  <a:cubicBezTo>
                    <a:pt x="1508" y="393"/>
                    <a:pt x="1499" y="54"/>
                    <a:pt x="1499" y="27"/>
                  </a:cubicBezTo>
                  <a:lnTo>
                    <a:pt x="30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7" name="Google Shape;1077;p25"/>
            <p:cNvSpPr/>
            <p:nvPr/>
          </p:nvSpPr>
          <p:spPr>
            <a:xfrm>
              <a:off x="5677690" y="4415513"/>
              <a:ext cx="241080" cy="133077"/>
            </a:xfrm>
            <a:custGeom>
              <a:avLst/>
              <a:gdLst/>
              <a:ahLst/>
              <a:cxnLst/>
              <a:rect l="l" t="t" r="r" b="b"/>
              <a:pathLst>
                <a:path w="1491" h="823" extrusionOk="0">
                  <a:moveTo>
                    <a:pt x="99" y="0"/>
                  </a:moveTo>
                  <a:cubicBezTo>
                    <a:pt x="45" y="357"/>
                    <a:pt x="1" y="669"/>
                    <a:pt x="18" y="741"/>
                  </a:cubicBezTo>
                  <a:cubicBezTo>
                    <a:pt x="34" y="801"/>
                    <a:pt x="202" y="823"/>
                    <a:pt x="415" y="823"/>
                  </a:cubicBezTo>
                  <a:cubicBezTo>
                    <a:pt x="454" y="823"/>
                    <a:pt x="494" y="822"/>
                    <a:pt x="536" y="821"/>
                  </a:cubicBezTo>
                  <a:cubicBezTo>
                    <a:pt x="902" y="803"/>
                    <a:pt x="1339" y="741"/>
                    <a:pt x="1401" y="714"/>
                  </a:cubicBezTo>
                  <a:cubicBezTo>
                    <a:pt x="1446" y="687"/>
                    <a:pt x="1473" y="402"/>
                    <a:pt x="1490" y="54"/>
                  </a:cubicBezTo>
                  <a:cubicBezTo>
                    <a:pt x="1276" y="45"/>
                    <a:pt x="955" y="27"/>
                    <a:pt x="625" y="18"/>
                  </a:cubicBezTo>
                  <a:cubicBezTo>
                    <a:pt x="447" y="9"/>
                    <a:pt x="259" y="0"/>
                    <a:pt x="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8" name="Google Shape;1078;p25"/>
            <p:cNvSpPr/>
            <p:nvPr/>
          </p:nvSpPr>
          <p:spPr>
            <a:xfrm>
              <a:off x="5677690" y="4225034"/>
              <a:ext cx="243990" cy="323557"/>
            </a:xfrm>
            <a:custGeom>
              <a:avLst/>
              <a:gdLst/>
              <a:ahLst/>
              <a:cxnLst/>
              <a:rect l="l" t="t" r="r" b="b"/>
              <a:pathLst>
                <a:path w="1509" h="2001" extrusionOk="0">
                  <a:moveTo>
                    <a:pt x="304" y="1"/>
                  </a:moveTo>
                  <a:cubicBezTo>
                    <a:pt x="304" y="1"/>
                    <a:pt x="188" y="634"/>
                    <a:pt x="99" y="1178"/>
                  </a:cubicBezTo>
                  <a:cubicBezTo>
                    <a:pt x="45" y="1535"/>
                    <a:pt x="1" y="1847"/>
                    <a:pt x="18" y="1919"/>
                  </a:cubicBezTo>
                  <a:cubicBezTo>
                    <a:pt x="34" y="1979"/>
                    <a:pt x="202" y="2001"/>
                    <a:pt x="415" y="2001"/>
                  </a:cubicBezTo>
                  <a:cubicBezTo>
                    <a:pt x="454" y="2001"/>
                    <a:pt x="494" y="2000"/>
                    <a:pt x="536" y="1999"/>
                  </a:cubicBezTo>
                  <a:cubicBezTo>
                    <a:pt x="518" y="1785"/>
                    <a:pt x="518" y="1455"/>
                    <a:pt x="625" y="1196"/>
                  </a:cubicBezTo>
                  <a:cubicBezTo>
                    <a:pt x="734" y="956"/>
                    <a:pt x="936" y="763"/>
                    <a:pt x="1315" y="763"/>
                  </a:cubicBezTo>
                  <a:cubicBezTo>
                    <a:pt x="1372" y="763"/>
                    <a:pt x="1434" y="767"/>
                    <a:pt x="1499" y="777"/>
                  </a:cubicBezTo>
                  <a:cubicBezTo>
                    <a:pt x="1508" y="393"/>
                    <a:pt x="1499" y="54"/>
                    <a:pt x="1499" y="27"/>
                  </a:cubicBezTo>
                  <a:lnTo>
                    <a:pt x="304" y="1"/>
                  </a:ln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9" name="Google Shape;1079;p25"/>
            <p:cNvSpPr/>
            <p:nvPr/>
          </p:nvSpPr>
          <p:spPr>
            <a:xfrm>
              <a:off x="6671598" y="4150006"/>
              <a:ext cx="258381" cy="400201"/>
            </a:xfrm>
            <a:custGeom>
              <a:avLst/>
              <a:gdLst/>
              <a:ahLst/>
              <a:cxnLst/>
              <a:rect l="l" t="t" r="r" b="b"/>
              <a:pathLst>
                <a:path w="1598" h="2475" extrusionOk="0">
                  <a:moveTo>
                    <a:pt x="1053" y="1"/>
                  </a:moveTo>
                  <a:lnTo>
                    <a:pt x="0" y="349"/>
                  </a:lnTo>
                  <a:cubicBezTo>
                    <a:pt x="0" y="384"/>
                    <a:pt x="27" y="688"/>
                    <a:pt x="63" y="1062"/>
                  </a:cubicBezTo>
                  <a:cubicBezTo>
                    <a:pt x="81" y="1258"/>
                    <a:pt x="107" y="1464"/>
                    <a:pt x="125" y="1660"/>
                  </a:cubicBezTo>
                  <a:cubicBezTo>
                    <a:pt x="170" y="2070"/>
                    <a:pt x="223" y="2427"/>
                    <a:pt x="259" y="2454"/>
                  </a:cubicBezTo>
                  <a:cubicBezTo>
                    <a:pt x="277" y="2469"/>
                    <a:pt x="338" y="2475"/>
                    <a:pt x="425" y="2475"/>
                  </a:cubicBezTo>
                  <a:cubicBezTo>
                    <a:pt x="600" y="2475"/>
                    <a:pt x="877" y="2451"/>
                    <a:pt x="1115" y="2427"/>
                  </a:cubicBezTo>
                  <a:cubicBezTo>
                    <a:pt x="1383" y="2409"/>
                    <a:pt x="1597" y="2383"/>
                    <a:pt x="1597" y="2383"/>
                  </a:cubicBezTo>
                  <a:lnTo>
                    <a:pt x="1392" y="1464"/>
                  </a:lnTo>
                  <a:lnTo>
                    <a:pt x="105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0" name="Google Shape;1080;p25"/>
            <p:cNvSpPr/>
            <p:nvPr/>
          </p:nvSpPr>
          <p:spPr>
            <a:xfrm>
              <a:off x="6691810" y="4386569"/>
              <a:ext cx="238169" cy="163638"/>
            </a:xfrm>
            <a:custGeom>
              <a:avLst/>
              <a:gdLst/>
              <a:ahLst/>
              <a:cxnLst/>
              <a:rect l="l" t="t" r="r" b="b"/>
              <a:pathLst>
                <a:path w="1473" h="1012" extrusionOk="0">
                  <a:moveTo>
                    <a:pt x="1267" y="1"/>
                  </a:moveTo>
                  <a:lnTo>
                    <a:pt x="758" y="81"/>
                  </a:lnTo>
                  <a:lnTo>
                    <a:pt x="0" y="197"/>
                  </a:lnTo>
                  <a:cubicBezTo>
                    <a:pt x="45" y="607"/>
                    <a:pt x="98" y="964"/>
                    <a:pt x="134" y="991"/>
                  </a:cubicBezTo>
                  <a:cubicBezTo>
                    <a:pt x="152" y="1006"/>
                    <a:pt x="213" y="1012"/>
                    <a:pt x="300" y="1012"/>
                  </a:cubicBezTo>
                  <a:cubicBezTo>
                    <a:pt x="475" y="1012"/>
                    <a:pt x="752" y="988"/>
                    <a:pt x="990" y="964"/>
                  </a:cubicBezTo>
                  <a:cubicBezTo>
                    <a:pt x="1258" y="946"/>
                    <a:pt x="1472" y="920"/>
                    <a:pt x="1472" y="920"/>
                  </a:cubicBezTo>
                  <a:lnTo>
                    <a:pt x="12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1" name="Google Shape;1081;p25"/>
            <p:cNvSpPr/>
            <p:nvPr/>
          </p:nvSpPr>
          <p:spPr>
            <a:xfrm>
              <a:off x="6671598" y="4150006"/>
              <a:ext cx="258381" cy="392602"/>
            </a:xfrm>
            <a:custGeom>
              <a:avLst/>
              <a:gdLst/>
              <a:ahLst/>
              <a:cxnLst/>
              <a:rect l="l" t="t" r="r" b="b"/>
              <a:pathLst>
                <a:path w="1598" h="2428" extrusionOk="0">
                  <a:moveTo>
                    <a:pt x="1053" y="1"/>
                  </a:moveTo>
                  <a:lnTo>
                    <a:pt x="0" y="349"/>
                  </a:lnTo>
                  <a:cubicBezTo>
                    <a:pt x="0" y="384"/>
                    <a:pt x="27" y="688"/>
                    <a:pt x="63" y="1062"/>
                  </a:cubicBezTo>
                  <a:cubicBezTo>
                    <a:pt x="118" y="1054"/>
                    <a:pt x="178" y="1049"/>
                    <a:pt x="239" y="1049"/>
                  </a:cubicBezTo>
                  <a:cubicBezTo>
                    <a:pt x="443" y="1049"/>
                    <a:pt x="662" y="1108"/>
                    <a:pt x="785" y="1321"/>
                  </a:cubicBezTo>
                  <a:cubicBezTo>
                    <a:pt x="821" y="1383"/>
                    <a:pt x="857" y="1455"/>
                    <a:pt x="883" y="1544"/>
                  </a:cubicBezTo>
                  <a:cubicBezTo>
                    <a:pt x="982" y="1803"/>
                    <a:pt x="1062" y="2142"/>
                    <a:pt x="1115" y="2427"/>
                  </a:cubicBezTo>
                  <a:cubicBezTo>
                    <a:pt x="1383" y="2409"/>
                    <a:pt x="1597" y="2383"/>
                    <a:pt x="1597" y="2383"/>
                  </a:cubicBezTo>
                  <a:lnTo>
                    <a:pt x="1392" y="1464"/>
                  </a:lnTo>
                  <a:lnTo>
                    <a:pt x="1053" y="1"/>
                  </a:ln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2" name="Google Shape;1082;p25"/>
            <p:cNvSpPr/>
            <p:nvPr/>
          </p:nvSpPr>
          <p:spPr>
            <a:xfrm>
              <a:off x="4269855" y="1330325"/>
              <a:ext cx="2864823" cy="3298467"/>
            </a:xfrm>
            <a:custGeom>
              <a:avLst/>
              <a:gdLst/>
              <a:ahLst/>
              <a:cxnLst/>
              <a:rect l="l" t="t" r="r" b="b"/>
              <a:pathLst>
                <a:path w="17718" h="20399" extrusionOk="0">
                  <a:moveTo>
                    <a:pt x="5061" y="1"/>
                  </a:moveTo>
                  <a:cubicBezTo>
                    <a:pt x="4173" y="1"/>
                    <a:pt x="3297" y="407"/>
                    <a:pt x="2400" y="1381"/>
                  </a:cubicBezTo>
                  <a:cubicBezTo>
                    <a:pt x="732" y="3201"/>
                    <a:pt x="1" y="6858"/>
                    <a:pt x="2356" y="8134"/>
                  </a:cubicBezTo>
                  <a:cubicBezTo>
                    <a:pt x="2869" y="8412"/>
                    <a:pt x="3360" y="8520"/>
                    <a:pt x="3813" y="8520"/>
                  </a:cubicBezTo>
                  <a:cubicBezTo>
                    <a:pt x="5364" y="8520"/>
                    <a:pt x="6483" y="7260"/>
                    <a:pt x="6624" y="7260"/>
                  </a:cubicBezTo>
                  <a:cubicBezTo>
                    <a:pt x="6631" y="7260"/>
                    <a:pt x="6636" y="7263"/>
                    <a:pt x="6638" y="7269"/>
                  </a:cubicBezTo>
                  <a:cubicBezTo>
                    <a:pt x="6674" y="7349"/>
                    <a:pt x="6727" y="8384"/>
                    <a:pt x="6781" y="9686"/>
                  </a:cubicBezTo>
                  <a:cubicBezTo>
                    <a:pt x="6799" y="9963"/>
                    <a:pt x="6807" y="10257"/>
                    <a:pt x="6816" y="10552"/>
                  </a:cubicBezTo>
                  <a:cubicBezTo>
                    <a:pt x="6861" y="11801"/>
                    <a:pt x="6897" y="13165"/>
                    <a:pt x="6897" y="14156"/>
                  </a:cubicBezTo>
                  <a:cubicBezTo>
                    <a:pt x="6897" y="14789"/>
                    <a:pt x="6914" y="15530"/>
                    <a:pt x="6941" y="16270"/>
                  </a:cubicBezTo>
                  <a:cubicBezTo>
                    <a:pt x="6959" y="16778"/>
                    <a:pt x="6986" y="17287"/>
                    <a:pt x="7013" y="17760"/>
                  </a:cubicBezTo>
                  <a:cubicBezTo>
                    <a:pt x="7057" y="18509"/>
                    <a:pt x="7111" y="19169"/>
                    <a:pt x="7173" y="19633"/>
                  </a:cubicBezTo>
                  <a:cubicBezTo>
                    <a:pt x="7218" y="19999"/>
                    <a:pt x="7271" y="20240"/>
                    <a:pt x="7334" y="20275"/>
                  </a:cubicBezTo>
                  <a:cubicBezTo>
                    <a:pt x="7447" y="20350"/>
                    <a:pt x="7785" y="20398"/>
                    <a:pt x="8114" y="20398"/>
                  </a:cubicBezTo>
                  <a:cubicBezTo>
                    <a:pt x="8457" y="20398"/>
                    <a:pt x="8791" y="20345"/>
                    <a:pt x="8850" y="20213"/>
                  </a:cubicBezTo>
                  <a:cubicBezTo>
                    <a:pt x="8877" y="20124"/>
                    <a:pt x="8913" y="19892"/>
                    <a:pt x="8940" y="19606"/>
                  </a:cubicBezTo>
                  <a:cubicBezTo>
                    <a:pt x="9002" y="19027"/>
                    <a:pt x="9064" y="18242"/>
                    <a:pt x="9172" y="18242"/>
                  </a:cubicBezTo>
                  <a:cubicBezTo>
                    <a:pt x="9234" y="18242"/>
                    <a:pt x="10028" y="18340"/>
                    <a:pt x="11098" y="18393"/>
                  </a:cubicBezTo>
                  <a:cubicBezTo>
                    <a:pt x="11412" y="18406"/>
                    <a:pt x="11745" y="18415"/>
                    <a:pt x="12089" y="18415"/>
                  </a:cubicBezTo>
                  <a:cubicBezTo>
                    <a:pt x="12215" y="18415"/>
                    <a:pt x="12343" y="18413"/>
                    <a:pt x="12472" y="18411"/>
                  </a:cubicBezTo>
                  <a:cubicBezTo>
                    <a:pt x="13587" y="18393"/>
                    <a:pt x="14783" y="18286"/>
                    <a:pt x="15728" y="17956"/>
                  </a:cubicBezTo>
                  <a:cubicBezTo>
                    <a:pt x="15728" y="17956"/>
                    <a:pt x="15889" y="18714"/>
                    <a:pt x="16076" y="19357"/>
                  </a:cubicBezTo>
                  <a:cubicBezTo>
                    <a:pt x="16210" y="19794"/>
                    <a:pt x="16362" y="20177"/>
                    <a:pt x="16487" y="20213"/>
                  </a:cubicBezTo>
                  <a:cubicBezTo>
                    <a:pt x="16598" y="20243"/>
                    <a:pt x="16764" y="20260"/>
                    <a:pt x="16929" y="20260"/>
                  </a:cubicBezTo>
                  <a:cubicBezTo>
                    <a:pt x="16963" y="20260"/>
                    <a:pt x="16997" y="20259"/>
                    <a:pt x="17031" y="20258"/>
                  </a:cubicBezTo>
                  <a:cubicBezTo>
                    <a:pt x="17263" y="20240"/>
                    <a:pt x="17468" y="20168"/>
                    <a:pt x="17504" y="20017"/>
                  </a:cubicBezTo>
                  <a:cubicBezTo>
                    <a:pt x="17522" y="19919"/>
                    <a:pt x="17575" y="19624"/>
                    <a:pt x="17620" y="19160"/>
                  </a:cubicBezTo>
                  <a:cubicBezTo>
                    <a:pt x="17691" y="18304"/>
                    <a:pt x="17718" y="16877"/>
                    <a:pt x="17379" y="15164"/>
                  </a:cubicBezTo>
                  <a:cubicBezTo>
                    <a:pt x="17370" y="15110"/>
                    <a:pt x="17361" y="15066"/>
                    <a:pt x="17352" y="15012"/>
                  </a:cubicBezTo>
                  <a:cubicBezTo>
                    <a:pt x="17254" y="14566"/>
                    <a:pt x="17156" y="14182"/>
                    <a:pt x="17058" y="13861"/>
                  </a:cubicBezTo>
                  <a:cubicBezTo>
                    <a:pt x="16540" y="12273"/>
                    <a:pt x="15880" y="12166"/>
                    <a:pt x="14685" y="11988"/>
                  </a:cubicBezTo>
                  <a:cubicBezTo>
                    <a:pt x="14283" y="11925"/>
                    <a:pt x="13632" y="11908"/>
                    <a:pt x="12918" y="11908"/>
                  </a:cubicBezTo>
                  <a:cubicBezTo>
                    <a:pt x="12089" y="11908"/>
                    <a:pt x="11170" y="11943"/>
                    <a:pt x="10412" y="11970"/>
                  </a:cubicBezTo>
                  <a:cubicBezTo>
                    <a:pt x="9716" y="12006"/>
                    <a:pt x="9163" y="12032"/>
                    <a:pt x="8966" y="12050"/>
                  </a:cubicBezTo>
                  <a:lnTo>
                    <a:pt x="8886" y="12050"/>
                  </a:lnTo>
                  <a:cubicBezTo>
                    <a:pt x="8886" y="12050"/>
                    <a:pt x="8877" y="11096"/>
                    <a:pt x="8868" y="9347"/>
                  </a:cubicBezTo>
                  <a:cubicBezTo>
                    <a:pt x="8868" y="8973"/>
                    <a:pt x="8859" y="8571"/>
                    <a:pt x="8859" y="8125"/>
                  </a:cubicBezTo>
                  <a:cubicBezTo>
                    <a:pt x="8859" y="7331"/>
                    <a:pt x="8850" y="6421"/>
                    <a:pt x="8850" y="5413"/>
                  </a:cubicBezTo>
                  <a:cubicBezTo>
                    <a:pt x="8833" y="3094"/>
                    <a:pt x="9127" y="1880"/>
                    <a:pt x="7396" y="801"/>
                  </a:cubicBezTo>
                  <a:cubicBezTo>
                    <a:pt x="6596" y="302"/>
                    <a:pt x="5824" y="1"/>
                    <a:pt x="50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3" name="Google Shape;1083;p25"/>
            <p:cNvSpPr/>
            <p:nvPr/>
          </p:nvSpPr>
          <p:spPr>
            <a:xfrm>
              <a:off x="5429657" y="4500566"/>
              <a:ext cx="285706" cy="128226"/>
            </a:xfrm>
            <a:custGeom>
              <a:avLst/>
              <a:gdLst/>
              <a:ahLst/>
              <a:cxnLst/>
              <a:rect l="l" t="t" r="r" b="b"/>
              <a:pathLst>
                <a:path w="1767" h="793" extrusionOk="0">
                  <a:moveTo>
                    <a:pt x="1767" y="0"/>
                  </a:moveTo>
                  <a:lnTo>
                    <a:pt x="0" y="27"/>
                  </a:lnTo>
                  <a:cubicBezTo>
                    <a:pt x="45" y="393"/>
                    <a:pt x="98" y="634"/>
                    <a:pt x="161" y="669"/>
                  </a:cubicBezTo>
                  <a:cubicBezTo>
                    <a:pt x="274" y="744"/>
                    <a:pt x="612" y="792"/>
                    <a:pt x="941" y="792"/>
                  </a:cubicBezTo>
                  <a:cubicBezTo>
                    <a:pt x="1284" y="792"/>
                    <a:pt x="1618" y="739"/>
                    <a:pt x="1677" y="607"/>
                  </a:cubicBezTo>
                  <a:cubicBezTo>
                    <a:pt x="1704" y="518"/>
                    <a:pt x="1740" y="286"/>
                    <a:pt x="17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4" name="Google Shape;1084;p25"/>
            <p:cNvSpPr/>
            <p:nvPr/>
          </p:nvSpPr>
          <p:spPr>
            <a:xfrm>
              <a:off x="6869183" y="4428449"/>
              <a:ext cx="249649" cy="177867"/>
            </a:xfrm>
            <a:custGeom>
              <a:avLst/>
              <a:gdLst/>
              <a:ahLst/>
              <a:cxnLst/>
              <a:rect l="l" t="t" r="r" b="b"/>
              <a:pathLst>
                <a:path w="1544" h="1100" extrusionOk="0">
                  <a:moveTo>
                    <a:pt x="1544" y="0"/>
                  </a:moveTo>
                  <a:lnTo>
                    <a:pt x="901" y="81"/>
                  </a:lnTo>
                  <a:lnTo>
                    <a:pt x="0" y="197"/>
                  </a:lnTo>
                  <a:cubicBezTo>
                    <a:pt x="134" y="634"/>
                    <a:pt x="286" y="1017"/>
                    <a:pt x="411" y="1053"/>
                  </a:cubicBezTo>
                  <a:cubicBezTo>
                    <a:pt x="522" y="1083"/>
                    <a:pt x="688" y="1100"/>
                    <a:pt x="853" y="1100"/>
                  </a:cubicBezTo>
                  <a:cubicBezTo>
                    <a:pt x="887" y="1100"/>
                    <a:pt x="921" y="1099"/>
                    <a:pt x="955" y="1098"/>
                  </a:cubicBezTo>
                  <a:cubicBezTo>
                    <a:pt x="1187" y="1080"/>
                    <a:pt x="1392" y="1008"/>
                    <a:pt x="1428" y="857"/>
                  </a:cubicBezTo>
                  <a:cubicBezTo>
                    <a:pt x="1446" y="759"/>
                    <a:pt x="1499" y="464"/>
                    <a:pt x="15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5" name="Google Shape;1085;p25"/>
            <p:cNvSpPr/>
            <p:nvPr/>
          </p:nvSpPr>
          <p:spPr>
            <a:xfrm>
              <a:off x="5614307" y="2644117"/>
              <a:ext cx="89576" cy="197756"/>
            </a:xfrm>
            <a:custGeom>
              <a:avLst/>
              <a:gdLst/>
              <a:ahLst/>
              <a:cxnLst/>
              <a:rect l="l" t="t" r="r" b="b"/>
              <a:pathLst>
                <a:path w="554" h="1223" extrusionOk="0">
                  <a:moveTo>
                    <a:pt x="544" y="0"/>
                  </a:moveTo>
                  <a:cubicBezTo>
                    <a:pt x="241" y="36"/>
                    <a:pt x="0" y="294"/>
                    <a:pt x="0" y="607"/>
                  </a:cubicBezTo>
                  <a:cubicBezTo>
                    <a:pt x="0" y="928"/>
                    <a:pt x="241" y="1187"/>
                    <a:pt x="553" y="1222"/>
                  </a:cubicBezTo>
                  <a:cubicBezTo>
                    <a:pt x="553" y="848"/>
                    <a:pt x="553" y="446"/>
                    <a:pt x="54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6" name="Google Shape;1086;p25"/>
            <p:cNvSpPr/>
            <p:nvPr/>
          </p:nvSpPr>
          <p:spPr>
            <a:xfrm>
              <a:off x="5366113" y="2886340"/>
              <a:ext cx="151665" cy="158949"/>
            </a:xfrm>
            <a:custGeom>
              <a:avLst/>
              <a:gdLst/>
              <a:ahLst/>
              <a:cxnLst/>
              <a:rect l="l" t="t" r="r" b="b"/>
              <a:pathLst>
                <a:path w="938" h="983" extrusionOk="0">
                  <a:moveTo>
                    <a:pt x="313" y="1"/>
                  </a:moveTo>
                  <a:cubicBezTo>
                    <a:pt x="197" y="1"/>
                    <a:pt x="99" y="19"/>
                    <a:pt x="1" y="63"/>
                  </a:cubicBezTo>
                  <a:cubicBezTo>
                    <a:pt x="19" y="340"/>
                    <a:pt x="27" y="634"/>
                    <a:pt x="36" y="929"/>
                  </a:cubicBezTo>
                  <a:cubicBezTo>
                    <a:pt x="117" y="964"/>
                    <a:pt x="215" y="982"/>
                    <a:pt x="313" y="982"/>
                  </a:cubicBezTo>
                  <a:cubicBezTo>
                    <a:pt x="652" y="982"/>
                    <a:pt x="937" y="759"/>
                    <a:pt x="937" y="491"/>
                  </a:cubicBezTo>
                  <a:cubicBezTo>
                    <a:pt x="937" y="215"/>
                    <a:pt x="652" y="1"/>
                    <a:pt x="31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7" name="Google Shape;1087;p25"/>
            <p:cNvSpPr/>
            <p:nvPr/>
          </p:nvSpPr>
          <p:spPr>
            <a:xfrm>
              <a:off x="5918608" y="3255657"/>
              <a:ext cx="481998" cy="360747"/>
            </a:xfrm>
            <a:custGeom>
              <a:avLst/>
              <a:gdLst/>
              <a:ahLst/>
              <a:cxnLst/>
              <a:rect l="l" t="t" r="r" b="b"/>
              <a:pathLst>
                <a:path w="2981" h="2231" extrusionOk="0">
                  <a:moveTo>
                    <a:pt x="2721" y="1"/>
                  </a:moveTo>
                  <a:cubicBezTo>
                    <a:pt x="1892" y="1"/>
                    <a:pt x="973" y="36"/>
                    <a:pt x="215" y="63"/>
                  </a:cubicBezTo>
                  <a:cubicBezTo>
                    <a:pt x="81" y="277"/>
                    <a:pt x="0" y="536"/>
                    <a:pt x="0" y="812"/>
                  </a:cubicBezTo>
                  <a:cubicBezTo>
                    <a:pt x="0" y="1589"/>
                    <a:pt x="670" y="2231"/>
                    <a:pt x="1490" y="2231"/>
                  </a:cubicBezTo>
                  <a:cubicBezTo>
                    <a:pt x="2320" y="2231"/>
                    <a:pt x="2980" y="1589"/>
                    <a:pt x="2980" y="812"/>
                  </a:cubicBezTo>
                  <a:cubicBezTo>
                    <a:pt x="2980" y="509"/>
                    <a:pt x="2882" y="233"/>
                    <a:pt x="272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8" name="Google Shape;1088;p25"/>
            <p:cNvSpPr/>
            <p:nvPr/>
          </p:nvSpPr>
          <p:spPr>
            <a:xfrm>
              <a:off x="5392145" y="3945135"/>
              <a:ext cx="205023" cy="268580"/>
            </a:xfrm>
            <a:custGeom>
              <a:avLst/>
              <a:gdLst/>
              <a:ahLst/>
              <a:cxnLst/>
              <a:rect l="l" t="t" r="r" b="b"/>
              <a:pathLst>
                <a:path w="1268" h="1661" extrusionOk="0">
                  <a:moveTo>
                    <a:pt x="402" y="1"/>
                  </a:moveTo>
                  <a:cubicBezTo>
                    <a:pt x="259" y="1"/>
                    <a:pt x="116" y="37"/>
                    <a:pt x="0" y="99"/>
                  </a:cubicBezTo>
                  <a:cubicBezTo>
                    <a:pt x="18" y="607"/>
                    <a:pt x="45" y="1116"/>
                    <a:pt x="72" y="1589"/>
                  </a:cubicBezTo>
                  <a:cubicBezTo>
                    <a:pt x="170" y="1633"/>
                    <a:pt x="286" y="1660"/>
                    <a:pt x="402" y="1660"/>
                  </a:cubicBezTo>
                  <a:cubicBezTo>
                    <a:pt x="883" y="1660"/>
                    <a:pt x="1267" y="1285"/>
                    <a:pt x="1267" y="830"/>
                  </a:cubicBezTo>
                  <a:cubicBezTo>
                    <a:pt x="1267" y="367"/>
                    <a:pt x="883" y="1"/>
                    <a:pt x="40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9" name="Google Shape;1089;p25"/>
            <p:cNvSpPr/>
            <p:nvPr/>
          </p:nvSpPr>
          <p:spPr>
            <a:xfrm>
              <a:off x="6062835" y="4160193"/>
              <a:ext cx="226689" cy="147792"/>
            </a:xfrm>
            <a:custGeom>
              <a:avLst/>
              <a:gdLst/>
              <a:ahLst/>
              <a:cxnLst/>
              <a:rect l="l" t="t" r="r" b="b"/>
              <a:pathLst>
                <a:path w="1402" h="914" extrusionOk="0">
                  <a:moveTo>
                    <a:pt x="696" y="0"/>
                  </a:moveTo>
                  <a:cubicBezTo>
                    <a:pt x="313" y="0"/>
                    <a:pt x="1" y="339"/>
                    <a:pt x="1" y="767"/>
                  </a:cubicBezTo>
                  <a:cubicBezTo>
                    <a:pt x="1" y="812"/>
                    <a:pt x="1" y="848"/>
                    <a:pt x="9" y="892"/>
                  </a:cubicBezTo>
                  <a:cubicBezTo>
                    <a:pt x="323" y="905"/>
                    <a:pt x="656" y="914"/>
                    <a:pt x="1000" y="914"/>
                  </a:cubicBezTo>
                  <a:cubicBezTo>
                    <a:pt x="1126" y="914"/>
                    <a:pt x="1254" y="912"/>
                    <a:pt x="1383" y="910"/>
                  </a:cubicBezTo>
                  <a:cubicBezTo>
                    <a:pt x="1392" y="865"/>
                    <a:pt x="1401" y="821"/>
                    <a:pt x="1401" y="767"/>
                  </a:cubicBezTo>
                  <a:cubicBezTo>
                    <a:pt x="1401" y="339"/>
                    <a:pt x="1089" y="0"/>
                    <a:pt x="69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0" name="Google Shape;1090;p25"/>
            <p:cNvSpPr/>
            <p:nvPr/>
          </p:nvSpPr>
          <p:spPr>
            <a:xfrm>
              <a:off x="6540306" y="3487855"/>
              <a:ext cx="150210" cy="174795"/>
            </a:xfrm>
            <a:custGeom>
              <a:avLst/>
              <a:gdLst/>
              <a:ahLst/>
              <a:cxnLst/>
              <a:rect l="l" t="t" r="r" b="b"/>
              <a:pathLst>
                <a:path w="929" h="1081" extrusionOk="0">
                  <a:moveTo>
                    <a:pt x="464" y="1"/>
                  </a:moveTo>
                  <a:cubicBezTo>
                    <a:pt x="215" y="1"/>
                    <a:pt x="0" y="242"/>
                    <a:pt x="0" y="545"/>
                  </a:cubicBezTo>
                  <a:cubicBezTo>
                    <a:pt x="0" y="839"/>
                    <a:pt x="215" y="1080"/>
                    <a:pt x="464" y="1080"/>
                  </a:cubicBezTo>
                  <a:cubicBezTo>
                    <a:pt x="723" y="1080"/>
                    <a:pt x="928" y="839"/>
                    <a:pt x="928" y="545"/>
                  </a:cubicBezTo>
                  <a:cubicBezTo>
                    <a:pt x="928" y="242"/>
                    <a:pt x="723" y="1"/>
                    <a:pt x="464" y="1"/>
                  </a:cubicBezTo>
                  <a:close/>
                </a:path>
              </a:pathLst>
            </a:custGeom>
            <a:solidFill>
              <a:srgbClr val="FDE3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1" name="Google Shape;1091;p25"/>
            <p:cNvSpPr/>
            <p:nvPr/>
          </p:nvSpPr>
          <p:spPr>
            <a:xfrm>
              <a:off x="6905240" y="3571614"/>
              <a:ext cx="174625" cy="229449"/>
            </a:xfrm>
            <a:custGeom>
              <a:avLst/>
              <a:gdLst/>
              <a:ahLst/>
              <a:cxnLst/>
              <a:rect l="l" t="t" r="r" b="b"/>
              <a:pathLst>
                <a:path w="1080" h="1419" extrusionOk="0">
                  <a:moveTo>
                    <a:pt x="696" y="0"/>
                  </a:moveTo>
                  <a:cubicBezTo>
                    <a:pt x="313" y="0"/>
                    <a:pt x="0" y="321"/>
                    <a:pt x="0" y="705"/>
                  </a:cubicBezTo>
                  <a:cubicBezTo>
                    <a:pt x="0" y="1098"/>
                    <a:pt x="313" y="1419"/>
                    <a:pt x="696" y="1419"/>
                  </a:cubicBezTo>
                  <a:cubicBezTo>
                    <a:pt x="839" y="1419"/>
                    <a:pt x="973" y="1374"/>
                    <a:pt x="1080" y="1303"/>
                  </a:cubicBezTo>
                  <a:cubicBezTo>
                    <a:pt x="1071" y="1249"/>
                    <a:pt x="1062" y="1205"/>
                    <a:pt x="1053" y="1151"/>
                  </a:cubicBezTo>
                  <a:cubicBezTo>
                    <a:pt x="955" y="705"/>
                    <a:pt x="857" y="321"/>
                    <a:pt x="759" y="0"/>
                  </a:cubicBezTo>
                  <a:close/>
                </a:path>
              </a:pathLst>
            </a:custGeom>
            <a:solidFill>
              <a:srgbClr val="FDE3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2" name="Google Shape;1092;p25"/>
            <p:cNvSpPr/>
            <p:nvPr/>
          </p:nvSpPr>
          <p:spPr>
            <a:xfrm>
              <a:off x="4592912" y="1777419"/>
              <a:ext cx="168966" cy="191935"/>
            </a:xfrm>
            <a:custGeom>
              <a:avLst/>
              <a:gdLst/>
              <a:ahLst/>
              <a:cxnLst/>
              <a:rect l="l" t="t" r="r" b="b"/>
              <a:pathLst>
                <a:path w="1045" h="1187" extrusionOk="0">
                  <a:moveTo>
                    <a:pt x="526" y="1"/>
                  </a:moveTo>
                  <a:cubicBezTo>
                    <a:pt x="462" y="1"/>
                    <a:pt x="403" y="23"/>
                    <a:pt x="349" y="70"/>
                  </a:cubicBezTo>
                  <a:cubicBezTo>
                    <a:pt x="81" y="266"/>
                    <a:pt x="10" y="891"/>
                    <a:pt x="10" y="962"/>
                  </a:cubicBezTo>
                  <a:cubicBezTo>
                    <a:pt x="1" y="1016"/>
                    <a:pt x="37" y="1060"/>
                    <a:pt x="90" y="1069"/>
                  </a:cubicBezTo>
                  <a:lnTo>
                    <a:pt x="99" y="1069"/>
                  </a:lnTo>
                  <a:cubicBezTo>
                    <a:pt x="104" y="1070"/>
                    <a:pt x="108" y="1070"/>
                    <a:pt x="113" y="1070"/>
                  </a:cubicBezTo>
                  <a:cubicBezTo>
                    <a:pt x="160" y="1070"/>
                    <a:pt x="197" y="1029"/>
                    <a:pt x="197" y="980"/>
                  </a:cubicBezTo>
                  <a:cubicBezTo>
                    <a:pt x="224" y="748"/>
                    <a:pt x="322" y="338"/>
                    <a:pt x="465" y="222"/>
                  </a:cubicBezTo>
                  <a:cubicBezTo>
                    <a:pt x="492" y="195"/>
                    <a:pt x="527" y="195"/>
                    <a:pt x="554" y="195"/>
                  </a:cubicBezTo>
                  <a:cubicBezTo>
                    <a:pt x="741" y="231"/>
                    <a:pt x="750" y="739"/>
                    <a:pt x="688" y="1078"/>
                  </a:cubicBezTo>
                  <a:cubicBezTo>
                    <a:pt x="679" y="1132"/>
                    <a:pt x="724" y="1176"/>
                    <a:pt x="768" y="1185"/>
                  </a:cubicBezTo>
                  <a:lnTo>
                    <a:pt x="777" y="1185"/>
                  </a:lnTo>
                  <a:cubicBezTo>
                    <a:pt x="783" y="1186"/>
                    <a:pt x="788" y="1186"/>
                    <a:pt x="793" y="1186"/>
                  </a:cubicBezTo>
                  <a:cubicBezTo>
                    <a:pt x="839" y="1186"/>
                    <a:pt x="876" y="1153"/>
                    <a:pt x="884" y="1105"/>
                  </a:cubicBezTo>
                  <a:cubicBezTo>
                    <a:pt x="902" y="998"/>
                    <a:pt x="1045" y="79"/>
                    <a:pt x="590" y="8"/>
                  </a:cubicBezTo>
                  <a:cubicBezTo>
                    <a:pt x="568" y="3"/>
                    <a:pt x="547" y="1"/>
                    <a:pt x="5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3" name="Google Shape;1093;p25"/>
            <p:cNvSpPr/>
            <p:nvPr/>
          </p:nvSpPr>
          <p:spPr>
            <a:xfrm>
              <a:off x="5110805" y="1821885"/>
              <a:ext cx="151665" cy="183527"/>
            </a:xfrm>
            <a:custGeom>
              <a:avLst/>
              <a:gdLst/>
              <a:ahLst/>
              <a:cxnLst/>
              <a:rect l="l" t="t" r="r" b="b"/>
              <a:pathLst>
                <a:path w="938" h="1135" extrusionOk="0">
                  <a:moveTo>
                    <a:pt x="491" y="0"/>
                  </a:moveTo>
                  <a:cubicBezTo>
                    <a:pt x="27" y="0"/>
                    <a:pt x="1" y="928"/>
                    <a:pt x="1" y="1035"/>
                  </a:cubicBezTo>
                  <a:cubicBezTo>
                    <a:pt x="1" y="1088"/>
                    <a:pt x="45" y="1133"/>
                    <a:pt x="90" y="1133"/>
                  </a:cubicBezTo>
                  <a:lnTo>
                    <a:pt x="99" y="1133"/>
                  </a:lnTo>
                  <a:cubicBezTo>
                    <a:pt x="152" y="1133"/>
                    <a:pt x="197" y="1088"/>
                    <a:pt x="197" y="1035"/>
                  </a:cubicBezTo>
                  <a:cubicBezTo>
                    <a:pt x="206" y="696"/>
                    <a:pt x="295" y="196"/>
                    <a:pt x="482" y="196"/>
                  </a:cubicBezTo>
                  <a:cubicBezTo>
                    <a:pt x="518" y="196"/>
                    <a:pt x="545" y="214"/>
                    <a:pt x="572" y="241"/>
                  </a:cubicBezTo>
                  <a:cubicBezTo>
                    <a:pt x="696" y="375"/>
                    <a:pt x="714" y="794"/>
                    <a:pt x="696" y="1035"/>
                  </a:cubicBezTo>
                  <a:cubicBezTo>
                    <a:pt x="696" y="1088"/>
                    <a:pt x="732" y="1133"/>
                    <a:pt x="786" y="1133"/>
                  </a:cubicBezTo>
                  <a:cubicBezTo>
                    <a:pt x="790" y="1134"/>
                    <a:pt x="795" y="1134"/>
                    <a:pt x="800" y="1134"/>
                  </a:cubicBezTo>
                  <a:cubicBezTo>
                    <a:pt x="848" y="1134"/>
                    <a:pt x="893" y="1093"/>
                    <a:pt x="893" y="1044"/>
                  </a:cubicBezTo>
                  <a:cubicBezTo>
                    <a:pt x="902" y="973"/>
                    <a:pt x="937" y="348"/>
                    <a:pt x="714" y="107"/>
                  </a:cubicBezTo>
                  <a:cubicBezTo>
                    <a:pt x="652" y="36"/>
                    <a:pt x="572" y="0"/>
                    <a:pt x="4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4" name="Google Shape;1094;p25"/>
            <p:cNvSpPr/>
            <p:nvPr/>
          </p:nvSpPr>
          <p:spPr>
            <a:xfrm>
              <a:off x="5259398" y="1902087"/>
              <a:ext cx="471811" cy="302213"/>
            </a:xfrm>
            <a:custGeom>
              <a:avLst/>
              <a:gdLst/>
              <a:ahLst/>
              <a:cxnLst/>
              <a:rect l="l" t="t" r="r" b="b"/>
              <a:pathLst>
                <a:path w="2918" h="1869" extrusionOk="0">
                  <a:moveTo>
                    <a:pt x="2802" y="0"/>
                  </a:moveTo>
                  <a:cubicBezTo>
                    <a:pt x="2787" y="0"/>
                    <a:pt x="2771" y="4"/>
                    <a:pt x="2757" y="13"/>
                  </a:cubicBezTo>
                  <a:cubicBezTo>
                    <a:pt x="1749" y="655"/>
                    <a:pt x="224" y="1609"/>
                    <a:pt x="81" y="1681"/>
                  </a:cubicBezTo>
                  <a:cubicBezTo>
                    <a:pt x="54" y="1690"/>
                    <a:pt x="36" y="1708"/>
                    <a:pt x="18" y="1725"/>
                  </a:cubicBezTo>
                  <a:cubicBezTo>
                    <a:pt x="1" y="1779"/>
                    <a:pt x="18" y="1833"/>
                    <a:pt x="63" y="1859"/>
                  </a:cubicBezTo>
                  <a:cubicBezTo>
                    <a:pt x="72" y="1868"/>
                    <a:pt x="81" y="1868"/>
                    <a:pt x="90" y="1868"/>
                  </a:cubicBezTo>
                  <a:cubicBezTo>
                    <a:pt x="179" y="1868"/>
                    <a:pt x="482" y="1681"/>
                    <a:pt x="2855" y="182"/>
                  </a:cubicBezTo>
                  <a:cubicBezTo>
                    <a:pt x="2900" y="155"/>
                    <a:pt x="2918" y="93"/>
                    <a:pt x="2891" y="48"/>
                  </a:cubicBezTo>
                  <a:cubicBezTo>
                    <a:pt x="2867" y="18"/>
                    <a:pt x="2834" y="0"/>
                    <a:pt x="280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5" name="Google Shape;1095;p25"/>
            <p:cNvSpPr/>
            <p:nvPr/>
          </p:nvSpPr>
          <p:spPr>
            <a:xfrm>
              <a:off x="5283975" y="2291455"/>
              <a:ext cx="441414" cy="256129"/>
            </a:xfrm>
            <a:custGeom>
              <a:avLst/>
              <a:gdLst/>
              <a:ahLst/>
              <a:cxnLst/>
              <a:rect l="l" t="t" r="r" b="b"/>
              <a:pathLst>
                <a:path w="2730" h="1584" extrusionOk="0">
                  <a:moveTo>
                    <a:pt x="2616" y="1"/>
                  </a:moveTo>
                  <a:cubicBezTo>
                    <a:pt x="2600" y="1"/>
                    <a:pt x="2584" y="5"/>
                    <a:pt x="2569" y="13"/>
                  </a:cubicBezTo>
                  <a:cubicBezTo>
                    <a:pt x="1686" y="522"/>
                    <a:pt x="250" y="1334"/>
                    <a:pt x="89" y="1387"/>
                  </a:cubicBezTo>
                  <a:cubicBezTo>
                    <a:pt x="54" y="1387"/>
                    <a:pt x="18" y="1423"/>
                    <a:pt x="9" y="1467"/>
                  </a:cubicBezTo>
                  <a:cubicBezTo>
                    <a:pt x="0" y="1521"/>
                    <a:pt x="36" y="1566"/>
                    <a:pt x="89" y="1574"/>
                  </a:cubicBezTo>
                  <a:cubicBezTo>
                    <a:pt x="89" y="1583"/>
                    <a:pt x="98" y="1583"/>
                    <a:pt x="98" y="1583"/>
                  </a:cubicBezTo>
                  <a:cubicBezTo>
                    <a:pt x="161" y="1583"/>
                    <a:pt x="402" y="1485"/>
                    <a:pt x="2668" y="183"/>
                  </a:cubicBezTo>
                  <a:cubicBezTo>
                    <a:pt x="2712" y="156"/>
                    <a:pt x="2730" y="94"/>
                    <a:pt x="2703" y="49"/>
                  </a:cubicBezTo>
                  <a:cubicBezTo>
                    <a:pt x="2685" y="19"/>
                    <a:pt x="2650" y="1"/>
                    <a:pt x="261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6" name="Google Shape;1096;p25"/>
            <p:cNvSpPr/>
            <p:nvPr/>
          </p:nvSpPr>
          <p:spPr>
            <a:xfrm>
              <a:off x="4396782" y="1976792"/>
              <a:ext cx="114153" cy="124992"/>
            </a:xfrm>
            <a:custGeom>
              <a:avLst/>
              <a:gdLst/>
              <a:ahLst/>
              <a:cxnLst/>
              <a:rect l="l" t="t" r="r" b="b"/>
              <a:pathLst>
                <a:path w="706" h="773" extrusionOk="0">
                  <a:moveTo>
                    <a:pt x="103" y="1"/>
                  </a:moveTo>
                  <a:cubicBezTo>
                    <a:pt x="82" y="1"/>
                    <a:pt x="61" y="8"/>
                    <a:pt x="45" y="23"/>
                  </a:cubicBezTo>
                  <a:cubicBezTo>
                    <a:pt x="1" y="59"/>
                    <a:pt x="1" y="122"/>
                    <a:pt x="27" y="166"/>
                  </a:cubicBezTo>
                  <a:lnTo>
                    <a:pt x="518" y="737"/>
                  </a:lnTo>
                  <a:cubicBezTo>
                    <a:pt x="545" y="764"/>
                    <a:pt x="572" y="773"/>
                    <a:pt x="598" y="773"/>
                  </a:cubicBezTo>
                  <a:cubicBezTo>
                    <a:pt x="616" y="773"/>
                    <a:pt x="643" y="764"/>
                    <a:pt x="661" y="755"/>
                  </a:cubicBezTo>
                  <a:cubicBezTo>
                    <a:pt x="697" y="719"/>
                    <a:pt x="705" y="657"/>
                    <a:pt x="670" y="612"/>
                  </a:cubicBezTo>
                  <a:lnTo>
                    <a:pt x="179" y="32"/>
                  </a:lnTo>
                  <a:cubicBezTo>
                    <a:pt x="159" y="12"/>
                    <a:pt x="131" y="1"/>
                    <a:pt x="10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7" name="Google Shape;1097;p25"/>
            <p:cNvSpPr/>
            <p:nvPr/>
          </p:nvSpPr>
          <p:spPr>
            <a:xfrm>
              <a:off x="4414083" y="2064108"/>
              <a:ext cx="906111" cy="671206"/>
            </a:xfrm>
            <a:custGeom>
              <a:avLst/>
              <a:gdLst/>
              <a:ahLst/>
              <a:cxnLst/>
              <a:rect l="l" t="t" r="r" b="b"/>
              <a:pathLst>
                <a:path w="5604" h="4151" extrusionOk="0">
                  <a:moveTo>
                    <a:pt x="1910" y="1"/>
                  </a:moveTo>
                  <a:cubicBezTo>
                    <a:pt x="1062" y="1"/>
                    <a:pt x="643" y="117"/>
                    <a:pt x="491" y="135"/>
                  </a:cubicBezTo>
                  <a:cubicBezTo>
                    <a:pt x="402" y="144"/>
                    <a:pt x="304" y="411"/>
                    <a:pt x="215" y="741"/>
                  </a:cubicBezTo>
                  <a:cubicBezTo>
                    <a:pt x="161" y="946"/>
                    <a:pt x="117" y="1170"/>
                    <a:pt x="81" y="1375"/>
                  </a:cubicBezTo>
                  <a:cubicBezTo>
                    <a:pt x="28" y="1651"/>
                    <a:pt x="1" y="1874"/>
                    <a:pt x="10" y="1955"/>
                  </a:cubicBezTo>
                  <a:cubicBezTo>
                    <a:pt x="19" y="2008"/>
                    <a:pt x="28" y="2071"/>
                    <a:pt x="45" y="2133"/>
                  </a:cubicBezTo>
                  <a:cubicBezTo>
                    <a:pt x="90" y="2294"/>
                    <a:pt x="161" y="2472"/>
                    <a:pt x="259" y="2650"/>
                  </a:cubicBezTo>
                  <a:cubicBezTo>
                    <a:pt x="322" y="2749"/>
                    <a:pt x="393" y="2856"/>
                    <a:pt x="465" y="2963"/>
                  </a:cubicBezTo>
                  <a:cubicBezTo>
                    <a:pt x="625" y="3168"/>
                    <a:pt x="813" y="3373"/>
                    <a:pt x="1045" y="3551"/>
                  </a:cubicBezTo>
                  <a:cubicBezTo>
                    <a:pt x="1473" y="3881"/>
                    <a:pt x="2017" y="4131"/>
                    <a:pt x="2650" y="4149"/>
                  </a:cubicBezTo>
                  <a:cubicBezTo>
                    <a:pt x="2692" y="4150"/>
                    <a:pt x="2733" y="4151"/>
                    <a:pt x="2774" y="4151"/>
                  </a:cubicBezTo>
                  <a:cubicBezTo>
                    <a:pt x="3417" y="4151"/>
                    <a:pt x="3973" y="4022"/>
                    <a:pt x="4426" y="3846"/>
                  </a:cubicBezTo>
                  <a:cubicBezTo>
                    <a:pt x="4747" y="3721"/>
                    <a:pt x="5014" y="3569"/>
                    <a:pt x="5202" y="3418"/>
                  </a:cubicBezTo>
                  <a:cubicBezTo>
                    <a:pt x="5211" y="3418"/>
                    <a:pt x="5211" y="3418"/>
                    <a:pt x="5220" y="3409"/>
                  </a:cubicBezTo>
                  <a:cubicBezTo>
                    <a:pt x="5380" y="3284"/>
                    <a:pt x="5487" y="3168"/>
                    <a:pt x="5541" y="3061"/>
                  </a:cubicBezTo>
                  <a:cubicBezTo>
                    <a:pt x="5541" y="3061"/>
                    <a:pt x="5541" y="3052"/>
                    <a:pt x="5541" y="3043"/>
                  </a:cubicBezTo>
                  <a:cubicBezTo>
                    <a:pt x="5594" y="2927"/>
                    <a:pt x="5603" y="2722"/>
                    <a:pt x="5594" y="2472"/>
                  </a:cubicBezTo>
                  <a:cubicBezTo>
                    <a:pt x="5576" y="2258"/>
                    <a:pt x="5550" y="2017"/>
                    <a:pt x="5514" y="1785"/>
                  </a:cubicBezTo>
                  <a:cubicBezTo>
                    <a:pt x="5478" y="1562"/>
                    <a:pt x="5443" y="1339"/>
                    <a:pt x="5407" y="1161"/>
                  </a:cubicBezTo>
                  <a:cubicBezTo>
                    <a:pt x="5371" y="955"/>
                    <a:pt x="5344" y="804"/>
                    <a:pt x="5336" y="768"/>
                  </a:cubicBezTo>
                  <a:cubicBezTo>
                    <a:pt x="5318" y="652"/>
                    <a:pt x="4791" y="233"/>
                    <a:pt x="3114" y="63"/>
                  </a:cubicBezTo>
                  <a:cubicBezTo>
                    <a:pt x="2641" y="19"/>
                    <a:pt x="2240" y="1"/>
                    <a:pt x="191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8" name="Google Shape;1098;p25"/>
            <p:cNvSpPr/>
            <p:nvPr/>
          </p:nvSpPr>
          <p:spPr>
            <a:xfrm>
              <a:off x="4427179" y="2154821"/>
              <a:ext cx="878462" cy="198079"/>
            </a:xfrm>
            <a:custGeom>
              <a:avLst/>
              <a:gdLst/>
              <a:ahLst/>
              <a:cxnLst/>
              <a:rect l="l" t="t" r="r" b="b"/>
              <a:pathLst>
                <a:path w="5433" h="1225" extrusionOk="0">
                  <a:moveTo>
                    <a:pt x="1697" y="0"/>
                  </a:moveTo>
                  <a:cubicBezTo>
                    <a:pt x="916" y="0"/>
                    <a:pt x="392" y="114"/>
                    <a:pt x="134" y="180"/>
                  </a:cubicBezTo>
                  <a:cubicBezTo>
                    <a:pt x="80" y="385"/>
                    <a:pt x="36" y="609"/>
                    <a:pt x="0" y="814"/>
                  </a:cubicBezTo>
                  <a:cubicBezTo>
                    <a:pt x="495" y="722"/>
                    <a:pt x="1023" y="680"/>
                    <a:pt x="1553" y="680"/>
                  </a:cubicBezTo>
                  <a:cubicBezTo>
                    <a:pt x="1693" y="680"/>
                    <a:pt x="1832" y="683"/>
                    <a:pt x="1972" y="689"/>
                  </a:cubicBezTo>
                  <a:cubicBezTo>
                    <a:pt x="3345" y="742"/>
                    <a:pt x="4675" y="1028"/>
                    <a:pt x="5433" y="1224"/>
                  </a:cubicBezTo>
                  <a:cubicBezTo>
                    <a:pt x="5397" y="1001"/>
                    <a:pt x="5362" y="778"/>
                    <a:pt x="5326" y="600"/>
                  </a:cubicBezTo>
                  <a:cubicBezTo>
                    <a:pt x="4844" y="439"/>
                    <a:pt x="4122" y="252"/>
                    <a:pt x="3149" y="109"/>
                  </a:cubicBezTo>
                  <a:cubicBezTo>
                    <a:pt x="2667" y="38"/>
                    <a:pt x="2239" y="11"/>
                    <a:pt x="1865" y="2"/>
                  </a:cubicBezTo>
                  <a:cubicBezTo>
                    <a:pt x="1807" y="1"/>
                    <a:pt x="1751" y="0"/>
                    <a:pt x="169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9" name="Google Shape;1099;p25"/>
            <p:cNvSpPr/>
            <p:nvPr/>
          </p:nvSpPr>
          <p:spPr>
            <a:xfrm>
              <a:off x="4421359" y="2363087"/>
              <a:ext cx="898835" cy="193067"/>
            </a:xfrm>
            <a:custGeom>
              <a:avLst/>
              <a:gdLst/>
              <a:ahLst/>
              <a:cxnLst/>
              <a:rect l="l" t="t" r="r" b="b"/>
              <a:pathLst>
                <a:path w="5559" h="1194" extrusionOk="0">
                  <a:moveTo>
                    <a:pt x="1827" y="1"/>
                  </a:moveTo>
                  <a:cubicBezTo>
                    <a:pt x="677" y="1"/>
                    <a:pt x="99" y="230"/>
                    <a:pt x="99" y="230"/>
                  </a:cubicBezTo>
                  <a:cubicBezTo>
                    <a:pt x="99" y="230"/>
                    <a:pt x="63" y="248"/>
                    <a:pt x="0" y="284"/>
                  </a:cubicBezTo>
                  <a:cubicBezTo>
                    <a:pt x="45" y="445"/>
                    <a:pt x="116" y="623"/>
                    <a:pt x="214" y="801"/>
                  </a:cubicBezTo>
                  <a:cubicBezTo>
                    <a:pt x="688" y="716"/>
                    <a:pt x="1184" y="678"/>
                    <a:pt x="1681" y="678"/>
                  </a:cubicBezTo>
                  <a:cubicBezTo>
                    <a:pt x="1960" y="678"/>
                    <a:pt x="2240" y="690"/>
                    <a:pt x="2516" y="712"/>
                  </a:cubicBezTo>
                  <a:cubicBezTo>
                    <a:pt x="3694" y="792"/>
                    <a:pt x="4800" y="1024"/>
                    <a:pt x="5496" y="1194"/>
                  </a:cubicBezTo>
                  <a:cubicBezTo>
                    <a:pt x="5549" y="1078"/>
                    <a:pt x="5558" y="873"/>
                    <a:pt x="5549" y="623"/>
                  </a:cubicBezTo>
                  <a:cubicBezTo>
                    <a:pt x="5050" y="453"/>
                    <a:pt x="4318" y="248"/>
                    <a:pt x="3301" y="106"/>
                  </a:cubicBezTo>
                  <a:cubicBezTo>
                    <a:pt x="2891" y="43"/>
                    <a:pt x="2516" y="16"/>
                    <a:pt x="2177" y="7"/>
                  </a:cubicBezTo>
                  <a:cubicBezTo>
                    <a:pt x="2055" y="3"/>
                    <a:pt x="1938" y="1"/>
                    <a:pt x="182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0" name="Google Shape;1100;p25"/>
            <p:cNvSpPr/>
            <p:nvPr/>
          </p:nvSpPr>
          <p:spPr>
            <a:xfrm>
              <a:off x="4489107" y="2525755"/>
              <a:ext cx="768998" cy="160242"/>
            </a:xfrm>
            <a:custGeom>
              <a:avLst/>
              <a:gdLst/>
              <a:ahLst/>
              <a:cxnLst/>
              <a:rect l="l" t="t" r="r" b="b"/>
              <a:pathLst>
                <a:path w="4756" h="991" extrusionOk="0">
                  <a:moveTo>
                    <a:pt x="1246" y="1"/>
                  </a:moveTo>
                  <a:cubicBezTo>
                    <a:pt x="707" y="1"/>
                    <a:pt x="293" y="53"/>
                    <a:pt x="1" y="108"/>
                  </a:cubicBezTo>
                  <a:cubicBezTo>
                    <a:pt x="161" y="313"/>
                    <a:pt x="349" y="518"/>
                    <a:pt x="581" y="696"/>
                  </a:cubicBezTo>
                  <a:cubicBezTo>
                    <a:pt x="750" y="687"/>
                    <a:pt x="921" y="683"/>
                    <a:pt x="1093" y="683"/>
                  </a:cubicBezTo>
                  <a:cubicBezTo>
                    <a:pt x="2110" y="683"/>
                    <a:pt x="3137" y="830"/>
                    <a:pt x="3962" y="991"/>
                  </a:cubicBezTo>
                  <a:cubicBezTo>
                    <a:pt x="4283" y="866"/>
                    <a:pt x="4550" y="714"/>
                    <a:pt x="4738" y="563"/>
                  </a:cubicBezTo>
                  <a:cubicBezTo>
                    <a:pt x="4747" y="563"/>
                    <a:pt x="4747" y="563"/>
                    <a:pt x="4756" y="554"/>
                  </a:cubicBezTo>
                  <a:cubicBezTo>
                    <a:pt x="4274" y="402"/>
                    <a:pt x="3596" y="233"/>
                    <a:pt x="2713" y="108"/>
                  </a:cubicBezTo>
                  <a:cubicBezTo>
                    <a:pt x="2597" y="90"/>
                    <a:pt x="2490" y="81"/>
                    <a:pt x="2392" y="72"/>
                  </a:cubicBezTo>
                  <a:cubicBezTo>
                    <a:pt x="1961" y="21"/>
                    <a:pt x="1580" y="1"/>
                    <a:pt x="124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1" name="Google Shape;1101;p25"/>
            <p:cNvSpPr/>
            <p:nvPr/>
          </p:nvSpPr>
          <p:spPr>
            <a:xfrm>
              <a:off x="5714394" y="3255657"/>
              <a:ext cx="1420285" cy="1350336"/>
            </a:xfrm>
            <a:custGeom>
              <a:avLst/>
              <a:gdLst/>
              <a:ahLst/>
              <a:cxnLst/>
              <a:rect l="l" t="t" r="r" b="b"/>
              <a:pathLst>
                <a:path w="8784" h="8351" extrusionOk="0">
                  <a:moveTo>
                    <a:pt x="3984" y="1"/>
                  </a:moveTo>
                  <a:cubicBezTo>
                    <a:pt x="3155" y="1"/>
                    <a:pt x="2236" y="36"/>
                    <a:pt x="1478" y="63"/>
                  </a:cubicBezTo>
                  <a:cubicBezTo>
                    <a:pt x="782" y="99"/>
                    <a:pt x="229" y="125"/>
                    <a:pt x="32" y="143"/>
                  </a:cubicBezTo>
                  <a:cubicBezTo>
                    <a:pt x="1" y="537"/>
                    <a:pt x="81" y="639"/>
                    <a:pt x="1205" y="639"/>
                  </a:cubicBezTo>
                  <a:cubicBezTo>
                    <a:pt x="1354" y="639"/>
                    <a:pt x="1522" y="637"/>
                    <a:pt x="1709" y="634"/>
                  </a:cubicBezTo>
                  <a:cubicBezTo>
                    <a:pt x="1942" y="631"/>
                    <a:pt x="2188" y="627"/>
                    <a:pt x="2441" y="627"/>
                  </a:cubicBezTo>
                  <a:cubicBezTo>
                    <a:pt x="4184" y="627"/>
                    <a:pt x="6282" y="782"/>
                    <a:pt x="7053" y="2106"/>
                  </a:cubicBezTo>
                  <a:cubicBezTo>
                    <a:pt x="7669" y="3176"/>
                    <a:pt x="7936" y="5808"/>
                    <a:pt x="8043" y="7334"/>
                  </a:cubicBezTo>
                  <a:cubicBezTo>
                    <a:pt x="8070" y="7798"/>
                    <a:pt x="8088" y="8163"/>
                    <a:pt x="8097" y="8351"/>
                  </a:cubicBezTo>
                  <a:cubicBezTo>
                    <a:pt x="8329" y="8333"/>
                    <a:pt x="8534" y="8261"/>
                    <a:pt x="8570" y="8110"/>
                  </a:cubicBezTo>
                  <a:cubicBezTo>
                    <a:pt x="8588" y="8012"/>
                    <a:pt x="8641" y="7717"/>
                    <a:pt x="8686" y="7253"/>
                  </a:cubicBezTo>
                  <a:cubicBezTo>
                    <a:pt x="8757" y="6397"/>
                    <a:pt x="8784" y="4970"/>
                    <a:pt x="8445" y="3257"/>
                  </a:cubicBezTo>
                  <a:cubicBezTo>
                    <a:pt x="8436" y="3203"/>
                    <a:pt x="8427" y="3159"/>
                    <a:pt x="8418" y="3105"/>
                  </a:cubicBezTo>
                  <a:cubicBezTo>
                    <a:pt x="8320" y="2659"/>
                    <a:pt x="8222" y="2275"/>
                    <a:pt x="8124" y="1954"/>
                  </a:cubicBezTo>
                  <a:cubicBezTo>
                    <a:pt x="7606" y="366"/>
                    <a:pt x="6946" y="259"/>
                    <a:pt x="5751" y="81"/>
                  </a:cubicBezTo>
                  <a:cubicBezTo>
                    <a:pt x="5349" y="18"/>
                    <a:pt x="4698" y="1"/>
                    <a:pt x="3984"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2" name="Google Shape;1102;p25"/>
            <p:cNvSpPr/>
            <p:nvPr/>
          </p:nvSpPr>
          <p:spPr>
            <a:xfrm>
              <a:off x="4414083" y="2064108"/>
              <a:ext cx="841111" cy="671206"/>
            </a:xfrm>
            <a:custGeom>
              <a:avLst/>
              <a:gdLst/>
              <a:ahLst/>
              <a:cxnLst/>
              <a:rect l="l" t="t" r="r" b="b"/>
              <a:pathLst>
                <a:path w="5202" h="4151" extrusionOk="0">
                  <a:moveTo>
                    <a:pt x="1910" y="1"/>
                  </a:moveTo>
                  <a:cubicBezTo>
                    <a:pt x="1062" y="1"/>
                    <a:pt x="643" y="117"/>
                    <a:pt x="491" y="135"/>
                  </a:cubicBezTo>
                  <a:cubicBezTo>
                    <a:pt x="402" y="144"/>
                    <a:pt x="304" y="411"/>
                    <a:pt x="215" y="741"/>
                  </a:cubicBezTo>
                  <a:cubicBezTo>
                    <a:pt x="161" y="946"/>
                    <a:pt x="117" y="1170"/>
                    <a:pt x="81" y="1375"/>
                  </a:cubicBezTo>
                  <a:cubicBezTo>
                    <a:pt x="28" y="1651"/>
                    <a:pt x="1" y="1874"/>
                    <a:pt x="10" y="1955"/>
                  </a:cubicBezTo>
                  <a:cubicBezTo>
                    <a:pt x="19" y="2008"/>
                    <a:pt x="28" y="2071"/>
                    <a:pt x="45" y="2133"/>
                  </a:cubicBezTo>
                  <a:cubicBezTo>
                    <a:pt x="90" y="2294"/>
                    <a:pt x="161" y="2472"/>
                    <a:pt x="259" y="2650"/>
                  </a:cubicBezTo>
                  <a:cubicBezTo>
                    <a:pt x="322" y="2757"/>
                    <a:pt x="393" y="2856"/>
                    <a:pt x="465" y="2963"/>
                  </a:cubicBezTo>
                  <a:cubicBezTo>
                    <a:pt x="625" y="3168"/>
                    <a:pt x="813" y="3373"/>
                    <a:pt x="1045" y="3551"/>
                  </a:cubicBezTo>
                  <a:cubicBezTo>
                    <a:pt x="1473" y="3881"/>
                    <a:pt x="2017" y="4131"/>
                    <a:pt x="2650" y="4149"/>
                  </a:cubicBezTo>
                  <a:cubicBezTo>
                    <a:pt x="2692" y="4150"/>
                    <a:pt x="2733" y="4151"/>
                    <a:pt x="2774" y="4151"/>
                  </a:cubicBezTo>
                  <a:cubicBezTo>
                    <a:pt x="3417" y="4151"/>
                    <a:pt x="3973" y="4022"/>
                    <a:pt x="4426" y="3846"/>
                  </a:cubicBezTo>
                  <a:cubicBezTo>
                    <a:pt x="4747" y="3721"/>
                    <a:pt x="5014" y="3569"/>
                    <a:pt x="5202" y="3418"/>
                  </a:cubicBezTo>
                  <a:lnTo>
                    <a:pt x="5202" y="3418"/>
                  </a:lnTo>
                  <a:cubicBezTo>
                    <a:pt x="4892" y="3494"/>
                    <a:pt x="4611" y="3529"/>
                    <a:pt x="4356" y="3529"/>
                  </a:cubicBezTo>
                  <a:cubicBezTo>
                    <a:pt x="3689" y="3529"/>
                    <a:pt x="3204" y="3289"/>
                    <a:pt x="2856" y="2927"/>
                  </a:cubicBezTo>
                  <a:cubicBezTo>
                    <a:pt x="2748" y="2811"/>
                    <a:pt x="2650" y="2686"/>
                    <a:pt x="2561" y="2561"/>
                  </a:cubicBezTo>
                  <a:cubicBezTo>
                    <a:pt x="2418" y="2338"/>
                    <a:pt x="2311" y="2097"/>
                    <a:pt x="2222" y="1856"/>
                  </a:cubicBezTo>
                  <a:cubicBezTo>
                    <a:pt x="2151" y="1651"/>
                    <a:pt x="2097" y="1446"/>
                    <a:pt x="2053" y="1250"/>
                  </a:cubicBezTo>
                  <a:cubicBezTo>
                    <a:pt x="2008" y="1009"/>
                    <a:pt x="1972" y="777"/>
                    <a:pt x="1946" y="563"/>
                  </a:cubicBezTo>
                  <a:cubicBezTo>
                    <a:pt x="1928" y="349"/>
                    <a:pt x="1910" y="153"/>
                    <a:pt x="1910"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03" name="Google Shape;1103;p25"/>
          <p:cNvSpPr txBox="1">
            <a:spLocks noGrp="1"/>
          </p:cNvSpPr>
          <p:nvPr>
            <p:ph type="ctrTitle"/>
          </p:nvPr>
        </p:nvSpPr>
        <p:spPr>
          <a:xfrm>
            <a:off x="-67627" y="-76578"/>
            <a:ext cx="6531364" cy="1814234"/>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5200"/>
              <a:buNone/>
            </a:pPr>
            <a:r>
              <a:rPr lang="en-US" sz="6000" b="1" dirty="0">
                <a:solidFill>
                  <a:srgbClr val="C00000"/>
                </a:solidFill>
                <a:latin typeface="Cambria"/>
                <a:ea typeface="Cambria"/>
                <a:cs typeface="Cambria"/>
                <a:sym typeface="Cambria"/>
              </a:rPr>
              <a:t>SINH HOẠT </a:t>
            </a:r>
            <a:r>
              <a:rPr lang="en-US" sz="6000" b="1" dirty="0" smtClean="0">
                <a:solidFill>
                  <a:srgbClr val="C00000"/>
                </a:solidFill>
                <a:latin typeface="Cambria"/>
                <a:ea typeface="Cambria"/>
                <a:cs typeface="Cambria"/>
                <a:sym typeface="Cambria"/>
              </a:rPr>
              <a:t>LỚP TUẦN </a:t>
            </a:r>
            <a:r>
              <a:rPr lang="en-US" sz="6000" b="1" dirty="0" smtClean="0">
                <a:solidFill>
                  <a:srgbClr val="C00000"/>
                </a:solidFill>
                <a:latin typeface="Cambria"/>
                <a:ea typeface="Cambria"/>
                <a:cs typeface="Cambria"/>
                <a:sym typeface="Cambria"/>
              </a:rPr>
              <a:t>10 </a:t>
            </a:r>
            <a:endParaRPr sz="4000" b="1" dirty="0">
              <a:solidFill>
                <a:schemeClr val="accent4"/>
              </a:solidFill>
              <a:latin typeface="Cambria"/>
              <a:ea typeface="Cambria"/>
              <a:cs typeface="Cambria"/>
              <a:sym typeface="Cambria"/>
            </a:endParaRPr>
          </a:p>
        </p:txBody>
      </p:sp>
      <p:sp>
        <p:nvSpPr>
          <p:cNvPr id="1104" name="Google Shape;1104;p25"/>
          <p:cNvSpPr txBox="1">
            <a:spLocks noGrp="1"/>
          </p:cNvSpPr>
          <p:nvPr>
            <p:ph type="subTitle" idx="1"/>
          </p:nvPr>
        </p:nvSpPr>
        <p:spPr>
          <a:xfrm>
            <a:off x="-197725" y="2475520"/>
            <a:ext cx="5697640" cy="853500"/>
          </a:xfrm>
          <a:prstGeom prst="rect">
            <a:avLst/>
          </a:prstGeom>
          <a:noFill/>
          <a:ln>
            <a:noFill/>
          </a:ln>
        </p:spPr>
        <p:txBody>
          <a:bodyPr spcFirstLastPara="1" wrap="square" lIns="0" tIns="0" rIns="0" bIns="0" anchor="ctr" anchorCtr="0">
            <a:noAutofit/>
          </a:bodyPr>
          <a:lstStyle/>
          <a:p>
            <a:pPr marL="0" lvl="0" indent="0" algn="ctr"/>
            <a:endParaRPr sz="2400" b="1" dirty="0">
              <a:solidFill>
                <a:srgbClr val="FF0000"/>
              </a:solidFill>
              <a:latin typeface="Cambria"/>
              <a:ea typeface="Cambria"/>
              <a:cs typeface="Cambria"/>
              <a:sym typeface="Cambria"/>
            </a:endParaRPr>
          </a:p>
        </p:txBody>
      </p:sp>
      <p:grpSp>
        <p:nvGrpSpPr>
          <p:cNvPr id="1105" name="Google Shape;1105;p25"/>
          <p:cNvGrpSpPr/>
          <p:nvPr/>
        </p:nvGrpSpPr>
        <p:grpSpPr>
          <a:xfrm>
            <a:off x="5147078" y="3219868"/>
            <a:ext cx="1402507" cy="1492364"/>
            <a:chOff x="4199362" y="3307235"/>
            <a:chExt cx="1402507" cy="1492364"/>
          </a:xfrm>
        </p:grpSpPr>
        <p:sp>
          <p:nvSpPr>
            <p:cNvPr id="1106" name="Google Shape;1106;p25"/>
            <p:cNvSpPr/>
            <p:nvPr/>
          </p:nvSpPr>
          <p:spPr>
            <a:xfrm>
              <a:off x="4385759" y="4688836"/>
              <a:ext cx="990660" cy="110763"/>
            </a:xfrm>
            <a:custGeom>
              <a:avLst/>
              <a:gdLst/>
              <a:ahLst/>
              <a:cxnLst/>
              <a:rect l="l" t="t" r="r" b="b"/>
              <a:pathLst>
                <a:path w="10858" h="1214" extrusionOk="0">
                  <a:moveTo>
                    <a:pt x="5425" y="1"/>
                  </a:moveTo>
                  <a:cubicBezTo>
                    <a:pt x="2436" y="1"/>
                    <a:pt x="1" y="277"/>
                    <a:pt x="1" y="607"/>
                  </a:cubicBezTo>
                  <a:cubicBezTo>
                    <a:pt x="1" y="946"/>
                    <a:pt x="2436" y="1214"/>
                    <a:pt x="5425" y="1214"/>
                  </a:cubicBezTo>
                  <a:cubicBezTo>
                    <a:pt x="8422" y="1214"/>
                    <a:pt x="10858" y="946"/>
                    <a:pt x="10858" y="607"/>
                  </a:cubicBezTo>
                  <a:cubicBezTo>
                    <a:pt x="10858" y="277"/>
                    <a:pt x="8422" y="1"/>
                    <a:pt x="5425" y="1"/>
                  </a:cubicBezTo>
                  <a:close/>
                </a:path>
              </a:pathLst>
            </a:custGeom>
            <a:solidFill>
              <a:srgbClr val="7F3DEC">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7" name="Google Shape;1107;p25"/>
            <p:cNvSpPr/>
            <p:nvPr/>
          </p:nvSpPr>
          <p:spPr>
            <a:xfrm>
              <a:off x="4199362" y="3327946"/>
              <a:ext cx="1402507" cy="1422762"/>
            </a:xfrm>
            <a:custGeom>
              <a:avLst/>
              <a:gdLst/>
              <a:ahLst/>
              <a:cxnLst/>
              <a:rect l="l" t="t" r="r" b="b"/>
              <a:pathLst>
                <a:path w="15372" h="15594" extrusionOk="0">
                  <a:moveTo>
                    <a:pt x="7512" y="1"/>
                  </a:moveTo>
                  <a:cubicBezTo>
                    <a:pt x="5657" y="1"/>
                    <a:pt x="3873" y="830"/>
                    <a:pt x="2044" y="4925"/>
                  </a:cubicBezTo>
                  <a:cubicBezTo>
                    <a:pt x="241" y="8942"/>
                    <a:pt x="1" y="15593"/>
                    <a:pt x="7250" y="15593"/>
                  </a:cubicBezTo>
                  <a:cubicBezTo>
                    <a:pt x="7391" y="15593"/>
                    <a:pt x="7535" y="15591"/>
                    <a:pt x="7682" y="15586"/>
                  </a:cubicBezTo>
                  <a:cubicBezTo>
                    <a:pt x="15372" y="15327"/>
                    <a:pt x="13918" y="8208"/>
                    <a:pt x="13249" y="5665"/>
                  </a:cubicBezTo>
                  <a:cubicBezTo>
                    <a:pt x="12588" y="3114"/>
                    <a:pt x="10893" y="1"/>
                    <a:pt x="751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8" name="Google Shape;1108;p25"/>
            <p:cNvSpPr/>
            <p:nvPr/>
          </p:nvSpPr>
          <p:spPr>
            <a:xfrm>
              <a:off x="4362949" y="3406775"/>
              <a:ext cx="1085912" cy="1300412"/>
            </a:xfrm>
            <a:custGeom>
              <a:avLst/>
              <a:gdLst/>
              <a:ahLst/>
              <a:cxnLst/>
              <a:rect l="l" t="t" r="r" b="b"/>
              <a:pathLst>
                <a:path w="11902" h="14253" extrusionOk="0">
                  <a:moveTo>
                    <a:pt x="5750" y="0"/>
                  </a:moveTo>
                  <a:cubicBezTo>
                    <a:pt x="3105" y="0"/>
                    <a:pt x="2071" y="1742"/>
                    <a:pt x="2071" y="1742"/>
                  </a:cubicBezTo>
                  <a:cubicBezTo>
                    <a:pt x="2008" y="1777"/>
                    <a:pt x="554" y="3606"/>
                    <a:pt x="295" y="6514"/>
                  </a:cubicBezTo>
                  <a:cubicBezTo>
                    <a:pt x="1" y="9833"/>
                    <a:pt x="260" y="12723"/>
                    <a:pt x="2927" y="13722"/>
                  </a:cubicBezTo>
                  <a:cubicBezTo>
                    <a:pt x="3924" y="14099"/>
                    <a:pt x="4920" y="14253"/>
                    <a:pt x="5844" y="14253"/>
                  </a:cubicBezTo>
                  <a:cubicBezTo>
                    <a:pt x="7391" y="14253"/>
                    <a:pt x="8736" y="13822"/>
                    <a:pt x="9546" y="13285"/>
                  </a:cubicBezTo>
                  <a:cubicBezTo>
                    <a:pt x="10840" y="12429"/>
                    <a:pt x="11902" y="9637"/>
                    <a:pt x="11224" y="5613"/>
                  </a:cubicBezTo>
                  <a:cubicBezTo>
                    <a:pt x="10608" y="1956"/>
                    <a:pt x="8797" y="64"/>
                    <a:pt x="5889" y="2"/>
                  </a:cubicBezTo>
                  <a:cubicBezTo>
                    <a:pt x="5842" y="1"/>
                    <a:pt x="5796" y="0"/>
                    <a:pt x="575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9" name="Google Shape;1109;p25"/>
            <p:cNvSpPr/>
            <p:nvPr/>
          </p:nvSpPr>
          <p:spPr>
            <a:xfrm>
              <a:off x="4309302" y="4242779"/>
              <a:ext cx="35856" cy="11496"/>
            </a:xfrm>
            <a:custGeom>
              <a:avLst/>
              <a:gdLst/>
              <a:ahLst/>
              <a:cxnLst/>
              <a:rect l="l" t="t" r="r" b="b"/>
              <a:pathLst>
                <a:path w="393" h="126" extrusionOk="0">
                  <a:moveTo>
                    <a:pt x="63" y="1"/>
                  </a:moveTo>
                  <a:cubicBezTo>
                    <a:pt x="27" y="1"/>
                    <a:pt x="0" y="28"/>
                    <a:pt x="0" y="63"/>
                  </a:cubicBezTo>
                  <a:cubicBezTo>
                    <a:pt x="0" y="99"/>
                    <a:pt x="27" y="126"/>
                    <a:pt x="63" y="126"/>
                  </a:cubicBezTo>
                  <a:lnTo>
                    <a:pt x="330" y="126"/>
                  </a:lnTo>
                  <a:cubicBezTo>
                    <a:pt x="366" y="126"/>
                    <a:pt x="393" y="99"/>
                    <a:pt x="393" y="63"/>
                  </a:cubicBezTo>
                  <a:cubicBezTo>
                    <a:pt x="393" y="28"/>
                    <a:pt x="366" y="1"/>
                    <a:pt x="33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0" name="Google Shape;1110;p25"/>
            <p:cNvSpPr/>
            <p:nvPr/>
          </p:nvSpPr>
          <p:spPr>
            <a:xfrm>
              <a:off x="4310944" y="4182562"/>
              <a:ext cx="34214" cy="11496"/>
            </a:xfrm>
            <a:custGeom>
              <a:avLst/>
              <a:gdLst/>
              <a:ahLst/>
              <a:cxnLst/>
              <a:rect l="l" t="t" r="r" b="b"/>
              <a:pathLst>
                <a:path w="375" h="126" extrusionOk="0">
                  <a:moveTo>
                    <a:pt x="62" y="1"/>
                  </a:moveTo>
                  <a:cubicBezTo>
                    <a:pt x="27" y="1"/>
                    <a:pt x="0" y="27"/>
                    <a:pt x="0" y="63"/>
                  </a:cubicBezTo>
                  <a:cubicBezTo>
                    <a:pt x="0" y="99"/>
                    <a:pt x="27" y="126"/>
                    <a:pt x="62" y="126"/>
                  </a:cubicBezTo>
                  <a:lnTo>
                    <a:pt x="312" y="126"/>
                  </a:lnTo>
                  <a:cubicBezTo>
                    <a:pt x="348" y="126"/>
                    <a:pt x="375" y="99"/>
                    <a:pt x="375" y="63"/>
                  </a:cubicBezTo>
                  <a:cubicBezTo>
                    <a:pt x="375" y="27"/>
                    <a:pt x="348" y="1"/>
                    <a:pt x="31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1" name="Google Shape;1111;p25"/>
            <p:cNvSpPr/>
            <p:nvPr/>
          </p:nvSpPr>
          <p:spPr>
            <a:xfrm>
              <a:off x="4324721" y="4087311"/>
              <a:ext cx="14781" cy="10675"/>
            </a:xfrm>
            <a:custGeom>
              <a:avLst/>
              <a:gdLst/>
              <a:ahLst/>
              <a:cxnLst/>
              <a:rect l="l" t="t" r="r" b="b"/>
              <a:pathLst>
                <a:path w="162" h="117" extrusionOk="0">
                  <a:moveTo>
                    <a:pt x="45" y="1"/>
                  </a:moveTo>
                  <a:cubicBezTo>
                    <a:pt x="36" y="1"/>
                    <a:pt x="27" y="10"/>
                    <a:pt x="19" y="19"/>
                  </a:cubicBezTo>
                  <a:cubicBezTo>
                    <a:pt x="19" y="19"/>
                    <a:pt x="10" y="28"/>
                    <a:pt x="10" y="37"/>
                  </a:cubicBezTo>
                  <a:cubicBezTo>
                    <a:pt x="1" y="46"/>
                    <a:pt x="1" y="54"/>
                    <a:pt x="1" y="54"/>
                  </a:cubicBezTo>
                  <a:cubicBezTo>
                    <a:pt x="1" y="63"/>
                    <a:pt x="1" y="72"/>
                    <a:pt x="10" y="72"/>
                  </a:cubicBezTo>
                  <a:cubicBezTo>
                    <a:pt x="10" y="81"/>
                    <a:pt x="10" y="90"/>
                    <a:pt x="19" y="99"/>
                  </a:cubicBezTo>
                  <a:lnTo>
                    <a:pt x="36" y="108"/>
                  </a:lnTo>
                  <a:cubicBezTo>
                    <a:pt x="45" y="117"/>
                    <a:pt x="54" y="117"/>
                    <a:pt x="63" y="117"/>
                  </a:cubicBezTo>
                  <a:lnTo>
                    <a:pt x="126" y="117"/>
                  </a:lnTo>
                  <a:cubicBezTo>
                    <a:pt x="134" y="108"/>
                    <a:pt x="143" y="108"/>
                    <a:pt x="143" y="99"/>
                  </a:cubicBezTo>
                  <a:cubicBezTo>
                    <a:pt x="152" y="99"/>
                    <a:pt x="161" y="90"/>
                    <a:pt x="161" y="81"/>
                  </a:cubicBezTo>
                  <a:cubicBezTo>
                    <a:pt x="161" y="72"/>
                    <a:pt x="161" y="63"/>
                    <a:pt x="161" y="54"/>
                  </a:cubicBezTo>
                  <a:cubicBezTo>
                    <a:pt x="161" y="54"/>
                    <a:pt x="161" y="46"/>
                    <a:pt x="161" y="46"/>
                  </a:cubicBezTo>
                  <a:cubicBezTo>
                    <a:pt x="161" y="28"/>
                    <a:pt x="152" y="19"/>
                    <a:pt x="143" y="19"/>
                  </a:cubicBezTo>
                  <a:lnTo>
                    <a:pt x="134" y="10"/>
                  </a:lnTo>
                  <a:cubicBezTo>
                    <a:pt x="126" y="1"/>
                    <a:pt x="117" y="1"/>
                    <a:pt x="10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2" name="Google Shape;1112;p25"/>
            <p:cNvSpPr/>
            <p:nvPr/>
          </p:nvSpPr>
          <p:spPr>
            <a:xfrm>
              <a:off x="4324721" y="4019796"/>
              <a:ext cx="20437" cy="13959"/>
            </a:xfrm>
            <a:custGeom>
              <a:avLst/>
              <a:gdLst/>
              <a:ahLst/>
              <a:cxnLst/>
              <a:rect l="l" t="t" r="r" b="b"/>
              <a:pathLst>
                <a:path w="224" h="153" extrusionOk="0">
                  <a:moveTo>
                    <a:pt x="54" y="0"/>
                  </a:moveTo>
                  <a:cubicBezTo>
                    <a:pt x="45" y="0"/>
                    <a:pt x="45" y="0"/>
                    <a:pt x="36" y="9"/>
                  </a:cubicBezTo>
                  <a:cubicBezTo>
                    <a:pt x="19" y="9"/>
                    <a:pt x="10" y="27"/>
                    <a:pt x="10" y="45"/>
                  </a:cubicBezTo>
                  <a:cubicBezTo>
                    <a:pt x="1" y="54"/>
                    <a:pt x="1" y="72"/>
                    <a:pt x="10" y="90"/>
                  </a:cubicBezTo>
                  <a:cubicBezTo>
                    <a:pt x="19" y="90"/>
                    <a:pt x="19" y="99"/>
                    <a:pt x="19" y="99"/>
                  </a:cubicBezTo>
                  <a:cubicBezTo>
                    <a:pt x="27" y="108"/>
                    <a:pt x="36" y="116"/>
                    <a:pt x="45" y="116"/>
                  </a:cubicBezTo>
                  <a:lnTo>
                    <a:pt x="143" y="152"/>
                  </a:lnTo>
                  <a:lnTo>
                    <a:pt x="170" y="152"/>
                  </a:lnTo>
                  <a:cubicBezTo>
                    <a:pt x="179" y="152"/>
                    <a:pt x="188" y="152"/>
                    <a:pt x="197" y="143"/>
                  </a:cubicBezTo>
                  <a:cubicBezTo>
                    <a:pt x="206" y="143"/>
                    <a:pt x="224" y="125"/>
                    <a:pt x="224" y="108"/>
                  </a:cubicBezTo>
                  <a:cubicBezTo>
                    <a:pt x="224" y="99"/>
                    <a:pt x="224" y="81"/>
                    <a:pt x="215" y="63"/>
                  </a:cubicBezTo>
                  <a:cubicBezTo>
                    <a:pt x="215" y="63"/>
                    <a:pt x="206" y="54"/>
                    <a:pt x="206" y="54"/>
                  </a:cubicBezTo>
                  <a:cubicBezTo>
                    <a:pt x="197" y="45"/>
                    <a:pt x="188" y="36"/>
                    <a:pt x="179" y="36"/>
                  </a:cubicBezTo>
                  <a:lnTo>
                    <a:pt x="8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3" name="Google Shape;1113;p25"/>
            <p:cNvSpPr/>
            <p:nvPr/>
          </p:nvSpPr>
          <p:spPr>
            <a:xfrm>
              <a:off x="4345888" y="3991330"/>
              <a:ext cx="22901" cy="14689"/>
            </a:xfrm>
            <a:custGeom>
              <a:avLst/>
              <a:gdLst/>
              <a:ahLst/>
              <a:cxnLst/>
              <a:rect l="l" t="t" r="r" b="b"/>
              <a:pathLst>
                <a:path w="251" h="161" extrusionOk="0">
                  <a:moveTo>
                    <a:pt x="121" y="125"/>
                  </a:moveTo>
                  <a:cubicBezTo>
                    <a:pt x="123" y="126"/>
                    <a:pt x="124" y="127"/>
                    <a:pt x="126" y="128"/>
                  </a:cubicBezTo>
                  <a:lnTo>
                    <a:pt x="126" y="128"/>
                  </a:lnTo>
                  <a:cubicBezTo>
                    <a:pt x="126" y="126"/>
                    <a:pt x="126" y="125"/>
                    <a:pt x="126" y="125"/>
                  </a:cubicBezTo>
                  <a:lnTo>
                    <a:pt x="126" y="125"/>
                  </a:lnTo>
                  <a:cubicBezTo>
                    <a:pt x="126" y="125"/>
                    <a:pt x="126" y="125"/>
                    <a:pt x="126" y="125"/>
                  </a:cubicBezTo>
                  <a:cubicBezTo>
                    <a:pt x="124" y="125"/>
                    <a:pt x="122" y="125"/>
                    <a:pt x="121" y="125"/>
                  </a:cubicBezTo>
                  <a:close/>
                  <a:moveTo>
                    <a:pt x="99" y="0"/>
                  </a:moveTo>
                  <a:cubicBezTo>
                    <a:pt x="81" y="0"/>
                    <a:pt x="63" y="0"/>
                    <a:pt x="54" y="9"/>
                  </a:cubicBezTo>
                  <a:cubicBezTo>
                    <a:pt x="36" y="9"/>
                    <a:pt x="18" y="18"/>
                    <a:pt x="10" y="36"/>
                  </a:cubicBezTo>
                  <a:cubicBezTo>
                    <a:pt x="10" y="45"/>
                    <a:pt x="1" y="63"/>
                    <a:pt x="10" y="81"/>
                  </a:cubicBezTo>
                  <a:cubicBezTo>
                    <a:pt x="10" y="98"/>
                    <a:pt x="18" y="107"/>
                    <a:pt x="36" y="116"/>
                  </a:cubicBezTo>
                  <a:cubicBezTo>
                    <a:pt x="45" y="125"/>
                    <a:pt x="63" y="125"/>
                    <a:pt x="81" y="125"/>
                  </a:cubicBezTo>
                  <a:cubicBezTo>
                    <a:pt x="90" y="125"/>
                    <a:pt x="99" y="116"/>
                    <a:pt x="99" y="116"/>
                  </a:cubicBezTo>
                  <a:cubicBezTo>
                    <a:pt x="103" y="116"/>
                    <a:pt x="108" y="119"/>
                    <a:pt x="112" y="121"/>
                  </a:cubicBezTo>
                  <a:lnTo>
                    <a:pt x="112" y="121"/>
                  </a:lnTo>
                  <a:cubicBezTo>
                    <a:pt x="111" y="120"/>
                    <a:pt x="110" y="118"/>
                    <a:pt x="108" y="116"/>
                  </a:cubicBezTo>
                  <a:lnTo>
                    <a:pt x="108" y="116"/>
                  </a:lnTo>
                  <a:cubicBezTo>
                    <a:pt x="111" y="119"/>
                    <a:pt x="114" y="121"/>
                    <a:pt x="117" y="123"/>
                  </a:cubicBezTo>
                  <a:lnTo>
                    <a:pt x="117" y="123"/>
                  </a:lnTo>
                  <a:cubicBezTo>
                    <a:pt x="115" y="122"/>
                    <a:pt x="114" y="121"/>
                    <a:pt x="112" y="121"/>
                  </a:cubicBezTo>
                  <a:lnTo>
                    <a:pt x="112" y="121"/>
                  </a:lnTo>
                  <a:cubicBezTo>
                    <a:pt x="116" y="124"/>
                    <a:pt x="117" y="125"/>
                    <a:pt x="121" y="125"/>
                  </a:cubicBezTo>
                  <a:lnTo>
                    <a:pt x="121" y="125"/>
                  </a:lnTo>
                  <a:cubicBezTo>
                    <a:pt x="119" y="124"/>
                    <a:pt x="118" y="124"/>
                    <a:pt x="117" y="123"/>
                  </a:cubicBezTo>
                  <a:lnTo>
                    <a:pt x="117" y="123"/>
                  </a:lnTo>
                  <a:cubicBezTo>
                    <a:pt x="120" y="124"/>
                    <a:pt x="123" y="125"/>
                    <a:pt x="126" y="125"/>
                  </a:cubicBezTo>
                  <a:cubicBezTo>
                    <a:pt x="134" y="125"/>
                    <a:pt x="134" y="134"/>
                    <a:pt x="134" y="134"/>
                  </a:cubicBezTo>
                  <a:lnTo>
                    <a:pt x="134" y="134"/>
                  </a:lnTo>
                  <a:cubicBezTo>
                    <a:pt x="132" y="131"/>
                    <a:pt x="129" y="129"/>
                    <a:pt x="126" y="128"/>
                  </a:cubicBezTo>
                  <a:lnTo>
                    <a:pt x="126" y="128"/>
                  </a:lnTo>
                  <a:cubicBezTo>
                    <a:pt x="127" y="130"/>
                    <a:pt x="129" y="134"/>
                    <a:pt x="134" y="134"/>
                  </a:cubicBezTo>
                  <a:cubicBezTo>
                    <a:pt x="134" y="134"/>
                    <a:pt x="143" y="143"/>
                    <a:pt x="143" y="152"/>
                  </a:cubicBezTo>
                  <a:cubicBezTo>
                    <a:pt x="152" y="152"/>
                    <a:pt x="161" y="161"/>
                    <a:pt x="170" y="161"/>
                  </a:cubicBezTo>
                  <a:cubicBezTo>
                    <a:pt x="179" y="161"/>
                    <a:pt x="206" y="161"/>
                    <a:pt x="215" y="152"/>
                  </a:cubicBezTo>
                  <a:cubicBezTo>
                    <a:pt x="224" y="143"/>
                    <a:pt x="241" y="134"/>
                    <a:pt x="241" y="116"/>
                  </a:cubicBezTo>
                  <a:cubicBezTo>
                    <a:pt x="250" y="98"/>
                    <a:pt x="250" y="81"/>
                    <a:pt x="233" y="72"/>
                  </a:cubicBezTo>
                  <a:cubicBezTo>
                    <a:pt x="233" y="63"/>
                    <a:pt x="224" y="54"/>
                    <a:pt x="215" y="45"/>
                  </a:cubicBezTo>
                  <a:cubicBezTo>
                    <a:pt x="206" y="36"/>
                    <a:pt x="197" y="27"/>
                    <a:pt x="188" y="27"/>
                  </a:cubicBezTo>
                  <a:cubicBezTo>
                    <a:pt x="179" y="18"/>
                    <a:pt x="161" y="9"/>
                    <a:pt x="14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4" name="Google Shape;1114;p25"/>
            <p:cNvSpPr/>
            <p:nvPr/>
          </p:nvSpPr>
          <p:spPr>
            <a:xfrm>
              <a:off x="4314138" y="3968520"/>
              <a:ext cx="18795" cy="14781"/>
            </a:xfrm>
            <a:custGeom>
              <a:avLst/>
              <a:gdLst/>
              <a:ahLst/>
              <a:cxnLst/>
              <a:rect l="l" t="t" r="r" b="b"/>
              <a:pathLst>
                <a:path w="206" h="162" extrusionOk="0">
                  <a:moveTo>
                    <a:pt x="45" y="0"/>
                  </a:moveTo>
                  <a:cubicBezTo>
                    <a:pt x="36" y="0"/>
                    <a:pt x="36" y="0"/>
                    <a:pt x="27" y="9"/>
                  </a:cubicBezTo>
                  <a:cubicBezTo>
                    <a:pt x="19" y="18"/>
                    <a:pt x="19" y="18"/>
                    <a:pt x="10" y="27"/>
                  </a:cubicBezTo>
                  <a:cubicBezTo>
                    <a:pt x="1" y="45"/>
                    <a:pt x="1" y="63"/>
                    <a:pt x="10" y="72"/>
                  </a:cubicBezTo>
                  <a:cubicBezTo>
                    <a:pt x="10" y="90"/>
                    <a:pt x="19" y="108"/>
                    <a:pt x="36" y="108"/>
                  </a:cubicBezTo>
                  <a:lnTo>
                    <a:pt x="108" y="152"/>
                  </a:lnTo>
                  <a:cubicBezTo>
                    <a:pt x="117" y="152"/>
                    <a:pt x="126" y="161"/>
                    <a:pt x="135" y="161"/>
                  </a:cubicBezTo>
                  <a:cubicBezTo>
                    <a:pt x="143" y="161"/>
                    <a:pt x="152" y="161"/>
                    <a:pt x="161" y="152"/>
                  </a:cubicBezTo>
                  <a:cubicBezTo>
                    <a:pt x="170" y="152"/>
                    <a:pt x="170" y="152"/>
                    <a:pt x="179" y="143"/>
                  </a:cubicBezTo>
                  <a:cubicBezTo>
                    <a:pt x="188" y="143"/>
                    <a:pt x="188" y="134"/>
                    <a:pt x="197" y="125"/>
                  </a:cubicBezTo>
                  <a:cubicBezTo>
                    <a:pt x="206" y="116"/>
                    <a:pt x="206" y="99"/>
                    <a:pt x="197" y="81"/>
                  </a:cubicBezTo>
                  <a:cubicBezTo>
                    <a:pt x="197" y="63"/>
                    <a:pt x="188" y="54"/>
                    <a:pt x="170" y="45"/>
                  </a:cubicBezTo>
                  <a:cubicBezTo>
                    <a:pt x="143" y="27"/>
                    <a:pt x="126" y="18"/>
                    <a:pt x="99" y="9"/>
                  </a:cubicBezTo>
                  <a:cubicBezTo>
                    <a:pt x="90" y="0"/>
                    <a:pt x="81" y="0"/>
                    <a:pt x="7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5" name="Google Shape;1115;p25"/>
            <p:cNvSpPr/>
            <p:nvPr/>
          </p:nvSpPr>
          <p:spPr>
            <a:xfrm>
              <a:off x="4332020" y="3884582"/>
              <a:ext cx="36769" cy="18886"/>
            </a:xfrm>
            <a:custGeom>
              <a:avLst/>
              <a:gdLst/>
              <a:ahLst/>
              <a:cxnLst/>
              <a:rect l="l" t="t" r="r" b="b"/>
              <a:pathLst>
                <a:path w="403" h="207" extrusionOk="0">
                  <a:moveTo>
                    <a:pt x="96" y="0"/>
                  </a:moveTo>
                  <a:cubicBezTo>
                    <a:pt x="85" y="0"/>
                    <a:pt x="74" y="1"/>
                    <a:pt x="63" y="2"/>
                  </a:cubicBezTo>
                  <a:cubicBezTo>
                    <a:pt x="28" y="11"/>
                    <a:pt x="1" y="28"/>
                    <a:pt x="1" y="64"/>
                  </a:cubicBezTo>
                  <a:cubicBezTo>
                    <a:pt x="1" y="100"/>
                    <a:pt x="28" y="127"/>
                    <a:pt x="63" y="127"/>
                  </a:cubicBezTo>
                  <a:lnTo>
                    <a:pt x="153" y="127"/>
                  </a:lnTo>
                  <a:cubicBezTo>
                    <a:pt x="170" y="135"/>
                    <a:pt x="179" y="135"/>
                    <a:pt x="188" y="135"/>
                  </a:cubicBezTo>
                  <a:cubicBezTo>
                    <a:pt x="197" y="144"/>
                    <a:pt x="215" y="144"/>
                    <a:pt x="224" y="153"/>
                  </a:cubicBezTo>
                  <a:cubicBezTo>
                    <a:pt x="233" y="153"/>
                    <a:pt x="233" y="153"/>
                    <a:pt x="242" y="162"/>
                  </a:cubicBezTo>
                  <a:cubicBezTo>
                    <a:pt x="260" y="171"/>
                    <a:pt x="286" y="180"/>
                    <a:pt x="304" y="198"/>
                  </a:cubicBezTo>
                  <a:cubicBezTo>
                    <a:pt x="313" y="207"/>
                    <a:pt x="340" y="207"/>
                    <a:pt x="349" y="207"/>
                  </a:cubicBezTo>
                  <a:cubicBezTo>
                    <a:pt x="367" y="198"/>
                    <a:pt x="385" y="189"/>
                    <a:pt x="385" y="171"/>
                  </a:cubicBezTo>
                  <a:cubicBezTo>
                    <a:pt x="393" y="162"/>
                    <a:pt x="402" y="144"/>
                    <a:pt x="393" y="127"/>
                  </a:cubicBezTo>
                  <a:cubicBezTo>
                    <a:pt x="385" y="109"/>
                    <a:pt x="376" y="100"/>
                    <a:pt x="367" y="91"/>
                  </a:cubicBezTo>
                  <a:cubicBezTo>
                    <a:pt x="287" y="35"/>
                    <a:pt x="192" y="0"/>
                    <a:pt x="9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6" name="Google Shape;1116;p25"/>
            <p:cNvSpPr/>
            <p:nvPr/>
          </p:nvSpPr>
          <p:spPr>
            <a:xfrm>
              <a:off x="4374354" y="3798090"/>
              <a:ext cx="18886" cy="15054"/>
            </a:xfrm>
            <a:custGeom>
              <a:avLst/>
              <a:gdLst/>
              <a:ahLst/>
              <a:cxnLst/>
              <a:rect l="l" t="t" r="r" b="b"/>
              <a:pathLst>
                <a:path w="207" h="165" extrusionOk="0">
                  <a:moveTo>
                    <a:pt x="63" y="0"/>
                  </a:moveTo>
                  <a:cubicBezTo>
                    <a:pt x="57" y="0"/>
                    <a:pt x="51" y="4"/>
                    <a:pt x="45" y="4"/>
                  </a:cubicBezTo>
                  <a:cubicBezTo>
                    <a:pt x="37" y="4"/>
                    <a:pt x="37" y="4"/>
                    <a:pt x="28" y="13"/>
                  </a:cubicBezTo>
                  <a:cubicBezTo>
                    <a:pt x="19" y="22"/>
                    <a:pt x="19" y="22"/>
                    <a:pt x="10" y="31"/>
                  </a:cubicBezTo>
                  <a:cubicBezTo>
                    <a:pt x="1" y="49"/>
                    <a:pt x="1" y="58"/>
                    <a:pt x="10" y="75"/>
                  </a:cubicBezTo>
                  <a:cubicBezTo>
                    <a:pt x="10" y="93"/>
                    <a:pt x="19" y="111"/>
                    <a:pt x="37" y="111"/>
                  </a:cubicBezTo>
                  <a:cubicBezTo>
                    <a:pt x="63" y="129"/>
                    <a:pt x="90" y="138"/>
                    <a:pt x="108" y="156"/>
                  </a:cubicBezTo>
                  <a:cubicBezTo>
                    <a:pt x="117" y="156"/>
                    <a:pt x="126" y="156"/>
                    <a:pt x="135" y="165"/>
                  </a:cubicBezTo>
                  <a:cubicBezTo>
                    <a:pt x="144" y="165"/>
                    <a:pt x="153" y="165"/>
                    <a:pt x="161" y="156"/>
                  </a:cubicBezTo>
                  <a:cubicBezTo>
                    <a:pt x="170" y="156"/>
                    <a:pt x="170" y="156"/>
                    <a:pt x="179" y="147"/>
                  </a:cubicBezTo>
                  <a:cubicBezTo>
                    <a:pt x="188" y="147"/>
                    <a:pt x="188" y="138"/>
                    <a:pt x="197" y="129"/>
                  </a:cubicBezTo>
                  <a:cubicBezTo>
                    <a:pt x="206" y="120"/>
                    <a:pt x="206" y="102"/>
                    <a:pt x="206" y="84"/>
                  </a:cubicBezTo>
                  <a:cubicBezTo>
                    <a:pt x="197" y="66"/>
                    <a:pt x="188" y="58"/>
                    <a:pt x="170" y="49"/>
                  </a:cubicBezTo>
                  <a:cubicBezTo>
                    <a:pt x="144" y="31"/>
                    <a:pt x="126" y="22"/>
                    <a:pt x="99" y="4"/>
                  </a:cubicBezTo>
                  <a:lnTo>
                    <a:pt x="72" y="4"/>
                  </a:lnTo>
                  <a:cubicBezTo>
                    <a:pt x="69" y="1"/>
                    <a:pt x="66"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7" name="Google Shape;1117;p25"/>
            <p:cNvSpPr/>
            <p:nvPr/>
          </p:nvSpPr>
          <p:spPr>
            <a:xfrm>
              <a:off x="4377639" y="3839146"/>
              <a:ext cx="24543" cy="14689"/>
            </a:xfrm>
            <a:custGeom>
              <a:avLst/>
              <a:gdLst/>
              <a:ahLst/>
              <a:cxnLst/>
              <a:rect l="l" t="t" r="r" b="b"/>
              <a:pathLst>
                <a:path w="269" h="161" extrusionOk="0">
                  <a:moveTo>
                    <a:pt x="81" y="0"/>
                  </a:moveTo>
                  <a:cubicBezTo>
                    <a:pt x="72" y="0"/>
                    <a:pt x="54" y="0"/>
                    <a:pt x="36" y="9"/>
                  </a:cubicBezTo>
                  <a:cubicBezTo>
                    <a:pt x="27" y="18"/>
                    <a:pt x="9" y="27"/>
                    <a:pt x="9" y="45"/>
                  </a:cubicBezTo>
                  <a:cubicBezTo>
                    <a:pt x="1" y="71"/>
                    <a:pt x="18" y="107"/>
                    <a:pt x="54" y="116"/>
                  </a:cubicBezTo>
                  <a:cubicBezTo>
                    <a:pt x="99" y="134"/>
                    <a:pt x="143" y="143"/>
                    <a:pt x="188" y="161"/>
                  </a:cubicBezTo>
                  <a:cubicBezTo>
                    <a:pt x="206" y="161"/>
                    <a:pt x="224" y="161"/>
                    <a:pt x="232" y="152"/>
                  </a:cubicBezTo>
                  <a:cubicBezTo>
                    <a:pt x="250" y="143"/>
                    <a:pt x="259" y="125"/>
                    <a:pt x="259" y="116"/>
                  </a:cubicBezTo>
                  <a:cubicBezTo>
                    <a:pt x="268" y="80"/>
                    <a:pt x="250" y="45"/>
                    <a:pt x="224" y="36"/>
                  </a:cubicBezTo>
                  <a:lnTo>
                    <a:pt x="8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8" name="Google Shape;1118;p25"/>
            <p:cNvSpPr/>
            <p:nvPr/>
          </p:nvSpPr>
          <p:spPr>
            <a:xfrm>
              <a:off x="4402911" y="3673916"/>
              <a:ext cx="31842" cy="21988"/>
            </a:xfrm>
            <a:custGeom>
              <a:avLst/>
              <a:gdLst/>
              <a:ahLst/>
              <a:cxnLst/>
              <a:rect l="l" t="t" r="r" b="b"/>
              <a:pathLst>
                <a:path w="349" h="241" extrusionOk="0">
                  <a:moveTo>
                    <a:pt x="219" y="205"/>
                  </a:moveTo>
                  <a:cubicBezTo>
                    <a:pt x="220" y="205"/>
                    <a:pt x="221" y="205"/>
                    <a:pt x="223" y="205"/>
                  </a:cubicBezTo>
                  <a:cubicBezTo>
                    <a:pt x="223" y="207"/>
                    <a:pt x="223" y="208"/>
                    <a:pt x="222" y="208"/>
                  </a:cubicBezTo>
                  <a:cubicBezTo>
                    <a:pt x="221" y="208"/>
                    <a:pt x="220" y="206"/>
                    <a:pt x="219" y="205"/>
                  </a:cubicBezTo>
                  <a:close/>
                  <a:moveTo>
                    <a:pt x="63" y="0"/>
                  </a:moveTo>
                  <a:cubicBezTo>
                    <a:pt x="45" y="0"/>
                    <a:pt x="27" y="9"/>
                    <a:pt x="18" y="18"/>
                  </a:cubicBezTo>
                  <a:cubicBezTo>
                    <a:pt x="9" y="27"/>
                    <a:pt x="0" y="45"/>
                    <a:pt x="0" y="63"/>
                  </a:cubicBezTo>
                  <a:cubicBezTo>
                    <a:pt x="0" y="98"/>
                    <a:pt x="27" y="116"/>
                    <a:pt x="63" y="125"/>
                  </a:cubicBezTo>
                  <a:lnTo>
                    <a:pt x="71" y="125"/>
                  </a:lnTo>
                  <a:cubicBezTo>
                    <a:pt x="71" y="125"/>
                    <a:pt x="63" y="125"/>
                    <a:pt x="63" y="116"/>
                  </a:cubicBezTo>
                  <a:lnTo>
                    <a:pt x="63" y="116"/>
                  </a:lnTo>
                  <a:cubicBezTo>
                    <a:pt x="80" y="125"/>
                    <a:pt x="98" y="125"/>
                    <a:pt x="116" y="134"/>
                  </a:cubicBezTo>
                  <a:cubicBezTo>
                    <a:pt x="116" y="134"/>
                    <a:pt x="125" y="134"/>
                    <a:pt x="125" y="143"/>
                  </a:cubicBezTo>
                  <a:cubicBezTo>
                    <a:pt x="134" y="143"/>
                    <a:pt x="143" y="152"/>
                    <a:pt x="152" y="152"/>
                  </a:cubicBezTo>
                  <a:cubicBezTo>
                    <a:pt x="161" y="161"/>
                    <a:pt x="170" y="161"/>
                    <a:pt x="179" y="170"/>
                  </a:cubicBezTo>
                  <a:cubicBezTo>
                    <a:pt x="187" y="170"/>
                    <a:pt x="187" y="178"/>
                    <a:pt x="187" y="178"/>
                  </a:cubicBezTo>
                  <a:cubicBezTo>
                    <a:pt x="196" y="187"/>
                    <a:pt x="205" y="187"/>
                    <a:pt x="214" y="196"/>
                  </a:cubicBezTo>
                  <a:cubicBezTo>
                    <a:pt x="214" y="200"/>
                    <a:pt x="214" y="202"/>
                    <a:pt x="215" y="203"/>
                  </a:cubicBezTo>
                  <a:lnTo>
                    <a:pt x="215" y="203"/>
                  </a:lnTo>
                  <a:cubicBezTo>
                    <a:pt x="214" y="203"/>
                    <a:pt x="214" y="204"/>
                    <a:pt x="214" y="205"/>
                  </a:cubicBezTo>
                  <a:cubicBezTo>
                    <a:pt x="214" y="205"/>
                    <a:pt x="223" y="214"/>
                    <a:pt x="223" y="214"/>
                  </a:cubicBezTo>
                  <a:cubicBezTo>
                    <a:pt x="232" y="223"/>
                    <a:pt x="241" y="232"/>
                    <a:pt x="259" y="241"/>
                  </a:cubicBezTo>
                  <a:cubicBezTo>
                    <a:pt x="277" y="241"/>
                    <a:pt x="294" y="241"/>
                    <a:pt x="303" y="232"/>
                  </a:cubicBezTo>
                  <a:cubicBezTo>
                    <a:pt x="330" y="214"/>
                    <a:pt x="348" y="178"/>
                    <a:pt x="330" y="152"/>
                  </a:cubicBezTo>
                  <a:cubicBezTo>
                    <a:pt x="294" y="107"/>
                    <a:pt x="259" y="71"/>
                    <a:pt x="214" y="45"/>
                  </a:cubicBezTo>
                  <a:cubicBezTo>
                    <a:pt x="170" y="18"/>
                    <a:pt x="116"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9" name="Google Shape;1119;p25"/>
            <p:cNvSpPr/>
            <p:nvPr/>
          </p:nvSpPr>
          <p:spPr>
            <a:xfrm>
              <a:off x="4467963" y="3640524"/>
              <a:ext cx="18795" cy="16332"/>
            </a:xfrm>
            <a:custGeom>
              <a:avLst/>
              <a:gdLst/>
              <a:ahLst/>
              <a:cxnLst/>
              <a:rect l="l" t="t" r="r" b="b"/>
              <a:pathLst>
                <a:path w="206" h="179" extrusionOk="0">
                  <a:moveTo>
                    <a:pt x="54" y="0"/>
                  </a:moveTo>
                  <a:cubicBezTo>
                    <a:pt x="45" y="0"/>
                    <a:pt x="36" y="9"/>
                    <a:pt x="28" y="9"/>
                  </a:cubicBezTo>
                  <a:cubicBezTo>
                    <a:pt x="28" y="18"/>
                    <a:pt x="19" y="18"/>
                    <a:pt x="19" y="27"/>
                  </a:cubicBezTo>
                  <a:cubicBezTo>
                    <a:pt x="10" y="45"/>
                    <a:pt x="1" y="63"/>
                    <a:pt x="10" y="81"/>
                  </a:cubicBezTo>
                  <a:cubicBezTo>
                    <a:pt x="10" y="81"/>
                    <a:pt x="10" y="90"/>
                    <a:pt x="19" y="90"/>
                  </a:cubicBezTo>
                  <a:cubicBezTo>
                    <a:pt x="19" y="98"/>
                    <a:pt x="28" y="107"/>
                    <a:pt x="36" y="116"/>
                  </a:cubicBezTo>
                  <a:cubicBezTo>
                    <a:pt x="63" y="134"/>
                    <a:pt x="90" y="152"/>
                    <a:pt x="117" y="170"/>
                  </a:cubicBezTo>
                  <a:cubicBezTo>
                    <a:pt x="126" y="179"/>
                    <a:pt x="126" y="179"/>
                    <a:pt x="135" y="179"/>
                  </a:cubicBezTo>
                  <a:lnTo>
                    <a:pt x="161" y="179"/>
                  </a:lnTo>
                  <a:cubicBezTo>
                    <a:pt x="170" y="179"/>
                    <a:pt x="179" y="170"/>
                    <a:pt x="179" y="170"/>
                  </a:cubicBezTo>
                  <a:cubicBezTo>
                    <a:pt x="188" y="161"/>
                    <a:pt x="197" y="161"/>
                    <a:pt x="197" y="152"/>
                  </a:cubicBezTo>
                  <a:cubicBezTo>
                    <a:pt x="206" y="134"/>
                    <a:pt x="206" y="116"/>
                    <a:pt x="206" y="98"/>
                  </a:cubicBezTo>
                  <a:cubicBezTo>
                    <a:pt x="206" y="98"/>
                    <a:pt x="197" y="90"/>
                    <a:pt x="197" y="90"/>
                  </a:cubicBezTo>
                  <a:cubicBezTo>
                    <a:pt x="197" y="81"/>
                    <a:pt x="188" y="72"/>
                    <a:pt x="179" y="63"/>
                  </a:cubicBezTo>
                  <a:cubicBezTo>
                    <a:pt x="152" y="45"/>
                    <a:pt x="126" y="27"/>
                    <a:pt x="99" y="9"/>
                  </a:cubicBezTo>
                  <a:cubicBezTo>
                    <a:pt x="90" y="0"/>
                    <a:pt x="81" y="0"/>
                    <a:pt x="7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0" name="Google Shape;1120;p25"/>
            <p:cNvSpPr/>
            <p:nvPr/>
          </p:nvSpPr>
          <p:spPr>
            <a:xfrm>
              <a:off x="4434662" y="3647458"/>
              <a:ext cx="26094" cy="18339"/>
            </a:xfrm>
            <a:custGeom>
              <a:avLst/>
              <a:gdLst/>
              <a:ahLst/>
              <a:cxnLst/>
              <a:rect l="l" t="t" r="r" b="b"/>
              <a:pathLst>
                <a:path w="286" h="201" extrusionOk="0">
                  <a:moveTo>
                    <a:pt x="62" y="1"/>
                  </a:moveTo>
                  <a:cubicBezTo>
                    <a:pt x="57" y="1"/>
                    <a:pt x="51" y="2"/>
                    <a:pt x="45" y="5"/>
                  </a:cubicBezTo>
                  <a:cubicBezTo>
                    <a:pt x="36" y="5"/>
                    <a:pt x="18" y="14"/>
                    <a:pt x="9" y="31"/>
                  </a:cubicBezTo>
                  <a:cubicBezTo>
                    <a:pt x="0" y="58"/>
                    <a:pt x="0" y="94"/>
                    <a:pt x="36" y="112"/>
                  </a:cubicBezTo>
                  <a:cubicBezTo>
                    <a:pt x="89" y="138"/>
                    <a:pt x="134" y="165"/>
                    <a:pt x="187" y="192"/>
                  </a:cubicBezTo>
                  <a:cubicBezTo>
                    <a:pt x="205" y="201"/>
                    <a:pt x="223" y="201"/>
                    <a:pt x="232" y="201"/>
                  </a:cubicBezTo>
                  <a:cubicBezTo>
                    <a:pt x="250" y="192"/>
                    <a:pt x="268" y="183"/>
                    <a:pt x="268" y="174"/>
                  </a:cubicBezTo>
                  <a:cubicBezTo>
                    <a:pt x="285" y="147"/>
                    <a:pt x="277" y="103"/>
                    <a:pt x="250" y="85"/>
                  </a:cubicBezTo>
                  <a:cubicBezTo>
                    <a:pt x="196" y="58"/>
                    <a:pt x="143" y="31"/>
                    <a:pt x="98" y="5"/>
                  </a:cubicBezTo>
                  <a:cubicBezTo>
                    <a:pt x="86" y="5"/>
                    <a:pt x="74" y="1"/>
                    <a:pt x="6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1" name="Google Shape;1121;p25"/>
            <p:cNvSpPr/>
            <p:nvPr/>
          </p:nvSpPr>
          <p:spPr>
            <a:xfrm>
              <a:off x="4416688" y="3762599"/>
              <a:ext cx="17244" cy="14781"/>
            </a:xfrm>
            <a:custGeom>
              <a:avLst/>
              <a:gdLst/>
              <a:ahLst/>
              <a:cxnLst/>
              <a:rect l="l" t="t" r="r" b="b"/>
              <a:pathLst>
                <a:path w="189" h="162" extrusionOk="0">
                  <a:moveTo>
                    <a:pt x="54" y="0"/>
                  </a:moveTo>
                  <a:cubicBezTo>
                    <a:pt x="45" y="9"/>
                    <a:pt x="36" y="9"/>
                    <a:pt x="28" y="18"/>
                  </a:cubicBezTo>
                  <a:cubicBezTo>
                    <a:pt x="19" y="18"/>
                    <a:pt x="19" y="27"/>
                    <a:pt x="10" y="36"/>
                  </a:cubicBezTo>
                  <a:cubicBezTo>
                    <a:pt x="10" y="36"/>
                    <a:pt x="10" y="45"/>
                    <a:pt x="10" y="45"/>
                  </a:cubicBezTo>
                  <a:cubicBezTo>
                    <a:pt x="1" y="54"/>
                    <a:pt x="1" y="72"/>
                    <a:pt x="10" y="81"/>
                  </a:cubicBezTo>
                  <a:cubicBezTo>
                    <a:pt x="10" y="81"/>
                    <a:pt x="10" y="90"/>
                    <a:pt x="10" y="99"/>
                  </a:cubicBezTo>
                  <a:cubicBezTo>
                    <a:pt x="19" y="108"/>
                    <a:pt x="28" y="108"/>
                    <a:pt x="36" y="116"/>
                  </a:cubicBezTo>
                  <a:cubicBezTo>
                    <a:pt x="54" y="125"/>
                    <a:pt x="72" y="143"/>
                    <a:pt x="90" y="152"/>
                  </a:cubicBezTo>
                  <a:cubicBezTo>
                    <a:pt x="99" y="161"/>
                    <a:pt x="108" y="161"/>
                    <a:pt x="117" y="161"/>
                  </a:cubicBezTo>
                  <a:lnTo>
                    <a:pt x="143" y="161"/>
                  </a:lnTo>
                  <a:cubicBezTo>
                    <a:pt x="152" y="161"/>
                    <a:pt x="152" y="152"/>
                    <a:pt x="161" y="152"/>
                  </a:cubicBezTo>
                  <a:cubicBezTo>
                    <a:pt x="170" y="143"/>
                    <a:pt x="170" y="143"/>
                    <a:pt x="179" y="134"/>
                  </a:cubicBezTo>
                  <a:cubicBezTo>
                    <a:pt x="179" y="125"/>
                    <a:pt x="179" y="125"/>
                    <a:pt x="179" y="116"/>
                  </a:cubicBezTo>
                  <a:cubicBezTo>
                    <a:pt x="188" y="108"/>
                    <a:pt x="188" y="99"/>
                    <a:pt x="179" y="90"/>
                  </a:cubicBezTo>
                  <a:cubicBezTo>
                    <a:pt x="179" y="81"/>
                    <a:pt x="179" y="72"/>
                    <a:pt x="179" y="72"/>
                  </a:cubicBezTo>
                  <a:cubicBezTo>
                    <a:pt x="170" y="63"/>
                    <a:pt x="161" y="54"/>
                    <a:pt x="152" y="45"/>
                  </a:cubicBezTo>
                  <a:cubicBezTo>
                    <a:pt x="135" y="36"/>
                    <a:pt x="117" y="27"/>
                    <a:pt x="99" y="9"/>
                  </a:cubicBezTo>
                  <a:cubicBezTo>
                    <a:pt x="90" y="9"/>
                    <a:pt x="81" y="0"/>
                    <a:pt x="7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2" name="Google Shape;1122;p25"/>
            <p:cNvSpPr/>
            <p:nvPr/>
          </p:nvSpPr>
          <p:spPr>
            <a:xfrm>
              <a:off x="4388222" y="3723549"/>
              <a:ext cx="24543" cy="16970"/>
            </a:xfrm>
            <a:custGeom>
              <a:avLst/>
              <a:gdLst/>
              <a:ahLst/>
              <a:cxnLst/>
              <a:rect l="l" t="t" r="r" b="b"/>
              <a:pathLst>
                <a:path w="269" h="186" extrusionOk="0">
                  <a:moveTo>
                    <a:pt x="54" y="0"/>
                  </a:moveTo>
                  <a:cubicBezTo>
                    <a:pt x="36" y="9"/>
                    <a:pt x="18" y="18"/>
                    <a:pt x="18" y="36"/>
                  </a:cubicBezTo>
                  <a:cubicBezTo>
                    <a:pt x="9" y="45"/>
                    <a:pt x="1" y="63"/>
                    <a:pt x="9" y="81"/>
                  </a:cubicBezTo>
                  <a:cubicBezTo>
                    <a:pt x="9" y="89"/>
                    <a:pt x="18" y="107"/>
                    <a:pt x="36" y="116"/>
                  </a:cubicBezTo>
                  <a:lnTo>
                    <a:pt x="170" y="179"/>
                  </a:lnTo>
                  <a:lnTo>
                    <a:pt x="197" y="179"/>
                  </a:lnTo>
                  <a:cubicBezTo>
                    <a:pt x="201" y="183"/>
                    <a:pt x="206" y="185"/>
                    <a:pt x="210" y="185"/>
                  </a:cubicBezTo>
                  <a:cubicBezTo>
                    <a:pt x="215" y="185"/>
                    <a:pt x="219" y="183"/>
                    <a:pt x="224" y="179"/>
                  </a:cubicBezTo>
                  <a:cubicBezTo>
                    <a:pt x="232" y="179"/>
                    <a:pt x="250" y="170"/>
                    <a:pt x="259" y="152"/>
                  </a:cubicBezTo>
                  <a:cubicBezTo>
                    <a:pt x="268" y="134"/>
                    <a:pt x="268" y="125"/>
                    <a:pt x="259" y="107"/>
                  </a:cubicBezTo>
                  <a:cubicBezTo>
                    <a:pt x="259" y="89"/>
                    <a:pt x="250" y="72"/>
                    <a:pt x="232" y="72"/>
                  </a:cubicBezTo>
                  <a:cubicBezTo>
                    <a:pt x="188" y="45"/>
                    <a:pt x="143" y="27"/>
                    <a:pt x="99" y="9"/>
                  </a:cubicBezTo>
                  <a:cubicBezTo>
                    <a:pt x="90" y="9"/>
                    <a:pt x="81" y="0"/>
                    <a:pt x="7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3" name="Google Shape;1123;p25"/>
            <p:cNvSpPr/>
            <p:nvPr/>
          </p:nvSpPr>
          <p:spPr>
            <a:xfrm>
              <a:off x="4363771" y="3944890"/>
              <a:ext cx="17244" cy="13138"/>
            </a:xfrm>
            <a:custGeom>
              <a:avLst/>
              <a:gdLst/>
              <a:ahLst/>
              <a:cxnLst/>
              <a:rect l="l" t="t" r="r" b="b"/>
              <a:pathLst>
                <a:path w="189" h="144" extrusionOk="0">
                  <a:moveTo>
                    <a:pt x="54" y="1"/>
                  </a:moveTo>
                  <a:cubicBezTo>
                    <a:pt x="45" y="1"/>
                    <a:pt x="37" y="10"/>
                    <a:pt x="37" y="10"/>
                  </a:cubicBezTo>
                  <a:cubicBezTo>
                    <a:pt x="28" y="19"/>
                    <a:pt x="19" y="19"/>
                    <a:pt x="19" y="28"/>
                  </a:cubicBezTo>
                  <a:cubicBezTo>
                    <a:pt x="10" y="36"/>
                    <a:pt x="10" y="36"/>
                    <a:pt x="10" y="45"/>
                  </a:cubicBezTo>
                  <a:cubicBezTo>
                    <a:pt x="1" y="54"/>
                    <a:pt x="1" y="54"/>
                    <a:pt x="1" y="63"/>
                  </a:cubicBezTo>
                  <a:cubicBezTo>
                    <a:pt x="1" y="72"/>
                    <a:pt x="10" y="90"/>
                    <a:pt x="10" y="99"/>
                  </a:cubicBezTo>
                  <a:cubicBezTo>
                    <a:pt x="19" y="99"/>
                    <a:pt x="19" y="99"/>
                    <a:pt x="19" y="108"/>
                  </a:cubicBezTo>
                  <a:cubicBezTo>
                    <a:pt x="28" y="117"/>
                    <a:pt x="37" y="117"/>
                    <a:pt x="45" y="126"/>
                  </a:cubicBezTo>
                  <a:cubicBezTo>
                    <a:pt x="63" y="126"/>
                    <a:pt x="90" y="135"/>
                    <a:pt x="108" y="143"/>
                  </a:cubicBezTo>
                  <a:lnTo>
                    <a:pt x="135" y="143"/>
                  </a:lnTo>
                  <a:cubicBezTo>
                    <a:pt x="135" y="143"/>
                    <a:pt x="144" y="143"/>
                    <a:pt x="153" y="135"/>
                  </a:cubicBezTo>
                  <a:cubicBezTo>
                    <a:pt x="161" y="135"/>
                    <a:pt x="170" y="126"/>
                    <a:pt x="170" y="117"/>
                  </a:cubicBezTo>
                  <a:cubicBezTo>
                    <a:pt x="179" y="117"/>
                    <a:pt x="179" y="108"/>
                    <a:pt x="179" y="99"/>
                  </a:cubicBezTo>
                  <a:cubicBezTo>
                    <a:pt x="179" y="99"/>
                    <a:pt x="179" y="90"/>
                    <a:pt x="188" y="81"/>
                  </a:cubicBezTo>
                  <a:cubicBezTo>
                    <a:pt x="188" y="72"/>
                    <a:pt x="179" y="63"/>
                    <a:pt x="179" y="54"/>
                  </a:cubicBezTo>
                  <a:cubicBezTo>
                    <a:pt x="170" y="45"/>
                    <a:pt x="170" y="45"/>
                    <a:pt x="170" y="36"/>
                  </a:cubicBezTo>
                  <a:cubicBezTo>
                    <a:pt x="161" y="36"/>
                    <a:pt x="153" y="28"/>
                    <a:pt x="135" y="28"/>
                  </a:cubicBezTo>
                  <a:cubicBezTo>
                    <a:pt x="117" y="19"/>
                    <a:pt x="99" y="10"/>
                    <a:pt x="8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4" name="Google Shape;1124;p25"/>
            <p:cNvSpPr/>
            <p:nvPr/>
          </p:nvSpPr>
          <p:spPr>
            <a:xfrm>
              <a:off x="4276731" y="4117510"/>
              <a:ext cx="27736" cy="14507"/>
            </a:xfrm>
            <a:custGeom>
              <a:avLst/>
              <a:gdLst/>
              <a:ahLst/>
              <a:cxnLst/>
              <a:rect l="l" t="t" r="r" b="b"/>
              <a:pathLst>
                <a:path w="304" h="159" extrusionOk="0">
                  <a:moveTo>
                    <a:pt x="81" y="0"/>
                  </a:moveTo>
                  <a:cubicBezTo>
                    <a:pt x="63" y="0"/>
                    <a:pt x="45" y="0"/>
                    <a:pt x="36" y="9"/>
                  </a:cubicBezTo>
                  <a:cubicBezTo>
                    <a:pt x="18" y="18"/>
                    <a:pt x="9" y="27"/>
                    <a:pt x="9" y="45"/>
                  </a:cubicBezTo>
                  <a:cubicBezTo>
                    <a:pt x="0" y="71"/>
                    <a:pt x="18" y="116"/>
                    <a:pt x="45" y="116"/>
                  </a:cubicBezTo>
                  <a:cubicBezTo>
                    <a:pt x="107" y="134"/>
                    <a:pt x="170" y="143"/>
                    <a:pt x="223" y="152"/>
                  </a:cubicBezTo>
                  <a:cubicBezTo>
                    <a:pt x="232" y="156"/>
                    <a:pt x="241" y="158"/>
                    <a:pt x="249" y="158"/>
                  </a:cubicBezTo>
                  <a:cubicBezTo>
                    <a:pt x="257" y="158"/>
                    <a:pt x="264" y="156"/>
                    <a:pt x="268" y="152"/>
                  </a:cubicBezTo>
                  <a:cubicBezTo>
                    <a:pt x="286" y="143"/>
                    <a:pt x="295" y="125"/>
                    <a:pt x="304" y="116"/>
                  </a:cubicBezTo>
                  <a:cubicBezTo>
                    <a:pt x="304" y="80"/>
                    <a:pt x="295" y="45"/>
                    <a:pt x="259" y="36"/>
                  </a:cubicBezTo>
                  <a:cubicBezTo>
                    <a:pt x="197" y="27"/>
                    <a:pt x="143" y="9"/>
                    <a:pt x="8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5" name="Google Shape;1125;p25"/>
            <p:cNvSpPr/>
            <p:nvPr/>
          </p:nvSpPr>
          <p:spPr>
            <a:xfrm>
              <a:off x="4287314" y="4040780"/>
              <a:ext cx="30200" cy="16788"/>
            </a:xfrm>
            <a:custGeom>
              <a:avLst/>
              <a:gdLst/>
              <a:ahLst/>
              <a:cxnLst/>
              <a:rect l="l" t="t" r="r" b="b"/>
              <a:pathLst>
                <a:path w="331" h="184" extrusionOk="0">
                  <a:moveTo>
                    <a:pt x="66" y="0"/>
                  </a:moveTo>
                  <a:cubicBezTo>
                    <a:pt x="42" y="0"/>
                    <a:pt x="17" y="17"/>
                    <a:pt x="9" y="47"/>
                  </a:cubicBezTo>
                  <a:cubicBezTo>
                    <a:pt x="0" y="83"/>
                    <a:pt x="18" y="109"/>
                    <a:pt x="54" y="127"/>
                  </a:cubicBezTo>
                  <a:cubicBezTo>
                    <a:pt x="116" y="145"/>
                    <a:pt x="179" y="163"/>
                    <a:pt x="241" y="181"/>
                  </a:cubicBezTo>
                  <a:cubicBezTo>
                    <a:pt x="247" y="182"/>
                    <a:pt x="253" y="183"/>
                    <a:pt x="259" y="183"/>
                  </a:cubicBezTo>
                  <a:cubicBezTo>
                    <a:pt x="288" y="183"/>
                    <a:pt x="314" y="166"/>
                    <a:pt x="321" y="136"/>
                  </a:cubicBezTo>
                  <a:cubicBezTo>
                    <a:pt x="330" y="101"/>
                    <a:pt x="313" y="74"/>
                    <a:pt x="277" y="65"/>
                  </a:cubicBezTo>
                  <a:lnTo>
                    <a:pt x="81" y="2"/>
                  </a:lnTo>
                  <a:cubicBezTo>
                    <a:pt x="76" y="1"/>
                    <a:pt x="71" y="0"/>
                    <a:pt x="6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6" name="Google Shape;1126;p25"/>
            <p:cNvSpPr/>
            <p:nvPr/>
          </p:nvSpPr>
          <p:spPr>
            <a:xfrm>
              <a:off x="4344246" y="4149169"/>
              <a:ext cx="20437" cy="12956"/>
            </a:xfrm>
            <a:custGeom>
              <a:avLst/>
              <a:gdLst/>
              <a:ahLst/>
              <a:cxnLst/>
              <a:rect l="l" t="t" r="r" b="b"/>
              <a:pathLst>
                <a:path w="224" h="142" extrusionOk="0">
                  <a:moveTo>
                    <a:pt x="81" y="1"/>
                  </a:moveTo>
                  <a:cubicBezTo>
                    <a:pt x="63" y="1"/>
                    <a:pt x="45" y="1"/>
                    <a:pt x="36" y="10"/>
                  </a:cubicBezTo>
                  <a:cubicBezTo>
                    <a:pt x="19" y="19"/>
                    <a:pt x="10" y="28"/>
                    <a:pt x="1" y="46"/>
                  </a:cubicBezTo>
                  <a:cubicBezTo>
                    <a:pt x="1" y="63"/>
                    <a:pt x="1" y="81"/>
                    <a:pt x="10" y="90"/>
                  </a:cubicBezTo>
                  <a:cubicBezTo>
                    <a:pt x="19" y="108"/>
                    <a:pt x="36" y="117"/>
                    <a:pt x="45" y="117"/>
                  </a:cubicBezTo>
                  <a:cubicBezTo>
                    <a:pt x="81" y="126"/>
                    <a:pt x="117" y="135"/>
                    <a:pt x="144" y="135"/>
                  </a:cubicBezTo>
                  <a:cubicBezTo>
                    <a:pt x="152" y="139"/>
                    <a:pt x="161" y="141"/>
                    <a:pt x="169" y="141"/>
                  </a:cubicBezTo>
                  <a:cubicBezTo>
                    <a:pt x="177" y="141"/>
                    <a:pt x="184" y="139"/>
                    <a:pt x="188" y="135"/>
                  </a:cubicBezTo>
                  <a:cubicBezTo>
                    <a:pt x="206" y="126"/>
                    <a:pt x="215" y="108"/>
                    <a:pt x="224" y="99"/>
                  </a:cubicBezTo>
                  <a:cubicBezTo>
                    <a:pt x="224" y="81"/>
                    <a:pt x="224" y="63"/>
                    <a:pt x="215" y="46"/>
                  </a:cubicBezTo>
                  <a:cubicBezTo>
                    <a:pt x="206" y="37"/>
                    <a:pt x="197" y="28"/>
                    <a:pt x="179" y="19"/>
                  </a:cubicBezTo>
                  <a:cubicBezTo>
                    <a:pt x="144" y="19"/>
                    <a:pt x="117" y="10"/>
                    <a:pt x="8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7" name="Google Shape;1127;p25"/>
            <p:cNvSpPr/>
            <p:nvPr/>
          </p:nvSpPr>
          <p:spPr>
            <a:xfrm>
              <a:off x="4353187" y="4065414"/>
              <a:ext cx="14781" cy="11405"/>
            </a:xfrm>
            <a:custGeom>
              <a:avLst/>
              <a:gdLst/>
              <a:ahLst/>
              <a:cxnLst/>
              <a:rect l="l" t="t" r="r" b="b"/>
              <a:pathLst>
                <a:path w="162" h="125" extrusionOk="0">
                  <a:moveTo>
                    <a:pt x="63" y="0"/>
                  </a:moveTo>
                  <a:cubicBezTo>
                    <a:pt x="54" y="0"/>
                    <a:pt x="46" y="9"/>
                    <a:pt x="37" y="9"/>
                  </a:cubicBezTo>
                  <a:cubicBezTo>
                    <a:pt x="37" y="9"/>
                    <a:pt x="28" y="18"/>
                    <a:pt x="19" y="18"/>
                  </a:cubicBezTo>
                  <a:cubicBezTo>
                    <a:pt x="10" y="27"/>
                    <a:pt x="10" y="36"/>
                    <a:pt x="10" y="45"/>
                  </a:cubicBezTo>
                  <a:cubicBezTo>
                    <a:pt x="1" y="54"/>
                    <a:pt x="1" y="54"/>
                    <a:pt x="1" y="63"/>
                  </a:cubicBezTo>
                  <a:cubicBezTo>
                    <a:pt x="1" y="71"/>
                    <a:pt x="1" y="80"/>
                    <a:pt x="1" y="80"/>
                  </a:cubicBezTo>
                  <a:cubicBezTo>
                    <a:pt x="10" y="89"/>
                    <a:pt x="10" y="98"/>
                    <a:pt x="19" y="107"/>
                  </a:cubicBezTo>
                  <a:cubicBezTo>
                    <a:pt x="28" y="116"/>
                    <a:pt x="28" y="116"/>
                    <a:pt x="37" y="116"/>
                  </a:cubicBezTo>
                  <a:cubicBezTo>
                    <a:pt x="46" y="125"/>
                    <a:pt x="54" y="125"/>
                    <a:pt x="63" y="125"/>
                  </a:cubicBezTo>
                  <a:lnTo>
                    <a:pt x="126" y="125"/>
                  </a:lnTo>
                  <a:cubicBezTo>
                    <a:pt x="135" y="116"/>
                    <a:pt x="144" y="116"/>
                    <a:pt x="144" y="107"/>
                  </a:cubicBezTo>
                  <a:cubicBezTo>
                    <a:pt x="153" y="107"/>
                    <a:pt x="153" y="98"/>
                    <a:pt x="161" y="89"/>
                  </a:cubicBezTo>
                  <a:cubicBezTo>
                    <a:pt x="161" y="80"/>
                    <a:pt x="161" y="71"/>
                    <a:pt x="161" y="63"/>
                  </a:cubicBezTo>
                  <a:cubicBezTo>
                    <a:pt x="161" y="63"/>
                    <a:pt x="161" y="54"/>
                    <a:pt x="161" y="54"/>
                  </a:cubicBezTo>
                  <a:cubicBezTo>
                    <a:pt x="161" y="36"/>
                    <a:pt x="153" y="27"/>
                    <a:pt x="144" y="18"/>
                  </a:cubicBezTo>
                  <a:lnTo>
                    <a:pt x="135" y="9"/>
                  </a:lnTo>
                  <a:cubicBezTo>
                    <a:pt x="126" y="9"/>
                    <a:pt x="117" y="0"/>
                    <a:pt x="9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8" name="Google Shape;1128;p25"/>
            <p:cNvSpPr/>
            <p:nvPr/>
          </p:nvSpPr>
          <p:spPr>
            <a:xfrm>
              <a:off x="4271804" y="4218418"/>
              <a:ext cx="22080" cy="10675"/>
            </a:xfrm>
            <a:custGeom>
              <a:avLst/>
              <a:gdLst/>
              <a:ahLst/>
              <a:cxnLst/>
              <a:rect l="l" t="t" r="r" b="b"/>
              <a:pathLst>
                <a:path w="242" h="117" extrusionOk="0">
                  <a:moveTo>
                    <a:pt x="63" y="0"/>
                  </a:moveTo>
                  <a:cubicBezTo>
                    <a:pt x="45" y="0"/>
                    <a:pt x="28" y="9"/>
                    <a:pt x="19" y="18"/>
                  </a:cubicBezTo>
                  <a:cubicBezTo>
                    <a:pt x="10" y="27"/>
                    <a:pt x="1" y="45"/>
                    <a:pt x="1" y="63"/>
                  </a:cubicBezTo>
                  <a:cubicBezTo>
                    <a:pt x="1" y="72"/>
                    <a:pt x="10" y="89"/>
                    <a:pt x="19" y="98"/>
                  </a:cubicBezTo>
                  <a:cubicBezTo>
                    <a:pt x="28" y="116"/>
                    <a:pt x="45" y="116"/>
                    <a:pt x="63" y="116"/>
                  </a:cubicBezTo>
                  <a:lnTo>
                    <a:pt x="179" y="116"/>
                  </a:lnTo>
                  <a:cubicBezTo>
                    <a:pt x="197" y="116"/>
                    <a:pt x="215" y="116"/>
                    <a:pt x="224" y="98"/>
                  </a:cubicBezTo>
                  <a:cubicBezTo>
                    <a:pt x="233" y="89"/>
                    <a:pt x="242" y="72"/>
                    <a:pt x="242" y="63"/>
                  </a:cubicBezTo>
                  <a:cubicBezTo>
                    <a:pt x="242" y="45"/>
                    <a:pt x="233" y="27"/>
                    <a:pt x="224" y="18"/>
                  </a:cubicBezTo>
                  <a:cubicBezTo>
                    <a:pt x="206" y="9"/>
                    <a:pt x="197" y="0"/>
                    <a:pt x="1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9" name="Google Shape;1129;p25"/>
            <p:cNvSpPr/>
            <p:nvPr/>
          </p:nvSpPr>
          <p:spPr>
            <a:xfrm>
              <a:off x="4275088" y="4307101"/>
              <a:ext cx="22080" cy="10675"/>
            </a:xfrm>
            <a:custGeom>
              <a:avLst/>
              <a:gdLst/>
              <a:ahLst/>
              <a:cxnLst/>
              <a:rect l="l" t="t" r="r" b="b"/>
              <a:pathLst>
                <a:path w="242" h="117" extrusionOk="0">
                  <a:moveTo>
                    <a:pt x="63" y="1"/>
                  </a:moveTo>
                  <a:cubicBezTo>
                    <a:pt x="45" y="1"/>
                    <a:pt x="36" y="1"/>
                    <a:pt x="18" y="18"/>
                  </a:cubicBezTo>
                  <a:cubicBezTo>
                    <a:pt x="9" y="27"/>
                    <a:pt x="0" y="45"/>
                    <a:pt x="0" y="54"/>
                  </a:cubicBezTo>
                  <a:cubicBezTo>
                    <a:pt x="0" y="72"/>
                    <a:pt x="9" y="90"/>
                    <a:pt x="18" y="99"/>
                  </a:cubicBezTo>
                  <a:cubicBezTo>
                    <a:pt x="36" y="117"/>
                    <a:pt x="45" y="117"/>
                    <a:pt x="63" y="117"/>
                  </a:cubicBezTo>
                  <a:lnTo>
                    <a:pt x="179" y="117"/>
                  </a:lnTo>
                  <a:cubicBezTo>
                    <a:pt x="197" y="117"/>
                    <a:pt x="215" y="117"/>
                    <a:pt x="224" y="99"/>
                  </a:cubicBezTo>
                  <a:cubicBezTo>
                    <a:pt x="232" y="90"/>
                    <a:pt x="241" y="72"/>
                    <a:pt x="241" y="54"/>
                  </a:cubicBezTo>
                  <a:cubicBezTo>
                    <a:pt x="241" y="45"/>
                    <a:pt x="232" y="27"/>
                    <a:pt x="224" y="18"/>
                  </a:cubicBezTo>
                  <a:cubicBezTo>
                    <a:pt x="215" y="1"/>
                    <a:pt x="197" y="1"/>
                    <a:pt x="17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0" name="Google Shape;1130;p25"/>
            <p:cNvSpPr/>
            <p:nvPr/>
          </p:nvSpPr>
          <p:spPr>
            <a:xfrm>
              <a:off x="4330469" y="4342136"/>
              <a:ext cx="13047" cy="11496"/>
            </a:xfrm>
            <a:custGeom>
              <a:avLst/>
              <a:gdLst/>
              <a:ahLst/>
              <a:cxnLst/>
              <a:rect l="l" t="t" r="r" b="b"/>
              <a:pathLst>
                <a:path w="143" h="126" extrusionOk="0">
                  <a:moveTo>
                    <a:pt x="63" y="0"/>
                  </a:moveTo>
                  <a:cubicBezTo>
                    <a:pt x="54" y="0"/>
                    <a:pt x="45" y="0"/>
                    <a:pt x="36" y="9"/>
                  </a:cubicBezTo>
                  <a:cubicBezTo>
                    <a:pt x="27" y="9"/>
                    <a:pt x="18" y="18"/>
                    <a:pt x="18" y="18"/>
                  </a:cubicBezTo>
                  <a:cubicBezTo>
                    <a:pt x="9" y="27"/>
                    <a:pt x="9" y="36"/>
                    <a:pt x="0" y="36"/>
                  </a:cubicBezTo>
                  <a:cubicBezTo>
                    <a:pt x="0" y="45"/>
                    <a:pt x="0" y="54"/>
                    <a:pt x="0" y="63"/>
                  </a:cubicBezTo>
                  <a:cubicBezTo>
                    <a:pt x="0" y="72"/>
                    <a:pt x="0" y="72"/>
                    <a:pt x="0" y="80"/>
                  </a:cubicBezTo>
                  <a:cubicBezTo>
                    <a:pt x="0" y="89"/>
                    <a:pt x="9" y="98"/>
                    <a:pt x="18" y="107"/>
                  </a:cubicBezTo>
                  <a:lnTo>
                    <a:pt x="27" y="116"/>
                  </a:lnTo>
                  <a:cubicBezTo>
                    <a:pt x="36" y="125"/>
                    <a:pt x="45" y="125"/>
                    <a:pt x="63" y="125"/>
                  </a:cubicBezTo>
                  <a:lnTo>
                    <a:pt x="80" y="125"/>
                  </a:lnTo>
                  <a:cubicBezTo>
                    <a:pt x="89" y="125"/>
                    <a:pt x="98" y="125"/>
                    <a:pt x="107" y="116"/>
                  </a:cubicBezTo>
                  <a:cubicBezTo>
                    <a:pt x="107" y="116"/>
                    <a:pt x="116" y="116"/>
                    <a:pt x="125" y="107"/>
                  </a:cubicBezTo>
                  <a:cubicBezTo>
                    <a:pt x="125" y="98"/>
                    <a:pt x="134" y="98"/>
                    <a:pt x="134" y="89"/>
                  </a:cubicBezTo>
                  <a:cubicBezTo>
                    <a:pt x="143" y="80"/>
                    <a:pt x="143" y="72"/>
                    <a:pt x="143" y="63"/>
                  </a:cubicBezTo>
                  <a:cubicBezTo>
                    <a:pt x="143" y="54"/>
                    <a:pt x="143" y="54"/>
                    <a:pt x="143" y="45"/>
                  </a:cubicBezTo>
                  <a:cubicBezTo>
                    <a:pt x="134" y="36"/>
                    <a:pt x="134" y="27"/>
                    <a:pt x="125" y="18"/>
                  </a:cubicBezTo>
                  <a:lnTo>
                    <a:pt x="107" y="9"/>
                  </a:lnTo>
                  <a:cubicBezTo>
                    <a:pt x="98" y="0"/>
                    <a:pt x="89" y="0"/>
                    <a:pt x="8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1" name="Google Shape;1131;p25"/>
            <p:cNvSpPr/>
            <p:nvPr/>
          </p:nvSpPr>
          <p:spPr>
            <a:xfrm>
              <a:off x="4341053" y="4278635"/>
              <a:ext cx="23631" cy="14689"/>
            </a:xfrm>
            <a:custGeom>
              <a:avLst/>
              <a:gdLst/>
              <a:ahLst/>
              <a:cxnLst/>
              <a:rect l="l" t="t" r="r" b="b"/>
              <a:pathLst>
                <a:path w="259" h="161" extrusionOk="0">
                  <a:moveTo>
                    <a:pt x="179" y="0"/>
                  </a:moveTo>
                  <a:cubicBezTo>
                    <a:pt x="134" y="18"/>
                    <a:pt x="89" y="27"/>
                    <a:pt x="45" y="36"/>
                  </a:cubicBezTo>
                  <a:cubicBezTo>
                    <a:pt x="27" y="45"/>
                    <a:pt x="18" y="54"/>
                    <a:pt x="9" y="63"/>
                  </a:cubicBezTo>
                  <a:cubicBezTo>
                    <a:pt x="0" y="81"/>
                    <a:pt x="0" y="99"/>
                    <a:pt x="0" y="116"/>
                  </a:cubicBezTo>
                  <a:cubicBezTo>
                    <a:pt x="9" y="143"/>
                    <a:pt x="45" y="161"/>
                    <a:pt x="80" y="161"/>
                  </a:cubicBezTo>
                  <a:cubicBezTo>
                    <a:pt x="125" y="143"/>
                    <a:pt x="170" y="134"/>
                    <a:pt x="214" y="125"/>
                  </a:cubicBezTo>
                  <a:cubicBezTo>
                    <a:pt x="232" y="116"/>
                    <a:pt x="241" y="107"/>
                    <a:pt x="250" y="99"/>
                  </a:cubicBezTo>
                  <a:cubicBezTo>
                    <a:pt x="259" y="81"/>
                    <a:pt x="259" y="63"/>
                    <a:pt x="259" y="45"/>
                  </a:cubicBezTo>
                  <a:cubicBezTo>
                    <a:pt x="250" y="18"/>
                    <a:pt x="214" y="0"/>
                    <a:pt x="1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2" name="Google Shape;1132;p25"/>
            <p:cNvSpPr/>
            <p:nvPr/>
          </p:nvSpPr>
          <p:spPr>
            <a:xfrm>
              <a:off x="4289777" y="4390126"/>
              <a:ext cx="32572" cy="13229"/>
            </a:xfrm>
            <a:custGeom>
              <a:avLst/>
              <a:gdLst/>
              <a:ahLst/>
              <a:cxnLst/>
              <a:rect l="l" t="t" r="r" b="b"/>
              <a:pathLst>
                <a:path w="357" h="145" extrusionOk="0">
                  <a:moveTo>
                    <a:pt x="294" y="1"/>
                  </a:moveTo>
                  <a:cubicBezTo>
                    <a:pt x="214" y="9"/>
                    <a:pt x="134" y="18"/>
                    <a:pt x="63" y="27"/>
                  </a:cubicBezTo>
                  <a:cubicBezTo>
                    <a:pt x="45" y="27"/>
                    <a:pt x="27" y="27"/>
                    <a:pt x="18" y="45"/>
                  </a:cubicBezTo>
                  <a:cubicBezTo>
                    <a:pt x="9" y="54"/>
                    <a:pt x="0" y="72"/>
                    <a:pt x="0" y="81"/>
                  </a:cubicBezTo>
                  <a:cubicBezTo>
                    <a:pt x="0" y="113"/>
                    <a:pt x="21" y="145"/>
                    <a:pt x="52" y="145"/>
                  </a:cubicBezTo>
                  <a:cubicBezTo>
                    <a:pt x="55" y="145"/>
                    <a:pt x="59" y="144"/>
                    <a:pt x="63" y="143"/>
                  </a:cubicBezTo>
                  <a:cubicBezTo>
                    <a:pt x="134" y="134"/>
                    <a:pt x="214" y="134"/>
                    <a:pt x="294" y="125"/>
                  </a:cubicBezTo>
                  <a:cubicBezTo>
                    <a:pt x="312" y="117"/>
                    <a:pt x="321" y="117"/>
                    <a:pt x="339" y="108"/>
                  </a:cubicBezTo>
                  <a:cubicBezTo>
                    <a:pt x="348" y="90"/>
                    <a:pt x="357" y="72"/>
                    <a:pt x="357" y="63"/>
                  </a:cubicBezTo>
                  <a:cubicBezTo>
                    <a:pt x="348" y="27"/>
                    <a:pt x="330" y="1"/>
                    <a:pt x="29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3" name="Google Shape;1133;p25"/>
            <p:cNvSpPr/>
            <p:nvPr/>
          </p:nvSpPr>
          <p:spPr>
            <a:xfrm>
              <a:off x="4359756" y="4384287"/>
              <a:ext cx="31842" cy="16697"/>
            </a:xfrm>
            <a:custGeom>
              <a:avLst/>
              <a:gdLst/>
              <a:ahLst/>
              <a:cxnLst/>
              <a:rect l="l" t="t" r="r" b="b"/>
              <a:pathLst>
                <a:path w="349" h="183" extrusionOk="0">
                  <a:moveTo>
                    <a:pt x="279" y="0"/>
                  </a:moveTo>
                  <a:cubicBezTo>
                    <a:pt x="275" y="0"/>
                    <a:pt x="272" y="1"/>
                    <a:pt x="268" y="2"/>
                  </a:cubicBezTo>
                  <a:lnTo>
                    <a:pt x="54" y="65"/>
                  </a:lnTo>
                  <a:cubicBezTo>
                    <a:pt x="18" y="73"/>
                    <a:pt x="0" y="109"/>
                    <a:pt x="9" y="136"/>
                  </a:cubicBezTo>
                  <a:cubicBezTo>
                    <a:pt x="17" y="165"/>
                    <a:pt x="42" y="183"/>
                    <a:pt x="66" y="183"/>
                  </a:cubicBezTo>
                  <a:cubicBezTo>
                    <a:pt x="71" y="183"/>
                    <a:pt x="76" y="182"/>
                    <a:pt x="81" y="181"/>
                  </a:cubicBezTo>
                  <a:cubicBezTo>
                    <a:pt x="152" y="163"/>
                    <a:pt x="223" y="145"/>
                    <a:pt x="295" y="127"/>
                  </a:cubicBezTo>
                  <a:cubicBezTo>
                    <a:pt x="330" y="118"/>
                    <a:pt x="348" y="82"/>
                    <a:pt x="339" y="47"/>
                  </a:cubicBezTo>
                  <a:cubicBezTo>
                    <a:pt x="332" y="24"/>
                    <a:pt x="304" y="0"/>
                    <a:pt x="2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4" name="Google Shape;1134;p25"/>
            <p:cNvSpPr/>
            <p:nvPr/>
          </p:nvSpPr>
          <p:spPr>
            <a:xfrm>
              <a:off x="4367876" y="4319326"/>
              <a:ext cx="16332" cy="11496"/>
            </a:xfrm>
            <a:custGeom>
              <a:avLst/>
              <a:gdLst/>
              <a:ahLst/>
              <a:cxnLst/>
              <a:rect l="l" t="t" r="r" b="b"/>
              <a:pathLst>
                <a:path w="179" h="126" extrusionOk="0">
                  <a:moveTo>
                    <a:pt x="36" y="0"/>
                  </a:moveTo>
                  <a:cubicBezTo>
                    <a:pt x="27" y="9"/>
                    <a:pt x="18" y="9"/>
                    <a:pt x="18" y="18"/>
                  </a:cubicBezTo>
                  <a:cubicBezTo>
                    <a:pt x="9" y="18"/>
                    <a:pt x="0" y="27"/>
                    <a:pt x="0" y="36"/>
                  </a:cubicBezTo>
                  <a:cubicBezTo>
                    <a:pt x="0" y="45"/>
                    <a:pt x="0" y="54"/>
                    <a:pt x="0" y="63"/>
                  </a:cubicBezTo>
                  <a:cubicBezTo>
                    <a:pt x="0" y="63"/>
                    <a:pt x="0" y="72"/>
                    <a:pt x="0" y="81"/>
                  </a:cubicBezTo>
                  <a:cubicBezTo>
                    <a:pt x="0" y="90"/>
                    <a:pt x="9" y="99"/>
                    <a:pt x="18" y="107"/>
                  </a:cubicBezTo>
                  <a:lnTo>
                    <a:pt x="27" y="116"/>
                  </a:lnTo>
                  <a:cubicBezTo>
                    <a:pt x="36" y="116"/>
                    <a:pt x="45" y="125"/>
                    <a:pt x="54" y="125"/>
                  </a:cubicBezTo>
                  <a:lnTo>
                    <a:pt x="116" y="125"/>
                  </a:lnTo>
                  <a:cubicBezTo>
                    <a:pt x="125" y="125"/>
                    <a:pt x="134" y="116"/>
                    <a:pt x="143" y="116"/>
                  </a:cubicBezTo>
                  <a:cubicBezTo>
                    <a:pt x="143" y="116"/>
                    <a:pt x="152" y="107"/>
                    <a:pt x="161" y="107"/>
                  </a:cubicBezTo>
                  <a:cubicBezTo>
                    <a:pt x="161" y="99"/>
                    <a:pt x="170" y="90"/>
                    <a:pt x="170" y="81"/>
                  </a:cubicBezTo>
                  <a:cubicBezTo>
                    <a:pt x="179" y="81"/>
                    <a:pt x="179" y="72"/>
                    <a:pt x="179" y="63"/>
                  </a:cubicBezTo>
                  <a:cubicBezTo>
                    <a:pt x="179" y="54"/>
                    <a:pt x="179" y="54"/>
                    <a:pt x="179" y="45"/>
                  </a:cubicBezTo>
                  <a:cubicBezTo>
                    <a:pt x="170" y="36"/>
                    <a:pt x="170" y="27"/>
                    <a:pt x="161" y="18"/>
                  </a:cubicBezTo>
                  <a:cubicBezTo>
                    <a:pt x="152" y="18"/>
                    <a:pt x="152" y="9"/>
                    <a:pt x="143" y="9"/>
                  </a:cubicBezTo>
                  <a:cubicBezTo>
                    <a:pt x="134" y="0"/>
                    <a:pt x="125" y="0"/>
                    <a:pt x="11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5" name="Google Shape;1135;p25"/>
            <p:cNvSpPr/>
            <p:nvPr/>
          </p:nvSpPr>
          <p:spPr>
            <a:xfrm>
              <a:off x="4344246" y="4416950"/>
              <a:ext cx="26185" cy="10675"/>
            </a:xfrm>
            <a:custGeom>
              <a:avLst/>
              <a:gdLst/>
              <a:ahLst/>
              <a:cxnLst/>
              <a:rect l="l" t="t" r="r" b="b"/>
              <a:pathLst>
                <a:path w="287" h="117" extrusionOk="0">
                  <a:moveTo>
                    <a:pt x="63" y="1"/>
                  </a:moveTo>
                  <a:cubicBezTo>
                    <a:pt x="36" y="1"/>
                    <a:pt x="1" y="28"/>
                    <a:pt x="1" y="63"/>
                  </a:cubicBezTo>
                  <a:cubicBezTo>
                    <a:pt x="1" y="90"/>
                    <a:pt x="28" y="117"/>
                    <a:pt x="63" y="117"/>
                  </a:cubicBezTo>
                  <a:lnTo>
                    <a:pt x="224" y="117"/>
                  </a:lnTo>
                  <a:cubicBezTo>
                    <a:pt x="251" y="117"/>
                    <a:pt x="286" y="90"/>
                    <a:pt x="277" y="63"/>
                  </a:cubicBezTo>
                  <a:cubicBezTo>
                    <a:pt x="277" y="28"/>
                    <a:pt x="251" y="1"/>
                    <a:pt x="22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6" name="Google Shape;1136;p25"/>
            <p:cNvSpPr/>
            <p:nvPr/>
          </p:nvSpPr>
          <p:spPr>
            <a:xfrm>
              <a:off x="4330469" y="4480451"/>
              <a:ext cx="21988" cy="16423"/>
            </a:xfrm>
            <a:custGeom>
              <a:avLst/>
              <a:gdLst/>
              <a:ahLst/>
              <a:cxnLst/>
              <a:rect l="l" t="t" r="r" b="b"/>
              <a:pathLst>
                <a:path w="241" h="180" extrusionOk="0">
                  <a:moveTo>
                    <a:pt x="179" y="1"/>
                  </a:moveTo>
                  <a:cubicBezTo>
                    <a:pt x="170" y="1"/>
                    <a:pt x="152" y="1"/>
                    <a:pt x="143" y="10"/>
                  </a:cubicBezTo>
                  <a:cubicBezTo>
                    <a:pt x="107" y="28"/>
                    <a:pt x="71" y="45"/>
                    <a:pt x="27" y="63"/>
                  </a:cubicBezTo>
                  <a:cubicBezTo>
                    <a:pt x="18" y="72"/>
                    <a:pt x="0" y="90"/>
                    <a:pt x="0" y="99"/>
                  </a:cubicBezTo>
                  <a:cubicBezTo>
                    <a:pt x="0" y="117"/>
                    <a:pt x="0" y="135"/>
                    <a:pt x="9" y="152"/>
                  </a:cubicBezTo>
                  <a:cubicBezTo>
                    <a:pt x="18" y="161"/>
                    <a:pt x="27" y="179"/>
                    <a:pt x="45" y="179"/>
                  </a:cubicBezTo>
                  <a:lnTo>
                    <a:pt x="63" y="179"/>
                  </a:lnTo>
                  <a:cubicBezTo>
                    <a:pt x="71" y="179"/>
                    <a:pt x="80" y="179"/>
                    <a:pt x="89" y="170"/>
                  </a:cubicBezTo>
                  <a:lnTo>
                    <a:pt x="205" y="117"/>
                  </a:lnTo>
                  <a:cubicBezTo>
                    <a:pt x="223" y="108"/>
                    <a:pt x="232" y="90"/>
                    <a:pt x="232" y="81"/>
                  </a:cubicBezTo>
                  <a:cubicBezTo>
                    <a:pt x="241" y="63"/>
                    <a:pt x="241" y="45"/>
                    <a:pt x="232" y="36"/>
                  </a:cubicBezTo>
                  <a:cubicBezTo>
                    <a:pt x="223" y="19"/>
                    <a:pt x="205" y="10"/>
                    <a:pt x="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7" name="Google Shape;1137;p25"/>
            <p:cNvSpPr/>
            <p:nvPr/>
          </p:nvSpPr>
          <p:spPr>
            <a:xfrm>
              <a:off x="4377639" y="4451985"/>
              <a:ext cx="21258" cy="14781"/>
            </a:xfrm>
            <a:custGeom>
              <a:avLst/>
              <a:gdLst/>
              <a:ahLst/>
              <a:cxnLst/>
              <a:rect l="l" t="t" r="r" b="b"/>
              <a:pathLst>
                <a:path w="233" h="162" extrusionOk="0">
                  <a:moveTo>
                    <a:pt x="152" y="1"/>
                  </a:moveTo>
                  <a:lnTo>
                    <a:pt x="54" y="45"/>
                  </a:lnTo>
                  <a:cubicBezTo>
                    <a:pt x="45" y="45"/>
                    <a:pt x="36" y="45"/>
                    <a:pt x="27" y="54"/>
                  </a:cubicBezTo>
                  <a:cubicBezTo>
                    <a:pt x="27" y="54"/>
                    <a:pt x="18" y="63"/>
                    <a:pt x="18" y="72"/>
                  </a:cubicBezTo>
                  <a:cubicBezTo>
                    <a:pt x="9" y="81"/>
                    <a:pt x="1" y="108"/>
                    <a:pt x="9" y="117"/>
                  </a:cubicBezTo>
                  <a:cubicBezTo>
                    <a:pt x="9" y="134"/>
                    <a:pt x="18" y="143"/>
                    <a:pt x="36" y="152"/>
                  </a:cubicBezTo>
                  <a:cubicBezTo>
                    <a:pt x="45" y="161"/>
                    <a:pt x="45" y="161"/>
                    <a:pt x="54" y="161"/>
                  </a:cubicBezTo>
                  <a:lnTo>
                    <a:pt x="81" y="161"/>
                  </a:lnTo>
                  <a:cubicBezTo>
                    <a:pt x="117" y="152"/>
                    <a:pt x="152" y="134"/>
                    <a:pt x="179" y="125"/>
                  </a:cubicBezTo>
                  <a:cubicBezTo>
                    <a:pt x="188" y="117"/>
                    <a:pt x="197" y="117"/>
                    <a:pt x="206" y="108"/>
                  </a:cubicBezTo>
                  <a:cubicBezTo>
                    <a:pt x="206" y="108"/>
                    <a:pt x="215" y="99"/>
                    <a:pt x="215" y="99"/>
                  </a:cubicBezTo>
                  <a:cubicBezTo>
                    <a:pt x="224" y="81"/>
                    <a:pt x="232" y="63"/>
                    <a:pt x="224" y="45"/>
                  </a:cubicBezTo>
                  <a:cubicBezTo>
                    <a:pt x="215" y="36"/>
                    <a:pt x="206" y="18"/>
                    <a:pt x="197" y="9"/>
                  </a:cubicBezTo>
                  <a:lnTo>
                    <a:pt x="17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8" name="Google Shape;1138;p25"/>
            <p:cNvSpPr/>
            <p:nvPr/>
          </p:nvSpPr>
          <p:spPr>
            <a:xfrm>
              <a:off x="4413495" y="4484556"/>
              <a:ext cx="17153" cy="13959"/>
            </a:xfrm>
            <a:custGeom>
              <a:avLst/>
              <a:gdLst/>
              <a:ahLst/>
              <a:cxnLst/>
              <a:rect l="l" t="t" r="r" b="b"/>
              <a:pathLst>
                <a:path w="188" h="153" extrusionOk="0">
                  <a:moveTo>
                    <a:pt x="125" y="0"/>
                  </a:moveTo>
                  <a:cubicBezTo>
                    <a:pt x="116" y="9"/>
                    <a:pt x="98" y="9"/>
                    <a:pt x="89" y="9"/>
                  </a:cubicBezTo>
                  <a:cubicBezTo>
                    <a:pt x="89" y="9"/>
                    <a:pt x="89" y="9"/>
                    <a:pt x="89" y="9"/>
                  </a:cubicBezTo>
                  <a:lnTo>
                    <a:pt x="89" y="9"/>
                  </a:lnTo>
                  <a:cubicBezTo>
                    <a:pt x="71" y="27"/>
                    <a:pt x="54" y="36"/>
                    <a:pt x="36" y="45"/>
                  </a:cubicBezTo>
                  <a:cubicBezTo>
                    <a:pt x="27" y="45"/>
                    <a:pt x="18" y="54"/>
                    <a:pt x="18" y="54"/>
                  </a:cubicBezTo>
                  <a:cubicBezTo>
                    <a:pt x="9" y="63"/>
                    <a:pt x="9" y="72"/>
                    <a:pt x="0" y="81"/>
                  </a:cubicBezTo>
                  <a:cubicBezTo>
                    <a:pt x="0" y="90"/>
                    <a:pt x="0" y="99"/>
                    <a:pt x="0" y="107"/>
                  </a:cubicBezTo>
                  <a:cubicBezTo>
                    <a:pt x="0" y="107"/>
                    <a:pt x="9" y="116"/>
                    <a:pt x="9" y="125"/>
                  </a:cubicBezTo>
                  <a:cubicBezTo>
                    <a:pt x="9" y="134"/>
                    <a:pt x="18" y="134"/>
                    <a:pt x="18" y="134"/>
                  </a:cubicBezTo>
                  <a:cubicBezTo>
                    <a:pt x="27" y="143"/>
                    <a:pt x="36" y="152"/>
                    <a:pt x="45" y="152"/>
                  </a:cubicBezTo>
                  <a:lnTo>
                    <a:pt x="116" y="152"/>
                  </a:lnTo>
                  <a:cubicBezTo>
                    <a:pt x="125" y="134"/>
                    <a:pt x="143" y="125"/>
                    <a:pt x="152" y="116"/>
                  </a:cubicBezTo>
                  <a:lnTo>
                    <a:pt x="152" y="116"/>
                  </a:lnTo>
                  <a:cubicBezTo>
                    <a:pt x="152" y="116"/>
                    <a:pt x="152" y="116"/>
                    <a:pt x="152" y="116"/>
                  </a:cubicBezTo>
                  <a:cubicBezTo>
                    <a:pt x="161" y="116"/>
                    <a:pt x="170" y="107"/>
                    <a:pt x="170" y="107"/>
                  </a:cubicBezTo>
                  <a:cubicBezTo>
                    <a:pt x="178" y="99"/>
                    <a:pt x="178" y="90"/>
                    <a:pt x="187" y="81"/>
                  </a:cubicBezTo>
                  <a:cubicBezTo>
                    <a:pt x="187" y="72"/>
                    <a:pt x="187" y="63"/>
                    <a:pt x="187" y="54"/>
                  </a:cubicBezTo>
                  <a:cubicBezTo>
                    <a:pt x="187" y="54"/>
                    <a:pt x="178" y="45"/>
                    <a:pt x="178" y="36"/>
                  </a:cubicBezTo>
                  <a:cubicBezTo>
                    <a:pt x="170" y="27"/>
                    <a:pt x="170" y="27"/>
                    <a:pt x="170" y="27"/>
                  </a:cubicBezTo>
                  <a:cubicBezTo>
                    <a:pt x="161" y="18"/>
                    <a:pt x="152" y="9"/>
                    <a:pt x="143" y="9"/>
                  </a:cubicBezTo>
                  <a:cubicBezTo>
                    <a:pt x="134" y="9"/>
                    <a:pt x="125" y="9"/>
                    <a:pt x="12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9" name="Google Shape;1139;p25"/>
            <p:cNvSpPr/>
            <p:nvPr/>
          </p:nvSpPr>
          <p:spPr>
            <a:xfrm>
              <a:off x="4410210" y="4530084"/>
              <a:ext cx="17974" cy="16423"/>
            </a:xfrm>
            <a:custGeom>
              <a:avLst/>
              <a:gdLst/>
              <a:ahLst/>
              <a:cxnLst/>
              <a:rect l="l" t="t" r="r" b="b"/>
              <a:pathLst>
                <a:path w="197" h="180" extrusionOk="0">
                  <a:moveTo>
                    <a:pt x="134" y="1"/>
                  </a:moveTo>
                  <a:cubicBezTo>
                    <a:pt x="125" y="1"/>
                    <a:pt x="116" y="1"/>
                    <a:pt x="107" y="10"/>
                  </a:cubicBezTo>
                  <a:cubicBezTo>
                    <a:pt x="81" y="28"/>
                    <a:pt x="54" y="46"/>
                    <a:pt x="27" y="63"/>
                  </a:cubicBezTo>
                  <a:cubicBezTo>
                    <a:pt x="18" y="72"/>
                    <a:pt x="18" y="72"/>
                    <a:pt x="9" y="81"/>
                  </a:cubicBezTo>
                  <a:cubicBezTo>
                    <a:pt x="9" y="90"/>
                    <a:pt x="0" y="99"/>
                    <a:pt x="0" y="108"/>
                  </a:cubicBezTo>
                  <a:cubicBezTo>
                    <a:pt x="0" y="108"/>
                    <a:pt x="0" y="117"/>
                    <a:pt x="0" y="126"/>
                  </a:cubicBezTo>
                  <a:cubicBezTo>
                    <a:pt x="0" y="135"/>
                    <a:pt x="0" y="144"/>
                    <a:pt x="9" y="153"/>
                  </a:cubicBezTo>
                  <a:cubicBezTo>
                    <a:pt x="18" y="162"/>
                    <a:pt x="27" y="179"/>
                    <a:pt x="45" y="179"/>
                  </a:cubicBezTo>
                  <a:lnTo>
                    <a:pt x="63" y="179"/>
                  </a:lnTo>
                  <a:cubicBezTo>
                    <a:pt x="72" y="179"/>
                    <a:pt x="81" y="179"/>
                    <a:pt x="90" y="170"/>
                  </a:cubicBezTo>
                  <a:cubicBezTo>
                    <a:pt x="116" y="153"/>
                    <a:pt x="143" y="135"/>
                    <a:pt x="170" y="117"/>
                  </a:cubicBezTo>
                  <a:cubicBezTo>
                    <a:pt x="179" y="108"/>
                    <a:pt x="179" y="108"/>
                    <a:pt x="188" y="99"/>
                  </a:cubicBezTo>
                  <a:cubicBezTo>
                    <a:pt x="188" y="90"/>
                    <a:pt x="197" y="90"/>
                    <a:pt x="197" y="81"/>
                  </a:cubicBezTo>
                  <a:cubicBezTo>
                    <a:pt x="197" y="72"/>
                    <a:pt x="197" y="63"/>
                    <a:pt x="197" y="54"/>
                  </a:cubicBezTo>
                  <a:cubicBezTo>
                    <a:pt x="197" y="46"/>
                    <a:pt x="197" y="37"/>
                    <a:pt x="188" y="28"/>
                  </a:cubicBezTo>
                  <a:cubicBezTo>
                    <a:pt x="179" y="19"/>
                    <a:pt x="170" y="10"/>
                    <a:pt x="15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0" name="Google Shape;1140;p25"/>
            <p:cNvSpPr/>
            <p:nvPr/>
          </p:nvSpPr>
          <p:spPr>
            <a:xfrm>
              <a:off x="4378460" y="4492677"/>
              <a:ext cx="14781" cy="14781"/>
            </a:xfrm>
            <a:custGeom>
              <a:avLst/>
              <a:gdLst/>
              <a:ahLst/>
              <a:cxnLst/>
              <a:rect l="l" t="t" r="r" b="b"/>
              <a:pathLst>
                <a:path w="162" h="162" extrusionOk="0">
                  <a:moveTo>
                    <a:pt x="99" y="1"/>
                  </a:moveTo>
                  <a:lnTo>
                    <a:pt x="81" y="10"/>
                  </a:lnTo>
                  <a:cubicBezTo>
                    <a:pt x="72" y="10"/>
                    <a:pt x="63" y="18"/>
                    <a:pt x="54" y="18"/>
                  </a:cubicBezTo>
                  <a:cubicBezTo>
                    <a:pt x="45" y="36"/>
                    <a:pt x="27" y="45"/>
                    <a:pt x="18" y="63"/>
                  </a:cubicBezTo>
                  <a:cubicBezTo>
                    <a:pt x="9" y="63"/>
                    <a:pt x="9" y="72"/>
                    <a:pt x="0" y="81"/>
                  </a:cubicBezTo>
                  <a:cubicBezTo>
                    <a:pt x="0" y="90"/>
                    <a:pt x="0" y="99"/>
                    <a:pt x="0" y="108"/>
                  </a:cubicBezTo>
                  <a:cubicBezTo>
                    <a:pt x="0" y="117"/>
                    <a:pt x="0" y="117"/>
                    <a:pt x="0" y="125"/>
                  </a:cubicBezTo>
                  <a:cubicBezTo>
                    <a:pt x="9" y="134"/>
                    <a:pt x="9" y="143"/>
                    <a:pt x="18" y="143"/>
                  </a:cubicBezTo>
                  <a:lnTo>
                    <a:pt x="27" y="161"/>
                  </a:lnTo>
                  <a:lnTo>
                    <a:pt x="72" y="161"/>
                  </a:lnTo>
                  <a:cubicBezTo>
                    <a:pt x="90" y="161"/>
                    <a:pt x="99" y="152"/>
                    <a:pt x="99" y="143"/>
                  </a:cubicBezTo>
                  <a:cubicBezTo>
                    <a:pt x="116" y="134"/>
                    <a:pt x="125" y="125"/>
                    <a:pt x="143" y="108"/>
                  </a:cubicBezTo>
                  <a:cubicBezTo>
                    <a:pt x="143" y="99"/>
                    <a:pt x="152" y="99"/>
                    <a:pt x="152" y="90"/>
                  </a:cubicBezTo>
                  <a:cubicBezTo>
                    <a:pt x="161" y="81"/>
                    <a:pt x="161" y="72"/>
                    <a:pt x="161" y="63"/>
                  </a:cubicBezTo>
                  <a:cubicBezTo>
                    <a:pt x="161" y="54"/>
                    <a:pt x="161" y="45"/>
                    <a:pt x="152" y="45"/>
                  </a:cubicBezTo>
                  <a:cubicBezTo>
                    <a:pt x="152" y="36"/>
                    <a:pt x="143" y="27"/>
                    <a:pt x="143" y="18"/>
                  </a:cubicBezTo>
                  <a:cubicBezTo>
                    <a:pt x="134" y="18"/>
                    <a:pt x="134" y="18"/>
                    <a:pt x="125" y="10"/>
                  </a:cubicBezTo>
                  <a:cubicBezTo>
                    <a:pt x="116" y="10"/>
                    <a:pt x="108" y="1"/>
                    <a:pt x="9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1" name="Google Shape;1141;p25"/>
            <p:cNvSpPr/>
            <p:nvPr/>
          </p:nvSpPr>
          <p:spPr>
            <a:xfrm>
              <a:off x="4406105" y="4581359"/>
              <a:ext cx="18795" cy="18886"/>
            </a:xfrm>
            <a:custGeom>
              <a:avLst/>
              <a:gdLst/>
              <a:ahLst/>
              <a:cxnLst/>
              <a:rect l="l" t="t" r="r" b="b"/>
              <a:pathLst>
                <a:path w="206" h="207" extrusionOk="0">
                  <a:moveTo>
                    <a:pt x="144" y="1"/>
                  </a:moveTo>
                  <a:cubicBezTo>
                    <a:pt x="126" y="1"/>
                    <a:pt x="117" y="10"/>
                    <a:pt x="99" y="19"/>
                  </a:cubicBezTo>
                  <a:cubicBezTo>
                    <a:pt x="72" y="46"/>
                    <a:pt x="45" y="72"/>
                    <a:pt x="19" y="99"/>
                  </a:cubicBezTo>
                  <a:cubicBezTo>
                    <a:pt x="10" y="108"/>
                    <a:pt x="1" y="126"/>
                    <a:pt x="1" y="144"/>
                  </a:cubicBezTo>
                  <a:cubicBezTo>
                    <a:pt x="1" y="153"/>
                    <a:pt x="10" y="162"/>
                    <a:pt x="10" y="162"/>
                  </a:cubicBezTo>
                  <a:cubicBezTo>
                    <a:pt x="10" y="170"/>
                    <a:pt x="19" y="179"/>
                    <a:pt x="19" y="188"/>
                  </a:cubicBezTo>
                  <a:cubicBezTo>
                    <a:pt x="36" y="197"/>
                    <a:pt x="54" y="206"/>
                    <a:pt x="63" y="206"/>
                  </a:cubicBezTo>
                  <a:cubicBezTo>
                    <a:pt x="81" y="206"/>
                    <a:pt x="99" y="197"/>
                    <a:pt x="108" y="188"/>
                  </a:cubicBezTo>
                  <a:cubicBezTo>
                    <a:pt x="135" y="162"/>
                    <a:pt x="161" y="135"/>
                    <a:pt x="188" y="108"/>
                  </a:cubicBezTo>
                  <a:cubicBezTo>
                    <a:pt x="197" y="99"/>
                    <a:pt x="206" y="81"/>
                    <a:pt x="206" y="63"/>
                  </a:cubicBezTo>
                  <a:cubicBezTo>
                    <a:pt x="206" y="55"/>
                    <a:pt x="206" y="46"/>
                    <a:pt x="197" y="37"/>
                  </a:cubicBezTo>
                  <a:cubicBezTo>
                    <a:pt x="197" y="37"/>
                    <a:pt x="197" y="28"/>
                    <a:pt x="188" y="19"/>
                  </a:cubicBezTo>
                  <a:cubicBezTo>
                    <a:pt x="179" y="10"/>
                    <a:pt x="161" y="1"/>
                    <a:pt x="14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2" name="Google Shape;1142;p25"/>
            <p:cNvSpPr/>
            <p:nvPr/>
          </p:nvSpPr>
          <p:spPr>
            <a:xfrm>
              <a:off x="4467963" y="4583275"/>
              <a:ext cx="21258" cy="16697"/>
            </a:xfrm>
            <a:custGeom>
              <a:avLst/>
              <a:gdLst/>
              <a:ahLst/>
              <a:cxnLst/>
              <a:rect l="l" t="t" r="r" b="b"/>
              <a:pathLst>
                <a:path w="233" h="183" extrusionOk="0">
                  <a:moveTo>
                    <a:pt x="157" y="0"/>
                  </a:moveTo>
                  <a:cubicBezTo>
                    <a:pt x="150" y="0"/>
                    <a:pt x="144" y="2"/>
                    <a:pt x="135" y="7"/>
                  </a:cubicBezTo>
                  <a:cubicBezTo>
                    <a:pt x="99" y="25"/>
                    <a:pt x="72" y="51"/>
                    <a:pt x="36" y="69"/>
                  </a:cubicBezTo>
                  <a:cubicBezTo>
                    <a:pt x="28" y="78"/>
                    <a:pt x="10" y="87"/>
                    <a:pt x="10" y="105"/>
                  </a:cubicBezTo>
                  <a:cubicBezTo>
                    <a:pt x="1" y="123"/>
                    <a:pt x="10" y="141"/>
                    <a:pt x="19" y="149"/>
                  </a:cubicBezTo>
                  <a:cubicBezTo>
                    <a:pt x="28" y="167"/>
                    <a:pt x="36" y="176"/>
                    <a:pt x="54" y="176"/>
                  </a:cubicBezTo>
                  <a:cubicBezTo>
                    <a:pt x="63" y="181"/>
                    <a:pt x="70" y="183"/>
                    <a:pt x="77" y="183"/>
                  </a:cubicBezTo>
                  <a:cubicBezTo>
                    <a:pt x="83" y="183"/>
                    <a:pt x="90" y="181"/>
                    <a:pt x="99" y="176"/>
                  </a:cubicBezTo>
                  <a:lnTo>
                    <a:pt x="197" y="114"/>
                  </a:lnTo>
                  <a:cubicBezTo>
                    <a:pt x="206" y="105"/>
                    <a:pt x="224" y="96"/>
                    <a:pt x="224" y="78"/>
                  </a:cubicBezTo>
                  <a:cubicBezTo>
                    <a:pt x="233" y="60"/>
                    <a:pt x="224" y="42"/>
                    <a:pt x="215" y="34"/>
                  </a:cubicBezTo>
                  <a:cubicBezTo>
                    <a:pt x="206" y="16"/>
                    <a:pt x="197" y="7"/>
                    <a:pt x="179" y="7"/>
                  </a:cubicBezTo>
                  <a:cubicBezTo>
                    <a:pt x="170" y="2"/>
                    <a:pt x="164" y="0"/>
                    <a:pt x="15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3" name="Google Shape;1143;p25"/>
            <p:cNvSpPr/>
            <p:nvPr/>
          </p:nvSpPr>
          <p:spPr>
            <a:xfrm>
              <a:off x="4491594" y="4656264"/>
              <a:ext cx="18795" cy="19616"/>
            </a:xfrm>
            <a:custGeom>
              <a:avLst/>
              <a:gdLst/>
              <a:ahLst/>
              <a:cxnLst/>
              <a:rect l="l" t="t" r="r" b="b"/>
              <a:pathLst>
                <a:path w="206" h="215" extrusionOk="0">
                  <a:moveTo>
                    <a:pt x="143" y="1"/>
                  </a:moveTo>
                  <a:cubicBezTo>
                    <a:pt x="125" y="1"/>
                    <a:pt x="108" y="1"/>
                    <a:pt x="99" y="19"/>
                  </a:cubicBezTo>
                  <a:cubicBezTo>
                    <a:pt x="72" y="45"/>
                    <a:pt x="45" y="81"/>
                    <a:pt x="18" y="117"/>
                  </a:cubicBezTo>
                  <a:cubicBezTo>
                    <a:pt x="18" y="117"/>
                    <a:pt x="9" y="126"/>
                    <a:pt x="9" y="135"/>
                  </a:cubicBezTo>
                  <a:cubicBezTo>
                    <a:pt x="0" y="143"/>
                    <a:pt x="0" y="152"/>
                    <a:pt x="0" y="161"/>
                  </a:cubicBezTo>
                  <a:cubicBezTo>
                    <a:pt x="0" y="170"/>
                    <a:pt x="9" y="188"/>
                    <a:pt x="18" y="197"/>
                  </a:cubicBezTo>
                  <a:cubicBezTo>
                    <a:pt x="36" y="215"/>
                    <a:pt x="45" y="215"/>
                    <a:pt x="63" y="215"/>
                  </a:cubicBezTo>
                  <a:cubicBezTo>
                    <a:pt x="81" y="215"/>
                    <a:pt x="99" y="215"/>
                    <a:pt x="108" y="197"/>
                  </a:cubicBezTo>
                  <a:lnTo>
                    <a:pt x="188" y="99"/>
                  </a:lnTo>
                  <a:cubicBezTo>
                    <a:pt x="188" y="99"/>
                    <a:pt x="197" y="90"/>
                    <a:pt x="197" y="81"/>
                  </a:cubicBezTo>
                  <a:cubicBezTo>
                    <a:pt x="197" y="72"/>
                    <a:pt x="206" y="72"/>
                    <a:pt x="206" y="63"/>
                  </a:cubicBezTo>
                  <a:cubicBezTo>
                    <a:pt x="206" y="45"/>
                    <a:pt x="197" y="27"/>
                    <a:pt x="188" y="19"/>
                  </a:cubicBezTo>
                  <a:cubicBezTo>
                    <a:pt x="170" y="10"/>
                    <a:pt x="161" y="1"/>
                    <a:pt x="14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4" name="Google Shape;1144;p25"/>
            <p:cNvSpPr/>
            <p:nvPr/>
          </p:nvSpPr>
          <p:spPr>
            <a:xfrm>
              <a:off x="4502177" y="4615208"/>
              <a:ext cx="15510" cy="18339"/>
            </a:xfrm>
            <a:custGeom>
              <a:avLst/>
              <a:gdLst/>
              <a:ahLst/>
              <a:cxnLst/>
              <a:rect l="l" t="t" r="r" b="b"/>
              <a:pathLst>
                <a:path w="170" h="201" extrusionOk="0">
                  <a:moveTo>
                    <a:pt x="105" y="1"/>
                  </a:moveTo>
                  <a:cubicBezTo>
                    <a:pt x="100" y="1"/>
                    <a:pt x="95" y="2"/>
                    <a:pt x="90" y="5"/>
                  </a:cubicBezTo>
                  <a:cubicBezTo>
                    <a:pt x="72" y="14"/>
                    <a:pt x="63" y="23"/>
                    <a:pt x="54" y="31"/>
                  </a:cubicBezTo>
                  <a:cubicBezTo>
                    <a:pt x="36" y="58"/>
                    <a:pt x="27" y="85"/>
                    <a:pt x="9" y="112"/>
                  </a:cubicBezTo>
                  <a:cubicBezTo>
                    <a:pt x="9" y="121"/>
                    <a:pt x="9" y="121"/>
                    <a:pt x="9" y="130"/>
                  </a:cubicBezTo>
                  <a:cubicBezTo>
                    <a:pt x="0" y="138"/>
                    <a:pt x="0" y="147"/>
                    <a:pt x="9" y="156"/>
                  </a:cubicBezTo>
                  <a:cubicBezTo>
                    <a:pt x="9" y="165"/>
                    <a:pt x="9" y="174"/>
                    <a:pt x="18" y="174"/>
                  </a:cubicBezTo>
                  <a:cubicBezTo>
                    <a:pt x="18" y="183"/>
                    <a:pt x="27" y="192"/>
                    <a:pt x="36" y="192"/>
                  </a:cubicBezTo>
                  <a:cubicBezTo>
                    <a:pt x="45" y="201"/>
                    <a:pt x="63" y="201"/>
                    <a:pt x="81" y="201"/>
                  </a:cubicBezTo>
                  <a:cubicBezTo>
                    <a:pt x="99" y="192"/>
                    <a:pt x="108" y="183"/>
                    <a:pt x="116" y="174"/>
                  </a:cubicBezTo>
                  <a:cubicBezTo>
                    <a:pt x="134" y="147"/>
                    <a:pt x="143" y="121"/>
                    <a:pt x="161" y="94"/>
                  </a:cubicBezTo>
                  <a:cubicBezTo>
                    <a:pt x="161" y="85"/>
                    <a:pt x="161" y="76"/>
                    <a:pt x="161" y="76"/>
                  </a:cubicBezTo>
                  <a:cubicBezTo>
                    <a:pt x="170" y="67"/>
                    <a:pt x="170" y="58"/>
                    <a:pt x="161" y="49"/>
                  </a:cubicBezTo>
                  <a:cubicBezTo>
                    <a:pt x="161" y="40"/>
                    <a:pt x="161" y="31"/>
                    <a:pt x="152" y="23"/>
                  </a:cubicBezTo>
                  <a:cubicBezTo>
                    <a:pt x="152" y="23"/>
                    <a:pt x="143" y="14"/>
                    <a:pt x="134" y="14"/>
                  </a:cubicBezTo>
                  <a:cubicBezTo>
                    <a:pt x="128" y="7"/>
                    <a:pt x="117" y="1"/>
                    <a:pt x="10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5" name="Google Shape;1145;p25"/>
            <p:cNvSpPr/>
            <p:nvPr/>
          </p:nvSpPr>
          <p:spPr>
            <a:xfrm>
              <a:off x="4452544" y="4629441"/>
              <a:ext cx="16332" cy="12865"/>
            </a:xfrm>
            <a:custGeom>
              <a:avLst/>
              <a:gdLst/>
              <a:ahLst/>
              <a:cxnLst/>
              <a:rect l="l" t="t" r="r" b="b"/>
              <a:pathLst>
                <a:path w="179" h="141" extrusionOk="0">
                  <a:moveTo>
                    <a:pt x="107" y="0"/>
                  </a:moveTo>
                  <a:cubicBezTo>
                    <a:pt x="81" y="9"/>
                    <a:pt x="63" y="9"/>
                    <a:pt x="45" y="18"/>
                  </a:cubicBezTo>
                  <a:cubicBezTo>
                    <a:pt x="36" y="18"/>
                    <a:pt x="27" y="27"/>
                    <a:pt x="27" y="27"/>
                  </a:cubicBezTo>
                  <a:cubicBezTo>
                    <a:pt x="18" y="36"/>
                    <a:pt x="9" y="45"/>
                    <a:pt x="9" y="45"/>
                  </a:cubicBezTo>
                  <a:cubicBezTo>
                    <a:pt x="0" y="54"/>
                    <a:pt x="0" y="63"/>
                    <a:pt x="0" y="72"/>
                  </a:cubicBezTo>
                  <a:cubicBezTo>
                    <a:pt x="0" y="81"/>
                    <a:pt x="0" y="90"/>
                    <a:pt x="0" y="98"/>
                  </a:cubicBezTo>
                  <a:cubicBezTo>
                    <a:pt x="9" y="98"/>
                    <a:pt x="9" y="107"/>
                    <a:pt x="9" y="107"/>
                  </a:cubicBezTo>
                  <a:cubicBezTo>
                    <a:pt x="18" y="116"/>
                    <a:pt x="18" y="125"/>
                    <a:pt x="27" y="134"/>
                  </a:cubicBezTo>
                  <a:lnTo>
                    <a:pt x="45" y="134"/>
                  </a:lnTo>
                  <a:cubicBezTo>
                    <a:pt x="49" y="139"/>
                    <a:pt x="56" y="141"/>
                    <a:pt x="63" y="141"/>
                  </a:cubicBezTo>
                  <a:cubicBezTo>
                    <a:pt x="69" y="141"/>
                    <a:pt x="76" y="139"/>
                    <a:pt x="81" y="134"/>
                  </a:cubicBezTo>
                  <a:cubicBezTo>
                    <a:pt x="98" y="134"/>
                    <a:pt x="116" y="125"/>
                    <a:pt x="134" y="116"/>
                  </a:cubicBezTo>
                  <a:cubicBezTo>
                    <a:pt x="143" y="116"/>
                    <a:pt x="152" y="116"/>
                    <a:pt x="161" y="107"/>
                  </a:cubicBezTo>
                  <a:cubicBezTo>
                    <a:pt x="161" y="107"/>
                    <a:pt x="170" y="98"/>
                    <a:pt x="170" y="90"/>
                  </a:cubicBezTo>
                  <a:cubicBezTo>
                    <a:pt x="179" y="81"/>
                    <a:pt x="179" y="72"/>
                    <a:pt x="179" y="72"/>
                  </a:cubicBezTo>
                  <a:cubicBezTo>
                    <a:pt x="179" y="63"/>
                    <a:pt x="179" y="54"/>
                    <a:pt x="179" y="45"/>
                  </a:cubicBezTo>
                  <a:cubicBezTo>
                    <a:pt x="179" y="36"/>
                    <a:pt x="179" y="36"/>
                    <a:pt x="170" y="27"/>
                  </a:cubicBezTo>
                  <a:cubicBezTo>
                    <a:pt x="170" y="18"/>
                    <a:pt x="161" y="9"/>
                    <a:pt x="152" y="9"/>
                  </a:cubicBezTo>
                  <a:cubicBezTo>
                    <a:pt x="143" y="0"/>
                    <a:pt x="143" y="0"/>
                    <a:pt x="1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6" name="Google Shape;1146;p25"/>
            <p:cNvSpPr/>
            <p:nvPr/>
          </p:nvSpPr>
          <p:spPr>
            <a:xfrm>
              <a:off x="4711383" y="4721407"/>
              <a:ext cx="13047" cy="22080"/>
            </a:xfrm>
            <a:custGeom>
              <a:avLst/>
              <a:gdLst/>
              <a:ahLst/>
              <a:cxnLst/>
              <a:rect l="l" t="t" r="r" b="b"/>
              <a:pathLst>
                <a:path w="143" h="242" extrusionOk="0">
                  <a:moveTo>
                    <a:pt x="98" y="0"/>
                  </a:moveTo>
                  <a:cubicBezTo>
                    <a:pt x="89" y="0"/>
                    <a:pt x="72" y="0"/>
                    <a:pt x="54" y="9"/>
                  </a:cubicBezTo>
                  <a:cubicBezTo>
                    <a:pt x="45" y="18"/>
                    <a:pt x="27" y="36"/>
                    <a:pt x="27" y="45"/>
                  </a:cubicBezTo>
                  <a:cubicBezTo>
                    <a:pt x="18" y="90"/>
                    <a:pt x="9" y="125"/>
                    <a:pt x="9" y="161"/>
                  </a:cubicBezTo>
                  <a:cubicBezTo>
                    <a:pt x="0" y="170"/>
                    <a:pt x="0" y="179"/>
                    <a:pt x="9" y="188"/>
                  </a:cubicBezTo>
                  <a:cubicBezTo>
                    <a:pt x="9" y="197"/>
                    <a:pt x="9" y="206"/>
                    <a:pt x="9" y="214"/>
                  </a:cubicBezTo>
                  <a:cubicBezTo>
                    <a:pt x="18" y="223"/>
                    <a:pt x="36" y="232"/>
                    <a:pt x="54" y="241"/>
                  </a:cubicBezTo>
                  <a:cubicBezTo>
                    <a:pt x="63" y="241"/>
                    <a:pt x="80" y="241"/>
                    <a:pt x="98" y="232"/>
                  </a:cubicBezTo>
                  <a:cubicBezTo>
                    <a:pt x="107" y="223"/>
                    <a:pt x="125" y="214"/>
                    <a:pt x="125" y="197"/>
                  </a:cubicBezTo>
                  <a:cubicBezTo>
                    <a:pt x="134" y="161"/>
                    <a:pt x="134" y="116"/>
                    <a:pt x="143" y="81"/>
                  </a:cubicBezTo>
                  <a:cubicBezTo>
                    <a:pt x="143" y="72"/>
                    <a:pt x="143" y="63"/>
                    <a:pt x="143" y="54"/>
                  </a:cubicBezTo>
                  <a:cubicBezTo>
                    <a:pt x="143" y="45"/>
                    <a:pt x="143" y="36"/>
                    <a:pt x="134" y="36"/>
                  </a:cubicBezTo>
                  <a:cubicBezTo>
                    <a:pt x="134" y="18"/>
                    <a:pt x="116" y="9"/>
                    <a:pt x="9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7" name="Google Shape;1147;p25"/>
            <p:cNvSpPr/>
            <p:nvPr/>
          </p:nvSpPr>
          <p:spPr>
            <a:xfrm>
              <a:off x="4471248" y="3553849"/>
              <a:ext cx="30200" cy="32389"/>
            </a:xfrm>
            <a:custGeom>
              <a:avLst/>
              <a:gdLst/>
              <a:ahLst/>
              <a:cxnLst/>
              <a:rect l="l" t="t" r="r" b="b"/>
              <a:pathLst>
                <a:path w="331" h="355" extrusionOk="0">
                  <a:moveTo>
                    <a:pt x="67" y="0"/>
                  </a:moveTo>
                  <a:cubicBezTo>
                    <a:pt x="52" y="0"/>
                    <a:pt x="36" y="5"/>
                    <a:pt x="27" y="14"/>
                  </a:cubicBezTo>
                  <a:cubicBezTo>
                    <a:pt x="0" y="40"/>
                    <a:pt x="0" y="76"/>
                    <a:pt x="27" y="103"/>
                  </a:cubicBezTo>
                  <a:cubicBezTo>
                    <a:pt x="90" y="183"/>
                    <a:pt x="152" y="254"/>
                    <a:pt x="223" y="335"/>
                  </a:cubicBezTo>
                  <a:cubicBezTo>
                    <a:pt x="232" y="348"/>
                    <a:pt x="248" y="355"/>
                    <a:pt x="264" y="355"/>
                  </a:cubicBezTo>
                  <a:cubicBezTo>
                    <a:pt x="279" y="355"/>
                    <a:pt x="295" y="348"/>
                    <a:pt x="304" y="335"/>
                  </a:cubicBezTo>
                  <a:cubicBezTo>
                    <a:pt x="331" y="308"/>
                    <a:pt x="331" y="272"/>
                    <a:pt x="304" y="246"/>
                  </a:cubicBezTo>
                  <a:lnTo>
                    <a:pt x="108" y="14"/>
                  </a:lnTo>
                  <a:cubicBezTo>
                    <a:pt x="99" y="5"/>
                    <a:pt x="83" y="0"/>
                    <a:pt x="6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8" name="Google Shape;1148;p25"/>
            <p:cNvSpPr/>
            <p:nvPr/>
          </p:nvSpPr>
          <p:spPr>
            <a:xfrm>
              <a:off x="4581097" y="3422376"/>
              <a:ext cx="28649" cy="27006"/>
            </a:xfrm>
            <a:custGeom>
              <a:avLst/>
              <a:gdLst/>
              <a:ahLst/>
              <a:cxnLst/>
              <a:rect l="l" t="t" r="r" b="b"/>
              <a:pathLst>
                <a:path w="314" h="296" extrusionOk="0">
                  <a:moveTo>
                    <a:pt x="68" y="0"/>
                  </a:moveTo>
                  <a:cubicBezTo>
                    <a:pt x="49" y="0"/>
                    <a:pt x="30" y="10"/>
                    <a:pt x="19" y="27"/>
                  </a:cubicBezTo>
                  <a:cubicBezTo>
                    <a:pt x="1" y="63"/>
                    <a:pt x="10" y="99"/>
                    <a:pt x="36" y="116"/>
                  </a:cubicBezTo>
                  <a:cubicBezTo>
                    <a:pt x="54" y="125"/>
                    <a:pt x="72" y="134"/>
                    <a:pt x="90" y="152"/>
                  </a:cubicBezTo>
                  <a:lnTo>
                    <a:pt x="81" y="143"/>
                  </a:lnTo>
                  <a:lnTo>
                    <a:pt x="81" y="143"/>
                  </a:lnTo>
                  <a:cubicBezTo>
                    <a:pt x="108" y="170"/>
                    <a:pt x="144" y="197"/>
                    <a:pt x="170" y="232"/>
                  </a:cubicBezTo>
                  <a:cubicBezTo>
                    <a:pt x="170" y="232"/>
                    <a:pt x="162" y="224"/>
                    <a:pt x="161" y="224"/>
                  </a:cubicBezTo>
                  <a:lnTo>
                    <a:pt x="161" y="224"/>
                  </a:lnTo>
                  <a:cubicBezTo>
                    <a:pt x="170" y="232"/>
                    <a:pt x="179" y="250"/>
                    <a:pt x="197" y="268"/>
                  </a:cubicBezTo>
                  <a:cubicBezTo>
                    <a:pt x="203" y="285"/>
                    <a:pt x="223" y="295"/>
                    <a:pt x="245" y="295"/>
                  </a:cubicBezTo>
                  <a:cubicBezTo>
                    <a:pt x="256" y="295"/>
                    <a:pt x="268" y="292"/>
                    <a:pt x="277" y="286"/>
                  </a:cubicBezTo>
                  <a:cubicBezTo>
                    <a:pt x="304" y="268"/>
                    <a:pt x="313" y="232"/>
                    <a:pt x="295" y="206"/>
                  </a:cubicBezTo>
                  <a:cubicBezTo>
                    <a:pt x="251" y="125"/>
                    <a:pt x="179" y="54"/>
                    <a:pt x="99" y="9"/>
                  </a:cubicBezTo>
                  <a:cubicBezTo>
                    <a:pt x="89" y="3"/>
                    <a:pt x="79" y="0"/>
                    <a:pt x="6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9" name="Google Shape;1149;p25"/>
            <p:cNvSpPr/>
            <p:nvPr/>
          </p:nvSpPr>
          <p:spPr>
            <a:xfrm>
              <a:off x="4658466" y="3420734"/>
              <a:ext cx="14689" cy="17974"/>
            </a:xfrm>
            <a:custGeom>
              <a:avLst/>
              <a:gdLst/>
              <a:ahLst/>
              <a:cxnLst/>
              <a:rect l="l" t="t" r="r" b="b"/>
              <a:pathLst>
                <a:path w="161" h="197" extrusionOk="0">
                  <a:moveTo>
                    <a:pt x="54" y="1"/>
                  </a:moveTo>
                  <a:cubicBezTo>
                    <a:pt x="45" y="1"/>
                    <a:pt x="36" y="1"/>
                    <a:pt x="27" y="10"/>
                  </a:cubicBezTo>
                  <a:cubicBezTo>
                    <a:pt x="18" y="18"/>
                    <a:pt x="0" y="27"/>
                    <a:pt x="0" y="45"/>
                  </a:cubicBezTo>
                  <a:cubicBezTo>
                    <a:pt x="0" y="45"/>
                    <a:pt x="0" y="54"/>
                    <a:pt x="0" y="63"/>
                  </a:cubicBezTo>
                  <a:cubicBezTo>
                    <a:pt x="0" y="72"/>
                    <a:pt x="0" y="81"/>
                    <a:pt x="9" y="90"/>
                  </a:cubicBezTo>
                  <a:lnTo>
                    <a:pt x="45" y="170"/>
                  </a:lnTo>
                  <a:cubicBezTo>
                    <a:pt x="45" y="179"/>
                    <a:pt x="54" y="179"/>
                    <a:pt x="63" y="188"/>
                  </a:cubicBezTo>
                  <a:cubicBezTo>
                    <a:pt x="63" y="188"/>
                    <a:pt x="72" y="197"/>
                    <a:pt x="81" y="197"/>
                  </a:cubicBezTo>
                  <a:lnTo>
                    <a:pt x="107" y="197"/>
                  </a:lnTo>
                  <a:cubicBezTo>
                    <a:pt x="116" y="197"/>
                    <a:pt x="125" y="197"/>
                    <a:pt x="125" y="188"/>
                  </a:cubicBezTo>
                  <a:cubicBezTo>
                    <a:pt x="143" y="179"/>
                    <a:pt x="152" y="170"/>
                    <a:pt x="161" y="152"/>
                  </a:cubicBezTo>
                  <a:cubicBezTo>
                    <a:pt x="161" y="152"/>
                    <a:pt x="161" y="143"/>
                    <a:pt x="161" y="134"/>
                  </a:cubicBezTo>
                  <a:cubicBezTo>
                    <a:pt x="161" y="126"/>
                    <a:pt x="152" y="117"/>
                    <a:pt x="152" y="108"/>
                  </a:cubicBezTo>
                  <a:cubicBezTo>
                    <a:pt x="134" y="81"/>
                    <a:pt x="125" y="54"/>
                    <a:pt x="107" y="27"/>
                  </a:cubicBezTo>
                  <a:cubicBezTo>
                    <a:pt x="107" y="18"/>
                    <a:pt x="98" y="18"/>
                    <a:pt x="98" y="10"/>
                  </a:cubicBezTo>
                  <a:cubicBezTo>
                    <a:pt x="90" y="10"/>
                    <a:pt x="81" y="1"/>
                    <a:pt x="7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0" name="Google Shape;1150;p25"/>
            <p:cNvSpPr/>
            <p:nvPr/>
          </p:nvSpPr>
          <p:spPr>
            <a:xfrm>
              <a:off x="4624252" y="3436244"/>
              <a:ext cx="13138" cy="13047"/>
            </a:xfrm>
            <a:custGeom>
              <a:avLst/>
              <a:gdLst/>
              <a:ahLst/>
              <a:cxnLst/>
              <a:rect l="l" t="t" r="r" b="b"/>
              <a:pathLst>
                <a:path w="144" h="143" extrusionOk="0">
                  <a:moveTo>
                    <a:pt x="63" y="0"/>
                  </a:moveTo>
                  <a:cubicBezTo>
                    <a:pt x="54" y="0"/>
                    <a:pt x="45" y="9"/>
                    <a:pt x="45" y="9"/>
                  </a:cubicBezTo>
                  <a:cubicBezTo>
                    <a:pt x="36" y="9"/>
                    <a:pt x="27" y="18"/>
                    <a:pt x="18" y="18"/>
                  </a:cubicBezTo>
                  <a:cubicBezTo>
                    <a:pt x="18" y="27"/>
                    <a:pt x="18" y="27"/>
                    <a:pt x="10" y="36"/>
                  </a:cubicBezTo>
                  <a:cubicBezTo>
                    <a:pt x="10" y="45"/>
                    <a:pt x="1" y="54"/>
                    <a:pt x="1" y="63"/>
                  </a:cubicBezTo>
                  <a:cubicBezTo>
                    <a:pt x="1" y="72"/>
                    <a:pt x="1" y="80"/>
                    <a:pt x="10" y="80"/>
                  </a:cubicBezTo>
                  <a:cubicBezTo>
                    <a:pt x="10" y="89"/>
                    <a:pt x="10" y="98"/>
                    <a:pt x="18" y="107"/>
                  </a:cubicBezTo>
                  <a:lnTo>
                    <a:pt x="36" y="125"/>
                  </a:lnTo>
                  <a:cubicBezTo>
                    <a:pt x="45" y="134"/>
                    <a:pt x="54" y="134"/>
                    <a:pt x="63" y="143"/>
                  </a:cubicBezTo>
                  <a:lnTo>
                    <a:pt x="108" y="143"/>
                  </a:lnTo>
                  <a:cubicBezTo>
                    <a:pt x="117" y="134"/>
                    <a:pt x="126" y="134"/>
                    <a:pt x="126" y="125"/>
                  </a:cubicBezTo>
                  <a:cubicBezTo>
                    <a:pt x="134" y="125"/>
                    <a:pt x="134" y="116"/>
                    <a:pt x="134" y="116"/>
                  </a:cubicBezTo>
                  <a:cubicBezTo>
                    <a:pt x="143" y="107"/>
                    <a:pt x="143" y="98"/>
                    <a:pt x="143" y="80"/>
                  </a:cubicBezTo>
                  <a:cubicBezTo>
                    <a:pt x="143" y="80"/>
                    <a:pt x="143" y="72"/>
                    <a:pt x="143" y="72"/>
                  </a:cubicBezTo>
                  <a:cubicBezTo>
                    <a:pt x="143" y="54"/>
                    <a:pt x="134" y="45"/>
                    <a:pt x="126" y="45"/>
                  </a:cubicBezTo>
                  <a:cubicBezTo>
                    <a:pt x="117" y="36"/>
                    <a:pt x="117" y="27"/>
                    <a:pt x="108" y="18"/>
                  </a:cubicBezTo>
                  <a:cubicBezTo>
                    <a:pt x="99" y="18"/>
                    <a:pt x="99" y="9"/>
                    <a:pt x="90" y="9"/>
                  </a:cubicBezTo>
                  <a:cubicBezTo>
                    <a:pt x="81" y="9"/>
                    <a:pt x="72"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1" name="Google Shape;1151;p25"/>
            <p:cNvSpPr/>
            <p:nvPr/>
          </p:nvSpPr>
          <p:spPr>
            <a:xfrm>
              <a:off x="4662480" y="3369459"/>
              <a:ext cx="23722" cy="28649"/>
            </a:xfrm>
            <a:custGeom>
              <a:avLst/>
              <a:gdLst/>
              <a:ahLst/>
              <a:cxnLst/>
              <a:rect l="l" t="t" r="r" b="b"/>
              <a:pathLst>
                <a:path w="260" h="314" extrusionOk="0">
                  <a:moveTo>
                    <a:pt x="76" y="0"/>
                  </a:moveTo>
                  <a:cubicBezTo>
                    <a:pt x="66" y="0"/>
                    <a:pt x="55" y="3"/>
                    <a:pt x="46" y="10"/>
                  </a:cubicBezTo>
                  <a:cubicBezTo>
                    <a:pt x="19" y="27"/>
                    <a:pt x="1" y="63"/>
                    <a:pt x="19" y="90"/>
                  </a:cubicBezTo>
                  <a:lnTo>
                    <a:pt x="135" y="286"/>
                  </a:lnTo>
                  <a:cubicBezTo>
                    <a:pt x="146" y="303"/>
                    <a:pt x="165" y="313"/>
                    <a:pt x="187" y="313"/>
                  </a:cubicBezTo>
                  <a:cubicBezTo>
                    <a:pt x="199" y="313"/>
                    <a:pt x="211" y="310"/>
                    <a:pt x="224" y="304"/>
                  </a:cubicBezTo>
                  <a:cubicBezTo>
                    <a:pt x="251" y="286"/>
                    <a:pt x="260" y="250"/>
                    <a:pt x="242" y="224"/>
                  </a:cubicBezTo>
                  <a:cubicBezTo>
                    <a:pt x="206" y="161"/>
                    <a:pt x="161" y="90"/>
                    <a:pt x="126" y="27"/>
                  </a:cubicBezTo>
                  <a:cubicBezTo>
                    <a:pt x="114" y="10"/>
                    <a:pt x="95" y="0"/>
                    <a:pt x="7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2" name="Google Shape;1152;p25"/>
            <p:cNvSpPr/>
            <p:nvPr/>
          </p:nvSpPr>
          <p:spPr>
            <a:xfrm>
              <a:off x="4714577" y="3347927"/>
              <a:ext cx="17244" cy="21988"/>
            </a:xfrm>
            <a:custGeom>
              <a:avLst/>
              <a:gdLst/>
              <a:ahLst/>
              <a:cxnLst/>
              <a:rect l="l" t="t" r="r" b="b"/>
              <a:pathLst>
                <a:path w="189" h="241" extrusionOk="0">
                  <a:moveTo>
                    <a:pt x="66" y="1"/>
                  </a:moveTo>
                  <a:cubicBezTo>
                    <a:pt x="54" y="1"/>
                    <a:pt x="43" y="7"/>
                    <a:pt x="37" y="14"/>
                  </a:cubicBezTo>
                  <a:cubicBezTo>
                    <a:pt x="19" y="23"/>
                    <a:pt x="10" y="31"/>
                    <a:pt x="1" y="49"/>
                  </a:cubicBezTo>
                  <a:cubicBezTo>
                    <a:pt x="1" y="67"/>
                    <a:pt x="1" y="76"/>
                    <a:pt x="10" y="94"/>
                  </a:cubicBezTo>
                  <a:cubicBezTo>
                    <a:pt x="28" y="130"/>
                    <a:pt x="54" y="174"/>
                    <a:pt x="72" y="210"/>
                  </a:cubicBezTo>
                  <a:cubicBezTo>
                    <a:pt x="72" y="228"/>
                    <a:pt x="90" y="237"/>
                    <a:pt x="108" y="237"/>
                  </a:cubicBezTo>
                  <a:cubicBezTo>
                    <a:pt x="111" y="239"/>
                    <a:pt x="115" y="240"/>
                    <a:pt x="119" y="240"/>
                  </a:cubicBezTo>
                  <a:cubicBezTo>
                    <a:pt x="131" y="240"/>
                    <a:pt x="146" y="234"/>
                    <a:pt x="153" y="228"/>
                  </a:cubicBezTo>
                  <a:cubicBezTo>
                    <a:pt x="170" y="228"/>
                    <a:pt x="179" y="210"/>
                    <a:pt x="179" y="192"/>
                  </a:cubicBezTo>
                  <a:cubicBezTo>
                    <a:pt x="188" y="183"/>
                    <a:pt x="179" y="165"/>
                    <a:pt x="179" y="147"/>
                  </a:cubicBezTo>
                  <a:cubicBezTo>
                    <a:pt x="153" y="112"/>
                    <a:pt x="135" y="67"/>
                    <a:pt x="117" y="31"/>
                  </a:cubicBezTo>
                  <a:cubicBezTo>
                    <a:pt x="108" y="23"/>
                    <a:pt x="90" y="5"/>
                    <a:pt x="81" y="5"/>
                  </a:cubicBezTo>
                  <a:cubicBezTo>
                    <a:pt x="76" y="2"/>
                    <a:pt x="71" y="1"/>
                    <a:pt x="6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3" name="Google Shape;1153;p25"/>
            <p:cNvSpPr/>
            <p:nvPr/>
          </p:nvSpPr>
          <p:spPr>
            <a:xfrm>
              <a:off x="4716219" y="3388983"/>
              <a:ext cx="13138" cy="16423"/>
            </a:xfrm>
            <a:custGeom>
              <a:avLst/>
              <a:gdLst/>
              <a:ahLst/>
              <a:cxnLst/>
              <a:rect l="l" t="t" r="r" b="b"/>
              <a:pathLst>
                <a:path w="144" h="180" extrusionOk="0">
                  <a:moveTo>
                    <a:pt x="45" y="1"/>
                  </a:moveTo>
                  <a:cubicBezTo>
                    <a:pt x="45" y="1"/>
                    <a:pt x="36" y="1"/>
                    <a:pt x="36" y="10"/>
                  </a:cubicBezTo>
                  <a:cubicBezTo>
                    <a:pt x="27" y="10"/>
                    <a:pt x="19" y="19"/>
                    <a:pt x="10" y="27"/>
                  </a:cubicBezTo>
                  <a:cubicBezTo>
                    <a:pt x="10" y="36"/>
                    <a:pt x="10" y="36"/>
                    <a:pt x="10" y="45"/>
                  </a:cubicBezTo>
                  <a:cubicBezTo>
                    <a:pt x="1" y="54"/>
                    <a:pt x="1" y="63"/>
                    <a:pt x="10" y="72"/>
                  </a:cubicBezTo>
                  <a:cubicBezTo>
                    <a:pt x="10" y="99"/>
                    <a:pt x="19" y="117"/>
                    <a:pt x="27" y="135"/>
                  </a:cubicBezTo>
                  <a:cubicBezTo>
                    <a:pt x="27" y="143"/>
                    <a:pt x="27" y="152"/>
                    <a:pt x="36" y="152"/>
                  </a:cubicBezTo>
                  <a:cubicBezTo>
                    <a:pt x="45" y="161"/>
                    <a:pt x="45" y="170"/>
                    <a:pt x="54" y="170"/>
                  </a:cubicBezTo>
                  <a:cubicBezTo>
                    <a:pt x="63" y="179"/>
                    <a:pt x="72" y="179"/>
                    <a:pt x="81" y="179"/>
                  </a:cubicBezTo>
                  <a:lnTo>
                    <a:pt x="99" y="179"/>
                  </a:lnTo>
                  <a:lnTo>
                    <a:pt x="117" y="170"/>
                  </a:lnTo>
                  <a:cubicBezTo>
                    <a:pt x="126" y="161"/>
                    <a:pt x="135" y="161"/>
                    <a:pt x="135" y="152"/>
                  </a:cubicBezTo>
                  <a:cubicBezTo>
                    <a:pt x="143" y="143"/>
                    <a:pt x="143" y="135"/>
                    <a:pt x="143" y="135"/>
                  </a:cubicBezTo>
                  <a:cubicBezTo>
                    <a:pt x="143" y="126"/>
                    <a:pt x="143" y="108"/>
                    <a:pt x="143" y="99"/>
                  </a:cubicBezTo>
                  <a:cubicBezTo>
                    <a:pt x="135" y="81"/>
                    <a:pt x="135" y="63"/>
                    <a:pt x="126" y="45"/>
                  </a:cubicBezTo>
                  <a:cubicBezTo>
                    <a:pt x="126" y="36"/>
                    <a:pt x="117" y="27"/>
                    <a:pt x="117" y="19"/>
                  </a:cubicBezTo>
                  <a:cubicBezTo>
                    <a:pt x="108" y="19"/>
                    <a:pt x="108" y="10"/>
                    <a:pt x="99" y="10"/>
                  </a:cubicBezTo>
                  <a:cubicBezTo>
                    <a:pt x="90" y="1"/>
                    <a:pt x="81" y="1"/>
                    <a:pt x="7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4" name="Google Shape;1154;p25"/>
            <p:cNvSpPr/>
            <p:nvPr/>
          </p:nvSpPr>
          <p:spPr>
            <a:xfrm>
              <a:off x="4774884" y="3314078"/>
              <a:ext cx="13868" cy="29470"/>
            </a:xfrm>
            <a:custGeom>
              <a:avLst/>
              <a:gdLst/>
              <a:ahLst/>
              <a:cxnLst/>
              <a:rect l="l" t="t" r="r" b="b"/>
              <a:pathLst>
                <a:path w="152" h="323" extrusionOk="0">
                  <a:moveTo>
                    <a:pt x="62" y="1"/>
                  </a:moveTo>
                  <a:cubicBezTo>
                    <a:pt x="36" y="1"/>
                    <a:pt x="0" y="28"/>
                    <a:pt x="9" y="63"/>
                  </a:cubicBezTo>
                  <a:cubicBezTo>
                    <a:pt x="9" y="126"/>
                    <a:pt x="18" y="197"/>
                    <a:pt x="27" y="260"/>
                  </a:cubicBezTo>
                  <a:cubicBezTo>
                    <a:pt x="27" y="278"/>
                    <a:pt x="27" y="286"/>
                    <a:pt x="45" y="304"/>
                  </a:cubicBezTo>
                  <a:cubicBezTo>
                    <a:pt x="54" y="313"/>
                    <a:pt x="71" y="322"/>
                    <a:pt x="89" y="322"/>
                  </a:cubicBezTo>
                  <a:cubicBezTo>
                    <a:pt x="116" y="322"/>
                    <a:pt x="152" y="295"/>
                    <a:pt x="152" y="260"/>
                  </a:cubicBezTo>
                  <a:cubicBezTo>
                    <a:pt x="143" y="197"/>
                    <a:pt x="134" y="126"/>
                    <a:pt x="125" y="63"/>
                  </a:cubicBezTo>
                  <a:cubicBezTo>
                    <a:pt x="125" y="46"/>
                    <a:pt x="125" y="37"/>
                    <a:pt x="107" y="19"/>
                  </a:cubicBezTo>
                  <a:cubicBezTo>
                    <a:pt x="98" y="10"/>
                    <a:pt x="80" y="1"/>
                    <a:pt x="6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5" name="Google Shape;1155;p25"/>
            <p:cNvSpPr/>
            <p:nvPr/>
          </p:nvSpPr>
          <p:spPr>
            <a:xfrm>
              <a:off x="4798423" y="3372743"/>
              <a:ext cx="10675" cy="22080"/>
            </a:xfrm>
            <a:custGeom>
              <a:avLst/>
              <a:gdLst/>
              <a:ahLst/>
              <a:cxnLst/>
              <a:rect l="l" t="t" r="r" b="b"/>
              <a:pathLst>
                <a:path w="117" h="242" extrusionOk="0">
                  <a:moveTo>
                    <a:pt x="63" y="0"/>
                  </a:moveTo>
                  <a:cubicBezTo>
                    <a:pt x="45" y="0"/>
                    <a:pt x="27" y="9"/>
                    <a:pt x="19" y="18"/>
                  </a:cubicBezTo>
                  <a:cubicBezTo>
                    <a:pt x="1" y="27"/>
                    <a:pt x="1" y="45"/>
                    <a:pt x="1" y="63"/>
                  </a:cubicBezTo>
                  <a:lnTo>
                    <a:pt x="1" y="179"/>
                  </a:lnTo>
                  <a:cubicBezTo>
                    <a:pt x="1" y="197"/>
                    <a:pt x="1" y="214"/>
                    <a:pt x="19" y="223"/>
                  </a:cubicBezTo>
                  <a:cubicBezTo>
                    <a:pt x="27" y="232"/>
                    <a:pt x="45" y="241"/>
                    <a:pt x="63" y="241"/>
                  </a:cubicBezTo>
                  <a:cubicBezTo>
                    <a:pt x="72" y="241"/>
                    <a:pt x="90" y="232"/>
                    <a:pt x="99" y="223"/>
                  </a:cubicBezTo>
                  <a:cubicBezTo>
                    <a:pt x="117" y="205"/>
                    <a:pt x="117" y="197"/>
                    <a:pt x="117" y="179"/>
                  </a:cubicBezTo>
                  <a:lnTo>
                    <a:pt x="117" y="63"/>
                  </a:lnTo>
                  <a:cubicBezTo>
                    <a:pt x="117" y="45"/>
                    <a:pt x="117" y="27"/>
                    <a:pt x="99" y="18"/>
                  </a:cubicBezTo>
                  <a:cubicBezTo>
                    <a:pt x="90" y="9"/>
                    <a:pt x="72"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6" name="Google Shape;1156;p25"/>
            <p:cNvSpPr/>
            <p:nvPr/>
          </p:nvSpPr>
          <p:spPr>
            <a:xfrm>
              <a:off x="4756910" y="3369094"/>
              <a:ext cx="13138" cy="20346"/>
            </a:xfrm>
            <a:custGeom>
              <a:avLst/>
              <a:gdLst/>
              <a:ahLst/>
              <a:cxnLst/>
              <a:rect l="l" t="t" r="r" b="b"/>
              <a:pathLst>
                <a:path w="144" h="223" extrusionOk="0">
                  <a:moveTo>
                    <a:pt x="61" y="1"/>
                  </a:moveTo>
                  <a:cubicBezTo>
                    <a:pt x="56" y="1"/>
                    <a:pt x="51" y="2"/>
                    <a:pt x="45" y="5"/>
                  </a:cubicBezTo>
                  <a:cubicBezTo>
                    <a:pt x="36" y="14"/>
                    <a:pt x="19" y="22"/>
                    <a:pt x="10" y="31"/>
                  </a:cubicBezTo>
                  <a:cubicBezTo>
                    <a:pt x="10" y="40"/>
                    <a:pt x="10" y="40"/>
                    <a:pt x="10" y="49"/>
                  </a:cubicBezTo>
                  <a:cubicBezTo>
                    <a:pt x="1" y="58"/>
                    <a:pt x="1" y="67"/>
                    <a:pt x="10" y="76"/>
                  </a:cubicBezTo>
                  <a:lnTo>
                    <a:pt x="28" y="174"/>
                  </a:lnTo>
                  <a:cubicBezTo>
                    <a:pt x="28" y="192"/>
                    <a:pt x="36" y="210"/>
                    <a:pt x="54" y="210"/>
                  </a:cubicBezTo>
                  <a:cubicBezTo>
                    <a:pt x="61" y="216"/>
                    <a:pt x="71" y="222"/>
                    <a:pt x="83" y="222"/>
                  </a:cubicBezTo>
                  <a:cubicBezTo>
                    <a:pt x="88" y="222"/>
                    <a:pt x="94" y="221"/>
                    <a:pt x="99" y="219"/>
                  </a:cubicBezTo>
                  <a:cubicBezTo>
                    <a:pt x="117" y="219"/>
                    <a:pt x="126" y="210"/>
                    <a:pt x="135" y="192"/>
                  </a:cubicBezTo>
                  <a:cubicBezTo>
                    <a:pt x="135" y="183"/>
                    <a:pt x="143" y="183"/>
                    <a:pt x="143" y="174"/>
                  </a:cubicBezTo>
                  <a:cubicBezTo>
                    <a:pt x="143" y="165"/>
                    <a:pt x="143" y="156"/>
                    <a:pt x="143" y="147"/>
                  </a:cubicBezTo>
                  <a:cubicBezTo>
                    <a:pt x="135" y="112"/>
                    <a:pt x="126" y="76"/>
                    <a:pt x="126" y="49"/>
                  </a:cubicBezTo>
                  <a:cubicBezTo>
                    <a:pt x="117" y="31"/>
                    <a:pt x="108" y="22"/>
                    <a:pt x="99" y="14"/>
                  </a:cubicBezTo>
                  <a:cubicBezTo>
                    <a:pt x="86" y="7"/>
                    <a:pt x="74" y="1"/>
                    <a:pt x="6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7" name="Google Shape;1157;p25"/>
            <p:cNvSpPr/>
            <p:nvPr/>
          </p:nvSpPr>
          <p:spPr>
            <a:xfrm>
              <a:off x="4826159" y="3307235"/>
              <a:ext cx="13868" cy="27554"/>
            </a:xfrm>
            <a:custGeom>
              <a:avLst/>
              <a:gdLst/>
              <a:ahLst/>
              <a:cxnLst/>
              <a:rect l="l" t="t" r="r" b="b"/>
              <a:pathLst>
                <a:path w="152" h="302" extrusionOk="0">
                  <a:moveTo>
                    <a:pt x="83" y="1"/>
                  </a:moveTo>
                  <a:cubicBezTo>
                    <a:pt x="78" y="1"/>
                    <a:pt x="74" y="2"/>
                    <a:pt x="71" y="5"/>
                  </a:cubicBezTo>
                  <a:cubicBezTo>
                    <a:pt x="54" y="5"/>
                    <a:pt x="36" y="14"/>
                    <a:pt x="36" y="31"/>
                  </a:cubicBezTo>
                  <a:cubicBezTo>
                    <a:pt x="27" y="49"/>
                    <a:pt x="18" y="58"/>
                    <a:pt x="27" y="76"/>
                  </a:cubicBezTo>
                  <a:cubicBezTo>
                    <a:pt x="27" y="108"/>
                    <a:pt x="27" y="132"/>
                    <a:pt x="27" y="156"/>
                  </a:cubicBezTo>
                  <a:cubicBezTo>
                    <a:pt x="27" y="174"/>
                    <a:pt x="18" y="201"/>
                    <a:pt x="9" y="219"/>
                  </a:cubicBezTo>
                  <a:cubicBezTo>
                    <a:pt x="0" y="254"/>
                    <a:pt x="27" y="290"/>
                    <a:pt x="54" y="299"/>
                  </a:cubicBezTo>
                  <a:cubicBezTo>
                    <a:pt x="60" y="301"/>
                    <a:pt x="66" y="301"/>
                    <a:pt x="71" y="301"/>
                  </a:cubicBezTo>
                  <a:cubicBezTo>
                    <a:pt x="98" y="301"/>
                    <a:pt x="119" y="284"/>
                    <a:pt x="134" y="254"/>
                  </a:cubicBezTo>
                  <a:cubicBezTo>
                    <a:pt x="152" y="183"/>
                    <a:pt x="152" y="112"/>
                    <a:pt x="143" y="49"/>
                  </a:cubicBezTo>
                  <a:cubicBezTo>
                    <a:pt x="143" y="31"/>
                    <a:pt x="125" y="14"/>
                    <a:pt x="116" y="5"/>
                  </a:cubicBezTo>
                  <a:cubicBezTo>
                    <a:pt x="104" y="5"/>
                    <a:pt x="92" y="1"/>
                    <a:pt x="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8" name="Google Shape;1158;p25"/>
            <p:cNvSpPr/>
            <p:nvPr/>
          </p:nvSpPr>
          <p:spPr>
            <a:xfrm>
              <a:off x="4869223" y="3314078"/>
              <a:ext cx="14781" cy="20528"/>
            </a:xfrm>
            <a:custGeom>
              <a:avLst/>
              <a:gdLst/>
              <a:ahLst/>
              <a:cxnLst/>
              <a:rect l="l" t="t" r="r" b="b"/>
              <a:pathLst>
                <a:path w="162" h="225" extrusionOk="0">
                  <a:moveTo>
                    <a:pt x="45" y="1"/>
                  </a:moveTo>
                  <a:cubicBezTo>
                    <a:pt x="28" y="10"/>
                    <a:pt x="19" y="19"/>
                    <a:pt x="10" y="37"/>
                  </a:cubicBezTo>
                  <a:cubicBezTo>
                    <a:pt x="10" y="37"/>
                    <a:pt x="1" y="46"/>
                    <a:pt x="1" y="46"/>
                  </a:cubicBezTo>
                  <a:cubicBezTo>
                    <a:pt x="1" y="55"/>
                    <a:pt x="1" y="72"/>
                    <a:pt x="1" y="81"/>
                  </a:cubicBezTo>
                  <a:cubicBezTo>
                    <a:pt x="19" y="117"/>
                    <a:pt x="28" y="144"/>
                    <a:pt x="37" y="179"/>
                  </a:cubicBezTo>
                  <a:cubicBezTo>
                    <a:pt x="45" y="188"/>
                    <a:pt x="45" y="188"/>
                    <a:pt x="54" y="197"/>
                  </a:cubicBezTo>
                  <a:cubicBezTo>
                    <a:pt x="54" y="206"/>
                    <a:pt x="63" y="206"/>
                    <a:pt x="72" y="215"/>
                  </a:cubicBezTo>
                  <a:cubicBezTo>
                    <a:pt x="81" y="224"/>
                    <a:pt x="99" y="224"/>
                    <a:pt x="117" y="224"/>
                  </a:cubicBezTo>
                  <a:cubicBezTo>
                    <a:pt x="135" y="215"/>
                    <a:pt x="144" y="206"/>
                    <a:pt x="153" y="188"/>
                  </a:cubicBezTo>
                  <a:cubicBezTo>
                    <a:pt x="153" y="188"/>
                    <a:pt x="153" y="179"/>
                    <a:pt x="161" y="179"/>
                  </a:cubicBezTo>
                  <a:cubicBezTo>
                    <a:pt x="161" y="170"/>
                    <a:pt x="161" y="153"/>
                    <a:pt x="161" y="144"/>
                  </a:cubicBezTo>
                  <a:cubicBezTo>
                    <a:pt x="144" y="108"/>
                    <a:pt x="135" y="81"/>
                    <a:pt x="117" y="46"/>
                  </a:cubicBezTo>
                  <a:cubicBezTo>
                    <a:pt x="117" y="37"/>
                    <a:pt x="117" y="37"/>
                    <a:pt x="108" y="28"/>
                  </a:cubicBezTo>
                  <a:cubicBezTo>
                    <a:pt x="108" y="19"/>
                    <a:pt x="99" y="19"/>
                    <a:pt x="90" y="10"/>
                  </a:cubicBezTo>
                  <a:cubicBezTo>
                    <a:pt x="81" y="1"/>
                    <a:pt x="63" y="1"/>
                    <a:pt x="4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9" name="Google Shape;1159;p25"/>
            <p:cNvSpPr/>
            <p:nvPr/>
          </p:nvSpPr>
          <p:spPr>
            <a:xfrm>
              <a:off x="4848056" y="3356686"/>
              <a:ext cx="13138" cy="15145"/>
            </a:xfrm>
            <a:custGeom>
              <a:avLst/>
              <a:gdLst/>
              <a:ahLst/>
              <a:cxnLst/>
              <a:rect l="l" t="t" r="r" b="b"/>
              <a:pathLst>
                <a:path w="144" h="166" extrusionOk="0">
                  <a:moveTo>
                    <a:pt x="63" y="0"/>
                  </a:moveTo>
                  <a:cubicBezTo>
                    <a:pt x="61" y="0"/>
                    <a:pt x="59" y="2"/>
                    <a:pt x="54" y="7"/>
                  </a:cubicBezTo>
                  <a:lnTo>
                    <a:pt x="28" y="7"/>
                  </a:lnTo>
                  <a:lnTo>
                    <a:pt x="19" y="16"/>
                  </a:lnTo>
                  <a:cubicBezTo>
                    <a:pt x="10" y="25"/>
                    <a:pt x="1" y="34"/>
                    <a:pt x="1" y="51"/>
                  </a:cubicBezTo>
                  <a:cubicBezTo>
                    <a:pt x="1" y="51"/>
                    <a:pt x="1" y="60"/>
                    <a:pt x="1" y="60"/>
                  </a:cubicBezTo>
                  <a:cubicBezTo>
                    <a:pt x="1" y="78"/>
                    <a:pt x="1" y="87"/>
                    <a:pt x="10" y="96"/>
                  </a:cubicBezTo>
                  <a:cubicBezTo>
                    <a:pt x="10" y="105"/>
                    <a:pt x="19" y="123"/>
                    <a:pt x="28" y="132"/>
                  </a:cubicBezTo>
                  <a:cubicBezTo>
                    <a:pt x="28" y="141"/>
                    <a:pt x="37" y="150"/>
                    <a:pt x="46" y="150"/>
                  </a:cubicBezTo>
                  <a:cubicBezTo>
                    <a:pt x="46" y="158"/>
                    <a:pt x="54" y="158"/>
                    <a:pt x="63" y="158"/>
                  </a:cubicBezTo>
                  <a:cubicBezTo>
                    <a:pt x="68" y="163"/>
                    <a:pt x="72" y="165"/>
                    <a:pt x="77" y="165"/>
                  </a:cubicBezTo>
                  <a:cubicBezTo>
                    <a:pt x="81" y="165"/>
                    <a:pt x="86" y="163"/>
                    <a:pt x="90" y="158"/>
                  </a:cubicBezTo>
                  <a:lnTo>
                    <a:pt x="108" y="158"/>
                  </a:lnTo>
                  <a:lnTo>
                    <a:pt x="126" y="150"/>
                  </a:lnTo>
                  <a:cubicBezTo>
                    <a:pt x="126" y="141"/>
                    <a:pt x="135" y="132"/>
                    <a:pt x="135" y="123"/>
                  </a:cubicBezTo>
                  <a:cubicBezTo>
                    <a:pt x="135" y="114"/>
                    <a:pt x="144" y="105"/>
                    <a:pt x="144" y="105"/>
                  </a:cubicBezTo>
                  <a:cubicBezTo>
                    <a:pt x="144" y="87"/>
                    <a:pt x="135" y="78"/>
                    <a:pt x="135" y="69"/>
                  </a:cubicBezTo>
                  <a:cubicBezTo>
                    <a:pt x="126" y="60"/>
                    <a:pt x="117" y="42"/>
                    <a:pt x="108" y="34"/>
                  </a:cubicBezTo>
                  <a:cubicBezTo>
                    <a:pt x="108" y="25"/>
                    <a:pt x="99" y="16"/>
                    <a:pt x="99" y="16"/>
                  </a:cubicBezTo>
                  <a:cubicBezTo>
                    <a:pt x="90" y="7"/>
                    <a:pt x="81" y="7"/>
                    <a:pt x="72" y="7"/>
                  </a:cubicBezTo>
                  <a:cubicBezTo>
                    <a:pt x="68" y="2"/>
                    <a:pt x="66"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0" name="Google Shape;1160;p25"/>
            <p:cNvSpPr/>
            <p:nvPr/>
          </p:nvSpPr>
          <p:spPr>
            <a:xfrm>
              <a:off x="4900974" y="3340993"/>
              <a:ext cx="13959" cy="25273"/>
            </a:xfrm>
            <a:custGeom>
              <a:avLst/>
              <a:gdLst/>
              <a:ahLst/>
              <a:cxnLst/>
              <a:rect l="l" t="t" r="r" b="b"/>
              <a:pathLst>
                <a:path w="153" h="277" extrusionOk="0">
                  <a:moveTo>
                    <a:pt x="90" y="0"/>
                  </a:moveTo>
                  <a:cubicBezTo>
                    <a:pt x="72" y="0"/>
                    <a:pt x="54" y="9"/>
                    <a:pt x="45" y="18"/>
                  </a:cubicBezTo>
                  <a:cubicBezTo>
                    <a:pt x="36" y="18"/>
                    <a:pt x="36" y="27"/>
                    <a:pt x="36" y="27"/>
                  </a:cubicBezTo>
                  <a:cubicBezTo>
                    <a:pt x="28" y="36"/>
                    <a:pt x="28" y="54"/>
                    <a:pt x="28" y="63"/>
                  </a:cubicBezTo>
                  <a:cubicBezTo>
                    <a:pt x="19" y="116"/>
                    <a:pt x="10" y="161"/>
                    <a:pt x="1" y="214"/>
                  </a:cubicBezTo>
                  <a:cubicBezTo>
                    <a:pt x="1" y="232"/>
                    <a:pt x="10" y="250"/>
                    <a:pt x="19" y="259"/>
                  </a:cubicBezTo>
                  <a:cubicBezTo>
                    <a:pt x="36" y="268"/>
                    <a:pt x="54" y="277"/>
                    <a:pt x="63" y="277"/>
                  </a:cubicBezTo>
                  <a:cubicBezTo>
                    <a:pt x="81" y="277"/>
                    <a:pt x="99" y="268"/>
                    <a:pt x="108" y="259"/>
                  </a:cubicBezTo>
                  <a:cubicBezTo>
                    <a:pt x="117" y="259"/>
                    <a:pt x="117" y="250"/>
                    <a:pt x="117" y="250"/>
                  </a:cubicBezTo>
                  <a:cubicBezTo>
                    <a:pt x="126" y="241"/>
                    <a:pt x="126" y="223"/>
                    <a:pt x="126" y="214"/>
                  </a:cubicBezTo>
                  <a:cubicBezTo>
                    <a:pt x="135" y="161"/>
                    <a:pt x="144" y="116"/>
                    <a:pt x="144" y="63"/>
                  </a:cubicBezTo>
                  <a:cubicBezTo>
                    <a:pt x="152" y="45"/>
                    <a:pt x="135" y="27"/>
                    <a:pt x="126" y="18"/>
                  </a:cubicBezTo>
                  <a:cubicBezTo>
                    <a:pt x="117" y="9"/>
                    <a:pt x="99" y="0"/>
                    <a:pt x="9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1" name="Google Shape;1161;p25"/>
            <p:cNvSpPr/>
            <p:nvPr/>
          </p:nvSpPr>
          <p:spPr>
            <a:xfrm>
              <a:off x="4925425" y="3372743"/>
              <a:ext cx="11496" cy="22080"/>
            </a:xfrm>
            <a:custGeom>
              <a:avLst/>
              <a:gdLst/>
              <a:ahLst/>
              <a:cxnLst/>
              <a:rect l="l" t="t" r="r" b="b"/>
              <a:pathLst>
                <a:path w="126" h="242" extrusionOk="0">
                  <a:moveTo>
                    <a:pt x="63" y="0"/>
                  </a:moveTo>
                  <a:cubicBezTo>
                    <a:pt x="54" y="0"/>
                    <a:pt x="36" y="9"/>
                    <a:pt x="27" y="18"/>
                  </a:cubicBezTo>
                  <a:cubicBezTo>
                    <a:pt x="9" y="27"/>
                    <a:pt x="0" y="45"/>
                    <a:pt x="0" y="63"/>
                  </a:cubicBezTo>
                  <a:lnTo>
                    <a:pt x="0" y="179"/>
                  </a:lnTo>
                  <a:cubicBezTo>
                    <a:pt x="0" y="197"/>
                    <a:pt x="9" y="214"/>
                    <a:pt x="27" y="223"/>
                  </a:cubicBezTo>
                  <a:cubicBezTo>
                    <a:pt x="36" y="232"/>
                    <a:pt x="54" y="241"/>
                    <a:pt x="63" y="241"/>
                  </a:cubicBezTo>
                  <a:cubicBezTo>
                    <a:pt x="81" y="241"/>
                    <a:pt x="99" y="232"/>
                    <a:pt x="107" y="223"/>
                  </a:cubicBezTo>
                  <a:cubicBezTo>
                    <a:pt x="116" y="205"/>
                    <a:pt x="125" y="197"/>
                    <a:pt x="125" y="179"/>
                  </a:cubicBezTo>
                  <a:lnTo>
                    <a:pt x="125" y="63"/>
                  </a:lnTo>
                  <a:cubicBezTo>
                    <a:pt x="125" y="45"/>
                    <a:pt x="116" y="27"/>
                    <a:pt x="107" y="18"/>
                  </a:cubicBezTo>
                  <a:cubicBezTo>
                    <a:pt x="99"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2" name="Google Shape;1162;p25"/>
            <p:cNvSpPr/>
            <p:nvPr/>
          </p:nvSpPr>
          <p:spPr>
            <a:xfrm>
              <a:off x="4947413" y="3318092"/>
              <a:ext cx="10675" cy="30291"/>
            </a:xfrm>
            <a:custGeom>
              <a:avLst/>
              <a:gdLst/>
              <a:ahLst/>
              <a:cxnLst/>
              <a:rect l="l" t="t" r="r" b="b"/>
              <a:pathLst>
                <a:path w="117" h="332" extrusionOk="0">
                  <a:moveTo>
                    <a:pt x="65" y="0"/>
                  </a:moveTo>
                  <a:cubicBezTo>
                    <a:pt x="61" y="0"/>
                    <a:pt x="58" y="1"/>
                    <a:pt x="54" y="2"/>
                  </a:cubicBezTo>
                  <a:cubicBezTo>
                    <a:pt x="27" y="2"/>
                    <a:pt x="0" y="28"/>
                    <a:pt x="0" y="55"/>
                  </a:cubicBezTo>
                  <a:lnTo>
                    <a:pt x="0" y="269"/>
                  </a:lnTo>
                  <a:cubicBezTo>
                    <a:pt x="0" y="305"/>
                    <a:pt x="27" y="332"/>
                    <a:pt x="54" y="332"/>
                  </a:cubicBezTo>
                  <a:cubicBezTo>
                    <a:pt x="89" y="332"/>
                    <a:pt x="116" y="305"/>
                    <a:pt x="116" y="269"/>
                  </a:cubicBezTo>
                  <a:lnTo>
                    <a:pt x="116" y="55"/>
                  </a:lnTo>
                  <a:cubicBezTo>
                    <a:pt x="116" y="31"/>
                    <a:pt x="95" y="0"/>
                    <a:pt x="6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3" name="Google Shape;1163;p25"/>
            <p:cNvSpPr/>
            <p:nvPr/>
          </p:nvSpPr>
          <p:spPr>
            <a:xfrm>
              <a:off x="4989747" y="3326577"/>
              <a:ext cx="13047" cy="24087"/>
            </a:xfrm>
            <a:custGeom>
              <a:avLst/>
              <a:gdLst/>
              <a:ahLst/>
              <a:cxnLst/>
              <a:rect l="l" t="t" r="r" b="b"/>
              <a:pathLst>
                <a:path w="143" h="264" extrusionOk="0">
                  <a:moveTo>
                    <a:pt x="73" y="0"/>
                  </a:moveTo>
                  <a:cubicBezTo>
                    <a:pt x="65" y="0"/>
                    <a:pt x="58" y="2"/>
                    <a:pt x="54" y="7"/>
                  </a:cubicBezTo>
                  <a:cubicBezTo>
                    <a:pt x="45" y="16"/>
                    <a:pt x="27" y="33"/>
                    <a:pt x="27" y="51"/>
                  </a:cubicBezTo>
                  <a:cubicBezTo>
                    <a:pt x="18" y="96"/>
                    <a:pt x="9" y="141"/>
                    <a:pt x="9" y="185"/>
                  </a:cubicBezTo>
                  <a:cubicBezTo>
                    <a:pt x="0" y="194"/>
                    <a:pt x="0" y="203"/>
                    <a:pt x="9" y="212"/>
                  </a:cubicBezTo>
                  <a:cubicBezTo>
                    <a:pt x="9" y="212"/>
                    <a:pt x="9" y="221"/>
                    <a:pt x="9" y="230"/>
                  </a:cubicBezTo>
                  <a:cubicBezTo>
                    <a:pt x="18" y="248"/>
                    <a:pt x="36" y="257"/>
                    <a:pt x="45" y="257"/>
                  </a:cubicBezTo>
                  <a:cubicBezTo>
                    <a:pt x="54" y="261"/>
                    <a:pt x="63" y="263"/>
                    <a:pt x="72" y="263"/>
                  </a:cubicBezTo>
                  <a:cubicBezTo>
                    <a:pt x="80" y="263"/>
                    <a:pt x="89" y="261"/>
                    <a:pt x="98" y="257"/>
                  </a:cubicBezTo>
                  <a:cubicBezTo>
                    <a:pt x="107" y="248"/>
                    <a:pt x="125" y="230"/>
                    <a:pt x="125" y="212"/>
                  </a:cubicBezTo>
                  <a:cubicBezTo>
                    <a:pt x="134" y="167"/>
                    <a:pt x="134" y="123"/>
                    <a:pt x="143" y="78"/>
                  </a:cubicBezTo>
                  <a:cubicBezTo>
                    <a:pt x="143" y="69"/>
                    <a:pt x="143" y="60"/>
                    <a:pt x="143" y="51"/>
                  </a:cubicBezTo>
                  <a:cubicBezTo>
                    <a:pt x="143" y="51"/>
                    <a:pt x="143" y="42"/>
                    <a:pt x="134" y="33"/>
                  </a:cubicBezTo>
                  <a:cubicBezTo>
                    <a:pt x="125" y="16"/>
                    <a:pt x="116" y="7"/>
                    <a:pt x="98" y="7"/>
                  </a:cubicBezTo>
                  <a:cubicBezTo>
                    <a:pt x="89" y="2"/>
                    <a:pt x="80" y="0"/>
                    <a:pt x="7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4" name="Google Shape;1164;p25"/>
            <p:cNvSpPr/>
            <p:nvPr/>
          </p:nvSpPr>
          <p:spPr>
            <a:xfrm>
              <a:off x="5039380" y="3349934"/>
              <a:ext cx="13138" cy="20164"/>
            </a:xfrm>
            <a:custGeom>
              <a:avLst/>
              <a:gdLst/>
              <a:ahLst/>
              <a:cxnLst/>
              <a:rect l="l" t="t" r="r" b="b"/>
              <a:pathLst>
                <a:path w="144" h="221" extrusionOk="0">
                  <a:moveTo>
                    <a:pt x="98" y="1"/>
                  </a:moveTo>
                  <a:cubicBezTo>
                    <a:pt x="81" y="1"/>
                    <a:pt x="63" y="1"/>
                    <a:pt x="54" y="9"/>
                  </a:cubicBezTo>
                  <a:cubicBezTo>
                    <a:pt x="36" y="18"/>
                    <a:pt x="27" y="27"/>
                    <a:pt x="27" y="45"/>
                  </a:cubicBezTo>
                  <a:cubicBezTo>
                    <a:pt x="18" y="72"/>
                    <a:pt x="9" y="108"/>
                    <a:pt x="0" y="143"/>
                  </a:cubicBezTo>
                  <a:cubicBezTo>
                    <a:pt x="0" y="161"/>
                    <a:pt x="0" y="170"/>
                    <a:pt x="9" y="188"/>
                  </a:cubicBezTo>
                  <a:cubicBezTo>
                    <a:pt x="18" y="197"/>
                    <a:pt x="36" y="215"/>
                    <a:pt x="45" y="215"/>
                  </a:cubicBezTo>
                  <a:cubicBezTo>
                    <a:pt x="52" y="218"/>
                    <a:pt x="60" y="220"/>
                    <a:pt x="67" y="220"/>
                  </a:cubicBezTo>
                  <a:cubicBezTo>
                    <a:pt x="78" y="220"/>
                    <a:pt x="88" y="216"/>
                    <a:pt x="98" y="206"/>
                  </a:cubicBezTo>
                  <a:cubicBezTo>
                    <a:pt x="107" y="206"/>
                    <a:pt x="116" y="188"/>
                    <a:pt x="125" y="170"/>
                  </a:cubicBezTo>
                  <a:cubicBezTo>
                    <a:pt x="125" y="143"/>
                    <a:pt x="134" y="108"/>
                    <a:pt x="143" y="81"/>
                  </a:cubicBezTo>
                  <a:cubicBezTo>
                    <a:pt x="143" y="63"/>
                    <a:pt x="143" y="45"/>
                    <a:pt x="134" y="27"/>
                  </a:cubicBezTo>
                  <a:cubicBezTo>
                    <a:pt x="125" y="18"/>
                    <a:pt x="116" y="1"/>
                    <a:pt x="9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5" name="Google Shape;1165;p25"/>
            <p:cNvSpPr/>
            <p:nvPr/>
          </p:nvSpPr>
          <p:spPr>
            <a:xfrm>
              <a:off x="4997046" y="3365444"/>
              <a:ext cx="10675" cy="20437"/>
            </a:xfrm>
            <a:custGeom>
              <a:avLst/>
              <a:gdLst/>
              <a:ahLst/>
              <a:cxnLst/>
              <a:rect l="l" t="t" r="r" b="b"/>
              <a:pathLst>
                <a:path w="117" h="224" extrusionOk="0">
                  <a:moveTo>
                    <a:pt x="54" y="0"/>
                  </a:moveTo>
                  <a:cubicBezTo>
                    <a:pt x="45" y="0"/>
                    <a:pt x="27" y="9"/>
                    <a:pt x="18" y="18"/>
                  </a:cubicBezTo>
                  <a:cubicBezTo>
                    <a:pt x="0" y="36"/>
                    <a:pt x="0" y="45"/>
                    <a:pt x="0" y="62"/>
                  </a:cubicBezTo>
                  <a:lnTo>
                    <a:pt x="0" y="161"/>
                  </a:lnTo>
                  <a:cubicBezTo>
                    <a:pt x="0" y="178"/>
                    <a:pt x="0" y="196"/>
                    <a:pt x="18" y="205"/>
                  </a:cubicBezTo>
                  <a:cubicBezTo>
                    <a:pt x="27" y="214"/>
                    <a:pt x="45" y="223"/>
                    <a:pt x="54" y="223"/>
                  </a:cubicBezTo>
                  <a:cubicBezTo>
                    <a:pt x="72" y="223"/>
                    <a:pt x="90" y="214"/>
                    <a:pt x="99" y="205"/>
                  </a:cubicBezTo>
                  <a:cubicBezTo>
                    <a:pt x="116" y="196"/>
                    <a:pt x="116" y="178"/>
                    <a:pt x="116" y="161"/>
                  </a:cubicBezTo>
                  <a:lnTo>
                    <a:pt x="116" y="62"/>
                  </a:lnTo>
                  <a:cubicBezTo>
                    <a:pt x="116" y="45"/>
                    <a:pt x="116" y="36"/>
                    <a:pt x="99" y="18"/>
                  </a:cubicBezTo>
                  <a:cubicBezTo>
                    <a:pt x="90" y="9"/>
                    <a:pt x="72" y="0"/>
                    <a:pt x="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6" name="Google Shape;1166;p25"/>
            <p:cNvSpPr/>
            <p:nvPr/>
          </p:nvSpPr>
          <p:spPr>
            <a:xfrm>
              <a:off x="4955533" y="3351576"/>
              <a:ext cx="15510" cy="21806"/>
            </a:xfrm>
            <a:custGeom>
              <a:avLst/>
              <a:gdLst/>
              <a:ahLst/>
              <a:cxnLst/>
              <a:rect l="l" t="t" r="r" b="b"/>
              <a:pathLst>
                <a:path w="170" h="239" extrusionOk="0">
                  <a:moveTo>
                    <a:pt x="116" y="0"/>
                  </a:moveTo>
                  <a:cubicBezTo>
                    <a:pt x="108" y="0"/>
                    <a:pt x="90" y="0"/>
                    <a:pt x="72" y="9"/>
                  </a:cubicBezTo>
                  <a:cubicBezTo>
                    <a:pt x="63" y="18"/>
                    <a:pt x="54" y="27"/>
                    <a:pt x="45" y="45"/>
                  </a:cubicBezTo>
                  <a:cubicBezTo>
                    <a:pt x="27" y="81"/>
                    <a:pt x="18" y="125"/>
                    <a:pt x="9" y="161"/>
                  </a:cubicBezTo>
                  <a:cubicBezTo>
                    <a:pt x="0" y="179"/>
                    <a:pt x="0" y="197"/>
                    <a:pt x="9" y="206"/>
                  </a:cubicBezTo>
                  <a:cubicBezTo>
                    <a:pt x="18" y="223"/>
                    <a:pt x="36" y="232"/>
                    <a:pt x="45" y="232"/>
                  </a:cubicBezTo>
                  <a:cubicBezTo>
                    <a:pt x="54" y="237"/>
                    <a:pt x="63" y="239"/>
                    <a:pt x="72" y="239"/>
                  </a:cubicBezTo>
                  <a:cubicBezTo>
                    <a:pt x="81" y="239"/>
                    <a:pt x="90" y="237"/>
                    <a:pt x="99" y="232"/>
                  </a:cubicBezTo>
                  <a:cubicBezTo>
                    <a:pt x="108" y="223"/>
                    <a:pt x="116" y="206"/>
                    <a:pt x="125" y="197"/>
                  </a:cubicBezTo>
                  <a:cubicBezTo>
                    <a:pt x="134" y="152"/>
                    <a:pt x="152" y="116"/>
                    <a:pt x="161" y="81"/>
                  </a:cubicBezTo>
                  <a:cubicBezTo>
                    <a:pt x="170" y="63"/>
                    <a:pt x="161" y="45"/>
                    <a:pt x="152" y="27"/>
                  </a:cubicBezTo>
                  <a:cubicBezTo>
                    <a:pt x="152" y="18"/>
                    <a:pt x="134" y="0"/>
                    <a:pt x="11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7" name="Google Shape;1167;p25"/>
            <p:cNvSpPr/>
            <p:nvPr/>
          </p:nvSpPr>
          <p:spPr>
            <a:xfrm>
              <a:off x="5035274" y="3399567"/>
              <a:ext cx="20437" cy="22080"/>
            </a:xfrm>
            <a:custGeom>
              <a:avLst/>
              <a:gdLst/>
              <a:ahLst/>
              <a:cxnLst/>
              <a:rect l="l" t="t" r="r" b="b"/>
              <a:pathLst>
                <a:path w="224" h="242" extrusionOk="0">
                  <a:moveTo>
                    <a:pt x="161" y="1"/>
                  </a:moveTo>
                  <a:cubicBezTo>
                    <a:pt x="152" y="1"/>
                    <a:pt x="135" y="1"/>
                    <a:pt x="117" y="19"/>
                  </a:cubicBezTo>
                  <a:cubicBezTo>
                    <a:pt x="90" y="54"/>
                    <a:pt x="54" y="90"/>
                    <a:pt x="28" y="135"/>
                  </a:cubicBezTo>
                  <a:cubicBezTo>
                    <a:pt x="10" y="143"/>
                    <a:pt x="1" y="161"/>
                    <a:pt x="1" y="179"/>
                  </a:cubicBezTo>
                  <a:cubicBezTo>
                    <a:pt x="1" y="188"/>
                    <a:pt x="10" y="206"/>
                    <a:pt x="28" y="224"/>
                  </a:cubicBezTo>
                  <a:cubicBezTo>
                    <a:pt x="36" y="233"/>
                    <a:pt x="54" y="242"/>
                    <a:pt x="63" y="242"/>
                  </a:cubicBezTo>
                  <a:cubicBezTo>
                    <a:pt x="81" y="233"/>
                    <a:pt x="99" y="233"/>
                    <a:pt x="108" y="224"/>
                  </a:cubicBezTo>
                  <a:cubicBezTo>
                    <a:pt x="143" y="179"/>
                    <a:pt x="170" y="143"/>
                    <a:pt x="206" y="99"/>
                  </a:cubicBezTo>
                  <a:cubicBezTo>
                    <a:pt x="215" y="90"/>
                    <a:pt x="224" y="81"/>
                    <a:pt x="224" y="63"/>
                  </a:cubicBezTo>
                  <a:cubicBezTo>
                    <a:pt x="224" y="45"/>
                    <a:pt x="215" y="27"/>
                    <a:pt x="206" y="19"/>
                  </a:cubicBezTo>
                  <a:cubicBezTo>
                    <a:pt x="197" y="10"/>
                    <a:pt x="179" y="1"/>
                    <a:pt x="16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8" name="Google Shape;1168;p25"/>
            <p:cNvSpPr/>
            <p:nvPr/>
          </p:nvSpPr>
          <p:spPr>
            <a:xfrm>
              <a:off x="5090655" y="3360517"/>
              <a:ext cx="21258" cy="28649"/>
            </a:xfrm>
            <a:custGeom>
              <a:avLst/>
              <a:gdLst/>
              <a:ahLst/>
              <a:cxnLst/>
              <a:rect l="l" t="t" r="r" b="b"/>
              <a:pathLst>
                <a:path w="233" h="314" extrusionOk="0">
                  <a:moveTo>
                    <a:pt x="157" y="0"/>
                  </a:moveTo>
                  <a:cubicBezTo>
                    <a:pt x="138" y="0"/>
                    <a:pt x="119" y="10"/>
                    <a:pt x="107" y="27"/>
                  </a:cubicBezTo>
                  <a:cubicBezTo>
                    <a:pt x="72" y="99"/>
                    <a:pt x="45" y="161"/>
                    <a:pt x="9" y="224"/>
                  </a:cubicBezTo>
                  <a:cubicBezTo>
                    <a:pt x="0" y="250"/>
                    <a:pt x="0" y="295"/>
                    <a:pt x="36" y="304"/>
                  </a:cubicBezTo>
                  <a:cubicBezTo>
                    <a:pt x="46" y="310"/>
                    <a:pt x="56" y="313"/>
                    <a:pt x="67" y="313"/>
                  </a:cubicBezTo>
                  <a:cubicBezTo>
                    <a:pt x="86" y="313"/>
                    <a:pt x="105" y="303"/>
                    <a:pt x="116" y="286"/>
                  </a:cubicBezTo>
                  <a:lnTo>
                    <a:pt x="214" y="90"/>
                  </a:lnTo>
                  <a:cubicBezTo>
                    <a:pt x="232" y="63"/>
                    <a:pt x="223" y="27"/>
                    <a:pt x="188" y="9"/>
                  </a:cubicBezTo>
                  <a:cubicBezTo>
                    <a:pt x="178" y="3"/>
                    <a:pt x="168" y="0"/>
                    <a:pt x="15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9" name="Google Shape;1169;p25"/>
            <p:cNvSpPr/>
            <p:nvPr/>
          </p:nvSpPr>
          <p:spPr>
            <a:xfrm>
              <a:off x="5121584" y="3387067"/>
              <a:ext cx="22080" cy="25638"/>
            </a:xfrm>
            <a:custGeom>
              <a:avLst/>
              <a:gdLst/>
              <a:ahLst/>
              <a:cxnLst/>
              <a:rect l="l" t="t" r="r" b="b"/>
              <a:pathLst>
                <a:path w="242" h="281" extrusionOk="0">
                  <a:moveTo>
                    <a:pt x="175" y="1"/>
                  </a:moveTo>
                  <a:cubicBezTo>
                    <a:pt x="153" y="1"/>
                    <a:pt x="130" y="11"/>
                    <a:pt x="116" y="31"/>
                  </a:cubicBezTo>
                  <a:lnTo>
                    <a:pt x="18" y="182"/>
                  </a:lnTo>
                  <a:cubicBezTo>
                    <a:pt x="0" y="209"/>
                    <a:pt x="9" y="254"/>
                    <a:pt x="45" y="272"/>
                  </a:cubicBezTo>
                  <a:cubicBezTo>
                    <a:pt x="54" y="277"/>
                    <a:pt x="64" y="280"/>
                    <a:pt x="74" y="280"/>
                  </a:cubicBezTo>
                  <a:cubicBezTo>
                    <a:pt x="94" y="280"/>
                    <a:pt x="113" y="269"/>
                    <a:pt x="125" y="245"/>
                  </a:cubicBezTo>
                  <a:lnTo>
                    <a:pt x="223" y="93"/>
                  </a:lnTo>
                  <a:cubicBezTo>
                    <a:pt x="241" y="66"/>
                    <a:pt x="232" y="22"/>
                    <a:pt x="197" y="4"/>
                  </a:cubicBezTo>
                  <a:cubicBezTo>
                    <a:pt x="190" y="2"/>
                    <a:pt x="183" y="1"/>
                    <a:pt x="17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0" name="Google Shape;1170;p25"/>
            <p:cNvSpPr/>
            <p:nvPr/>
          </p:nvSpPr>
          <p:spPr>
            <a:xfrm>
              <a:off x="5147587" y="3420734"/>
              <a:ext cx="14781" cy="20255"/>
            </a:xfrm>
            <a:custGeom>
              <a:avLst/>
              <a:gdLst/>
              <a:ahLst/>
              <a:cxnLst/>
              <a:rect l="l" t="t" r="r" b="b"/>
              <a:pathLst>
                <a:path w="162" h="222" extrusionOk="0">
                  <a:moveTo>
                    <a:pt x="117" y="1"/>
                  </a:moveTo>
                  <a:cubicBezTo>
                    <a:pt x="99" y="1"/>
                    <a:pt x="81" y="1"/>
                    <a:pt x="63" y="10"/>
                  </a:cubicBezTo>
                  <a:lnTo>
                    <a:pt x="54" y="18"/>
                  </a:lnTo>
                  <a:cubicBezTo>
                    <a:pt x="45" y="27"/>
                    <a:pt x="45" y="36"/>
                    <a:pt x="37" y="45"/>
                  </a:cubicBezTo>
                  <a:cubicBezTo>
                    <a:pt x="28" y="81"/>
                    <a:pt x="10" y="108"/>
                    <a:pt x="1" y="143"/>
                  </a:cubicBezTo>
                  <a:cubicBezTo>
                    <a:pt x="1" y="152"/>
                    <a:pt x="1" y="161"/>
                    <a:pt x="1" y="170"/>
                  </a:cubicBezTo>
                  <a:cubicBezTo>
                    <a:pt x="1" y="170"/>
                    <a:pt x="1" y="179"/>
                    <a:pt x="10" y="188"/>
                  </a:cubicBezTo>
                  <a:cubicBezTo>
                    <a:pt x="10" y="206"/>
                    <a:pt x="28" y="215"/>
                    <a:pt x="45" y="215"/>
                  </a:cubicBezTo>
                  <a:cubicBezTo>
                    <a:pt x="50" y="219"/>
                    <a:pt x="57" y="221"/>
                    <a:pt x="64" y="221"/>
                  </a:cubicBezTo>
                  <a:cubicBezTo>
                    <a:pt x="72" y="221"/>
                    <a:pt x="81" y="219"/>
                    <a:pt x="90" y="215"/>
                  </a:cubicBezTo>
                  <a:lnTo>
                    <a:pt x="99" y="197"/>
                  </a:lnTo>
                  <a:cubicBezTo>
                    <a:pt x="108" y="197"/>
                    <a:pt x="117" y="188"/>
                    <a:pt x="117" y="170"/>
                  </a:cubicBezTo>
                  <a:cubicBezTo>
                    <a:pt x="135" y="143"/>
                    <a:pt x="144" y="108"/>
                    <a:pt x="161" y="81"/>
                  </a:cubicBezTo>
                  <a:cubicBezTo>
                    <a:pt x="161" y="72"/>
                    <a:pt x="161" y="63"/>
                    <a:pt x="161" y="54"/>
                  </a:cubicBezTo>
                  <a:cubicBezTo>
                    <a:pt x="161" y="45"/>
                    <a:pt x="153" y="36"/>
                    <a:pt x="153" y="27"/>
                  </a:cubicBezTo>
                  <a:cubicBezTo>
                    <a:pt x="144" y="18"/>
                    <a:pt x="126" y="1"/>
                    <a:pt x="11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1" name="Google Shape;1171;p25"/>
            <p:cNvSpPr/>
            <p:nvPr/>
          </p:nvSpPr>
          <p:spPr>
            <a:xfrm>
              <a:off x="5095491" y="3406318"/>
              <a:ext cx="13959" cy="15145"/>
            </a:xfrm>
            <a:custGeom>
              <a:avLst/>
              <a:gdLst/>
              <a:ahLst/>
              <a:cxnLst/>
              <a:rect l="l" t="t" r="r" b="b"/>
              <a:pathLst>
                <a:path w="153" h="166" extrusionOk="0">
                  <a:moveTo>
                    <a:pt x="86" y="0"/>
                  </a:moveTo>
                  <a:cubicBezTo>
                    <a:pt x="81" y="0"/>
                    <a:pt x="77" y="3"/>
                    <a:pt x="72" y="7"/>
                  </a:cubicBezTo>
                  <a:lnTo>
                    <a:pt x="54" y="7"/>
                  </a:lnTo>
                  <a:cubicBezTo>
                    <a:pt x="46" y="16"/>
                    <a:pt x="37" y="25"/>
                    <a:pt x="37" y="34"/>
                  </a:cubicBezTo>
                  <a:cubicBezTo>
                    <a:pt x="28" y="43"/>
                    <a:pt x="19" y="61"/>
                    <a:pt x="10" y="69"/>
                  </a:cubicBezTo>
                  <a:cubicBezTo>
                    <a:pt x="10" y="78"/>
                    <a:pt x="10" y="87"/>
                    <a:pt x="10" y="96"/>
                  </a:cubicBezTo>
                  <a:cubicBezTo>
                    <a:pt x="1" y="105"/>
                    <a:pt x="1" y="114"/>
                    <a:pt x="10" y="114"/>
                  </a:cubicBezTo>
                  <a:cubicBezTo>
                    <a:pt x="10" y="123"/>
                    <a:pt x="10" y="132"/>
                    <a:pt x="19" y="141"/>
                  </a:cubicBezTo>
                  <a:cubicBezTo>
                    <a:pt x="19" y="150"/>
                    <a:pt x="28" y="150"/>
                    <a:pt x="37" y="159"/>
                  </a:cubicBezTo>
                  <a:lnTo>
                    <a:pt x="54" y="159"/>
                  </a:lnTo>
                  <a:cubicBezTo>
                    <a:pt x="59" y="163"/>
                    <a:pt x="63" y="165"/>
                    <a:pt x="68" y="165"/>
                  </a:cubicBezTo>
                  <a:cubicBezTo>
                    <a:pt x="72" y="165"/>
                    <a:pt x="77" y="163"/>
                    <a:pt x="81" y="159"/>
                  </a:cubicBezTo>
                  <a:lnTo>
                    <a:pt x="99" y="159"/>
                  </a:lnTo>
                  <a:cubicBezTo>
                    <a:pt x="108" y="150"/>
                    <a:pt x="117" y="141"/>
                    <a:pt x="117" y="132"/>
                  </a:cubicBezTo>
                  <a:cubicBezTo>
                    <a:pt x="126" y="123"/>
                    <a:pt x="135" y="105"/>
                    <a:pt x="144" y="96"/>
                  </a:cubicBezTo>
                  <a:cubicBezTo>
                    <a:pt x="144" y="87"/>
                    <a:pt x="144" y="78"/>
                    <a:pt x="144" y="69"/>
                  </a:cubicBezTo>
                  <a:cubicBezTo>
                    <a:pt x="153" y="61"/>
                    <a:pt x="144" y="52"/>
                    <a:pt x="144" y="43"/>
                  </a:cubicBezTo>
                  <a:cubicBezTo>
                    <a:pt x="144" y="43"/>
                    <a:pt x="144" y="34"/>
                    <a:pt x="135" y="25"/>
                  </a:cubicBezTo>
                  <a:cubicBezTo>
                    <a:pt x="126" y="16"/>
                    <a:pt x="126" y="16"/>
                    <a:pt x="117" y="7"/>
                  </a:cubicBezTo>
                  <a:lnTo>
                    <a:pt x="99" y="7"/>
                  </a:lnTo>
                  <a:cubicBezTo>
                    <a:pt x="95" y="3"/>
                    <a:pt x="90" y="0"/>
                    <a:pt x="8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2" name="Google Shape;1172;p25"/>
            <p:cNvSpPr/>
            <p:nvPr/>
          </p:nvSpPr>
          <p:spPr>
            <a:xfrm>
              <a:off x="5281888" y="3545272"/>
              <a:ext cx="18886" cy="17974"/>
            </a:xfrm>
            <a:custGeom>
              <a:avLst/>
              <a:gdLst/>
              <a:ahLst/>
              <a:cxnLst/>
              <a:rect l="l" t="t" r="r" b="b"/>
              <a:pathLst>
                <a:path w="207" h="197" extrusionOk="0">
                  <a:moveTo>
                    <a:pt x="144" y="1"/>
                  </a:moveTo>
                  <a:cubicBezTo>
                    <a:pt x="126" y="1"/>
                    <a:pt x="117" y="1"/>
                    <a:pt x="99" y="18"/>
                  </a:cubicBezTo>
                  <a:cubicBezTo>
                    <a:pt x="72" y="36"/>
                    <a:pt x="45" y="63"/>
                    <a:pt x="19" y="90"/>
                  </a:cubicBezTo>
                  <a:cubicBezTo>
                    <a:pt x="19" y="99"/>
                    <a:pt x="10" y="99"/>
                    <a:pt x="10" y="108"/>
                  </a:cubicBezTo>
                  <a:cubicBezTo>
                    <a:pt x="1" y="117"/>
                    <a:pt x="1" y="125"/>
                    <a:pt x="1" y="134"/>
                  </a:cubicBezTo>
                  <a:cubicBezTo>
                    <a:pt x="1" y="143"/>
                    <a:pt x="1" y="152"/>
                    <a:pt x="10" y="161"/>
                  </a:cubicBezTo>
                  <a:cubicBezTo>
                    <a:pt x="10" y="161"/>
                    <a:pt x="19" y="170"/>
                    <a:pt x="19" y="179"/>
                  </a:cubicBezTo>
                  <a:cubicBezTo>
                    <a:pt x="37" y="188"/>
                    <a:pt x="45" y="197"/>
                    <a:pt x="63" y="197"/>
                  </a:cubicBezTo>
                  <a:cubicBezTo>
                    <a:pt x="81" y="197"/>
                    <a:pt x="99" y="188"/>
                    <a:pt x="108" y="179"/>
                  </a:cubicBezTo>
                  <a:cubicBezTo>
                    <a:pt x="135" y="152"/>
                    <a:pt x="161" y="125"/>
                    <a:pt x="188" y="99"/>
                  </a:cubicBezTo>
                  <a:cubicBezTo>
                    <a:pt x="197" y="99"/>
                    <a:pt x="197" y="90"/>
                    <a:pt x="197" y="81"/>
                  </a:cubicBezTo>
                  <a:cubicBezTo>
                    <a:pt x="206" y="72"/>
                    <a:pt x="206" y="63"/>
                    <a:pt x="206" y="54"/>
                  </a:cubicBezTo>
                  <a:cubicBezTo>
                    <a:pt x="206" y="54"/>
                    <a:pt x="206" y="45"/>
                    <a:pt x="197" y="36"/>
                  </a:cubicBezTo>
                  <a:cubicBezTo>
                    <a:pt x="197" y="27"/>
                    <a:pt x="197" y="18"/>
                    <a:pt x="188" y="18"/>
                  </a:cubicBezTo>
                  <a:cubicBezTo>
                    <a:pt x="179" y="1"/>
                    <a:pt x="161" y="1"/>
                    <a:pt x="14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3" name="Google Shape;1173;p25"/>
            <p:cNvSpPr/>
            <p:nvPr/>
          </p:nvSpPr>
          <p:spPr>
            <a:xfrm>
              <a:off x="5294113" y="3581858"/>
              <a:ext cx="22080" cy="18613"/>
            </a:xfrm>
            <a:custGeom>
              <a:avLst/>
              <a:gdLst/>
              <a:ahLst/>
              <a:cxnLst/>
              <a:rect l="l" t="t" r="r" b="b"/>
              <a:pathLst>
                <a:path w="242" h="204" extrusionOk="0">
                  <a:moveTo>
                    <a:pt x="197" y="1"/>
                  </a:moveTo>
                  <a:cubicBezTo>
                    <a:pt x="179" y="1"/>
                    <a:pt x="161" y="1"/>
                    <a:pt x="152" y="10"/>
                  </a:cubicBezTo>
                  <a:cubicBezTo>
                    <a:pt x="108" y="37"/>
                    <a:pt x="72" y="63"/>
                    <a:pt x="36" y="90"/>
                  </a:cubicBezTo>
                  <a:cubicBezTo>
                    <a:pt x="18" y="99"/>
                    <a:pt x="10" y="108"/>
                    <a:pt x="10" y="126"/>
                  </a:cubicBezTo>
                  <a:cubicBezTo>
                    <a:pt x="1" y="135"/>
                    <a:pt x="1" y="162"/>
                    <a:pt x="10" y="170"/>
                  </a:cubicBezTo>
                  <a:cubicBezTo>
                    <a:pt x="18" y="179"/>
                    <a:pt x="36" y="197"/>
                    <a:pt x="45" y="197"/>
                  </a:cubicBezTo>
                  <a:cubicBezTo>
                    <a:pt x="53" y="201"/>
                    <a:pt x="60" y="203"/>
                    <a:pt x="67" y="203"/>
                  </a:cubicBezTo>
                  <a:cubicBezTo>
                    <a:pt x="78" y="203"/>
                    <a:pt x="88" y="199"/>
                    <a:pt x="99" y="188"/>
                  </a:cubicBezTo>
                  <a:cubicBezTo>
                    <a:pt x="134" y="170"/>
                    <a:pt x="170" y="144"/>
                    <a:pt x="215" y="117"/>
                  </a:cubicBezTo>
                  <a:cubicBezTo>
                    <a:pt x="224" y="108"/>
                    <a:pt x="233" y="90"/>
                    <a:pt x="242" y="72"/>
                  </a:cubicBezTo>
                  <a:cubicBezTo>
                    <a:pt x="242" y="63"/>
                    <a:pt x="242" y="46"/>
                    <a:pt x="233" y="28"/>
                  </a:cubicBezTo>
                  <a:cubicBezTo>
                    <a:pt x="224" y="19"/>
                    <a:pt x="215" y="1"/>
                    <a:pt x="1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4" name="Google Shape;1174;p25"/>
            <p:cNvSpPr/>
            <p:nvPr/>
          </p:nvSpPr>
          <p:spPr>
            <a:xfrm>
              <a:off x="5268111" y="3571366"/>
              <a:ext cx="14689" cy="14689"/>
            </a:xfrm>
            <a:custGeom>
              <a:avLst/>
              <a:gdLst/>
              <a:ahLst/>
              <a:cxnLst/>
              <a:rect l="l" t="t" r="r" b="b"/>
              <a:pathLst>
                <a:path w="161" h="161" extrusionOk="0">
                  <a:moveTo>
                    <a:pt x="80" y="0"/>
                  </a:moveTo>
                  <a:cubicBezTo>
                    <a:pt x="72" y="0"/>
                    <a:pt x="63" y="9"/>
                    <a:pt x="54" y="18"/>
                  </a:cubicBezTo>
                  <a:cubicBezTo>
                    <a:pt x="45" y="27"/>
                    <a:pt x="27" y="45"/>
                    <a:pt x="18" y="54"/>
                  </a:cubicBezTo>
                  <a:cubicBezTo>
                    <a:pt x="9" y="62"/>
                    <a:pt x="9" y="71"/>
                    <a:pt x="0" y="80"/>
                  </a:cubicBezTo>
                  <a:cubicBezTo>
                    <a:pt x="0" y="80"/>
                    <a:pt x="0" y="89"/>
                    <a:pt x="0" y="98"/>
                  </a:cubicBezTo>
                  <a:cubicBezTo>
                    <a:pt x="0" y="107"/>
                    <a:pt x="0" y="116"/>
                    <a:pt x="0" y="125"/>
                  </a:cubicBezTo>
                  <a:cubicBezTo>
                    <a:pt x="9" y="134"/>
                    <a:pt x="9" y="134"/>
                    <a:pt x="18" y="143"/>
                  </a:cubicBezTo>
                  <a:lnTo>
                    <a:pt x="27" y="152"/>
                  </a:lnTo>
                  <a:cubicBezTo>
                    <a:pt x="36" y="161"/>
                    <a:pt x="45" y="161"/>
                    <a:pt x="63" y="161"/>
                  </a:cubicBezTo>
                  <a:lnTo>
                    <a:pt x="72" y="161"/>
                  </a:lnTo>
                  <a:cubicBezTo>
                    <a:pt x="89" y="152"/>
                    <a:pt x="98" y="152"/>
                    <a:pt x="98" y="143"/>
                  </a:cubicBezTo>
                  <a:cubicBezTo>
                    <a:pt x="116" y="134"/>
                    <a:pt x="125" y="116"/>
                    <a:pt x="143" y="107"/>
                  </a:cubicBezTo>
                  <a:cubicBezTo>
                    <a:pt x="152" y="98"/>
                    <a:pt x="152" y="89"/>
                    <a:pt x="152" y="80"/>
                  </a:cubicBezTo>
                  <a:cubicBezTo>
                    <a:pt x="161" y="80"/>
                    <a:pt x="161" y="71"/>
                    <a:pt x="161" y="62"/>
                  </a:cubicBezTo>
                  <a:cubicBezTo>
                    <a:pt x="161" y="54"/>
                    <a:pt x="161" y="45"/>
                    <a:pt x="152" y="36"/>
                  </a:cubicBezTo>
                  <a:cubicBezTo>
                    <a:pt x="152" y="27"/>
                    <a:pt x="152" y="27"/>
                    <a:pt x="143" y="18"/>
                  </a:cubicBezTo>
                  <a:lnTo>
                    <a:pt x="125" y="9"/>
                  </a:lnTo>
                  <a:cubicBezTo>
                    <a:pt x="116" y="0"/>
                    <a:pt x="107" y="0"/>
                    <a:pt x="9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5" name="Google Shape;1175;p25"/>
            <p:cNvSpPr/>
            <p:nvPr/>
          </p:nvSpPr>
          <p:spPr>
            <a:xfrm>
              <a:off x="5311996" y="3619357"/>
              <a:ext cx="26185" cy="19616"/>
            </a:xfrm>
            <a:custGeom>
              <a:avLst/>
              <a:gdLst/>
              <a:ahLst/>
              <a:cxnLst/>
              <a:rect l="l" t="t" r="r" b="b"/>
              <a:pathLst>
                <a:path w="287" h="215" extrusionOk="0">
                  <a:moveTo>
                    <a:pt x="219" y="0"/>
                  </a:moveTo>
                  <a:cubicBezTo>
                    <a:pt x="208" y="0"/>
                    <a:pt x="198" y="3"/>
                    <a:pt x="188" y="9"/>
                  </a:cubicBezTo>
                  <a:cubicBezTo>
                    <a:pt x="135" y="36"/>
                    <a:pt x="81" y="72"/>
                    <a:pt x="37" y="98"/>
                  </a:cubicBezTo>
                  <a:cubicBezTo>
                    <a:pt x="19" y="107"/>
                    <a:pt x="10" y="125"/>
                    <a:pt x="1" y="143"/>
                  </a:cubicBezTo>
                  <a:cubicBezTo>
                    <a:pt x="1" y="152"/>
                    <a:pt x="1" y="170"/>
                    <a:pt x="10" y="188"/>
                  </a:cubicBezTo>
                  <a:cubicBezTo>
                    <a:pt x="21" y="205"/>
                    <a:pt x="40" y="215"/>
                    <a:pt x="60" y="215"/>
                  </a:cubicBezTo>
                  <a:cubicBezTo>
                    <a:pt x="70" y="215"/>
                    <a:pt x="81" y="212"/>
                    <a:pt x="90" y="206"/>
                  </a:cubicBezTo>
                  <a:cubicBezTo>
                    <a:pt x="144" y="179"/>
                    <a:pt x="197" y="143"/>
                    <a:pt x="251" y="107"/>
                  </a:cubicBezTo>
                  <a:cubicBezTo>
                    <a:pt x="260" y="107"/>
                    <a:pt x="277" y="90"/>
                    <a:pt x="277" y="72"/>
                  </a:cubicBezTo>
                  <a:cubicBezTo>
                    <a:pt x="286" y="63"/>
                    <a:pt x="277" y="45"/>
                    <a:pt x="269" y="27"/>
                  </a:cubicBezTo>
                  <a:cubicBezTo>
                    <a:pt x="257" y="10"/>
                    <a:pt x="238" y="0"/>
                    <a:pt x="21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6" name="Google Shape;1176;p25"/>
            <p:cNvSpPr/>
            <p:nvPr/>
          </p:nvSpPr>
          <p:spPr>
            <a:xfrm>
              <a:off x="5345389" y="3675741"/>
              <a:ext cx="22080" cy="18339"/>
            </a:xfrm>
            <a:custGeom>
              <a:avLst/>
              <a:gdLst/>
              <a:ahLst/>
              <a:cxnLst/>
              <a:rect l="l" t="t" r="r" b="b"/>
              <a:pathLst>
                <a:path w="242" h="201" extrusionOk="0">
                  <a:moveTo>
                    <a:pt x="175" y="0"/>
                  </a:moveTo>
                  <a:cubicBezTo>
                    <a:pt x="168" y="0"/>
                    <a:pt x="161" y="2"/>
                    <a:pt x="152" y="7"/>
                  </a:cubicBezTo>
                  <a:cubicBezTo>
                    <a:pt x="117" y="34"/>
                    <a:pt x="72" y="60"/>
                    <a:pt x="36" y="87"/>
                  </a:cubicBezTo>
                  <a:cubicBezTo>
                    <a:pt x="19" y="96"/>
                    <a:pt x="10" y="105"/>
                    <a:pt x="10" y="123"/>
                  </a:cubicBezTo>
                  <a:cubicBezTo>
                    <a:pt x="1" y="141"/>
                    <a:pt x="1" y="158"/>
                    <a:pt x="10" y="167"/>
                  </a:cubicBezTo>
                  <a:cubicBezTo>
                    <a:pt x="19" y="185"/>
                    <a:pt x="36" y="194"/>
                    <a:pt x="45" y="194"/>
                  </a:cubicBezTo>
                  <a:cubicBezTo>
                    <a:pt x="54" y="199"/>
                    <a:pt x="63" y="201"/>
                    <a:pt x="72" y="201"/>
                  </a:cubicBezTo>
                  <a:cubicBezTo>
                    <a:pt x="81" y="201"/>
                    <a:pt x="90" y="199"/>
                    <a:pt x="99" y="194"/>
                  </a:cubicBezTo>
                  <a:cubicBezTo>
                    <a:pt x="134" y="167"/>
                    <a:pt x="170" y="141"/>
                    <a:pt x="215" y="114"/>
                  </a:cubicBezTo>
                  <a:cubicBezTo>
                    <a:pt x="224" y="105"/>
                    <a:pt x="242" y="96"/>
                    <a:pt x="242" y="78"/>
                  </a:cubicBezTo>
                  <a:cubicBezTo>
                    <a:pt x="242" y="60"/>
                    <a:pt x="242" y="43"/>
                    <a:pt x="233" y="34"/>
                  </a:cubicBezTo>
                  <a:cubicBezTo>
                    <a:pt x="224" y="16"/>
                    <a:pt x="215" y="7"/>
                    <a:pt x="197" y="7"/>
                  </a:cubicBezTo>
                  <a:cubicBezTo>
                    <a:pt x="188" y="2"/>
                    <a:pt x="181" y="0"/>
                    <a:pt x="17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7" name="Google Shape;1177;p25"/>
            <p:cNvSpPr/>
            <p:nvPr/>
          </p:nvSpPr>
          <p:spPr>
            <a:xfrm>
              <a:off x="5345389" y="3729206"/>
              <a:ext cx="17244" cy="12956"/>
            </a:xfrm>
            <a:custGeom>
              <a:avLst/>
              <a:gdLst/>
              <a:ahLst/>
              <a:cxnLst/>
              <a:rect l="l" t="t" r="r" b="b"/>
              <a:pathLst>
                <a:path w="189" h="142" extrusionOk="0">
                  <a:moveTo>
                    <a:pt x="108" y="1"/>
                  </a:moveTo>
                  <a:cubicBezTo>
                    <a:pt x="90" y="10"/>
                    <a:pt x="72" y="10"/>
                    <a:pt x="54" y="19"/>
                  </a:cubicBezTo>
                  <a:cubicBezTo>
                    <a:pt x="45" y="19"/>
                    <a:pt x="36" y="27"/>
                    <a:pt x="27" y="27"/>
                  </a:cubicBezTo>
                  <a:cubicBezTo>
                    <a:pt x="27" y="36"/>
                    <a:pt x="19" y="45"/>
                    <a:pt x="19" y="45"/>
                  </a:cubicBezTo>
                  <a:cubicBezTo>
                    <a:pt x="10" y="54"/>
                    <a:pt x="10" y="63"/>
                    <a:pt x="10" y="72"/>
                  </a:cubicBezTo>
                  <a:cubicBezTo>
                    <a:pt x="1" y="81"/>
                    <a:pt x="10" y="90"/>
                    <a:pt x="10" y="99"/>
                  </a:cubicBezTo>
                  <a:lnTo>
                    <a:pt x="19" y="108"/>
                  </a:lnTo>
                  <a:cubicBezTo>
                    <a:pt x="19" y="117"/>
                    <a:pt x="27" y="126"/>
                    <a:pt x="36" y="135"/>
                  </a:cubicBezTo>
                  <a:lnTo>
                    <a:pt x="54" y="135"/>
                  </a:lnTo>
                  <a:cubicBezTo>
                    <a:pt x="59" y="139"/>
                    <a:pt x="63" y="141"/>
                    <a:pt x="68" y="141"/>
                  </a:cubicBezTo>
                  <a:cubicBezTo>
                    <a:pt x="72" y="141"/>
                    <a:pt x="77" y="139"/>
                    <a:pt x="81" y="135"/>
                  </a:cubicBezTo>
                  <a:cubicBezTo>
                    <a:pt x="99" y="135"/>
                    <a:pt x="126" y="126"/>
                    <a:pt x="143" y="117"/>
                  </a:cubicBezTo>
                  <a:cubicBezTo>
                    <a:pt x="152" y="117"/>
                    <a:pt x="152" y="117"/>
                    <a:pt x="161" y="108"/>
                  </a:cubicBezTo>
                  <a:cubicBezTo>
                    <a:pt x="170" y="108"/>
                    <a:pt x="170" y="99"/>
                    <a:pt x="179" y="90"/>
                  </a:cubicBezTo>
                  <a:cubicBezTo>
                    <a:pt x="179" y="81"/>
                    <a:pt x="188" y="72"/>
                    <a:pt x="188" y="72"/>
                  </a:cubicBezTo>
                  <a:cubicBezTo>
                    <a:pt x="188" y="63"/>
                    <a:pt x="188" y="54"/>
                    <a:pt x="188" y="45"/>
                  </a:cubicBezTo>
                  <a:cubicBezTo>
                    <a:pt x="179" y="36"/>
                    <a:pt x="179" y="36"/>
                    <a:pt x="179" y="27"/>
                  </a:cubicBezTo>
                  <a:cubicBezTo>
                    <a:pt x="170" y="19"/>
                    <a:pt x="161" y="10"/>
                    <a:pt x="152" y="10"/>
                  </a:cubicBezTo>
                  <a:cubicBezTo>
                    <a:pt x="152" y="1"/>
                    <a:pt x="143" y="1"/>
                    <a:pt x="14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8" name="Google Shape;1178;p25"/>
            <p:cNvSpPr/>
            <p:nvPr/>
          </p:nvSpPr>
          <p:spPr>
            <a:xfrm>
              <a:off x="5377139" y="3763237"/>
              <a:ext cx="30200" cy="14324"/>
            </a:xfrm>
            <a:custGeom>
              <a:avLst/>
              <a:gdLst/>
              <a:ahLst/>
              <a:cxnLst/>
              <a:rect l="l" t="t" r="r" b="b"/>
              <a:pathLst>
                <a:path w="331" h="157" extrusionOk="0">
                  <a:moveTo>
                    <a:pt x="265" y="0"/>
                  </a:moveTo>
                  <a:cubicBezTo>
                    <a:pt x="260" y="0"/>
                    <a:pt x="255" y="1"/>
                    <a:pt x="250" y="2"/>
                  </a:cubicBezTo>
                  <a:cubicBezTo>
                    <a:pt x="179" y="11"/>
                    <a:pt x="117" y="20"/>
                    <a:pt x="54" y="38"/>
                  </a:cubicBezTo>
                  <a:cubicBezTo>
                    <a:pt x="18" y="47"/>
                    <a:pt x="1" y="83"/>
                    <a:pt x="10" y="109"/>
                  </a:cubicBezTo>
                  <a:cubicBezTo>
                    <a:pt x="17" y="139"/>
                    <a:pt x="43" y="156"/>
                    <a:pt x="72" y="156"/>
                  </a:cubicBezTo>
                  <a:cubicBezTo>
                    <a:pt x="78" y="156"/>
                    <a:pt x="84" y="156"/>
                    <a:pt x="90" y="154"/>
                  </a:cubicBezTo>
                  <a:cubicBezTo>
                    <a:pt x="152" y="145"/>
                    <a:pt x="215" y="127"/>
                    <a:pt x="277" y="118"/>
                  </a:cubicBezTo>
                  <a:cubicBezTo>
                    <a:pt x="313" y="109"/>
                    <a:pt x="331" y="74"/>
                    <a:pt x="322" y="38"/>
                  </a:cubicBezTo>
                  <a:cubicBezTo>
                    <a:pt x="314" y="16"/>
                    <a:pt x="289" y="0"/>
                    <a:pt x="26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9" name="Google Shape;1179;p25"/>
            <p:cNvSpPr/>
            <p:nvPr/>
          </p:nvSpPr>
          <p:spPr>
            <a:xfrm>
              <a:off x="5382887" y="3813874"/>
              <a:ext cx="13047" cy="13138"/>
            </a:xfrm>
            <a:custGeom>
              <a:avLst/>
              <a:gdLst/>
              <a:ahLst/>
              <a:cxnLst/>
              <a:rect l="l" t="t" r="r" b="b"/>
              <a:pathLst>
                <a:path w="143" h="144" extrusionOk="0">
                  <a:moveTo>
                    <a:pt x="80" y="0"/>
                  </a:moveTo>
                  <a:cubicBezTo>
                    <a:pt x="80" y="0"/>
                    <a:pt x="71" y="0"/>
                    <a:pt x="71" y="9"/>
                  </a:cubicBezTo>
                  <a:cubicBezTo>
                    <a:pt x="54" y="9"/>
                    <a:pt x="45" y="9"/>
                    <a:pt x="36" y="18"/>
                  </a:cubicBezTo>
                  <a:lnTo>
                    <a:pt x="18" y="36"/>
                  </a:lnTo>
                  <a:cubicBezTo>
                    <a:pt x="18" y="45"/>
                    <a:pt x="9" y="54"/>
                    <a:pt x="9" y="63"/>
                  </a:cubicBezTo>
                  <a:cubicBezTo>
                    <a:pt x="0" y="63"/>
                    <a:pt x="0" y="72"/>
                    <a:pt x="0" y="81"/>
                  </a:cubicBezTo>
                  <a:cubicBezTo>
                    <a:pt x="0" y="90"/>
                    <a:pt x="0" y="99"/>
                    <a:pt x="9" y="108"/>
                  </a:cubicBezTo>
                  <a:cubicBezTo>
                    <a:pt x="9" y="116"/>
                    <a:pt x="18" y="125"/>
                    <a:pt x="18" y="125"/>
                  </a:cubicBezTo>
                  <a:cubicBezTo>
                    <a:pt x="27" y="134"/>
                    <a:pt x="27" y="134"/>
                    <a:pt x="36" y="134"/>
                  </a:cubicBezTo>
                  <a:cubicBezTo>
                    <a:pt x="45" y="143"/>
                    <a:pt x="54" y="143"/>
                    <a:pt x="62" y="143"/>
                  </a:cubicBezTo>
                  <a:lnTo>
                    <a:pt x="80" y="143"/>
                  </a:lnTo>
                  <a:cubicBezTo>
                    <a:pt x="89" y="143"/>
                    <a:pt x="98" y="134"/>
                    <a:pt x="107" y="125"/>
                  </a:cubicBezTo>
                  <a:cubicBezTo>
                    <a:pt x="116" y="116"/>
                    <a:pt x="116" y="116"/>
                    <a:pt x="125" y="108"/>
                  </a:cubicBezTo>
                  <a:cubicBezTo>
                    <a:pt x="134" y="99"/>
                    <a:pt x="134" y="99"/>
                    <a:pt x="143" y="90"/>
                  </a:cubicBezTo>
                  <a:cubicBezTo>
                    <a:pt x="143" y="81"/>
                    <a:pt x="143" y="72"/>
                    <a:pt x="143" y="63"/>
                  </a:cubicBezTo>
                  <a:cubicBezTo>
                    <a:pt x="143" y="54"/>
                    <a:pt x="143" y="45"/>
                    <a:pt x="143" y="36"/>
                  </a:cubicBezTo>
                  <a:cubicBezTo>
                    <a:pt x="134" y="36"/>
                    <a:pt x="134" y="27"/>
                    <a:pt x="125" y="18"/>
                  </a:cubicBezTo>
                  <a:lnTo>
                    <a:pt x="116" y="9"/>
                  </a:lnTo>
                  <a:cubicBezTo>
                    <a:pt x="107" y="9"/>
                    <a:pt x="98" y="0"/>
                    <a:pt x="8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0" name="Google Shape;1180;p25"/>
            <p:cNvSpPr/>
            <p:nvPr/>
          </p:nvSpPr>
          <p:spPr>
            <a:xfrm>
              <a:off x="5410532" y="3858397"/>
              <a:ext cx="28557" cy="14416"/>
            </a:xfrm>
            <a:custGeom>
              <a:avLst/>
              <a:gdLst/>
              <a:ahLst/>
              <a:cxnLst/>
              <a:rect l="l" t="t" r="r" b="b"/>
              <a:pathLst>
                <a:path w="313" h="158" extrusionOk="0">
                  <a:moveTo>
                    <a:pt x="250" y="1"/>
                  </a:moveTo>
                  <a:cubicBezTo>
                    <a:pt x="244" y="1"/>
                    <a:pt x="238" y="2"/>
                    <a:pt x="232" y="3"/>
                  </a:cubicBezTo>
                  <a:lnTo>
                    <a:pt x="54" y="39"/>
                  </a:lnTo>
                  <a:cubicBezTo>
                    <a:pt x="27" y="48"/>
                    <a:pt x="0" y="83"/>
                    <a:pt x="9" y="119"/>
                  </a:cubicBezTo>
                  <a:cubicBezTo>
                    <a:pt x="24" y="141"/>
                    <a:pt x="45" y="157"/>
                    <a:pt x="71" y="157"/>
                  </a:cubicBezTo>
                  <a:cubicBezTo>
                    <a:pt x="77" y="157"/>
                    <a:pt x="83" y="156"/>
                    <a:pt x="90" y="155"/>
                  </a:cubicBezTo>
                  <a:lnTo>
                    <a:pt x="259" y="119"/>
                  </a:lnTo>
                  <a:cubicBezTo>
                    <a:pt x="295" y="110"/>
                    <a:pt x="313" y="75"/>
                    <a:pt x="304" y="48"/>
                  </a:cubicBezTo>
                  <a:cubicBezTo>
                    <a:pt x="296" y="18"/>
                    <a:pt x="277" y="1"/>
                    <a:pt x="25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1" name="Google Shape;1181;p25"/>
            <p:cNvSpPr/>
            <p:nvPr/>
          </p:nvSpPr>
          <p:spPr>
            <a:xfrm>
              <a:off x="5395843" y="3902556"/>
              <a:ext cx="13959" cy="11496"/>
            </a:xfrm>
            <a:custGeom>
              <a:avLst/>
              <a:gdLst/>
              <a:ahLst/>
              <a:cxnLst/>
              <a:rect l="l" t="t" r="r" b="b"/>
              <a:pathLst>
                <a:path w="153" h="126" extrusionOk="0">
                  <a:moveTo>
                    <a:pt x="81" y="1"/>
                  </a:moveTo>
                  <a:cubicBezTo>
                    <a:pt x="1" y="1"/>
                    <a:pt x="1" y="126"/>
                    <a:pt x="81" y="126"/>
                  </a:cubicBezTo>
                  <a:cubicBezTo>
                    <a:pt x="152" y="126"/>
                    <a:pt x="152" y="1"/>
                    <a:pt x="8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2" name="Google Shape;1182;p25"/>
            <p:cNvSpPr/>
            <p:nvPr/>
          </p:nvSpPr>
          <p:spPr>
            <a:xfrm>
              <a:off x="5427593" y="3939689"/>
              <a:ext cx="28557" cy="13412"/>
            </a:xfrm>
            <a:custGeom>
              <a:avLst/>
              <a:gdLst/>
              <a:ahLst/>
              <a:cxnLst/>
              <a:rect l="l" t="t" r="r" b="b"/>
              <a:pathLst>
                <a:path w="313" h="147" extrusionOk="0">
                  <a:moveTo>
                    <a:pt x="265" y="1"/>
                  </a:moveTo>
                  <a:cubicBezTo>
                    <a:pt x="260" y="1"/>
                    <a:pt x="255" y="2"/>
                    <a:pt x="250" y="4"/>
                  </a:cubicBezTo>
                  <a:cubicBezTo>
                    <a:pt x="188" y="4"/>
                    <a:pt x="126" y="13"/>
                    <a:pt x="63" y="22"/>
                  </a:cubicBezTo>
                  <a:cubicBezTo>
                    <a:pt x="45" y="22"/>
                    <a:pt x="27" y="31"/>
                    <a:pt x="19" y="40"/>
                  </a:cubicBezTo>
                  <a:cubicBezTo>
                    <a:pt x="10" y="49"/>
                    <a:pt x="1" y="67"/>
                    <a:pt x="1" y="85"/>
                  </a:cubicBezTo>
                  <a:cubicBezTo>
                    <a:pt x="1" y="102"/>
                    <a:pt x="1" y="111"/>
                    <a:pt x="19" y="129"/>
                  </a:cubicBezTo>
                  <a:cubicBezTo>
                    <a:pt x="27" y="138"/>
                    <a:pt x="45" y="147"/>
                    <a:pt x="63" y="147"/>
                  </a:cubicBezTo>
                  <a:cubicBezTo>
                    <a:pt x="126" y="138"/>
                    <a:pt x="188" y="129"/>
                    <a:pt x="250" y="120"/>
                  </a:cubicBezTo>
                  <a:cubicBezTo>
                    <a:pt x="268" y="120"/>
                    <a:pt x="286" y="120"/>
                    <a:pt x="295" y="102"/>
                  </a:cubicBezTo>
                  <a:cubicBezTo>
                    <a:pt x="304" y="93"/>
                    <a:pt x="313" y="76"/>
                    <a:pt x="313" y="58"/>
                  </a:cubicBezTo>
                  <a:cubicBezTo>
                    <a:pt x="313" y="49"/>
                    <a:pt x="313" y="31"/>
                    <a:pt x="295" y="22"/>
                  </a:cubicBezTo>
                  <a:cubicBezTo>
                    <a:pt x="289" y="9"/>
                    <a:pt x="277" y="1"/>
                    <a:pt x="26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3" name="Google Shape;1183;p25"/>
            <p:cNvSpPr/>
            <p:nvPr/>
          </p:nvSpPr>
          <p:spPr>
            <a:xfrm>
              <a:off x="5417010" y="3985582"/>
              <a:ext cx="13138" cy="11496"/>
            </a:xfrm>
            <a:custGeom>
              <a:avLst/>
              <a:gdLst/>
              <a:ahLst/>
              <a:cxnLst/>
              <a:rect l="l" t="t" r="r" b="b"/>
              <a:pathLst>
                <a:path w="144" h="126" extrusionOk="0">
                  <a:moveTo>
                    <a:pt x="63" y="1"/>
                  </a:moveTo>
                  <a:cubicBezTo>
                    <a:pt x="54" y="1"/>
                    <a:pt x="45" y="10"/>
                    <a:pt x="36" y="10"/>
                  </a:cubicBezTo>
                  <a:cubicBezTo>
                    <a:pt x="27" y="10"/>
                    <a:pt x="19" y="19"/>
                    <a:pt x="19" y="28"/>
                  </a:cubicBezTo>
                  <a:cubicBezTo>
                    <a:pt x="10" y="28"/>
                    <a:pt x="10" y="36"/>
                    <a:pt x="1" y="45"/>
                  </a:cubicBezTo>
                  <a:cubicBezTo>
                    <a:pt x="1" y="54"/>
                    <a:pt x="1" y="54"/>
                    <a:pt x="1" y="63"/>
                  </a:cubicBezTo>
                  <a:cubicBezTo>
                    <a:pt x="1" y="72"/>
                    <a:pt x="1" y="81"/>
                    <a:pt x="1" y="81"/>
                  </a:cubicBezTo>
                  <a:cubicBezTo>
                    <a:pt x="1" y="90"/>
                    <a:pt x="10" y="99"/>
                    <a:pt x="19" y="108"/>
                  </a:cubicBezTo>
                  <a:cubicBezTo>
                    <a:pt x="19" y="117"/>
                    <a:pt x="27" y="117"/>
                    <a:pt x="27" y="117"/>
                  </a:cubicBezTo>
                  <a:cubicBezTo>
                    <a:pt x="36" y="126"/>
                    <a:pt x="45" y="126"/>
                    <a:pt x="63" y="126"/>
                  </a:cubicBezTo>
                  <a:lnTo>
                    <a:pt x="99" y="126"/>
                  </a:lnTo>
                  <a:cubicBezTo>
                    <a:pt x="108" y="117"/>
                    <a:pt x="117" y="117"/>
                    <a:pt x="126" y="108"/>
                  </a:cubicBezTo>
                  <a:cubicBezTo>
                    <a:pt x="126" y="108"/>
                    <a:pt x="135" y="99"/>
                    <a:pt x="135" y="90"/>
                  </a:cubicBezTo>
                  <a:cubicBezTo>
                    <a:pt x="135" y="81"/>
                    <a:pt x="143" y="72"/>
                    <a:pt x="143" y="63"/>
                  </a:cubicBezTo>
                  <a:cubicBezTo>
                    <a:pt x="143" y="63"/>
                    <a:pt x="135" y="54"/>
                    <a:pt x="135" y="54"/>
                  </a:cubicBezTo>
                  <a:cubicBezTo>
                    <a:pt x="135" y="36"/>
                    <a:pt x="126" y="28"/>
                    <a:pt x="126" y="28"/>
                  </a:cubicBezTo>
                  <a:lnTo>
                    <a:pt x="108" y="10"/>
                  </a:lnTo>
                  <a:cubicBezTo>
                    <a:pt x="99" y="10"/>
                    <a:pt x="90" y="1"/>
                    <a:pt x="8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4" name="Google Shape;1184;p25"/>
            <p:cNvSpPr/>
            <p:nvPr/>
          </p:nvSpPr>
          <p:spPr>
            <a:xfrm>
              <a:off x="5441461" y="4021073"/>
              <a:ext cx="24452" cy="13503"/>
            </a:xfrm>
            <a:custGeom>
              <a:avLst/>
              <a:gdLst/>
              <a:ahLst/>
              <a:cxnLst/>
              <a:rect l="l" t="t" r="r" b="b"/>
              <a:pathLst>
                <a:path w="268" h="148" extrusionOk="0">
                  <a:moveTo>
                    <a:pt x="161" y="132"/>
                  </a:moveTo>
                  <a:lnTo>
                    <a:pt x="161" y="132"/>
                  </a:lnTo>
                  <a:cubicBezTo>
                    <a:pt x="168" y="134"/>
                    <a:pt x="174" y="136"/>
                    <a:pt x="179" y="138"/>
                  </a:cubicBezTo>
                  <a:cubicBezTo>
                    <a:pt x="171" y="138"/>
                    <a:pt x="163" y="138"/>
                    <a:pt x="161" y="132"/>
                  </a:cubicBezTo>
                  <a:close/>
                  <a:moveTo>
                    <a:pt x="105" y="0"/>
                  </a:moveTo>
                  <a:cubicBezTo>
                    <a:pt x="85" y="0"/>
                    <a:pt x="63" y="4"/>
                    <a:pt x="45" y="4"/>
                  </a:cubicBezTo>
                  <a:cubicBezTo>
                    <a:pt x="36" y="13"/>
                    <a:pt x="18" y="22"/>
                    <a:pt x="9" y="40"/>
                  </a:cubicBezTo>
                  <a:cubicBezTo>
                    <a:pt x="0" y="49"/>
                    <a:pt x="0" y="67"/>
                    <a:pt x="0" y="85"/>
                  </a:cubicBezTo>
                  <a:cubicBezTo>
                    <a:pt x="9" y="102"/>
                    <a:pt x="18" y="111"/>
                    <a:pt x="36" y="120"/>
                  </a:cubicBezTo>
                  <a:cubicBezTo>
                    <a:pt x="45" y="129"/>
                    <a:pt x="63" y="129"/>
                    <a:pt x="81" y="129"/>
                  </a:cubicBezTo>
                  <a:cubicBezTo>
                    <a:pt x="90" y="125"/>
                    <a:pt x="98" y="123"/>
                    <a:pt x="107" y="123"/>
                  </a:cubicBezTo>
                  <a:cubicBezTo>
                    <a:pt x="116" y="123"/>
                    <a:pt x="125" y="125"/>
                    <a:pt x="134" y="129"/>
                  </a:cubicBezTo>
                  <a:cubicBezTo>
                    <a:pt x="134" y="129"/>
                    <a:pt x="132" y="127"/>
                    <a:pt x="129" y="125"/>
                  </a:cubicBezTo>
                  <a:lnTo>
                    <a:pt x="129" y="125"/>
                  </a:lnTo>
                  <a:cubicBezTo>
                    <a:pt x="139" y="128"/>
                    <a:pt x="151" y="130"/>
                    <a:pt x="161" y="132"/>
                  </a:cubicBezTo>
                  <a:lnTo>
                    <a:pt x="161" y="132"/>
                  </a:lnTo>
                  <a:cubicBezTo>
                    <a:pt x="163" y="138"/>
                    <a:pt x="170" y="138"/>
                    <a:pt x="170" y="138"/>
                  </a:cubicBezTo>
                  <a:cubicBezTo>
                    <a:pt x="188" y="147"/>
                    <a:pt x="197" y="147"/>
                    <a:pt x="214" y="147"/>
                  </a:cubicBezTo>
                  <a:cubicBezTo>
                    <a:pt x="232" y="138"/>
                    <a:pt x="241" y="129"/>
                    <a:pt x="250" y="111"/>
                  </a:cubicBezTo>
                  <a:cubicBezTo>
                    <a:pt x="259" y="102"/>
                    <a:pt x="268" y="85"/>
                    <a:pt x="259" y="67"/>
                  </a:cubicBezTo>
                  <a:cubicBezTo>
                    <a:pt x="250" y="49"/>
                    <a:pt x="241" y="40"/>
                    <a:pt x="232" y="31"/>
                  </a:cubicBezTo>
                  <a:cubicBezTo>
                    <a:pt x="214" y="22"/>
                    <a:pt x="197" y="13"/>
                    <a:pt x="188" y="13"/>
                  </a:cubicBezTo>
                  <a:cubicBezTo>
                    <a:pt x="170" y="4"/>
                    <a:pt x="152" y="4"/>
                    <a:pt x="134" y="4"/>
                  </a:cubicBezTo>
                  <a:cubicBezTo>
                    <a:pt x="125" y="1"/>
                    <a:pt x="115" y="0"/>
                    <a:pt x="1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5" name="Google Shape;1185;p25"/>
            <p:cNvSpPr/>
            <p:nvPr/>
          </p:nvSpPr>
          <p:spPr>
            <a:xfrm>
              <a:off x="5420294" y="4065414"/>
              <a:ext cx="22080" cy="11405"/>
            </a:xfrm>
            <a:custGeom>
              <a:avLst/>
              <a:gdLst/>
              <a:ahLst/>
              <a:cxnLst/>
              <a:rect l="l" t="t" r="r" b="b"/>
              <a:pathLst>
                <a:path w="242" h="125" extrusionOk="0">
                  <a:moveTo>
                    <a:pt x="63" y="0"/>
                  </a:moveTo>
                  <a:cubicBezTo>
                    <a:pt x="45" y="0"/>
                    <a:pt x="27" y="9"/>
                    <a:pt x="18" y="18"/>
                  </a:cubicBezTo>
                  <a:cubicBezTo>
                    <a:pt x="9" y="36"/>
                    <a:pt x="0" y="54"/>
                    <a:pt x="0" y="63"/>
                  </a:cubicBezTo>
                  <a:cubicBezTo>
                    <a:pt x="0" y="80"/>
                    <a:pt x="9" y="98"/>
                    <a:pt x="18" y="107"/>
                  </a:cubicBezTo>
                  <a:cubicBezTo>
                    <a:pt x="27" y="116"/>
                    <a:pt x="45" y="125"/>
                    <a:pt x="63" y="125"/>
                  </a:cubicBezTo>
                  <a:lnTo>
                    <a:pt x="179" y="125"/>
                  </a:lnTo>
                  <a:cubicBezTo>
                    <a:pt x="197" y="125"/>
                    <a:pt x="215" y="116"/>
                    <a:pt x="223" y="107"/>
                  </a:cubicBezTo>
                  <a:cubicBezTo>
                    <a:pt x="232" y="98"/>
                    <a:pt x="241" y="80"/>
                    <a:pt x="241" y="63"/>
                  </a:cubicBezTo>
                  <a:cubicBezTo>
                    <a:pt x="241" y="54"/>
                    <a:pt x="232" y="36"/>
                    <a:pt x="223" y="18"/>
                  </a:cubicBezTo>
                  <a:cubicBezTo>
                    <a:pt x="206" y="9"/>
                    <a:pt x="197" y="0"/>
                    <a:pt x="1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6" name="Google Shape;1186;p25"/>
            <p:cNvSpPr/>
            <p:nvPr/>
          </p:nvSpPr>
          <p:spPr>
            <a:xfrm>
              <a:off x="5448760" y="4102821"/>
              <a:ext cx="31021" cy="11496"/>
            </a:xfrm>
            <a:custGeom>
              <a:avLst/>
              <a:gdLst/>
              <a:ahLst/>
              <a:cxnLst/>
              <a:rect l="l" t="t" r="r" b="b"/>
              <a:pathLst>
                <a:path w="340" h="126" extrusionOk="0">
                  <a:moveTo>
                    <a:pt x="63" y="0"/>
                  </a:moveTo>
                  <a:cubicBezTo>
                    <a:pt x="27" y="0"/>
                    <a:pt x="1" y="27"/>
                    <a:pt x="1" y="63"/>
                  </a:cubicBezTo>
                  <a:cubicBezTo>
                    <a:pt x="1" y="99"/>
                    <a:pt x="27" y="125"/>
                    <a:pt x="63" y="125"/>
                  </a:cubicBezTo>
                  <a:lnTo>
                    <a:pt x="277" y="125"/>
                  </a:lnTo>
                  <a:cubicBezTo>
                    <a:pt x="304" y="125"/>
                    <a:pt x="340" y="99"/>
                    <a:pt x="340" y="63"/>
                  </a:cubicBezTo>
                  <a:cubicBezTo>
                    <a:pt x="331" y="27"/>
                    <a:pt x="313" y="0"/>
                    <a:pt x="27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7" name="Google Shape;1187;p25"/>
            <p:cNvSpPr/>
            <p:nvPr/>
          </p:nvSpPr>
          <p:spPr>
            <a:xfrm>
              <a:off x="5420294" y="4148622"/>
              <a:ext cx="17974" cy="12865"/>
            </a:xfrm>
            <a:custGeom>
              <a:avLst/>
              <a:gdLst/>
              <a:ahLst/>
              <a:cxnLst/>
              <a:rect l="l" t="t" r="r" b="b"/>
              <a:pathLst>
                <a:path w="197" h="141" extrusionOk="0">
                  <a:moveTo>
                    <a:pt x="148" y="0"/>
                  </a:moveTo>
                  <a:cubicBezTo>
                    <a:pt x="141" y="0"/>
                    <a:pt x="134" y="2"/>
                    <a:pt x="125" y="7"/>
                  </a:cubicBezTo>
                  <a:cubicBezTo>
                    <a:pt x="99" y="7"/>
                    <a:pt x="72" y="16"/>
                    <a:pt x="45" y="25"/>
                  </a:cubicBezTo>
                  <a:cubicBezTo>
                    <a:pt x="36" y="25"/>
                    <a:pt x="27" y="25"/>
                    <a:pt x="27" y="34"/>
                  </a:cubicBezTo>
                  <a:cubicBezTo>
                    <a:pt x="18" y="34"/>
                    <a:pt x="9" y="43"/>
                    <a:pt x="9" y="52"/>
                  </a:cubicBezTo>
                  <a:cubicBezTo>
                    <a:pt x="0" y="60"/>
                    <a:pt x="0" y="60"/>
                    <a:pt x="0" y="69"/>
                  </a:cubicBezTo>
                  <a:cubicBezTo>
                    <a:pt x="0" y="78"/>
                    <a:pt x="0" y="87"/>
                    <a:pt x="0" y="96"/>
                  </a:cubicBezTo>
                  <a:cubicBezTo>
                    <a:pt x="9" y="114"/>
                    <a:pt x="18" y="123"/>
                    <a:pt x="27" y="132"/>
                  </a:cubicBezTo>
                  <a:cubicBezTo>
                    <a:pt x="45" y="141"/>
                    <a:pt x="63" y="141"/>
                    <a:pt x="81" y="141"/>
                  </a:cubicBezTo>
                  <a:cubicBezTo>
                    <a:pt x="99" y="132"/>
                    <a:pt x="125" y="132"/>
                    <a:pt x="152" y="123"/>
                  </a:cubicBezTo>
                  <a:cubicBezTo>
                    <a:pt x="161" y="123"/>
                    <a:pt x="170" y="114"/>
                    <a:pt x="179" y="114"/>
                  </a:cubicBezTo>
                  <a:cubicBezTo>
                    <a:pt x="179" y="105"/>
                    <a:pt x="188" y="96"/>
                    <a:pt x="188" y="96"/>
                  </a:cubicBezTo>
                  <a:cubicBezTo>
                    <a:pt x="197" y="87"/>
                    <a:pt x="197" y="78"/>
                    <a:pt x="197" y="69"/>
                  </a:cubicBezTo>
                  <a:cubicBezTo>
                    <a:pt x="197" y="60"/>
                    <a:pt x="197" y="52"/>
                    <a:pt x="197" y="43"/>
                  </a:cubicBezTo>
                  <a:cubicBezTo>
                    <a:pt x="197" y="34"/>
                    <a:pt x="188" y="16"/>
                    <a:pt x="170" y="7"/>
                  </a:cubicBezTo>
                  <a:cubicBezTo>
                    <a:pt x="161" y="2"/>
                    <a:pt x="154" y="0"/>
                    <a:pt x="14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8" name="Google Shape;1188;p25"/>
            <p:cNvSpPr/>
            <p:nvPr/>
          </p:nvSpPr>
          <p:spPr>
            <a:xfrm>
              <a:off x="5452045" y="4177727"/>
              <a:ext cx="24452" cy="13047"/>
            </a:xfrm>
            <a:custGeom>
              <a:avLst/>
              <a:gdLst/>
              <a:ahLst/>
              <a:cxnLst/>
              <a:rect l="l" t="t" r="r" b="b"/>
              <a:pathLst>
                <a:path w="268" h="143" extrusionOk="0">
                  <a:moveTo>
                    <a:pt x="188" y="0"/>
                  </a:moveTo>
                  <a:cubicBezTo>
                    <a:pt x="134" y="9"/>
                    <a:pt x="90" y="18"/>
                    <a:pt x="45" y="27"/>
                  </a:cubicBezTo>
                  <a:cubicBezTo>
                    <a:pt x="36" y="27"/>
                    <a:pt x="18" y="36"/>
                    <a:pt x="9" y="54"/>
                  </a:cubicBezTo>
                  <a:cubicBezTo>
                    <a:pt x="0" y="63"/>
                    <a:pt x="0" y="80"/>
                    <a:pt x="9" y="98"/>
                  </a:cubicBezTo>
                  <a:cubicBezTo>
                    <a:pt x="9" y="116"/>
                    <a:pt x="18" y="125"/>
                    <a:pt x="36" y="134"/>
                  </a:cubicBezTo>
                  <a:cubicBezTo>
                    <a:pt x="36" y="134"/>
                    <a:pt x="45" y="143"/>
                    <a:pt x="45" y="143"/>
                  </a:cubicBezTo>
                  <a:lnTo>
                    <a:pt x="81" y="143"/>
                  </a:lnTo>
                  <a:lnTo>
                    <a:pt x="214" y="125"/>
                  </a:lnTo>
                  <a:cubicBezTo>
                    <a:pt x="232" y="116"/>
                    <a:pt x="250" y="107"/>
                    <a:pt x="250" y="89"/>
                  </a:cubicBezTo>
                  <a:cubicBezTo>
                    <a:pt x="259" y="80"/>
                    <a:pt x="268" y="63"/>
                    <a:pt x="259" y="45"/>
                  </a:cubicBezTo>
                  <a:cubicBezTo>
                    <a:pt x="250" y="36"/>
                    <a:pt x="241" y="18"/>
                    <a:pt x="232" y="9"/>
                  </a:cubicBezTo>
                  <a:cubicBezTo>
                    <a:pt x="223" y="9"/>
                    <a:pt x="223" y="9"/>
                    <a:pt x="21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9" name="Google Shape;1189;p25"/>
            <p:cNvSpPr/>
            <p:nvPr/>
          </p:nvSpPr>
          <p:spPr>
            <a:xfrm>
              <a:off x="5448760" y="4224896"/>
              <a:ext cx="22080" cy="11496"/>
            </a:xfrm>
            <a:custGeom>
              <a:avLst/>
              <a:gdLst/>
              <a:ahLst/>
              <a:cxnLst/>
              <a:rect l="l" t="t" r="r" b="b"/>
              <a:pathLst>
                <a:path w="242" h="126" extrusionOk="0">
                  <a:moveTo>
                    <a:pt x="63" y="1"/>
                  </a:moveTo>
                  <a:cubicBezTo>
                    <a:pt x="45" y="1"/>
                    <a:pt x="27" y="10"/>
                    <a:pt x="18" y="18"/>
                  </a:cubicBezTo>
                  <a:cubicBezTo>
                    <a:pt x="10" y="36"/>
                    <a:pt x="1" y="54"/>
                    <a:pt x="1" y="63"/>
                  </a:cubicBezTo>
                  <a:cubicBezTo>
                    <a:pt x="1" y="81"/>
                    <a:pt x="10" y="99"/>
                    <a:pt x="18" y="108"/>
                  </a:cubicBezTo>
                  <a:cubicBezTo>
                    <a:pt x="27" y="117"/>
                    <a:pt x="45" y="125"/>
                    <a:pt x="63" y="125"/>
                  </a:cubicBezTo>
                  <a:lnTo>
                    <a:pt x="179" y="125"/>
                  </a:lnTo>
                  <a:cubicBezTo>
                    <a:pt x="197" y="125"/>
                    <a:pt x="206" y="117"/>
                    <a:pt x="224" y="108"/>
                  </a:cubicBezTo>
                  <a:cubicBezTo>
                    <a:pt x="233" y="99"/>
                    <a:pt x="242" y="81"/>
                    <a:pt x="242" y="63"/>
                  </a:cubicBezTo>
                  <a:cubicBezTo>
                    <a:pt x="242" y="54"/>
                    <a:pt x="233" y="36"/>
                    <a:pt x="224" y="18"/>
                  </a:cubicBezTo>
                  <a:cubicBezTo>
                    <a:pt x="206" y="10"/>
                    <a:pt x="197" y="1"/>
                    <a:pt x="17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0" name="Google Shape;1190;p25"/>
            <p:cNvSpPr/>
            <p:nvPr/>
          </p:nvSpPr>
          <p:spPr>
            <a:xfrm>
              <a:off x="5414546" y="4209477"/>
              <a:ext cx="22080" cy="11405"/>
            </a:xfrm>
            <a:custGeom>
              <a:avLst/>
              <a:gdLst/>
              <a:ahLst/>
              <a:cxnLst/>
              <a:rect l="l" t="t" r="r" b="b"/>
              <a:pathLst>
                <a:path w="242" h="125" extrusionOk="0">
                  <a:moveTo>
                    <a:pt x="63" y="0"/>
                  </a:moveTo>
                  <a:cubicBezTo>
                    <a:pt x="54" y="0"/>
                    <a:pt x="37" y="9"/>
                    <a:pt x="28" y="18"/>
                  </a:cubicBezTo>
                  <a:cubicBezTo>
                    <a:pt x="10" y="27"/>
                    <a:pt x="1" y="45"/>
                    <a:pt x="10" y="63"/>
                  </a:cubicBezTo>
                  <a:cubicBezTo>
                    <a:pt x="10" y="71"/>
                    <a:pt x="10" y="89"/>
                    <a:pt x="28" y="107"/>
                  </a:cubicBezTo>
                  <a:cubicBezTo>
                    <a:pt x="37" y="116"/>
                    <a:pt x="54" y="125"/>
                    <a:pt x="63" y="125"/>
                  </a:cubicBezTo>
                  <a:lnTo>
                    <a:pt x="179" y="125"/>
                  </a:lnTo>
                  <a:cubicBezTo>
                    <a:pt x="197" y="125"/>
                    <a:pt x="215" y="116"/>
                    <a:pt x="224" y="107"/>
                  </a:cubicBezTo>
                  <a:cubicBezTo>
                    <a:pt x="233" y="89"/>
                    <a:pt x="242" y="71"/>
                    <a:pt x="242" y="63"/>
                  </a:cubicBezTo>
                  <a:cubicBezTo>
                    <a:pt x="242" y="45"/>
                    <a:pt x="242" y="27"/>
                    <a:pt x="224" y="18"/>
                  </a:cubicBezTo>
                  <a:cubicBezTo>
                    <a:pt x="215" y="9"/>
                    <a:pt x="197" y="0"/>
                    <a:pt x="1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1" name="Google Shape;1191;p25"/>
            <p:cNvSpPr/>
            <p:nvPr/>
          </p:nvSpPr>
          <p:spPr>
            <a:xfrm>
              <a:off x="5444746" y="4280277"/>
              <a:ext cx="24452" cy="14507"/>
            </a:xfrm>
            <a:custGeom>
              <a:avLst/>
              <a:gdLst/>
              <a:ahLst/>
              <a:cxnLst/>
              <a:rect l="l" t="t" r="r" b="b"/>
              <a:pathLst>
                <a:path w="268" h="159" extrusionOk="0">
                  <a:moveTo>
                    <a:pt x="80" y="0"/>
                  </a:moveTo>
                  <a:cubicBezTo>
                    <a:pt x="71" y="0"/>
                    <a:pt x="45" y="0"/>
                    <a:pt x="36" y="9"/>
                  </a:cubicBezTo>
                  <a:cubicBezTo>
                    <a:pt x="27" y="18"/>
                    <a:pt x="9" y="27"/>
                    <a:pt x="9" y="45"/>
                  </a:cubicBezTo>
                  <a:cubicBezTo>
                    <a:pt x="0" y="63"/>
                    <a:pt x="0" y="81"/>
                    <a:pt x="9" y="89"/>
                  </a:cubicBezTo>
                  <a:cubicBezTo>
                    <a:pt x="18" y="107"/>
                    <a:pt x="36" y="116"/>
                    <a:pt x="54" y="116"/>
                  </a:cubicBezTo>
                  <a:lnTo>
                    <a:pt x="187" y="152"/>
                  </a:lnTo>
                  <a:cubicBezTo>
                    <a:pt x="196" y="156"/>
                    <a:pt x="205" y="159"/>
                    <a:pt x="213" y="159"/>
                  </a:cubicBezTo>
                  <a:cubicBezTo>
                    <a:pt x="221" y="159"/>
                    <a:pt x="228" y="156"/>
                    <a:pt x="232" y="152"/>
                  </a:cubicBezTo>
                  <a:cubicBezTo>
                    <a:pt x="250" y="143"/>
                    <a:pt x="259" y="125"/>
                    <a:pt x="259" y="116"/>
                  </a:cubicBezTo>
                  <a:cubicBezTo>
                    <a:pt x="268" y="98"/>
                    <a:pt x="268" y="81"/>
                    <a:pt x="259" y="63"/>
                  </a:cubicBezTo>
                  <a:cubicBezTo>
                    <a:pt x="250" y="54"/>
                    <a:pt x="232" y="45"/>
                    <a:pt x="223" y="36"/>
                  </a:cubicBezTo>
                  <a:lnTo>
                    <a:pt x="8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2" name="Google Shape;1192;p25"/>
            <p:cNvSpPr/>
            <p:nvPr/>
          </p:nvSpPr>
          <p:spPr>
            <a:xfrm>
              <a:off x="5420294" y="4326078"/>
              <a:ext cx="18795" cy="15145"/>
            </a:xfrm>
            <a:custGeom>
              <a:avLst/>
              <a:gdLst/>
              <a:ahLst/>
              <a:cxnLst/>
              <a:rect l="l" t="t" r="r" b="b"/>
              <a:pathLst>
                <a:path w="206" h="166" extrusionOk="0">
                  <a:moveTo>
                    <a:pt x="58" y="0"/>
                  </a:moveTo>
                  <a:cubicBezTo>
                    <a:pt x="54" y="0"/>
                    <a:pt x="49" y="2"/>
                    <a:pt x="45" y="7"/>
                  </a:cubicBezTo>
                  <a:cubicBezTo>
                    <a:pt x="36" y="7"/>
                    <a:pt x="27" y="7"/>
                    <a:pt x="27" y="16"/>
                  </a:cubicBezTo>
                  <a:cubicBezTo>
                    <a:pt x="18" y="16"/>
                    <a:pt x="9" y="25"/>
                    <a:pt x="9" y="33"/>
                  </a:cubicBezTo>
                  <a:cubicBezTo>
                    <a:pt x="0" y="42"/>
                    <a:pt x="0" y="60"/>
                    <a:pt x="0" y="78"/>
                  </a:cubicBezTo>
                  <a:cubicBezTo>
                    <a:pt x="9" y="96"/>
                    <a:pt x="18" y="105"/>
                    <a:pt x="27" y="114"/>
                  </a:cubicBezTo>
                  <a:cubicBezTo>
                    <a:pt x="54" y="132"/>
                    <a:pt x="81" y="141"/>
                    <a:pt x="107" y="158"/>
                  </a:cubicBezTo>
                  <a:lnTo>
                    <a:pt x="134" y="158"/>
                  </a:lnTo>
                  <a:cubicBezTo>
                    <a:pt x="139" y="163"/>
                    <a:pt x="143" y="165"/>
                    <a:pt x="146" y="165"/>
                  </a:cubicBezTo>
                  <a:cubicBezTo>
                    <a:pt x="150" y="165"/>
                    <a:pt x="152" y="163"/>
                    <a:pt x="152" y="158"/>
                  </a:cubicBezTo>
                  <a:cubicBezTo>
                    <a:pt x="161" y="158"/>
                    <a:pt x="170" y="158"/>
                    <a:pt x="179" y="149"/>
                  </a:cubicBezTo>
                  <a:cubicBezTo>
                    <a:pt x="188" y="149"/>
                    <a:pt x="188" y="141"/>
                    <a:pt x="197" y="132"/>
                  </a:cubicBezTo>
                  <a:cubicBezTo>
                    <a:pt x="197" y="123"/>
                    <a:pt x="206" y="105"/>
                    <a:pt x="197" y="87"/>
                  </a:cubicBezTo>
                  <a:cubicBezTo>
                    <a:pt x="197" y="69"/>
                    <a:pt x="188" y="60"/>
                    <a:pt x="170" y="51"/>
                  </a:cubicBezTo>
                  <a:cubicBezTo>
                    <a:pt x="143" y="33"/>
                    <a:pt x="116" y="25"/>
                    <a:pt x="90" y="7"/>
                  </a:cubicBezTo>
                  <a:lnTo>
                    <a:pt x="72" y="7"/>
                  </a:lnTo>
                  <a:cubicBezTo>
                    <a:pt x="67" y="2"/>
                    <a:pt x="63" y="0"/>
                    <a:pt x="5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3" name="Google Shape;1193;p25"/>
            <p:cNvSpPr/>
            <p:nvPr/>
          </p:nvSpPr>
          <p:spPr>
            <a:xfrm>
              <a:off x="5432520" y="4376258"/>
              <a:ext cx="26915" cy="15602"/>
            </a:xfrm>
            <a:custGeom>
              <a:avLst/>
              <a:gdLst/>
              <a:ahLst/>
              <a:cxnLst/>
              <a:rect l="l" t="t" r="r" b="b"/>
              <a:pathLst>
                <a:path w="295" h="171" extrusionOk="0">
                  <a:moveTo>
                    <a:pt x="63" y="1"/>
                  </a:moveTo>
                  <a:cubicBezTo>
                    <a:pt x="45" y="1"/>
                    <a:pt x="27" y="10"/>
                    <a:pt x="18" y="19"/>
                  </a:cubicBezTo>
                  <a:cubicBezTo>
                    <a:pt x="9" y="28"/>
                    <a:pt x="0" y="45"/>
                    <a:pt x="0" y="63"/>
                  </a:cubicBezTo>
                  <a:cubicBezTo>
                    <a:pt x="0" y="72"/>
                    <a:pt x="9" y="90"/>
                    <a:pt x="18" y="99"/>
                  </a:cubicBezTo>
                  <a:cubicBezTo>
                    <a:pt x="36" y="117"/>
                    <a:pt x="45" y="117"/>
                    <a:pt x="63" y="126"/>
                  </a:cubicBezTo>
                  <a:lnTo>
                    <a:pt x="81" y="126"/>
                  </a:lnTo>
                  <a:cubicBezTo>
                    <a:pt x="81" y="126"/>
                    <a:pt x="72" y="126"/>
                    <a:pt x="63" y="117"/>
                  </a:cubicBezTo>
                  <a:lnTo>
                    <a:pt x="63" y="117"/>
                  </a:lnTo>
                  <a:cubicBezTo>
                    <a:pt x="98" y="126"/>
                    <a:pt x="134" y="135"/>
                    <a:pt x="161" y="144"/>
                  </a:cubicBezTo>
                  <a:lnTo>
                    <a:pt x="143" y="144"/>
                  </a:lnTo>
                  <a:cubicBezTo>
                    <a:pt x="161" y="144"/>
                    <a:pt x="179" y="153"/>
                    <a:pt x="188" y="161"/>
                  </a:cubicBezTo>
                  <a:cubicBezTo>
                    <a:pt x="200" y="168"/>
                    <a:pt x="213" y="171"/>
                    <a:pt x="225" y="171"/>
                  </a:cubicBezTo>
                  <a:cubicBezTo>
                    <a:pt x="246" y="171"/>
                    <a:pt x="265" y="161"/>
                    <a:pt x="277" y="144"/>
                  </a:cubicBezTo>
                  <a:cubicBezTo>
                    <a:pt x="295" y="108"/>
                    <a:pt x="286" y="72"/>
                    <a:pt x="250" y="54"/>
                  </a:cubicBezTo>
                  <a:cubicBezTo>
                    <a:pt x="196" y="28"/>
                    <a:pt x="134"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4" name="Google Shape;1194;p25"/>
            <p:cNvSpPr/>
            <p:nvPr/>
          </p:nvSpPr>
          <p:spPr>
            <a:xfrm>
              <a:off x="5411353" y="4426986"/>
              <a:ext cx="26915" cy="14507"/>
            </a:xfrm>
            <a:custGeom>
              <a:avLst/>
              <a:gdLst/>
              <a:ahLst/>
              <a:cxnLst/>
              <a:rect l="l" t="t" r="r" b="b"/>
              <a:pathLst>
                <a:path w="295" h="159" extrusionOk="0">
                  <a:moveTo>
                    <a:pt x="103" y="0"/>
                  </a:moveTo>
                  <a:cubicBezTo>
                    <a:pt x="83" y="0"/>
                    <a:pt x="63" y="2"/>
                    <a:pt x="45" y="7"/>
                  </a:cubicBezTo>
                  <a:cubicBezTo>
                    <a:pt x="36" y="16"/>
                    <a:pt x="18" y="25"/>
                    <a:pt x="9" y="43"/>
                  </a:cubicBezTo>
                  <a:cubicBezTo>
                    <a:pt x="0" y="52"/>
                    <a:pt x="0" y="69"/>
                    <a:pt x="9" y="87"/>
                  </a:cubicBezTo>
                  <a:cubicBezTo>
                    <a:pt x="9" y="96"/>
                    <a:pt x="18" y="114"/>
                    <a:pt x="36" y="123"/>
                  </a:cubicBezTo>
                  <a:cubicBezTo>
                    <a:pt x="45" y="132"/>
                    <a:pt x="63" y="132"/>
                    <a:pt x="81" y="132"/>
                  </a:cubicBezTo>
                  <a:cubicBezTo>
                    <a:pt x="89" y="123"/>
                    <a:pt x="107" y="123"/>
                    <a:pt x="116" y="123"/>
                  </a:cubicBezTo>
                  <a:lnTo>
                    <a:pt x="125" y="123"/>
                  </a:lnTo>
                  <a:cubicBezTo>
                    <a:pt x="134" y="123"/>
                    <a:pt x="152" y="123"/>
                    <a:pt x="161" y="132"/>
                  </a:cubicBezTo>
                  <a:cubicBezTo>
                    <a:pt x="161" y="132"/>
                    <a:pt x="152" y="123"/>
                    <a:pt x="152" y="123"/>
                  </a:cubicBezTo>
                  <a:lnTo>
                    <a:pt x="152" y="123"/>
                  </a:lnTo>
                  <a:cubicBezTo>
                    <a:pt x="161" y="132"/>
                    <a:pt x="170" y="132"/>
                    <a:pt x="179" y="141"/>
                  </a:cubicBezTo>
                  <a:cubicBezTo>
                    <a:pt x="188" y="159"/>
                    <a:pt x="205" y="159"/>
                    <a:pt x="223" y="159"/>
                  </a:cubicBezTo>
                  <a:cubicBezTo>
                    <a:pt x="241" y="159"/>
                    <a:pt x="259" y="159"/>
                    <a:pt x="268" y="141"/>
                  </a:cubicBezTo>
                  <a:cubicBezTo>
                    <a:pt x="286" y="123"/>
                    <a:pt x="295" y="78"/>
                    <a:pt x="268" y="60"/>
                  </a:cubicBezTo>
                  <a:cubicBezTo>
                    <a:pt x="241" y="34"/>
                    <a:pt x="205" y="7"/>
                    <a:pt x="161" y="7"/>
                  </a:cubicBezTo>
                  <a:cubicBezTo>
                    <a:pt x="143" y="2"/>
                    <a:pt x="123" y="0"/>
                    <a:pt x="10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5" name="Google Shape;1195;p25"/>
            <p:cNvSpPr/>
            <p:nvPr/>
          </p:nvSpPr>
          <p:spPr>
            <a:xfrm>
              <a:off x="5384438" y="4462386"/>
              <a:ext cx="27828" cy="16788"/>
            </a:xfrm>
            <a:custGeom>
              <a:avLst/>
              <a:gdLst/>
              <a:ahLst/>
              <a:cxnLst/>
              <a:rect l="l" t="t" r="r" b="b"/>
              <a:pathLst>
                <a:path w="305" h="184" extrusionOk="0">
                  <a:moveTo>
                    <a:pt x="70" y="1"/>
                  </a:moveTo>
                  <a:cubicBezTo>
                    <a:pt x="45" y="1"/>
                    <a:pt x="18" y="24"/>
                    <a:pt x="10" y="47"/>
                  </a:cubicBezTo>
                  <a:cubicBezTo>
                    <a:pt x="1" y="83"/>
                    <a:pt x="19" y="118"/>
                    <a:pt x="54" y="127"/>
                  </a:cubicBezTo>
                  <a:cubicBezTo>
                    <a:pt x="108" y="145"/>
                    <a:pt x="170" y="163"/>
                    <a:pt x="224" y="181"/>
                  </a:cubicBezTo>
                  <a:cubicBezTo>
                    <a:pt x="230" y="182"/>
                    <a:pt x="236" y="183"/>
                    <a:pt x="242" y="183"/>
                  </a:cubicBezTo>
                  <a:cubicBezTo>
                    <a:pt x="271" y="183"/>
                    <a:pt x="297" y="166"/>
                    <a:pt x="304" y="136"/>
                  </a:cubicBezTo>
                  <a:cubicBezTo>
                    <a:pt x="304" y="110"/>
                    <a:pt x="286" y="74"/>
                    <a:pt x="260" y="65"/>
                  </a:cubicBezTo>
                  <a:lnTo>
                    <a:pt x="81" y="3"/>
                  </a:lnTo>
                  <a:cubicBezTo>
                    <a:pt x="78" y="1"/>
                    <a:pt x="74" y="1"/>
                    <a:pt x="7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6" name="Google Shape;1196;p25"/>
            <p:cNvSpPr/>
            <p:nvPr/>
          </p:nvSpPr>
          <p:spPr>
            <a:xfrm>
              <a:off x="5382887" y="4382827"/>
              <a:ext cx="20437" cy="16697"/>
            </a:xfrm>
            <a:custGeom>
              <a:avLst/>
              <a:gdLst/>
              <a:ahLst/>
              <a:cxnLst/>
              <a:rect l="l" t="t" r="r" b="b"/>
              <a:pathLst>
                <a:path w="224" h="183" extrusionOk="0">
                  <a:moveTo>
                    <a:pt x="45" y="0"/>
                  </a:moveTo>
                  <a:cubicBezTo>
                    <a:pt x="36" y="9"/>
                    <a:pt x="18" y="18"/>
                    <a:pt x="9" y="36"/>
                  </a:cubicBezTo>
                  <a:cubicBezTo>
                    <a:pt x="0" y="45"/>
                    <a:pt x="0" y="63"/>
                    <a:pt x="9" y="81"/>
                  </a:cubicBezTo>
                  <a:cubicBezTo>
                    <a:pt x="9" y="98"/>
                    <a:pt x="18" y="107"/>
                    <a:pt x="36" y="116"/>
                  </a:cubicBezTo>
                  <a:cubicBezTo>
                    <a:pt x="62" y="134"/>
                    <a:pt x="98" y="152"/>
                    <a:pt x="134" y="170"/>
                  </a:cubicBezTo>
                  <a:cubicBezTo>
                    <a:pt x="140" y="176"/>
                    <a:pt x="151" y="182"/>
                    <a:pt x="163" y="182"/>
                  </a:cubicBezTo>
                  <a:cubicBezTo>
                    <a:pt x="168" y="182"/>
                    <a:pt x="173" y="181"/>
                    <a:pt x="178" y="179"/>
                  </a:cubicBezTo>
                  <a:cubicBezTo>
                    <a:pt x="196" y="179"/>
                    <a:pt x="205" y="161"/>
                    <a:pt x="214" y="152"/>
                  </a:cubicBezTo>
                  <a:cubicBezTo>
                    <a:pt x="223" y="134"/>
                    <a:pt x="223" y="116"/>
                    <a:pt x="223" y="107"/>
                  </a:cubicBezTo>
                  <a:cubicBezTo>
                    <a:pt x="214" y="89"/>
                    <a:pt x="205" y="72"/>
                    <a:pt x="196" y="72"/>
                  </a:cubicBezTo>
                  <a:cubicBezTo>
                    <a:pt x="161" y="45"/>
                    <a:pt x="125" y="27"/>
                    <a:pt x="98" y="9"/>
                  </a:cubicBezTo>
                  <a:cubicBezTo>
                    <a:pt x="80" y="0"/>
                    <a:pt x="62" y="0"/>
                    <a:pt x="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7" name="Google Shape;1197;p25"/>
            <p:cNvSpPr/>
            <p:nvPr/>
          </p:nvSpPr>
          <p:spPr>
            <a:xfrm>
              <a:off x="5375497" y="4514300"/>
              <a:ext cx="24543" cy="18339"/>
            </a:xfrm>
            <a:custGeom>
              <a:avLst/>
              <a:gdLst/>
              <a:ahLst/>
              <a:cxnLst/>
              <a:rect l="l" t="t" r="r" b="b"/>
              <a:pathLst>
                <a:path w="269" h="201" extrusionOk="0">
                  <a:moveTo>
                    <a:pt x="64" y="1"/>
                  </a:moveTo>
                  <a:cubicBezTo>
                    <a:pt x="60" y="1"/>
                    <a:pt x="57" y="2"/>
                    <a:pt x="54" y="4"/>
                  </a:cubicBezTo>
                  <a:cubicBezTo>
                    <a:pt x="36" y="4"/>
                    <a:pt x="19" y="22"/>
                    <a:pt x="10" y="31"/>
                  </a:cubicBezTo>
                  <a:cubicBezTo>
                    <a:pt x="1" y="58"/>
                    <a:pt x="10" y="103"/>
                    <a:pt x="36" y="112"/>
                  </a:cubicBezTo>
                  <a:cubicBezTo>
                    <a:pt x="81" y="138"/>
                    <a:pt x="126" y="165"/>
                    <a:pt x="170" y="192"/>
                  </a:cubicBezTo>
                  <a:cubicBezTo>
                    <a:pt x="188" y="201"/>
                    <a:pt x="206" y="201"/>
                    <a:pt x="215" y="201"/>
                  </a:cubicBezTo>
                  <a:cubicBezTo>
                    <a:pt x="233" y="192"/>
                    <a:pt x="251" y="183"/>
                    <a:pt x="259" y="174"/>
                  </a:cubicBezTo>
                  <a:cubicBezTo>
                    <a:pt x="268" y="138"/>
                    <a:pt x="259" y="103"/>
                    <a:pt x="233" y="85"/>
                  </a:cubicBezTo>
                  <a:lnTo>
                    <a:pt x="99" y="13"/>
                  </a:lnTo>
                  <a:cubicBezTo>
                    <a:pt x="86" y="7"/>
                    <a:pt x="74" y="1"/>
                    <a:pt x="6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8" name="Google Shape;1198;p25"/>
            <p:cNvSpPr/>
            <p:nvPr/>
          </p:nvSpPr>
          <p:spPr>
            <a:xfrm>
              <a:off x="5338911" y="4565940"/>
              <a:ext cx="14689" cy="14781"/>
            </a:xfrm>
            <a:custGeom>
              <a:avLst/>
              <a:gdLst/>
              <a:ahLst/>
              <a:cxnLst/>
              <a:rect l="l" t="t" r="r" b="b"/>
              <a:pathLst>
                <a:path w="161" h="162" extrusionOk="0">
                  <a:moveTo>
                    <a:pt x="36" y="0"/>
                  </a:moveTo>
                  <a:cubicBezTo>
                    <a:pt x="27" y="0"/>
                    <a:pt x="27" y="9"/>
                    <a:pt x="18" y="18"/>
                  </a:cubicBezTo>
                  <a:cubicBezTo>
                    <a:pt x="18" y="18"/>
                    <a:pt x="9" y="18"/>
                    <a:pt x="9" y="27"/>
                  </a:cubicBezTo>
                  <a:cubicBezTo>
                    <a:pt x="0" y="36"/>
                    <a:pt x="0" y="45"/>
                    <a:pt x="0" y="54"/>
                  </a:cubicBezTo>
                  <a:cubicBezTo>
                    <a:pt x="0" y="63"/>
                    <a:pt x="0" y="72"/>
                    <a:pt x="0" y="72"/>
                  </a:cubicBezTo>
                  <a:cubicBezTo>
                    <a:pt x="0" y="81"/>
                    <a:pt x="9" y="90"/>
                    <a:pt x="18" y="99"/>
                  </a:cubicBezTo>
                  <a:cubicBezTo>
                    <a:pt x="27" y="116"/>
                    <a:pt x="45" y="125"/>
                    <a:pt x="54" y="143"/>
                  </a:cubicBezTo>
                  <a:cubicBezTo>
                    <a:pt x="63" y="143"/>
                    <a:pt x="72" y="152"/>
                    <a:pt x="72" y="152"/>
                  </a:cubicBezTo>
                  <a:cubicBezTo>
                    <a:pt x="81" y="152"/>
                    <a:pt x="90" y="161"/>
                    <a:pt x="98" y="161"/>
                  </a:cubicBezTo>
                  <a:cubicBezTo>
                    <a:pt x="107" y="161"/>
                    <a:pt x="116" y="152"/>
                    <a:pt x="125" y="152"/>
                  </a:cubicBezTo>
                  <a:cubicBezTo>
                    <a:pt x="134" y="152"/>
                    <a:pt x="134" y="143"/>
                    <a:pt x="143" y="143"/>
                  </a:cubicBezTo>
                  <a:cubicBezTo>
                    <a:pt x="143" y="134"/>
                    <a:pt x="152" y="134"/>
                    <a:pt x="152" y="125"/>
                  </a:cubicBezTo>
                  <a:cubicBezTo>
                    <a:pt x="161" y="116"/>
                    <a:pt x="161" y="108"/>
                    <a:pt x="161" y="99"/>
                  </a:cubicBezTo>
                  <a:lnTo>
                    <a:pt x="161" y="81"/>
                  </a:lnTo>
                  <a:cubicBezTo>
                    <a:pt x="152" y="72"/>
                    <a:pt x="152" y="63"/>
                    <a:pt x="143" y="54"/>
                  </a:cubicBezTo>
                  <a:lnTo>
                    <a:pt x="107" y="18"/>
                  </a:lnTo>
                  <a:cubicBezTo>
                    <a:pt x="98" y="9"/>
                    <a:pt x="90" y="0"/>
                    <a:pt x="8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9" name="Google Shape;1199;p25"/>
            <p:cNvSpPr/>
            <p:nvPr/>
          </p:nvSpPr>
          <p:spPr>
            <a:xfrm>
              <a:off x="5315280" y="4593858"/>
              <a:ext cx="24543" cy="20164"/>
            </a:xfrm>
            <a:custGeom>
              <a:avLst/>
              <a:gdLst/>
              <a:ahLst/>
              <a:cxnLst/>
              <a:rect l="l" t="t" r="r" b="b"/>
              <a:pathLst>
                <a:path w="269" h="221" extrusionOk="0">
                  <a:moveTo>
                    <a:pt x="76" y="0"/>
                  </a:moveTo>
                  <a:cubicBezTo>
                    <a:pt x="68" y="0"/>
                    <a:pt x="59" y="2"/>
                    <a:pt x="54" y="7"/>
                  </a:cubicBezTo>
                  <a:cubicBezTo>
                    <a:pt x="36" y="7"/>
                    <a:pt x="18" y="16"/>
                    <a:pt x="10" y="33"/>
                  </a:cubicBezTo>
                  <a:cubicBezTo>
                    <a:pt x="10" y="42"/>
                    <a:pt x="1" y="60"/>
                    <a:pt x="10" y="78"/>
                  </a:cubicBezTo>
                  <a:cubicBezTo>
                    <a:pt x="10" y="87"/>
                    <a:pt x="10" y="87"/>
                    <a:pt x="10" y="96"/>
                  </a:cubicBezTo>
                  <a:cubicBezTo>
                    <a:pt x="18" y="105"/>
                    <a:pt x="27" y="114"/>
                    <a:pt x="36" y="114"/>
                  </a:cubicBezTo>
                  <a:lnTo>
                    <a:pt x="170" y="212"/>
                  </a:lnTo>
                  <a:cubicBezTo>
                    <a:pt x="188" y="221"/>
                    <a:pt x="206" y="221"/>
                    <a:pt x="215" y="221"/>
                  </a:cubicBezTo>
                  <a:cubicBezTo>
                    <a:pt x="233" y="212"/>
                    <a:pt x="250" y="203"/>
                    <a:pt x="259" y="194"/>
                  </a:cubicBezTo>
                  <a:cubicBezTo>
                    <a:pt x="259" y="176"/>
                    <a:pt x="268" y="158"/>
                    <a:pt x="259" y="141"/>
                  </a:cubicBezTo>
                  <a:cubicBezTo>
                    <a:pt x="259" y="141"/>
                    <a:pt x="259" y="132"/>
                    <a:pt x="259" y="132"/>
                  </a:cubicBezTo>
                  <a:cubicBezTo>
                    <a:pt x="250" y="123"/>
                    <a:pt x="241" y="114"/>
                    <a:pt x="233" y="105"/>
                  </a:cubicBezTo>
                  <a:cubicBezTo>
                    <a:pt x="188" y="78"/>
                    <a:pt x="143" y="42"/>
                    <a:pt x="99" y="7"/>
                  </a:cubicBezTo>
                  <a:cubicBezTo>
                    <a:pt x="94" y="2"/>
                    <a:pt x="85" y="0"/>
                    <a:pt x="7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0" name="Google Shape;1200;p25"/>
            <p:cNvSpPr/>
            <p:nvPr/>
          </p:nvSpPr>
          <p:spPr>
            <a:xfrm>
              <a:off x="5340553" y="4530084"/>
              <a:ext cx="18795" cy="16423"/>
            </a:xfrm>
            <a:custGeom>
              <a:avLst/>
              <a:gdLst/>
              <a:ahLst/>
              <a:cxnLst/>
              <a:rect l="l" t="t" r="r" b="b"/>
              <a:pathLst>
                <a:path w="206" h="180" extrusionOk="0">
                  <a:moveTo>
                    <a:pt x="45" y="1"/>
                  </a:moveTo>
                  <a:cubicBezTo>
                    <a:pt x="36" y="1"/>
                    <a:pt x="36" y="10"/>
                    <a:pt x="27" y="10"/>
                  </a:cubicBezTo>
                  <a:cubicBezTo>
                    <a:pt x="18" y="19"/>
                    <a:pt x="18" y="19"/>
                    <a:pt x="9" y="28"/>
                  </a:cubicBezTo>
                  <a:cubicBezTo>
                    <a:pt x="0" y="46"/>
                    <a:pt x="0" y="63"/>
                    <a:pt x="0" y="72"/>
                  </a:cubicBezTo>
                  <a:cubicBezTo>
                    <a:pt x="9" y="81"/>
                    <a:pt x="9" y="90"/>
                    <a:pt x="9" y="90"/>
                  </a:cubicBezTo>
                  <a:cubicBezTo>
                    <a:pt x="18" y="99"/>
                    <a:pt x="27" y="108"/>
                    <a:pt x="36" y="117"/>
                  </a:cubicBezTo>
                  <a:cubicBezTo>
                    <a:pt x="54" y="135"/>
                    <a:pt x="80" y="153"/>
                    <a:pt x="107" y="170"/>
                  </a:cubicBezTo>
                  <a:cubicBezTo>
                    <a:pt x="116" y="179"/>
                    <a:pt x="125" y="179"/>
                    <a:pt x="134" y="179"/>
                  </a:cubicBezTo>
                  <a:lnTo>
                    <a:pt x="161" y="179"/>
                  </a:lnTo>
                  <a:cubicBezTo>
                    <a:pt x="161" y="179"/>
                    <a:pt x="170" y="170"/>
                    <a:pt x="179" y="170"/>
                  </a:cubicBezTo>
                  <a:cubicBezTo>
                    <a:pt x="187" y="162"/>
                    <a:pt x="187" y="162"/>
                    <a:pt x="196" y="153"/>
                  </a:cubicBezTo>
                  <a:cubicBezTo>
                    <a:pt x="196" y="135"/>
                    <a:pt x="205" y="117"/>
                    <a:pt x="196" y="99"/>
                  </a:cubicBezTo>
                  <a:cubicBezTo>
                    <a:pt x="196" y="99"/>
                    <a:pt x="196" y="90"/>
                    <a:pt x="196" y="90"/>
                  </a:cubicBezTo>
                  <a:cubicBezTo>
                    <a:pt x="187" y="81"/>
                    <a:pt x="179" y="72"/>
                    <a:pt x="170" y="63"/>
                  </a:cubicBezTo>
                  <a:cubicBezTo>
                    <a:pt x="143" y="46"/>
                    <a:pt x="116" y="28"/>
                    <a:pt x="98" y="10"/>
                  </a:cubicBezTo>
                  <a:cubicBezTo>
                    <a:pt x="89" y="1"/>
                    <a:pt x="80" y="1"/>
                    <a:pt x="7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1" name="Google Shape;1201;p25"/>
            <p:cNvSpPr/>
            <p:nvPr/>
          </p:nvSpPr>
          <p:spPr>
            <a:xfrm>
              <a:off x="5266469" y="4611558"/>
              <a:ext cx="14689" cy="17974"/>
            </a:xfrm>
            <a:custGeom>
              <a:avLst/>
              <a:gdLst/>
              <a:ahLst/>
              <a:cxnLst/>
              <a:rect l="l" t="t" r="r" b="b"/>
              <a:pathLst>
                <a:path w="161" h="197" extrusionOk="0">
                  <a:moveTo>
                    <a:pt x="54" y="0"/>
                  </a:moveTo>
                  <a:cubicBezTo>
                    <a:pt x="45" y="0"/>
                    <a:pt x="36" y="0"/>
                    <a:pt x="27" y="9"/>
                  </a:cubicBezTo>
                  <a:cubicBezTo>
                    <a:pt x="18" y="18"/>
                    <a:pt x="9" y="27"/>
                    <a:pt x="0" y="45"/>
                  </a:cubicBezTo>
                  <a:cubicBezTo>
                    <a:pt x="0" y="54"/>
                    <a:pt x="0" y="54"/>
                    <a:pt x="0" y="63"/>
                  </a:cubicBezTo>
                  <a:cubicBezTo>
                    <a:pt x="0" y="71"/>
                    <a:pt x="0" y="80"/>
                    <a:pt x="9" y="89"/>
                  </a:cubicBezTo>
                  <a:cubicBezTo>
                    <a:pt x="18" y="116"/>
                    <a:pt x="36" y="143"/>
                    <a:pt x="45" y="170"/>
                  </a:cubicBezTo>
                  <a:cubicBezTo>
                    <a:pt x="54" y="178"/>
                    <a:pt x="54" y="178"/>
                    <a:pt x="63" y="187"/>
                  </a:cubicBezTo>
                  <a:cubicBezTo>
                    <a:pt x="72" y="196"/>
                    <a:pt x="81" y="196"/>
                    <a:pt x="81" y="196"/>
                  </a:cubicBezTo>
                  <a:lnTo>
                    <a:pt x="107" y="196"/>
                  </a:lnTo>
                  <a:cubicBezTo>
                    <a:pt x="116" y="196"/>
                    <a:pt x="125" y="196"/>
                    <a:pt x="134" y="187"/>
                  </a:cubicBezTo>
                  <a:cubicBezTo>
                    <a:pt x="143" y="178"/>
                    <a:pt x="152" y="170"/>
                    <a:pt x="161" y="152"/>
                  </a:cubicBezTo>
                  <a:cubicBezTo>
                    <a:pt x="161" y="152"/>
                    <a:pt x="161" y="143"/>
                    <a:pt x="161" y="143"/>
                  </a:cubicBezTo>
                  <a:cubicBezTo>
                    <a:pt x="161" y="125"/>
                    <a:pt x="161" y="116"/>
                    <a:pt x="152" y="107"/>
                  </a:cubicBezTo>
                  <a:cubicBezTo>
                    <a:pt x="143" y="80"/>
                    <a:pt x="125" y="54"/>
                    <a:pt x="116" y="27"/>
                  </a:cubicBezTo>
                  <a:cubicBezTo>
                    <a:pt x="107" y="27"/>
                    <a:pt x="107" y="18"/>
                    <a:pt x="98" y="9"/>
                  </a:cubicBezTo>
                  <a:cubicBezTo>
                    <a:pt x="90" y="9"/>
                    <a:pt x="90" y="0"/>
                    <a:pt x="8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2" name="Google Shape;1202;p25"/>
            <p:cNvSpPr/>
            <p:nvPr/>
          </p:nvSpPr>
          <p:spPr>
            <a:xfrm>
              <a:off x="5255064" y="4645681"/>
              <a:ext cx="22080" cy="21258"/>
            </a:xfrm>
            <a:custGeom>
              <a:avLst/>
              <a:gdLst/>
              <a:ahLst/>
              <a:cxnLst/>
              <a:rect l="l" t="t" r="r" b="b"/>
              <a:pathLst>
                <a:path w="242" h="233" extrusionOk="0">
                  <a:moveTo>
                    <a:pt x="63" y="1"/>
                  </a:moveTo>
                  <a:cubicBezTo>
                    <a:pt x="54" y="1"/>
                    <a:pt x="36" y="1"/>
                    <a:pt x="18" y="19"/>
                  </a:cubicBezTo>
                  <a:cubicBezTo>
                    <a:pt x="9" y="28"/>
                    <a:pt x="0" y="45"/>
                    <a:pt x="0" y="63"/>
                  </a:cubicBezTo>
                  <a:cubicBezTo>
                    <a:pt x="0" y="72"/>
                    <a:pt x="9" y="90"/>
                    <a:pt x="18" y="99"/>
                  </a:cubicBezTo>
                  <a:cubicBezTo>
                    <a:pt x="63" y="143"/>
                    <a:pt x="99" y="179"/>
                    <a:pt x="134" y="215"/>
                  </a:cubicBezTo>
                  <a:cubicBezTo>
                    <a:pt x="152" y="233"/>
                    <a:pt x="170" y="233"/>
                    <a:pt x="179" y="233"/>
                  </a:cubicBezTo>
                  <a:cubicBezTo>
                    <a:pt x="197" y="233"/>
                    <a:pt x="215" y="233"/>
                    <a:pt x="223" y="215"/>
                  </a:cubicBezTo>
                  <a:cubicBezTo>
                    <a:pt x="232" y="206"/>
                    <a:pt x="241" y="188"/>
                    <a:pt x="241" y="179"/>
                  </a:cubicBezTo>
                  <a:cubicBezTo>
                    <a:pt x="241" y="161"/>
                    <a:pt x="232" y="143"/>
                    <a:pt x="223" y="135"/>
                  </a:cubicBezTo>
                  <a:cubicBezTo>
                    <a:pt x="188" y="90"/>
                    <a:pt x="143" y="54"/>
                    <a:pt x="107" y="19"/>
                  </a:cubicBezTo>
                  <a:cubicBezTo>
                    <a:pt x="99" y="1"/>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3" name="Google Shape;1203;p25"/>
            <p:cNvSpPr/>
            <p:nvPr/>
          </p:nvSpPr>
          <p:spPr>
            <a:xfrm>
              <a:off x="5297398" y="4616850"/>
              <a:ext cx="19616" cy="23813"/>
            </a:xfrm>
            <a:custGeom>
              <a:avLst/>
              <a:gdLst/>
              <a:ahLst/>
              <a:cxnLst/>
              <a:rect l="l" t="t" r="r" b="b"/>
              <a:pathLst>
                <a:path w="215" h="261" extrusionOk="0">
                  <a:moveTo>
                    <a:pt x="74" y="1"/>
                  </a:moveTo>
                  <a:cubicBezTo>
                    <a:pt x="61" y="1"/>
                    <a:pt x="49" y="7"/>
                    <a:pt x="36" y="13"/>
                  </a:cubicBezTo>
                  <a:cubicBezTo>
                    <a:pt x="9" y="31"/>
                    <a:pt x="0" y="67"/>
                    <a:pt x="18" y="94"/>
                  </a:cubicBezTo>
                  <a:cubicBezTo>
                    <a:pt x="45" y="138"/>
                    <a:pt x="72" y="183"/>
                    <a:pt x="98" y="228"/>
                  </a:cubicBezTo>
                  <a:cubicBezTo>
                    <a:pt x="98" y="245"/>
                    <a:pt x="116" y="254"/>
                    <a:pt x="134" y="254"/>
                  </a:cubicBezTo>
                  <a:cubicBezTo>
                    <a:pt x="139" y="259"/>
                    <a:pt x="145" y="261"/>
                    <a:pt x="153" y="261"/>
                  </a:cubicBezTo>
                  <a:cubicBezTo>
                    <a:pt x="161" y="261"/>
                    <a:pt x="170" y="259"/>
                    <a:pt x="179" y="254"/>
                  </a:cubicBezTo>
                  <a:cubicBezTo>
                    <a:pt x="206" y="236"/>
                    <a:pt x="214" y="201"/>
                    <a:pt x="197" y="165"/>
                  </a:cubicBezTo>
                  <a:cubicBezTo>
                    <a:pt x="179" y="120"/>
                    <a:pt x="152" y="76"/>
                    <a:pt x="125" y="31"/>
                  </a:cubicBezTo>
                  <a:cubicBezTo>
                    <a:pt x="116" y="22"/>
                    <a:pt x="98" y="5"/>
                    <a:pt x="90" y="5"/>
                  </a:cubicBezTo>
                  <a:cubicBezTo>
                    <a:pt x="84" y="2"/>
                    <a:pt x="79" y="1"/>
                    <a:pt x="7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4" name="Google Shape;1204;p25"/>
            <p:cNvSpPr/>
            <p:nvPr/>
          </p:nvSpPr>
          <p:spPr>
            <a:xfrm>
              <a:off x="5063740" y="4726699"/>
              <a:ext cx="19707" cy="23631"/>
            </a:xfrm>
            <a:custGeom>
              <a:avLst/>
              <a:gdLst/>
              <a:ahLst/>
              <a:cxnLst/>
              <a:rect l="l" t="t" r="r" b="b"/>
              <a:pathLst>
                <a:path w="216" h="259" extrusionOk="0">
                  <a:moveTo>
                    <a:pt x="70" y="1"/>
                  </a:moveTo>
                  <a:cubicBezTo>
                    <a:pt x="60" y="1"/>
                    <a:pt x="49" y="5"/>
                    <a:pt x="37" y="5"/>
                  </a:cubicBezTo>
                  <a:cubicBezTo>
                    <a:pt x="10" y="23"/>
                    <a:pt x="1" y="67"/>
                    <a:pt x="19" y="94"/>
                  </a:cubicBezTo>
                  <a:lnTo>
                    <a:pt x="90" y="228"/>
                  </a:lnTo>
                  <a:cubicBezTo>
                    <a:pt x="99" y="237"/>
                    <a:pt x="117" y="255"/>
                    <a:pt x="135" y="255"/>
                  </a:cubicBezTo>
                  <a:cubicBezTo>
                    <a:pt x="137" y="257"/>
                    <a:pt x="141" y="258"/>
                    <a:pt x="145" y="258"/>
                  </a:cubicBezTo>
                  <a:cubicBezTo>
                    <a:pt x="154" y="258"/>
                    <a:pt x="167" y="252"/>
                    <a:pt x="179" y="246"/>
                  </a:cubicBezTo>
                  <a:cubicBezTo>
                    <a:pt x="206" y="228"/>
                    <a:pt x="215" y="192"/>
                    <a:pt x="197" y="165"/>
                  </a:cubicBezTo>
                  <a:lnTo>
                    <a:pt x="117" y="32"/>
                  </a:lnTo>
                  <a:cubicBezTo>
                    <a:pt x="117" y="14"/>
                    <a:pt x="99" y="5"/>
                    <a:pt x="81" y="5"/>
                  </a:cubicBezTo>
                  <a:cubicBezTo>
                    <a:pt x="78" y="2"/>
                    <a:pt x="74" y="1"/>
                    <a:pt x="7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5" name="Google Shape;1205;p25"/>
            <p:cNvSpPr/>
            <p:nvPr/>
          </p:nvSpPr>
          <p:spPr>
            <a:xfrm>
              <a:off x="5019855" y="4730349"/>
              <a:ext cx="11496" cy="27098"/>
            </a:xfrm>
            <a:custGeom>
              <a:avLst/>
              <a:gdLst/>
              <a:ahLst/>
              <a:cxnLst/>
              <a:rect l="l" t="t" r="r" b="b"/>
              <a:pathLst>
                <a:path w="126" h="297" extrusionOk="0">
                  <a:moveTo>
                    <a:pt x="63" y="1"/>
                  </a:moveTo>
                  <a:cubicBezTo>
                    <a:pt x="27" y="1"/>
                    <a:pt x="0" y="27"/>
                    <a:pt x="0" y="63"/>
                  </a:cubicBezTo>
                  <a:lnTo>
                    <a:pt x="0" y="241"/>
                  </a:lnTo>
                  <a:cubicBezTo>
                    <a:pt x="0" y="265"/>
                    <a:pt x="22" y="296"/>
                    <a:pt x="52" y="296"/>
                  </a:cubicBezTo>
                  <a:cubicBezTo>
                    <a:pt x="55" y="296"/>
                    <a:pt x="59" y="296"/>
                    <a:pt x="63" y="295"/>
                  </a:cubicBezTo>
                  <a:cubicBezTo>
                    <a:pt x="89" y="295"/>
                    <a:pt x="125" y="268"/>
                    <a:pt x="125" y="241"/>
                  </a:cubicBezTo>
                  <a:lnTo>
                    <a:pt x="125" y="63"/>
                  </a:lnTo>
                  <a:cubicBezTo>
                    <a:pt x="125" y="27"/>
                    <a:pt x="89"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6" name="Google Shape;1206;p25"/>
            <p:cNvSpPr/>
            <p:nvPr/>
          </p:nvSpPr>
          <p:spPr>
            <a:xfrm>
              <a:off x="4947413" y="4730349"/>
              <a:ext cx="10675" cy="23722"/>
            </a:xfrm>
            <a:custGeom>
              <a:avLst/>
              <a:gdLst/>
              <a:ahLst/>
              <a:cxnLst/>
              <a:rect l="l" t="t" r="r" b="b"/>
              <a:pathLst>
                <a:path w="117" h="260" extrusionOk="0">
                  <a:moveTo>
                    <a:pt x="54" y="1"/>
                  </a:moveTo>
                  <a:cubicBezTo>
                    <a:pt x="45" y="1"/>
                    <a:pt x="27" y="9"/>
                    <a:pt x="18" y="18"/>
                  </a:cubicBezTo>
                  <a:cubicBezTo>
                    <a:pt x="0" y="27"/>
                    <a:pt x="0" y="45"/>
                    <a:pt x="0" y="63"/>
                  </a:cubicBezTo>
                  <a:lnTo>
                    <a:pt x="0" y="197"/>
                  </a:lnTo>
                  <a:cubicBezTo>
                    <a:pt x="0" y="215"/>
                    <a:pt x="0" y="232"/>
                    <a:pt x="18" y="241"/>
                  </a:cubicBezTo>
                  <a:cubicBezTo>
                    <a:pt x="27" y="250"/>
                    <a:pt x="45" y="259"/>
                    <a:pt x="54" y="259"/>
                  </a:cubicBezTo>
                  <a:cubicBezTo>
                    <a:pt x="72" y="259"/>
                    <a:pt x="89" y="250"/>
                    <a:pt x="98" y="241"/>
                  </a:cubicBezTo>
                  <a:cubicBezTo>
                    <a:pt x="116" y="232"/>
                    <a:pt x="116" y="215"/>
                    <a:pt x="116" y="197"/>
                  </a:cubicBezTo>
                  <a:lnTo>
                    <a:pt x="116" y="63"/>
                  </a:lnTo>
                  <a:cubicBezTo>
                    <a:pt x="116" y="45"/>
                    <a:pt x="116" y="27"/>
                    <a:pt x="98" y="18"/>
                  </a:cubicBezTo>
                  <a:cubicBezTo>
                    <a:pt x="89" y="9"/>
                    <a:pt x="72" y="1"/>
                    <a:pt x="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7" name="Google Shape;1207;p25"/>
            <p:cNvSpPr/>
            <p:nvPr/>
          </p:nvSpPr>
          <p:spPr>
            <a:xfrm>
              <a:off x="4869223" y="4733633"/>
              <a:ext cx="11496" cy="34397"/>
            </a:xfrm>
            <a:custGeom>
              <a:avLst/>
              <a:gdLst/>
              <a:ahLst/>
              <a:cxnLst/>
              <a:rect l="l" t="t" r="r" b="b"/>
              <a:pathLst>
                <a:path w="126" h="377" extrusionOk="0">
                  <a:moveTo>
                    <a:pt x="63" y="0"/>
                  </a:moveTo>
                  <a:cubicBezTo>
                    <a:pt x="28" y="9"/>
                    <a:pt x="1" y="27"/>
                    <a:pt x="1" y="63"/>
                  </a:cubicBezTo>
                  <a:lnTo>
                    <a:pt x="1" y="321"/>
                  </a:lnTo>
                  <a:cubicBezTo>
                    <a:pt x="1" y="345"/>
                    <a:pt x="22" y="376"/>
                    <a:pt x="52" y="376"/>
                  </a:cubicBezTo>
                  <a:cubicBezTo>
                    <a:pt x="56" y="376"/>
                    <a:pt x="59" y="376"/>
                    <a:pt x="63" y="375"/>
                  </a:cubicBezTo>
                  <a:cubicBezTo>
                    <a:pt x="90" y="375"/>
                    <a:pt x="126" y="348"/>
                    <a:pt x="126" y="321"/>
                  </a:cubicBezTo>
                  <a:lnTo>
                    <a:pt x="126" y="63"/>
                  </a:lnTo>
                  <a:cubicBezTo>
                    <a:pt x="126" y="36"/>
                    <a:pt x="90"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8" name="Google Shape;1208;p25"/>
            <p:cNvSpPr/>
            <p:nvPr/>
          </p:nvSpPr>
          <p:spPr>
            <a:xfrm>
              <a:off x="4831816" y="4744673"/>
              <a:ext cx="13138" cy="21897"/>
            </a:xfrm>
            <a:custGeom>
              <a:avLst/>
              <a:gdLst/>
              <a:ahLst/>
              <a:cxnLst/>
              <a:rect l="l" t="t" r="r" b="b"/>
              <a:pathLst>
                <a:path w="144" h="240" extrusionOk="0">
                  <a:moveTo>
                    <a:pt x="59" y="0"/>
                  </a:moveTo>
                  <a:cubicBezTo>
                    <a:pt x="53" y="0"/>
                    <a:pt x="48" y="1"/>
                    <a:pt x="45" y="4"/>
                  </a:cubicBezTo>
                  <a:cubicBezTo>
                    <a:pt x="27" y="4"/>
                    <a:pt x="9" y="13"/>
                    <a:pt x="9" y="31"/>
                  </a:cubicBezTo>
                  <a:lnTo>
                    <a:pt x="0" y="49"/>
                  </a:lnTo>
                  <a:cubicBezTo>
                    <a:pt x="0" y="58"/>
                    <a:pt x="0" y="67"/>
                    <a:pt x="0" y="75"/>
                  </a:cubicBezTo>
                  <a:cubicBezTo>
                    <a:pt x="9" y="120"/>
                    <a:pt x="9" y="156"/>
                    <a:pt x="18" y="191"/>
                  </a:cubicBezTo>
                  <a:cubicBezTo>
                    <a:pt x="18" y="209"/>
                    <a:pt x="36" y="227"/>
                    <a:pt x="45" y="227"/>
                  </a:cubicBezTo>
                  <a:cubicBezTo>
                    <a:pt x="58" y="233"/>
                    <a:pt x="70" y="240"/>
                    <a:pt x="80" y="240"/>
                  </a:cubicBezTo>
                  <a:cubicBezTo>
                    <a:pt x="84" y="240"/>
                    <a:pt x="87" y="239"/>
                    <a:pt x="90" y="236"/>
                  </a:cubicBezTo>
                  <a:cubicBezTo>
                    <a:pt x="108" y="236"/>
                    <a:pt x="125" y="227"/>
                    <a:pt x="134" y="209"/>
                  </a:cubicBezTo>
                  <a:cubicBezTo>
                    <a:pt x="134" y="200"/>
                    <a:pt x="134" y="200"/>
                    <a:pt x="134" y="191"/>
                  </a:cubicBezTo>
                  <a:cubicBezTo>
                    <a:pt x="143" y="183"/>
                    <a:pt x="143" y="174"/>
                    <a:pt x="134" y="165"/>
                  </a:cubicBezTo>
                  <a:cubicBezTo>
                    <a:pt x="134" y="120"/>
                    <a:pt x="125" y="84"/>
                    <a:pt x="116" y="49"/>
                  </a:cubicBezTo>
                  <a:cubicBezTo>
                    <a:pt x="116" y="31"/>
                    <a:pt x="99" y="13"/>
                    <a:pt x="90" y="4"/>
                  </a:cubicBezTo>
                  <a:cubicBezTo>
                    <a:pt x="84" y="4"/>
                    <a:pt x="70" y="0"/>
                    <a:pt x="5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9" name="Google Shape;1209;p25"/>
            <p:cNvSpPr/>
            <p:nvPr/>
          </p:nvSpPr>
          <p:spPr>
            <a:xfrm>
              <a:off x="4787840" y="4730349"/>
              <a:ext cx="10675" cy="29379"/>
            </a:xfrm>
            <a:custGeom>
              <a:avLst/>
              <a:gdLst/>
              <a:ahLst/>
              <a:cxnLst/>
              <a:rect l="l" t="t" r="r" b="b"/>
              <a:pathLst>
                <a:path w="117" h="322" extrusionOk="0">
                  <a:moveTo>
                    <a:pt x="63" y="1"/>
                  </a:moveTo>
                  <a:cubicBezTo>
                    <a:pt x="28" y="1"/>
                    <a:pt x="1" y="27"/>
                    <a:pt x="1" y="63"/>
                  </a:cubicBezTo>
                  <a:lnTo>
                    <a:pt x="1" y="259"/>
                  </a:lnTo>
                  <a:cubicBezTo>
                    <a:pt x="1" y="286"/>
                    <a:pt x="28" y="322"/>
                    <a:pt x="63" y="322"/>
                  </a:cubicBezTo>
                  <a:cubicBezTo>
                    <a:pt x="90" y="313"/>
                    <a:pt x="117" y="295"/>
                    <a:pt x="117" y="259"/>
                  </a:cubicBezTo>
                  <a:lnTo>
                    <a:pt x="117" y="63"/>
                  </a:lnTo>
                  <a:cubicBezTo>
                    <a:pt x="117" y="27"/>
                    <a:pt x="90"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0" name="Google Shape;1210;p25"/>
            <p:cNvSpPr/>
            <p:nvPr/>
          </p:nvSpPr>
          <p:spPr>
            <a:xfrm>
              <a:off x="4764301" y="4714109"/>
              <a:ext cx="11405" cy="21988"/>
            </a:xfrm>
            <a:custGeom>
              <a:avLst/>
              <a:gdLst/>
              <a:ahLst/>
              <a:cxnLst/>
              <a:rect l="l" t="t" r="r" b="b"/>
              <a:pathLst>
                <a:path w="125" h="241" extrusionOk="0">
                  <a:moveTo>
                    <a:pt x="62" y="0"/>
                  </a:moveTo>
                  <a:cubicBezTo>
                    <a:pt x="45" y="9"/>
                    <a:pt x="36" y="9"/>
                    <a:pt x="18" y="18"/>
                  </a:cubicBezTo>
                  <a:cubicBezTo>
                    <a:pt x="9" y="36"/>
                    <a:pt x="0" y="45"/>
                    <a:pt x="0" y="63"/>
                  </a:cubicBezTo>
                  <a:lnTo>
                    <a:pt x="0" y="179"/>
                  </a:lnTo>
                  <a:cubicBezTo>
                    <a:pt x="0" y="196"/>
                    <a:pt x="9" y="214"/>
                    <a:pt x="18" y="223"/>
                  </a:cubicBezTo>
                  <a:cubicBezTo>
                    <a:pt x="36" y="232"/>
                    <a:pt x="45" y="241"/>
                    <a:pt x="62" y="241"/>
                  </a:cubicBezTo>
                  <a:cubicBezTo>
                    <a:pt x="80" y="241"/>
                    <a:pt x="98" y="241"/>
                    <a:pt x="107" y="223"/>
                  </a:cubicBezTo>
                  <a:cubicBezTo>
                    <a:pt x="116" y="214"/>
                    <a:pt x="125" y="196"/>
                    <a:pt x="125" y="179"/>
                  </a:cubicBezTo>
                  <a:lnTo>
                    <a:pt x="125" y="63"/>
                  </a:lnTo>
                  <a:cubicBezTo>
                    <a:pt x="125" y="54"/>
                    <a:pt x="116" y="36"/>
                    <a:pt x="107" y="18"/>
                  </a:cubicBezTo>
                  <a:cubicBezTo>
                    <a:pt x="98" y="9"/>
                    <a:pt x="80" y="0"/>
                    <a:pt x="6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1" name="Google Shape;1211;p25"/>
            <p:cNvSpPr/>
            <p:nvPr/>
          </p:nvSpPr>
          <p:spPr>
            <a:xfrm>
              <a:off x="4672243" y="4724874"/>
              <a:ext cx="14781" cy="24087"/>
            </a:xfrm>
            <a:custGeom>
              <a:avLst/>
              <a:gdLst/>
              <a:ahLst/>
              <a:cxnLst/>
              <a:rect l="l" t="t" r="r" b="b"/>
              <a:pathLst>
                <a:path w="162" h="264" extrusionOk="0">
                  <a:moveTo>
                    <a:pt x="90" y="0"/>
                  </a:moveTo>
                  <a:cubicBezTo>
                    <a:pt x="81" y="0"/>
                    <a:pt x="72" y="3"/>
                    <a:pt x="63" y="7"/>
                  </a:cubicBezTo>
                  <a:cubicBezTo>
                    <a:pt x="54" y="16"/>
                    <a:pt x="46" y="34"/>
                    <a:pt x="37" y="43"/>
                  </a:cubicBezTo>
                  <a:cubicBezTo>
                    <a:pt x="28" y="96"/>
                    <a:pt x="19" y="141"/>
                    <a:pt x="1" y="185"/>
                  </a:cubicBezTo>
                  <a:cubicBezTo>
                    <a:pt x="1" y="194"/>
                    <a:pt x="1" y="221"/>
                    <a:pt x="10" y="230"/>
                  </a:cubicBezTo>
                  <a:cubicBezTo>
                    <a:pt x="19" y="239"/>
                    <a:pt x="28" y="257"/>
                    <a:pt x="46" y="257"/>
                  </a:cubicBezTo>
                  <a:cubicBezTo>
                    <a:pt x="54" y="261"/>
                    <a:pt x="63" y="263"/>
                    <a:pt x="71" y="263"/>
                  </a:cubicBezTo>
                  <a:cubicBezTo>
                    <a:pt x="79" y="263"/>
                    <a:pt x="86" y="261"/>
                    <a:pt x="90" y="257"/>
                  </a:cubicBezTo>
                  <a:cubicBezTo>
                    <a:pt x="108" y="248"/>
                    <a:pt x="117" y="230"/>
                    <a:pt x="117" y="212"/>
                  </a:cubicBezTo>
                  <a:cubicBezTo>
                    <a:pt x="135" y="168"/>
                    <a:pt x="144" y="123"/>
                    <a:pt x="162" y="78"/>
                  </a:cubicBezTo>
                  <a:cubicBezTo>
                    <a:pt x="162" y="61"/>
                    <a:pt x="162" y="43"/>
                    <a:pt x="153" y="34"/>
                  </a:cubicBezTo>
                  <a:cubicBezTo>
                    <a:pt x="144" y="16"/>
                    <a:pt x="126" y="7"/>
                    <a:pt x="117" y="7"/>
                  </a:cubicBezTo>
                  <a:cubicBezTo>
                    <a:pt x="108" y="3"/>
                    <a:pt x="99" y="0"/>
                    <a:pt x="9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2" name="Google Shape;1212;p25"/>
            <p:cNvSpPr/>
            <p:nvPr/>
          </p:nvSpPr>
          <p:spPr>
            <a:xfrm>
              <a:off x="4900152" y="4723232"/>
              <a:ext cx="13959" cy="18613"/>
            </a:xfrm>
            <a:custGeom>
              <a:avLst/>
              <a:gdLst/>
              <a:ahLst/>
              <a:cxnLst/>
              <a:rect l="l" t="t" r="r" b="b"/>
              <a:pathLst>
                <a:path w="153" h="204" extrusionOk="0">
                  <a:moveTo>
                    <a:pt x="60" y="0"/>
                  </a:moveTo>
                  <a:cubicBezTo>
                    <a:pt x="57" y="0"/>
                    <a:pt x="54" y="3"/>
                    <a:pt x="54" y="7"/>
                  </a:cubicBezTo>
                  <a:cubicBezTo>
                    <a:pt x="37" y="7"/>
                    <a:pt x="19" y="16"/>
                    <a:pt x="10" y="34"/>
                  </a:cubicBezTo>
                  <a:cubicBezTo>
                    <a:pt x="10" y="52"/>
                    <a:pt x="1" y="61"/>
                    <a:pt x="10" y="79"/>
                  </a:cubicBezTo>
                  <a:cubicBezTo>
                    <a:pt x="10" y="105"/>
                    <a:pt x="19" y="132"/>
                    <a:pt x="28" y="159"/>
                  </a:cubicBezTo>
                  <a:cubicBezTo>
                    <a:pt x="28" y="168"/>
                    <a:pt x="37" y="177"/>
                    <a:pt x="37" y="177"/>
                  </a:cubicBezTo>
                  <a:cubicBezTo>
                    <a:pt x="45" y="186"/>
                    <a:pt x="45" y="194"/>
                    <a:pt x="54" y="194"/>
                  </a:cubicBezTo>
                  <a:cubicBezTo>
                    <a:pt x="63" y="194"/>
                    <a:pt x="72" y="203"/>
                    <a:pt x="81" y="203"/>
                  </a:cubicBezTo>
                  <a:lnTo>
                    <a:pt x="99" y="203"/>
                  </a:lnTo>
                  <a:cubicBezTo>
                    <a:pt x="117" y="194"/>
                    <a:pt x="135" y="186"/>
                    <a:pt x="135" y="177"/>
                  </a:cubicBezTo>
                  <a:cubicBezTo>
                    <a:pt x="144" y="159"/>
                    <a:pt x="153" y="141"/>
                    <a:pt x="144" y="123"/>
                  </a:cubicBezTo>
                  <a:cubicBezTo>
                    <a:pt x="135" y="96"/>
                    <a:pt x="135" y="70"/>
                    <a:pt x="126" y="52"/>
                  </a:cubicBezTo>
                  <a:cubicBezTo>
                    <a:pt x="126" y="43"/>
                    <a:pt x="117" y="34"/>
                    <a:pt x="117" y="25"/>
                  </a:cubicBezTo>
                  <a:cubicBezTo>
                    <a:pt x="108" y="16"/>
                    <a:pt x="108" y="16"/>
                    <a:pt x="99" y="7"/>
                  </a:cubicBezTo>
                  <a:lnTo>
                    <a:pt x="72" y="7"/>
                  </a:lnTo>
                  <a:cubicBezTo>
                    <a:pt x="68" y="3"/>
                    <a:pt x="63" y="0"/>
                    <a:pt x="6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3" name="Google Shape;1213;p25"/>
            <p:cNvSpPr/>
            <p:nvPr/>
          </p:nvSpPr>
          <p:spPr>
            <a:xfrm>
              <a:off x="4977521" y="4716481"/>
              <a:ext cx="14689" cy="18065"/>
            </a:xfrm>
            <a:custGeom>
              <a:avLst/>
              <a:gdLst/>
              <a:ahLst/>
              <a:cxnLst/>
              <a:rect l="l" t="t" r="r" b="b"/>
              <a:pathLst>
                <a:path w="161" h="198" extrusionOk="0">
                  <a:moveTo>
                    <a:pt x="54" y="1"/>
                  </a:moveTo>
                  <a:cubicBezTo>
                    <a:pt x="45" y="1"/>
                    <a:pt x="36" y="1"/>
                    <a:pt x="27" y="10"/>
                  </a:cubicBezTo>
                  <a:cubicBezTo>
                    <a:pt x="18" y="10"/>
                    <a:pt x="0" y="28"/>
                    <a:pt x="0" y="45"/>
                  </a:cubicBezTo>
                  <a:cubicBezTo>
                    <a:pt x="0" y="45"/>
                    <a:pt x="0" y="54"/>
                    <a:pt x="0" y="54"/>
                  </a:cubicBezTo>
                  <a:cubicBezTo>
                    <a:pt x="0" y="72"/>
                    <a:pt x="0" y="81"/>
                    <a:pt x="9" y="90"/>
                  </a:cubicBezTo>
                  <a:cubicBezTo>
                    <a:pt x="18" y="117"/>
                    <a:pt x="36" y="144"/>
                    <a:pt x="45" y="170"/>
                  </a:cubicBezTo>
                  <a:cubicBezTo>
                    <a:pt x="45" y="170"/>
                    <a:pt x="54" y="179"/>
                    <a:pt x="63" y="188"/>
                  </a:cubicBezTo>
                  <a:cubicBezTo>
                    <a:pt x="63" y="188"/>
                    <a:pt x="72" y="197"/>
                    <a:pt x="81" y="197"/>
                  </a:cubicBezTo>
                  <a:lnTo>
                    <a:pt x="107" y="197"/>
                  </a:lnTo>
                  <a:cubicBezTo>
                    <a:pt x="116" y="197"/>
                    <a:pt x="125" y="197"/>
                    <a:pt x="125" y="188"/>
                  </a:cubicBezTo>
                  <a:cubicBezTo>
                    <a:pt x="143" y="179"/>
                    <a:pt x="152" y="170"/>
                    <a:pt x="161" y="153"/>
                  </a:cubicBezTo>
                  <a:cubicBezTo>
                    <a:pt x="161" y="144"/>
                    <a:pt x="161" y="144"/>
                    <a:pt x="161" y="135"/>
                  </a:cubicBezTo>
                  <a:cubicBezTo>
                    <a:pt x="161" y="126"/>
                    <a:pt x="161" y="117"/>
                    <a:pt x="152" y="108"/>
                  </a:cubicBezTo>
                  <a:cubicBezTo>
                    <a:pt x="134" y="81"/>
                    <a:pt x="125" y="54"/>
                    <a:pt x="116" y="28"/>
                  </a:cubicBezTo>
                  <a:cubicBezTo>
                    <a:pt x="107" y="19"/>
                    <a:pt x="107" y="19"/>
                    <a:pt x="98" y="10"/>
                  </a:cubicBezTo>
                  <a:cubicBezTo>
                    <a:pt x="90" y="1"/>
                    <a:pt x="81" y="1"/>
                    <a:pt x="7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4" name="Google Shape;1214;p25"/>
            <p:cNvSpPr/>
            <p:nvPr/>
          </p:nvSpPr>
          <p:spPr>
            <a:xfrm>
              <a:off x="5067025" y="4694766"/>
              <a:ext cx="19616" cy="23813"/>
            </a:xfrm>
            <a:custGeom>
              <a:avLst/>
              <a:gdLst/>
              <a:ahLst/>
              <a:cxnLst/>
              <a:rect l="l" t="t" r="r" b="b"/>
              <a:pathLst>
                <a:path w="215" h="261" extrusionOk="0">
                  <a:moveTo>
                    <a:pt x="63" y="0"/>
                  </a:moveTo>
                  <a:cubicBezTo>
                    <a:pt x="54" y="0"/>
                    <a:pt x="45" y="2"/>
                    <a:pt x="36" y="7"/>
                  </a:cubicBezTo>
                  <a:cubicBezTo>
                    <a:pt x="10" y="25"/>
                    <a:pt x="1" y="60"/>
                    <a:pt x="19" y="96"/>
                  </a:cubicBezTo>
                  <a:lnTo>
                    <a:pt x="99" y="230"/>
                  </a:lnTo>
                  <a:cubicBezTo>
                    <a:pt x="99" y="239"/>
                    <a:pt x="117" y="257"/>
                    <a:pt x="134" y="257"/>
                  </a:cubicBezTo>
                  <a:cubicBezTo>
                    <a:pt x="137" y="259"/>
                    <a:pt x="140" y="260"/>
                    <a:pt x="144" y="260"/>
                  </a:cubicBezTo>
                  <a:cubicBezTo>
                    <a:pt x="154" y="260"/>
                    <a:pt x="166" y="254"/>
                    <a:pt x="179" y="248"/>
                  </a:cubicBezTo>
                  <a:cubicBezTo>
                    <a:pt x="206" y="230"/>
                    <a:pt x="215" y="194"/>
                    <a:pt x="197" y="167"/>
                  </a:cubicBezTo>
                  <a:cubicBezTo>
                    <a:pt x="179" y="123"/>
                    <a:pt x="152" y="78"/>
                    <a:pt x="126" y="34"/>
                  </a:cubicBezTo>
                  <a:cubicBezTo>
                    <a:pt x="117" y="16"/>
                    <a:pt x="99" y="7"/>
                    <a:pt x="90" y="7"/>
                  </a:cubicBezTo>
                  <a:cubicBezTo>
                    <a:pt x="81" y="2"/>
                    <a:pt x="72"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5" name="Google Shape;1215;p25"/>
            <p:cNvSpPr/>
            <p:nvPr/>
          </p:nvSpPr>
          <p:spPr>
            <a:xfrm>
              <a:off x="4308481" y="3931113"/>
              <a:ext cx="30200" cy="19890"/>
            </a:xfrm>
            <a:custGeom>
              <a:avLst/>
              <a:gdLst/>
              <a:ahLst/>
              <a:cxnLst/>
              <a:rect l="l" t="t" r="r" b="b"/>
              <a:pathLst>
                <a:path w="331" h="218" extrusionOk="0">
                  <a:moveTo>
                    <a:pt x="54" y="0"/>
                  </a:moveTo>
                  <a:cubicBezTo>
                    <a:pt x="36" y="9"/>
                    <a:pt x="18" y="18"/>
                    <a:pt x="18" y="27"/>
                  </a:cubicBezTo>
                  <a:cubicBezTo>
                    <a:pt x="0" y="63"/>
                    <a:pt x="9" y="98"/>
                    <a:pt x="36" y="116"/>
                  </a:cubicBezTo>
                  <a:cubicBezTo>
                    <a:pt x="98" y="143"/>
                    <a:pt x="170" y="179"/>
                    <a:pt x="232" y="205"/>
                  </a:cubicBezTo>
                  <a:cubicBezTo>
                    <a:pt x="245" y="212"/>
                    <a:pt x="253" y="218"/>
                    <a:pt x="263" y="218"/>
                  </a:cubicBezTo>
                  <a:cubicBezTo>
                    <a:pt x="267" y="218"/>
                    <a:pt x="272" y="217"/>
                    <a:pt x="277" y="214"/>
                  </a:cubicBezTo>
                  <a:cubicBezTo>
                    <a:pt x="295" y="214"/>
                    <a:pt x="312" y="196"/>
                    <a:pt x="312" y="187"/>
                  </a:cubicBezTo>
                  <a:cubicBezTo>
                    <a:pt x="330" y="161"/>
                    <a:pt x="321" y="116"/>
                    <a:pt x="295" y="107"/>
                  </a:cubicBezTo>
                  <a:cubicBezTo>
                    <a:pt x="232" y="71"/>
                    <a:pt x="161" y="45"/>
                    <a:pt x="98" y="9"/>
                  </a:cubicBezTo>
                  <a:cubicBezTo>
                    <a:pt x="81" y="0"/>
                    <a:pt x="72" y="0"/>
                    <a:pt x="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6" name="Google Shape;1216;p25"/>
            <p:cNvSpPr/>
            <p:nvPr/>
          </p:nvSpPr>
          <p:spPr>
            <a:xfrm>
              <a:off x="4349173" y="3831756"/>
              <a:ext cx="24452" cy="14781"/>
            </a:xfrm>
            <a:custGeom>
              <a:avLst/>
              <a:gdLst/>
              <a:ahLst/>
              <a:cxnLst/>
              <a:rect l="l" t="t" r="r" b="b"/>
              <a:pathLst>
                <a:path w="268" h="162" extrusionOk="0">
                  <a:moveTo>
                    <a:pt x="90" y="1"/>
                  </a:moveTo>
                  <a:cubicBezTo>
                    <a:pt x="72" y="1"/>
                    <a:pt x="54" y="1"/>
                    <a:pt x="36" y="10"/>
                  </a:cubicBezTo>
                  <a:cubicBezTo>
                    <a:pt x="27" y="19"/>
                    <a:pt x="9" y="28"/>
                    <a:pt x="9" y="45"/>
                  </a:cubicBezTo>
                  <a:cubicBezTo>
                    <a:pt x="0" y="72"/>
                    <a:pt x="18" y="108"/>
                    <a:pt x="54" y="117"/>
                  </a:cubicBezTo>
                  <a:cubicBezTo>
                    <a:pt x="98" y="135"/>
                    <a:pt x="143" y="143"/>
                    <a:pt x="188" y="161"/>
                  </a:cubicBezTo>
                  <a:cubicBezTo>
                    <a:pt x="205" y="161"/>
                    <a:pt x="223" y="161"/>
                    <a:pt x="232" y="152"/>
                  </a:cubicBezTo>
                  <a:cubicBezTo>
                    <a:pt x="250" y="143"/>
                    <a:pt x="259" y="126"/>
                    <a:pt x="268" y="117"/>
                  </a:cubicBezTo>
                  <a:cubicBezTo>
                    <a:pt x="268" y="81"/>
                    <a:pt x="250" y="45"/>
                    <a:pt x="223" y="36"/>
                  </a:cubicBezTo>
                  <a:lnTo>
                    <a:pt x="90"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7" name="Google Shape;1217;p25"/>
            <p:cNvSpPr/>
            <p:nvPr/>
          </p:nvSpPr>
          <p:spPr>
            <a:xfrm>
              <a:off x="4461485" y="3602752"/>
              <a:ext cx="29379" cy="18704"/>
            </a:xfrm>
            <a:custGeom>
              <a:avLst/>
              <a:gdLst/>
              <a:ahLst/>
              <a:cxnLst/>
              <a:rect l="l" t="t" r="r" b="b"/>
              <a:pathLst>
                <a:path w="322" h="205" extrusionOk="0">
                  <a:moveTo>
                    <a:pt x="65" y="0"/>
                  </a:moveTo>
                  <a:cubicBezTo>
                    <a:pt x="53" y="0"/>
                    <a:pt x="42" y="7"/>
                    <a:pt x="36" y="13"/>
                  </a:cubicBezTo>
                  <a:cubicBezTo>
                    <a:pt x="18" y="22"/>
                    <a:pt x="9" y="31"/>
                    <a:pt x="0" y="49"/>
                  </a:cubicBezTo>
                  <a:cubicBezTo>
                    <a:pt x="0" y="66"/>
                    <a:pt x="0" y="84"/>
                    <a:pt x="9" y="93"/>
                  </a:cubicBezTo>
                  <a:cubicBezTo>
                    <a:pt x="18" y="111"/>
                    <a:pt x="27" y="120"/>
                    <a:pt x="45" y="120"/>
                  </a:cubicBezTo>
                  <a:cubicBezTo>
                    <a:pt x="107" y="147"/>
                    <a:pt x="179" y="173"/>
                    <a:pt x="241" y="200"/>
                  </a:cubicBezTo>
                  <a:cubicBezTo>
                    <a:pt x="244" y="203"/>
                    <a:pt x="249" y="204"/>
                    <a:pt x="255" y="204"/>
                  </a:cubicBezTo>
                  <a:cubicBezTo>
                    <a:pt x="266" y="204"/>
                    <a:pt x="280" y="200"/>
                    <a:pt x="286" y="200"/>
                  </a:cubicBezTo>
                  <a:cubicBezTo>
                    <a:pt x="304" y="191"/>
                    <a:pt x="313" y="173"/>
                    <a:pt x="313" y="156"/>
                  </a:cubicBezTo>
                  <a:cubicBezTo>
                    <a:pt x="322" y="147"/>
                    <a:pt x="322" y="129"/>
                    <a:pt x="313" y="111"/>
                  </a:cubicBezTo>
                  <a:cubicBezTo>
                    <a:pt x="304" y="102"/>
                    <a:pt x="286" y="93"/>
                    <a:pt x="268" y="84"/>
                  </a:cubicBezTo>
                  <a:cubicBezTo>
                    <a:pt x="206" y="57"/>
                    <a:pt x="143" y="31"/>
                    <a:pt x="81" y="4"/>
                  </a:cubicBezTo>
                  <a:cubicBezTo>
                    <a:pt x="75" y="1"/>
                    <a:pt x="70" y="0"/>
                    <a:pt x="6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8" name="Google Shape;1218;p25"/>
            <p:cNvSpPr/>
            <p:nvPr/>
          </p:nvSpPr>
          <p:spPr>
            <a:xfrm>
              <a:off x="5180980" y="3434602"/>
              <a:ext cx="22080" cy="23631"/>
            </a:xfrm>
            <a:custGeom>
              <a:avLst/>
              <a:gdLst/>
              <a:ahLst/>
              <a:cxnLst/>
              <a:rect l="l" t="t" r="r" b="b"/>
              <a:pathLst>
                <a:path w="242" h="259" extrusionOk="0">
                  <a:moveTo>
                    <a:pt x="179" y="0"/>
                  </a:moveTo>
                  <a:cubicBezTo>
                    <a:pt x="161" y="9"/>
                    <a:pt x="143" y="9"/>
                    <a:pt x="134" y="18"/>
                  </a:cubicBezTo>
                  <a:cubicBezTo>
                    <a:pt x="99" y="72"/>
                    <a:pt x="63" y="116"/>
                    <a:pt x="18" y="161"/>
                  </a:cubicBezTo>
                  <a:cubicBezTo>
                    <a:pt x="10" y="170"/>
                    <a:pt x="1" y="188"/>
                    <a:pt x="1" y="205"/>
                  </a:cubicBezTo>
                  <a:cubicBezTo>
                    <a:pt x="1" y="214"/>
                    <a:pt x="10" y="232"/>
                    <a:pt x="18" y="241"/>
                  </a:cubicBezTo>
                  <a:cubicBezTo>
                    <a:pt x="36" y="259"/>
                    <a:pt x="45" y="259"/>
                    <a:pt x="63" y="259"/>
                  </a:cubicBezTo>
                  <a:cubicBezTo>
                    <a:pt x="81" y="259"/>
                    <a:pt x="99" y="259"/>
                    <a:pt x="108" y="241"/>
                  </a:cubicBezTo>
                  <a:cubicBezTo>
                    <a:pt x="143" y="197"/>
                    <a:pt x="188" y="152"/>
                    <a:pt x="224" y="107"/>
                  </a:cubicBezTo>
                  <a:cubicBezTo>
                    <a:pt x="233" y="98"/>
                    <a:pt x="241" y="81"/>
                    <a:pt x="241" y="63"/>
                  </a:cubicBezTo>
                  <a:cubicBezTo>
                    <a:pt x="241" y="54"/>
                    <a:pt x="233" y="36"/>
                    <a:pt x="224" y="18"/>
                  </a:cubicBezTo>
                  <a:cubicBezTo>
                    <a:pt x="215" y="9"/>
                    <a:pt x="197" y="0"/>
                    <a:pt x="1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9" name="Google Shape;1219;p25"/>
            <p:cNvSpPr/>
            <p:nvPr/>
          </p:nvSpPr>
          <p:spPr>
            <a:xfrm>
              <a:off x="5108538" y="3429675"/>
              <a:ext cx="14781" cy="19616"/>
            </a:xfrm>
            <a:custGeom>
              <a:avLst/>
              <a:gdLst/>
              <a:ahLst/>
              <a:cxnLst/>
              <a:rect l="l" t="t" r="r" b="b"/>
              <a:pathLst>
                <a:path w="162" h="215" extrusionOk="0">
                  <a:moveTo>
                    <a:pt x="117" y="1"/>
                  </a:moveTo>
                  <a:cubicBezTo>
                    <a:pt x="99" y="1"/>
                    <a:pt x="81" y="1"/>
                    <a:pt x="63" y="10"/>
                  </a:cubicBezTo>
                  <a:lnTo>
                    <a:pt x="54" y="19"/>
                  </a:lnTo>
                  <a:cubicBezTo>
                    <a:pt x="45" y="28"/>
                    <a:pt x="45" y="36"/>
                    <a:pt x="36" y="45"/>
                  </a:cubicBezTo>
                  <a:cubicBezTo>
                    <a:pt x="27" y="72"/>
                    <a:pt x="10" y="108"/>
                    <a:pt x="1" y="144"/>
                  </a:cubicBezTo>
                  <a:cubicBezTo>
                    <a:pt x="1" y="144"/>
                    <a:pt x="1" y="152"/>
                    <a:pt x="1" y="161"/>
                  </a:cubicBezTo>
                  <a:cubicBezTo>
                    <a:pt x="1" y="170"/>
                    <a:pt x="1" y="179"/>
                    <a:pt x="10" y="188"/>
                  </a:cubicBezTo>
                  <a:cubicBezTo>
                    <a:pt x="10" y="197"/>
                    <a:pt x="27" y="215"/>
                    <a:pt x="45" y="215"/>
                  </a:cubicBezTo>
                  <a:cubicBezTo>
                    <a:pt x="54" y="215"/>
                    <a:pt x="72" y="215"/>
                    <a:pt x="90" y="206"/>
                  </a:cubicBezTo>
                  <a:lnTo>
                    <a:pt x="99" y="197"/>
                  </a:lnTo>
                  <a:cubicBezTo>
                    <a:pt x="108" y="188"/>
                    <a:pt x="117" y="179"/>
                    <a:pt x="117" y="170"/>
                  </a:cubicBezTo>
                  <a:cubicBezTo>
                    <a:pt x="134" y="144"/>
                    <a:pt x="143" y="108"/>
                    <a:pt x="152" y="72"/>
                  </a:cubicBezTo>
                  <a:cubicBezTo>
                    <a:pt x="161" y="63"/>
                    <a:pt x="161" y="63"/>
                    <a:pt x="161" y="54"/>
                  </a:cubicBezTo>
                  <a:cubicBezTo>
                    <a:pt x="161" y="45"/>
                    <a:pt x="152" y="36"/>
                    <a:pt x="152" y="28"/>
                  </a:cubicBezTo>
                  <a:cubicBezTo>
                    <a:pt x="143" y="19"/>
                    <a:pt x="126" y="1"/>
                    <a:pt x="11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0" name="Google Shape;1220;p25"/>
            <p:cNvSpPr/>
            <p:nvPr/>
          </p:nvSpPr>
          <p:spPr>
            <a:xfrm>
              <a:off x="4380102" y="3874090"/>
              <a:ext cx="16332" cy="14781"/>
            </a:xfrm>
            <a:custGeom>
              <a:avLst/>
              <a:gdLst/>
              <a:ahLst/>
              <a:cxnLst/>
              <a:rect l="l" t="t" r="r" b="b"/>
              <a:pathLst>
                <a:path w="179" h="162" extrusionOk="0">
                  <a:moveTo>
                    <a:pt x="45" y="1"/>
                  </a:moveTo>
                  <a:cubicBezTo>
                    <a:pt x="36" y="10"/>
                    <a:pt x="27" y="10"/>
                    <a:pt x="27" y="18"/>
                  </a:cubicBezTo>
                  <a:cubicBezTo>
                    <a:pt x="18" y="18"/>
                    <a:pt x="9" y="27"/>
                    <a:pt x="9" y="36"/>
                  </a:cubicBezTo>
                  <a:cubicBezTo>
                    <a:pt x="9" y="36"/>
                    <a:pt x="0" y="45"/>
                    <a:pt x="0" y="45"/>
                  </a:cubicBezTo>
                  <a:cubicBezTo>
                    <a:pt x="0" y="54"/>
                    <a:pt x="0" y="72"/>
                    <a:pt x="0" y="81"/>
                  </a:cubicBezTo>
                  <a:cubicBezTo>
                    <a:pt x="0" y="81"/>
                    <a:pt x="9" y="90"/>
                    <a:pt x="9" y="99"/>
                  </a:cubicBezTo>
                  <a:cubicBezTo>
                    <a:pt x="9" y="108"/>
                    <a:pt x="18" y="108"/>
                    <a:pt x="27" y="117"/>
                  </a:cubicBezTo>
                  <a:cubicBezTo>
                    <a:pt x="45" y="126"/>
                    <a:pt x="72" y="143"/>
                    <a:pt x="90" y="152"/>
                  </a:cubicBezTo>
                  <a:cubicBezTo>
                    <a:pt x="98" y="161"/>
                    <a:pt x="98" y="161"/>
                    <a:pt x="107" y="161"/>
                  </a:cubicBezTo>
                  <a:lnTo>
                    <a:pt x="134" y="161"/>
                  </a:lnTo>
                  <a:cubicBezTo>
                    <a:pt x="143" y="161"/>
                    <a:pt x="152" y="152"/>
                    <a:pt x="152" y="152"/>
                  </a:cubicBezTo>
                  <a:cubicBezTo>
                    <a:pt x="161" y="143"/>
                    <a:pt x="170" y="143"/>
                    <a:pt x="170" y="134"/>
                  </a:cubicBezTo>
                  <a:cubicBezTo>
                    <a:pt x="170" y="126"/>
                    <a:pt x="179" y="126"/>
                    <a:pt x="179" y="117"/>
                  </a:cubicBezTo>
                  <a:cubicBezTo>
                    <a:pt x="179" y="108"/>
                    <a:pt x="179" y="99"/>
                    <a:pt x="179" y="90"/>
                  </a:cubicBezTo>
                  <a:cubicBezTo>
                    <a:pt x="179" y="81"/>
                    <a:pt x="170" y="72"/>
                    <a:pt x="170" y="72"/>
                  </a:cubicBezTo>
                  <a:cubicBezTo>
                    <a:pt x="170" y="63"/>
                    <a:pt x="161" y="54"/>
                    <a:pt x="152" y="45"/>
                  </a:cubicBezTo>
                  <a:lnTo>
                    <a:pt x="90" y="10"/>
                  </a:lnTo>
                  <a:cubicBezTo>
                    <a:pt x="81" y="10"/>
                    <a:pt x="81" y="1"/>
                    <a:pt x="7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1" name="Google Shape;1221;p25"/>
            <p:cNvSpPr/>
            <p:nvPr/>
          </p:nvSpPr>
          <p:spPr>
            <a:xfrm>
              <a:off x="5100417" y="4711189"/>
              <a:ext cx="17974" cy="24908"/>
            </a:xfrm>
            <a:custGeom>
              <a:avLst/>
              <a:gdLst/>
              <a:ahLst/>
              <a:cxnLst/>
              <a:rect l="l" t="t" r="r" b="b"/>
              <a:pathLst>
                <a:path w="197" h="273" extrusionOk="0">
                  <a:moveTo>
                    <a:pt x="68" y="1"/>
                  </a:moveTo>
                  <a:cubicBezTo>
                    <a:pt x="52" y="1"/>
                    <a:pt x="36" y="5"/>
                    <a:pt x="27" y="14"/>
                  </a:cubicBezTo>
                  <a:cubicBezTo>
                    <a:pt x="0" y="41"/>
                    <a:pt x="0" y="77"/>
                    <a:pt x="27" y="103"/>
                  </a:cubicBezTo>
                  <a:cubicBezTo>
                    <a:pt x="27" y="103"/>
                    <a:pt x="27" y="103"/>
                    <a:pt x="27" y="103"/>
                  </a:cubicBezTo>
                  <a:lnTo>
                    <a:pt x="27" y="103"/>
                  </a:lnTo>
                  <a:cubicBezTo>
                    <a:pt x="27" y="112"/>
                    <a:pt x="36" y="112"/>
                    <a:pt x="36" y="121"/>
                  </a:cubicBezTo>
                  <a:cubicBezTo>
                    <a:pt x="36" y="116"/>
                    <a:pt x="36" y="114"/>
                    <a:pt x="34" y="111"/>
                  </a:cubicBezTo>
                  <a:lnTo>
                    <a:pt x="34" y="111"/>
                  </a:lnTo>
                  <a:cubicBezTo>
                    <a:pt x="47" y="126"/>
                    <a:pt x="55" y="142"/>
                    <a:pt x="63" y="157"/>
                  </a:cubicBezTo>
                  <a:cubicBezTo>
                    <a:pt x="63" y="157"/>
                    <a:pt x="54" y="148"/>
                    <a:pt x="54" y="148"/>
                  </a:cubicBezTo>
                  <a:lnTo>
                    <a:pt x="54" y="148"/>
                  </a:lnTo>
                  <a:cubicBezTo>
                    <a:pt x="63" y="166"/>
                    <a:pt x="72" y="184"/>
                    <a:pt x="72" y="202"/>
                  </a:cubicBezTo>
                  <a:cubicBezTo>
                    <a:pt x="72" y="205"/>
                    <a:pt x="72" y="208"/>
                    <a:pt x="72" y="211"/>
                  </a:cubicBezTo>
                  <a:cubicBezTo>
                    <a:pt x="72" y="228"/>
                    <a:pt x="81" y="246"/>
                    <a:pt x="90" y="255"/>
                  </a:cubicBezTo>
                  <a:cubicBezTo>
                    <a:pt x="99" y="264"/>
                    <a:pt x="116" y="273"/>
                    <a:pt x="134" y="273"/>
                  </a:cubicBezTo>
                  <a:cubicBezTo>
                    <a:pt x="161" y="273"/>
                    <a:pt x="197" y="246"/>
                    <a:pt x="197" y="211"/>
                  </a:cubicBezTo>
                  <a:cubicBezTo>
                    <a:pt x="188" y="139"/>
                    <a:pt x="161" y="68"/>
                    <a:pt x="116" y="14"/>
                  </a:cubicBezTo>
                  <a:cubicBezTo>
                    <a:pt x="103" y="5"/>
                    <a:pt x="85" y="1"/>
                    <a:pt x="6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2" name="Google Shape;1222;p25"/>
            <p:cNvSpPr/>
            <p:nvPr/>
          </p:nvSpPr>
          <p:spPr>
            <a:xfrm>
              <a:off x="4542869" y="4568403"/>
              <a:ext cx="171801" cy="191691"/>
            </a:xfrm>
            <a:custGeom>
              <a:avLst/>
              <a:gdLst/>
              <a:ahLst/>
              <a:cxnLst/>
              <a:rect l="l" t="t" r="r" b="b"/>
              <a:pathLst>
                <a:path w="1883" h="2101" extrusionOk="0">
                  <a:moveTo>
                    <a:pt x="259" y="0"/>
                  </a:moveTo>
                  <a:cubicBezTo>
                    <a:pt x="259" y="0"/>
                    <a:pt x="197" y="232"/>
                    <a:pt x="152" y="536"/>
                  </a:cubicBezTo>
                  <a:cubicBezTo>
                    <a:pt x="63" y="1115"/>
                    <a:pt x="1" y="1972"/>
                    <a:pt x="420" y="2088"/>
                  </a:cubicBezTo>
                  <a:cubicBezTo>
                    <a:pt x="451" y="2096"/>
                    <a:pt x="483" y="2100"/>
                    <a:pt x="515" y="2100"/>
                  </a:cubicBezTo>
                  <a:cubicBezTo>
                    <a:pt x="852" y="2100"/>
                    <a:pt x="1240" y="1657"/>
                    <a:pt x="1517" y="1258"/>
                  </a:cubicBezTo>
                  <a:cubicBezTo>
                    <a:pt x="1740" y="937"/>
                    <a:pt x="1883" y="651"/>
                    <a:pt x="1883" y="651"/>
                  </a:cubicBezTo>
                  <a:lnTo>
                    <a:pt x="25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3" name="Google Shape;1223;p25"/>
            <p:cNvSpPr/>
            <p:nvPr/>
          </p:nvSpPr>
          <p:spPr>
            <a:xfrm>
              <a:off x="4556737" y="4568403"/>
              <a:ext cx="157933" cy="114868"/>
            </a:xfrm>
            <a:custGeom>
              <a:avLst/>
              <a:gdLst/>
              <a:ahLst/>
              <a:cxnLst/>
              <a:rect l="l" t="t" r="r" b="b"/>
              <a:pathLst>
                <a:path w="1731" h="1259" extrusionOk="0">
                  <a:moveTo>
                    <a:pt x="107" y="0"/>
                  </a:moveTo>
                  <a:cubicBezTo>
                    <a:pt x="107" y="0"/>
                    <a:pt x="45" y="232"/>
                    <a:pt x="0" y="536"/>
                  </a:cubicBezTo>
                  <a:cubicBezTo>
                    <a:pt x="268" y="759"/>
                    <a:pt x="732" y="1071"/>
                    <a:pt x="1365" y="1258"/>
                  </a:cubicBezTo>
                  <a:cubicBezTo>
                    <a:pt x="1588" y="937"/>
                    <a:pt x="1731" y="651"/>
                    <a:pt x="1731" y="651"/>
                  </a:cubicBezTo>
                  <a:lnTo>
                    <a:pt x="107" y="0"/>
                  </a:ln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4" name="Google Shape;1224;p25"/>
            <p:cNvSpPr/>
            <p:nvPr/>
          </p:nvSpPr>
          <p:spPr>
            <a:xfrm>
              <a:off x="5075145" y="4570045"/>
              <a:ext cx="172713" cy="191691"/>
            </a:xfrm>
            <a:custGeom>
              <a:avLst/>
              <a:gdLst/>
              <a:ahLst/>
              <a:cxnLst/>
              <a:rect l="l" t="t" r="r" b="b"/>
              <a:pathLst>
                <a:path w="1893" h="2101" extrusionOk="0">
                  <a:moveTo>
                    <a:pt x="1633" y="0"/>
                  </a:moveTo>
                  <a:lnTo>
                    <a:pt x="1" y="651"/>
                  </a:lnTo>
                  <a:cubicBezTo>
                    <a:pt x="1" y="651"/>
                    <a:pt x="153" y="937"/>
                    <a:pt x="376" y="1258"/>
                  </a:cubicBezTo>
                  <a:cubicBezTo>
                    <a:pt x="652" y="1657"/>
                    <a:pt x="1033" y="2100"/>
                    <a:pt x="1376" y="2100"/>
                  </a:cubicBezTo>
                  <a:cubicBezTo>
                    <a:pt x="1408" y="2100"/>
                    <a:pt x="1441" y="2096"/>
                    <a:pt x="1473" y="2088"/>
                  </a:cubicBezTo>
                  <a:cubicBezTo>
                    <a:pt x="1892" y="1972"/>
                    <a:pt x="1830" y="1115"/>
                    <a:pt x="1740" y="535"/>
                  </a:cubicBezTo>
                  <a:cubicBezTo>
                    <a:pt x="1687" y="232"/>
                    <a:pt x="1633" y="0"/>
                    <a:pt x="163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5" name="Google Shape;1225;p25"/>
            <p:cNvSpPr/>
            <p:nvPr/>
          </p:nvSpPr>
          <p:spPr>
            <a:xfrm>
              <a:off x="5075145" y="4570045"/>
              <a:ext cx="158845" cy="114777"/>
            </a:xfrm>
            <a:custGeom>
              <a:avLst/>
              <a:gdLst/>
              <a:ahLst/>
              <a:cxnLst/>
              <a:rect l="l" t="t" r="r" b="b"/>
              <a:pathLst>
                <a:path w="1741" h="1258" extrusionOk="0">
                  <a:moveTo>
                    <a:pt x="1633" y="0"/>
                  </a:moveTo>
                  <a:lnTo>
                    <a:pt x="1" y="651"/>
                  </a:lnTo>
                  <a:cubicBezTo>
                    <a:pt x="1" y="651"/>
                    <a:pt x="153" y="937"/>
                    <a:pt x="376" y="1258"/>
                  </a:cubicBezTo>
                  <a:cubicBezTo>
                    <a:pt x="1009" y="1071"/>
                    <a:pt x="1464" y="758"/>
                    <a:pt x="1740" y="535"/>
                  </a:cubicBezTo>
                  <a:cubicBezTo>
                    <a:pt x="1687" y="232"/>
                    <a:pt x="1633" y="0"/>
                    <a:pt x="1633" y="0"/>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6" name="Google Shape;1226;p25"/>
            <p:cNvSpPr/>
            <p:nvPr/>
          </p:nvSpPr>
          <p:spPr>
            <a:xfrm>
              <a:off x="4409389" y="3446736"/>
              <a:ext cx="966208" cy="1231619"/>
            </a:xfrm>
            <a:custGeom>
              <a:avLst/>
              <a:gdLst/>
              <a:ahLst/>
              <a:cxnLst/>
              <a:rect l="l" t="t" r="r" b="b"/>
              <a:pathLst>
                <a:path w="10590" h="13499" extrusionOk="0">
                  <a:moveTo>
                    <a:pt x="5135" y="1"/>
                  </a:moveTo>
                  <a:cubicBezTo>
                    <a:pt x="4571" y="1"/>
                    <a:pt x="3498" y="36"/>
                    <a:pt x="2623" y="688"/>
                  </a:cubicBezTo>
                  <a:cubicBezTo>
                    <a:pt x="2623" y="688"/>
                    <a:pt x="2257" y="217"/>
                    <a:pt x="1805" y="217"/>
                  </a:cubicBezTo>
                  <a:cubicBezTo>
                    <a:pt x="1667" y="217"/>
                    <a:pt x="1520" y="261"/>
                    <a:pt x="1374" y="376"/>
                  </a:cubicBezTo>
                  <a:cubicBezTo>
                    <a:pt x="759" y="875"/>
                    <a:pt x="1687" y="1678"/>
                    <a:pt x="1687" y="1678"/>
                  </a:cubicBezTo>
                  <a:cubicBezTo>
                    <a:pt x="1687" y="1678"/>
                    <a:pt x="0" y="3570"/>
                    <a:pt x="54" y="7307"/>
                  </a:cubicBezTo>
                  <a:cubicBezTo>
                    <a:pt x="90" y="9805"/>
                    <a:pt x="491" y="11741"/>
                    <a:pt x="2070" y="12740"/>
                  </a:cubicBezTo>
                  <a:cubicBezTo>
                    <a:pt x="2106" y="12767"/>
                    <a:pt x="2142" y="12794"/>
                    <a:pt x="2177" y="12812"/>
                  </a:cubicBezTo>
                  <a:cubicBezTo>
                    <a:pt x="2935" y="13258"/>
                    <a:pt x="3944" y="13499"/>
                    <a:pt x="5300" y="13499"/>
                  </a:cubicBezTo>
                  <a:cubicBezTo>
                    <a:pt x="6905" y="13499"/>
                    <a:pt x="8029" y="13160"/>
                    <a:pt x="8814" y="12544"/>
                  </a:cubicBezTo>
                  <a:cubicBezTo>
                    <a:pt x="8886" y="12482"/>
                    <a:pt x="8957" y="12419"/>
                    <a:pt x="9029" y="12357"/>
                  </a:cubicBezTo>
                  <a:cubicBezTo>
                    <a:pt x="10197" y="11286"/>
                    <a:pt x="10509" y="9511"/>
                    <a:pt x="10536" y="7307"/>
                  </a:cubicBezTo>
                  <a:cubicBezTo>
                    <a:pt x="10590" y="3570"/>
                    <a:pt x="8904" y="1678"/>
                    <a:pt x="8904" y="1678"/>
                  </a:cubicBezTo>
                  <a:cubicBezTo>
                    <a:pt x="8904" y="1678"/>
                    <a:pt x="9840" y="875"/>
                    <a:pt x="9216" y="376"/>
                  </a:cubicBezTo>
                  <a:cubicBezTo>
                    <a:pt x="9070" y="261"/>
                    <a:pt x="8924" y="217"/>
                    <a:pt x="8785" y="217"/>
                  </a:cubicBezTo>
                  <a:cubicBezTo>
                    <a:pt x="8333" y="217"/>
                    <a:pt x="7967" y="688"/>
                    <a:pt x="7967" y="688"/>
                  </a:cubicBezTo>
                  <a:cubicBezTo>
                    <a:pt x="7100" y="36"/>
                    <a:pt x="6056" y="1"/>
                    <a:pt x="5499" y="1"/>
                  </a:cubicBezTo>
                  <a:cubicBezTo>
                    <a:pt x="5431" y="1"/>
                    <a:pt x="5370" y="1"/>
                    <a:pt x="5317" y="1"/>
                  </a:cubicBezTo>
                  <a:cubicBezTo>
                    <a:pt x="5265" y="1"/>
                    <a:pt x="5204" y="1"/>
                    <a:pt x="513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7" name="Google Shape;1227;p25"/>
            <p:cNvSpPr/>
            <p:nvPr/>
          </p:nvSpPr>
          <p:spPr>
            <a:xfrm>
              <a:off x="4527450" y="3493085"/>
              <a:ext cx="99267" cy="81567"/>
            </a:xfrm>
            <a:custGeom>
              <a:avLst/>
              <a:gdLst/>
              <a:ahLst/>
              <a:cxnLst/>
              <a:rect l="l" t="t" r="r" b="b"/>
              <a:pathLst>
                <a:path w="1088" h="894" extrusionOk="0">
                  <a:moveTo>
                    <a:pt x="645" y="1"/>
                  </a:moveTo>
                  <a:cubicBezTo>
                    <a:pt x="641" y="1"/>
                    <a:pt x="637" y="1"/>
                    <a:pt x="633" y="2"/>
                  </a:cubicBezTo>
                  <a:cubicBezTo>
                    <a:pt x="500" y="19"/>
                    <a:pt x="580" y="171"/>
                    <a:pt x="580" y="234"/>
                  </a:cubicBezTo>
                  <a:cubicBezTo>
                    <a:pt x="579" y="240"/>
                    <a:pt x="577" y="243"/>
                    <a:pt x="574" y="243"/>
                  </a:cubicBezTo>
                  <a:cubicBezTo>
                    <a:pt x="552" y="243"/>
                    <a:pt x="475" y="101"/>
                    <a:pt x="361" y="101"/>
                  </a:cubicBezTo>
                  <a:cubicBezTo>
                    <a:pt x="317" y="101"/>
                    <a:pt x="268" y="122"/>
                    <a:pt x="214" y="180"/>
                  </a:cubicBezTo>
                  <a:cubicBezTo>
                    <a:pt x="0" y="403"/>
                    <a:pt x="589" y="894"/>
                    <a:pt x="589" y="894"/>
                  </a:cubicBezTo>
                  <a:cubicBezTo>
                    <a:pt x="785" y="635"/>
                    <a:pt x="999" y="492"/>
                    <a:pt x="1044" y="394"/>
                  </a:cubicBezTo>
                  <a:cubicBezTo>
                    <a:pt x="1087" y="307"/>
                    <a:pt x="784" y="1"/>
                    <a:pt x="645" y="1"/>
                  </a:cubicBezTo>
                  <a:close/>
                </a:path>
              </a:pathLst>
            </a:custGeom>
            <a:solidFill>
              <a:srgbClr val="E4C2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8" name="Google Shape;1228;p25"/>
            <p:cNvSpPr/>
            <p:nvPr/>
          </p:nvSpPr>
          <p:spPr>
            <a:xfrm>
              <a:off x="5159904" y="3497190"/>
              <a:ext cx="100088" cy="81567"/>
            </a:xfrm>
            <a:custGeom>
              <a:avLst/>
              <a:gdLst/>
              <a:ahLst/>
              <a:cxnLst/>
              <a:rect l="l" t="t" r="r" b="b"/>
              <a:pathLst>
                <a:path w="1097" h="894" extrusionOk="0">
                  <a:moveTo>
                    <a:pt x="452" y="0"/>
                  </a:moveTo>
                  <a:cubicBezTo>
                    <a:pt x="304" y="0"/>
                    <a:pt x="1" y="307"/>
                    <a:pt x="44" y="394"/>
                  </a:cubicBezTo>
                  <a:cubicBezTo>
                    <a:pt x="98" y="492"/>
                    <a:pt x="303" y="635"/>
                    <a:pt x="499" y="893"/>
                  </a:cubicBezTo>
                  <a:cubicBezTo>
                    <a:pt x="499" y="893"/>
                    <a:pt x="1097" y="403"/>
                    <a:pt x="883" y="171"/>
                  </a:cubicBezTo>
                  <a:cubicBezTo>
                    <a:pt x="830" y="115"/>
                    <a:pt x="780" y="95"/>
                    <a:pt x="736" y="95"/>
                  </a:cubicBezTo>
                  <a:cubicBezTo>
                    <a:pt x="618" y="95"/>
                    <a:pt x="537" y="241"/>
                    <a:pt x="520" y="241"/>
                  </a:cubicBezTo>
                  <a:cubicBezTo>
                    <a:pt x="518" y="241"/>
                    <a:pt x="517" y="238"/>
                    <a:pt x="517" y="233"/>
                  </a:cubicBezTo>
                  <a:cubicBezTo>
                    <a:pt x="517" y="171"/>
                    <a:pt x="597" y="10"/>
                    <a:pt x="464" y="1"/>
                  </a:cubicBezTo>
                  <a:cubicBezTo>
                    <a:pt x="460" y="1"/>
                    <a:pt x="456" y="0"/>
                    <a:pt x="452" y="0"/>
                  </a:cubicBezTo>
                  <a:close/>
                </a:path>
              </a:pathLst>
            </a:custGeom>
            <a:solidFill>
              <a:srgbClr val="E4C2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9" name="Google Shape;1229;p25"/>
            <p:cNvSpPr/>
            <p:nvPr/>
          </p:nvSpPr>
          <p:spPr>
            <a:xfrm>
              <a:off x="4736565" y="3682036"/>
              <a:ext cx="37590" cy="59487"/>
            </a:xfrm>
            <a:custGeom>
              <a:avLst/>
              <a:gdLst/>
              <a:ahLst/>
              <a:cxnLst/>
              <a:rect l="l" t="t" r="r" b="b"/>
              <a:pathLst>
                <a:path w="412" h="652" extrusionOk="0">
                  <a:moveTo>
                    <a:pt x="206" y="0"/>
                  </a:moveTo>
                  <a:cubicBezTo>
                    <a:pt x="90" y="0"/>
                    <a:pt x="1" y="152"/>
                    <a:pt x="1" y="330"/>
                  </a:cubicBezTo>
                  <a:cubicBezTo>
                    <a:pt x="1" y="509"/>
                    <a:pt x="90" y="652"/>
                    <a:pt x="206" y="652"/>
                  </a:cubicBezTo>
                  <a:cubicBezTo>
                    <a:pt x="322" y="652"/>
                    <a:pt x="411" y="509"/>
                    <a:pt x="411" y="330"/>
                  </a:cubicBezTo>
                  <a:cubicBezTo>
                    <a:pt x="411" y="152"/>
                    <a:pt x="322" y="0"/>
                    <a:pt x="2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0" name="Google Shape;1230;p25"/>
            <p:cNvSpPr/>
            <p:nvPr/>
          </p:nvSpPr>
          <p:spPr>
            <a:xfrm>
              <a:off x="4599071" y="3751194"/>
              <a:ext cx="147349" cy="61129"/>
            </a:xfrm>
            <a:custGeom>
              <a:avLst/>
              <a:gdLst/>
              <a:ahLst/>
              <a:cxnLst/>
              <a:rect l="l" t="t" r="r" b="b"/>
              <a:pathLst>
                <a:path w="1615" h="670" extrusionOk="0">
                  <a:moveTo>
                    <a:pt x="812" y="1"/>
                  </a:moveTo>
                  <a:cubicBezTo>
                    <a:pt x="366" y="1"/>
                    <a:pt x="0" y="152"/>
                    <a:pt x="0" y="331"/>
                  </a:cubicBezTo>
                  <a:cubicBezTo>
                    <a:pt x="0" y="518"/>
                    <a:pt x="366" y="670"/>
                    <a:pt x="812" y="670"/>
                  </a:cubicBezTo>
                  <a:cubicBezTo>
                    <a:pt x="1258" y="670"/>
                    <a:pt x="1615" y="518"/>
                    <a:pt x="1615" y="331"/>
                  </a:cubicBezTo>
                  <a:cubicBezTo>
                    <a:pt x="1615" y="152"/>
                    <a:pt x="1258" y="1"/>
                    <a:pt x="812" y="1"/>
                  </a:cubicBezTo>
                  <a:close/>
                </a:path>
              </a:pathLst>
            </a:custGeom>
            <a:solidFill>
              <a:srgbClr val="EE2B5D">
                <a:alpha val="6392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1" name="Google Shape;1231;p25"/>
            <p:cNvSpPr/>
            <p:nvPr/>
          </p:nvSpPr>
          <p:spPr>
            <a:xfrm>
              <a:off x="5057262" y="3682036"/>
              <a:ext cx="37499" cy="59487"/>
            </a:xfrm>
            <a:custGeom>
              <a:avLst/>
              <a:gdLst/>
              <a:ahLst/>
              <a:cxnLst/>
              <a:rect l="l" t="t" r="r" b="b"/>
              <a:pathLst>
                <a:path w="411" h="652" extrusionOk="0">
                  <a:moveTo>
                    <a:pt x="206" y="0"/>
                  </a:moveTo>
                  <a:cubicBezTo>
                    <a:pt x="90" y="0"/>
                    <a:pt x="1" y="152"/>
                    <a:pt x="1" y="330"/>
                  </a:cubicBezTo>
                  <a:cubicBezTo>
                    <a:pt x="1" y="509"/>
                    <a:pt x="90" y="652"/>
                    <a:pt x="206" y="652"/>
                  </a:cubicBezTo>
                  <a:cubicBezTo>
                    <a:pt x="322" y="652"/>
                    <a:pt x="411" y="509"/>
                    <a:pt x="411" y="330"/>
                  </a:cubicBezTo>
                  <a:cubicBezTo>
                    <a:pt x="411" y="152"/>
                    <a:pt x="322" y="0"/>
                    <a:pt x="2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2" name="Google Shape;1232;p25"/>
            <p:cNvSpPr/>
            <p:nvPr/>
          </p:nvSpPr>
          <p:spPr>
            <a:xfrm>
              <a:off x="5084907" y="3751194"/>
              <a:ext cx="147440" cy="61129"/>
            </a:xfrm>
            <a:custGeom>
              <a:avLst/>
              <a:gdLst/>
              <a:ahLst/>
              <a:cxnLst/>
              <a:rect l="l" t="t" r="r" b="b"/>
              <a:pathLst>
                <a:path w="1616" h="670" extrusionOk="0">
                  <a:moveTo>
                    <a:pt x="804" y="1"/>
                  </a:moveTo>
                  <a:cubicBezTo>
                    <a:pt x="358" y="1"/>
                    <a:pt x="1" y="152"/>
                    <a:pt x="1" y="331"/>
                  </a:cubicBezTo>
                  <a:cubicBezTo>
                    <a:pt x="1" y="518"/>
                    <a:pt x="358" y="670"/>
                    <a:pt x="804" y="670"/>
                  </a:cubicBezTo>
                  <a:cubicBezTo>
                    <a:pt x="1250" y="670"/>
                    <a:pt x="1616" y="518"/>
                    <a:pt x="1616" y="331"/>
                  </a:cubicBezTo>
                  <a:cubicBezTo>
                    <a:pt x="1616" y="152"/>
                    <a:pt x="1250" y="1"/>
                    <a:pt x="804" y="1"/>
                  </a:cubicBezTo>
                  <a:close/>
                </a:path>
              </a:pathLst>
            </a:custGeom>
            <a:solidFill>
              <a:srgbClr val="EE2B5D">
                <a:alpha val="6392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3" name="Google Shape;1233;p25"/>
            <p:cNvSpPr/>
            <p:nvPr/>
          </p:nvSpPr>
          <p:spPr>
            <a:xfrm>
              <a:off x="4466321" y="3738421"/>
              <a:ext cx="156382" cy="121894"/>
            </a:xfrm>
            <a:custGeom>
              <a:avLst/>
              <a:gdLst/>
              <a:ahLst/>
              <a:cxnLst/>
              <a:rect l="l" t="t" r="r" b="b"/>
              <a:pathLst>
                <a:path w="1714" h="1336" extrusionOk="0">
                  <a:moveTo>
                    <a:pt x="113" y="0"/>
                  </a:moveTo>
                  <a:cubicBezTo>
                    <a:pt x="82" y="0"/>
                    <a:pt x="53" y="12"/>
                    <a:pt x="37" y="34"/>
                  </a:cubicBezTo>
                  <a:cubicBezTo>
                    <a:pt x="1" y="78"/>
                    <a:pt x="10" y="141"/>
                    <a:pt x="54" y="176"/>
                  </a:cubicBezTo>
                  <a:lnTo>
                    <a:pt x="1544" y="1318"/>
                  </a:lnTo>
                  <a:cubicBezTo>
                    <a:pt x="1562" y="1327"/>
                    <a:pt x="1580" y="1336"/>
                    <a:pt x="1607" y="1336"/>
                  </a:cubicBezTo>
                  <a:cubicBezTo>
                    <a:pt x="1633" y="1336"/>
                    <a:pt x="1660" y="1318"/>
                    <a:pt x="1678" y="1291"/>
                  </a:cubicBezTo>
                  <a:cubicBezTo>
                    <a:pt x="1714" y="1256"/>
                    <a:pt x="1705" y="1193"/>
                    <a:pt x="1660" y="1158"/>
                  </a:cubicBezTo>
                  <a:lnTo>
                    <a:pt x="170" y="16"/>
                  </a:lnTo>
                  <a:cubicBezTo>
                    <a:pt x="153" y="5"/>
                    <a:pt x="132" y="0"/>
                    <a:pt x="11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4" name="Google Shape;1234;p25"/>
            <p:cNvSpPr/>
            <p:nvPr/>
          </p:nvSpPr>
          <p:spPr>
            <a:xfrm>
              <a:off x="4399627" y="3988045"/>
              <a:ext cx="227182" cy="35127"/>
            </a:xfrm>
            <a:custGeom>
              <a:avLst/>
              <a:gdLst/>
              <a:ahLst/>
              <a:cxnLst/>
              <a:rect l="l" t="t" r="r" b="b"/>
              <a:pathLst>
                <a:path w="2490" h="385" extrusionOk="0">
                  <a:moveTo>
                    <a:pt x="2382" y="1"/>
                  </a:moveTo>
                  <a:lnTo>
                    <a:pt x="99" y="188"/>
                  </a:lnTo>
                  <a:cubicBezTo>
                    <a:pt x="45" y="188"/>
                    <a:pt x="0" y="233"/>
                    <a:pt x="9" y="286"/>
                  </a:cubicBezTo>
                  <a:cubicBezTo>
                    <a:pt x="9" y="340"/>
                    <a:pt x="54" y="384"/>
                    <a:pt x="107" y="384"/>
                  </a:cubicBezTo>
                  <a:lnTo>
                    <a:pt x="116" y="384"/>
                  </a:lnTo>
                  <a:lnTo>
                    <a:pt x="2400" y="197"/>
                  </a:lnTo>
                  <a:cubicBezTo>
                    <a:pt x="2454" y="197"/>
                    <a:pt x="2489" y="143"/>
                    <a:pt x="2489" y="90"/>
                  </a:cubicBezTo>
                  <a:cubicBezTo>
                    <a:pt x="2480" y="36"/>
                    <a:pt x="2436" y="1"/>
                    <a:pt x="238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5" name="Google Shape;1235;p25"/>
            <p:cNvSpPr/>
            <p:nvPr/>
          </p:nvSpPr>
          <p:spPr>
            <a:xfrm>
              <a:off x="5165561" y="3760683"/>
              <a:ext cx="170158" cy="101639"/>
            </a:xfrm>
            <a:custGeom>
              <a:avLst/>
              <a:gdLst/>
              <a:ahLst/>
              <a:cxnLst/>
              <a:rect l="l" t="t" r="r" b="b"/>
              <a:pathLst>
                <a:path w="1865" h="1114" extrusionOk="0">
                  <a:moveTo>
                    <a:pt x="1749" y="0"/>
                  </a:moveTo>
                  <a:cubicBezTo>
                    <a:pt x="1733" y="0"/>
                    <a:pt x="1718" y="4"/>
                    <a:pt x="1704" y="13"/>
                  </a:cubicBezTo>
                  <a:lnTo>
                    <a:pt x="63" y="931"/>
                  </a:lnTo>
                  <a:cubicBezTo>
                    <a:pt x="18" y="958"/>
                    <a:pt x="0" y="1012"/>
                    <a:pt x="27" y="1065"/>
                  </a:cubicBezTo>
                  <a:cubicBezTo>
                    <a:pt x="45" y="1092"/>
                    <a:pt x="71" y="1110"/>
                    <a:pt x="98" y="1110"/>
                  </a:cubicBezTo>
                  <a:cubicBezTo>
                    <a:pt x="103" y="1112"/>
                    <a:pt x="109" y="1114"/>
                    <a:pt x="116" y="1114"/>
                  </a:cubicBezTo>
                  <a:cubicBezTo>
                    <a:pt x="131" y="1114"/>
                    <a:pt x="148" y="1107"/>
                    <a:pt x="161" y="1101"/>
                  </a:cubicBezTo>
                  <a:lnTo>
                    <a:pt x="1802" y="182"/>
                  </a:lnTo>
                  <a:cubicBezTo>
                    <a:pt x="1847" y="164"/>
                    <a:pt x="1865" y="102"/>
                    <a:pt x="1838" y="57"/>
                  </a:cubicBezTo>
                  <a:cubicBezTo>
                    <a:pt x="1819" y="20"/>
                    <a:pt x="1784" y="0"/>
                    <a:pt x="174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6" name="Google Shape;1236;p25"/>
            <p:cNvSpPr/>
            <p:nvPr/>
          </p:nvSpPr>
          <p:spPr>
            <a:xfrm>
              <a:off x="5158170" y="3988045"/>
              <a:ext cx="227182" cy="35127"/>
            </a:xfrm>
            <a:custGeom>
              <a:avLst/>
              <a:gdLst/>
              <a:ahLst/>
              <a:cxnLst/>
              <a:rect l="l" t="t" r="r" b="b"/>
              <a:pathLst>
                <a:path w="2490" h="385" extrusionOk="0">
                  <a:moveTo>
                    <a:pt x="108" y="1"/>
                  </a:moveTo>
                  <a:cubicBezTo>
                    <a:pt x="63" y="1"/>
                    <a:pt x="10" y="36"/>
                    <a:pt x="10" y="90"/>
                  </a:cubicBezTo>
                  <a:cubicBezTo>
                    <a:pt x="1" y="143"/>
                    <a:pt x="45" y="197"/>
                    <a:pt x="99" y="197"/>
                  </a:cubicBezTo>
                  <a:lnTo>
                    <a:pt x="2374" y="384"/>
                  </a:lnTo>
                  <a:lnTo>
                    <a:pt x="2383" y="384"/>
                  </a:lnTo>
                  <a:cubicBezTo>
                    <a:pt x="2436" y="384"/>
                    <a:pt x="2481" y="340"/>
                    <a:pt x="2481" y="286"/>
                  </a:cubicBezTo>
                  <a:cubicBezTo>
                    <a:pt x="2490" y="233"/>
                    <a:pt x="2445" y="188"/>
                    <a:pt x="2392" y="188"/>
                  </a:cubicBezTo>
                  <a:lnTo>
                    <a:pt x="10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7" name="Google Shape;1237;p25"/>
            <p:cNvSpPr/>
            <p:nvPr/>
          </p:nvSpPr>
          <p:spPr>
            <a:xfrm>
              <a:off x="4589308" y="3713787"/>
              <a:ext cx="617862" cy="346886"/>
            </a:xfrm>
            <a:custGeom>
              <a:avLst/>
              <a:gdLst/>
              <a:ahLst/>
              <a:cxnLst/>
              <a:rect l="l" t="t" r="r" b="b"/>
              <a:pathLst>
                <a:path w="6772" h="3802" extrusionOk="0">
                  <a:moveTo>
                    <a:pt x="3354" y="0"/>
                  </a:moveTo>
                  <a:cubicBezTo>
                    <a:pt x="3060" y="0"/>
                    <a:pt x="2382" y="268"/>
                    <a:pt x="1731" y="562"/>
                  </a:cubicBezTo>
                  <a:cubicBezTo>
                    <a:pt x="990" y="901"/>
                    <a:pt x="285" y="1276"/>
                    <a:pt x="187" y="1347"/>
                  </a:cubicBezTo>
                  <a:cubicBezTo>
                    <a:pt x="0" y="1472"/>
                    <a:pt x="134" y="3239"/>
                    <a:pt x="134" y="3239"/>
                  </a:cubicBezTo>
                  <a:cubicBezTo>
                    <a:pt x="1283" y="3735"/>
                    <a:pt x="2410" y="3802"/>
                    <a:pt x="3407" y="3802"/>
                  </a:cubicBezTo>
                  <a:cubicBezTo>
                    <a:pt x="3485" y="3802"/>
                    <a:pt x="3563" y="3801"/>
                    <a:pt x="3640" y="3801"/>
                  </a:cubicBezTo>
                  <a:cubicBezTo>
                    <a:pt x="4541" y="3792"/>
                    <a:pt x="5594" y="3729"/>
                    <a:pt x="6735" y="3239"/>
                  </a:cubicBezTo>
                  <a:cubicBezTo>
                    <a:pt x="6735" y="3239"/>
                    <a:pt x="6744" y="3140"/>
                    <a:pt x="6744" y="2998"/>
                  </a:cubicBezTo>
                  <a:cubicBezTo>
                    <a:pt x="6753" y="2989"/>
                    <a:pt x="6771" y="2694"/>
                    <a:pt x="6762" y="2355"/>
                  </a:cubicBezTo>
                  <a:cubicBezTo>
                    <a:pt x="6762" y="1918"/>
                    <a:pt x="6744" y="1392"/>
                    <a:pt x="6682" y="1347"/>
                  </a:cubicBezTo>
                  <a:cubicBezTo>
                    <a:pt x="6503" y="1213"/>
                    <a:pt x="4139" y="0"/>
                    <a:pt x="351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8" name="Google Shape;1238;p25"/>
            <p:cNvSpPr/>
            <p:nvPr/>
          </p:nvSpPr>
          <p:spPr>
            <a:xfrm>
              <a:off x="4589308" y="3765062"/>
              <a:ext cx="617862" cy="295610"/>
            </a:xfrm>
            <a:custGeom>
              <a:avLst/>
              <a:gdLst/>
              <a:ahLst/>
              <a:cxnLst/>
              <a:rect l="l" t="t" r="r" b="b"/>
              <a:pathLst>
                <a:path w="6772" h="3240" extrusionOk="0">
                  <a:moveTo>
                    <a:pt x="1731" y="0"/>
                  </a:moveTo>
                  <a:cubicBezTo>
                    <a:pt x="990" y="339"/>
                    <a:pt x="285" y="714"/>
                    <a:pt x="187" y="785"/>
                  </a:cubicBezTo>
                  <a:cubicBezTo>
                    <a:pt x="0" y="910"/>
                    <a:pt x="134" y="2677"/>
                    <a:pt x="134" y="2677"/>
                  </a:cubicBezTo>
                  <a:cubicBezTo>
                    <a:pt x="1283" y="3173"/>
                    <a:pt x="2410" y="3240"/>
                    <a:pt x="3407" y="3240"/>
                  </a:cubicBezTo>
                  <a:cubicBezTo>
                    <a:pt x="3485" y="3240"/>
                    <a:pt x="3563" y="3239"/>
                    <a:pt x="3640" y="3239"/>
                  </a:cubicBezTo>
                  <a:cubicBezTo>
                    <a:pt x="4541" y="3230"/>
                    <a:pt x="5594" y="3167"/>
                    <a:pt x="6735" y="2677"/>
                  </a:cubicBezTo>
                  <a:cubicBezTo>
                    <a:pt x="6735" y="2677"/>
                    <a:pt x="6744" y="2578"/>
                    <a:pt x="6744" y="2436"/>
                  </a:cubicBezTo>
                  <a:cubicBezTo>
                    <a:pt x="6753" y="2427"/>
                    <a:pt x="6771" y="2132"/>
                    <a:pt x="6762" y="1793"/>
                  </a:cubicBezTo>
                  <a:lnTo>
                    <a:pt x="6762" y="1793"/>
                  </a:lnTo>
                  <a:cubicBezTo>
                    <a:pt x="6166" y="1911"/>
                    <a:pt x="5637" y="1963"/>
                    <a:pt x="5167" y="1963"/>
                  </a:cubicBezTo>
                  <a:cubicBezTo>
                    <a:pt x="2901" y="1963"/>
                    <a:pt x="2019" y="761"/>
                    <a:pt x="1731" y="0"/>
                  </a:cubicBezTo>
                  <a:close/>
                </a:path>
              </a:pathLst>
            </a:custGeom>
            <a:solidFill>
              <a:srgbClr val="4D2392">
                <a:alpha val="5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9" name="Google Shape;1239;p25"/>
            <p:cNvSpPr/>
            <p:nvPr/>
          </p:nvSpPr>
          <p:spPr>
            <a:xfrm>
              <a:off x="4507834" y="4077092"/>
              <a:ext cx="774152" cy="601257"/>
            </a:xfrm>
            <a:custGeom>
              <a:avLst/>
              <a:gdLst/>
              <a:ahLst/>
              <a:cxnLst/>
              <a:rect l="l" t="t" r="r" b="b"/>
              <a:pathLst>
                <a:path w="8485" h="6590" extrusionOk="0">
                  <a:moveTo>
                    <a:pt x="4320" y="0"/>
                  </a:moveTo>
                  <a:cubicBezTo>
                    <a:pt x="4146" y="0"/>
                    <a:pt x="3973" y="5"/>
                    <a:pt x="3801" y="15"/>
                  </a:cubicBezTo>
                  <a:cubicBezTo>
                    <a:pt x="2320" y="104"/>
                    <a:pt x="973" y="559"/>
                    <a:pt x="625" y="1282"/>
                  </a:cubicBezTo>
                  <a:cubicBezTo>
                    <a:pt x="1" y="2593"/>
                    <a:pt x="643" y="4823"/>
                    <a:pt x="991" y="5831"/>
                  </a:cubicBezTo>
                  <a:cubicBezTo>
                    <a:pt x="1027" y="5858"/>
                    <a:pt x="1063" y="5885"/>
                    <a:pt x="1098" y="5903"/>
                  </a:cubicBezTo>
                  <a:cubicBezTo>
                    <a:pt x="1856" y="6349"/>
                    <a:pt x="2865" y="6590"/>
                    <a:pt x="4221" y="6590"/>
                  </a:cubicBezTo>
                  <a:cubicBezTo>
                    <a:pt x="5826" y="6590"/>
                    <a:pt x="6950" y="6251"/>
                    <a:pt x="7735" y="5635"/>
                  </a:cubicBezTo>
                  <a:cubicBezTo>
                    <a:pt x="7807" y="5573"/>
                    <a:pt x="7878" y="5510"/>
                    <a:pt x="7950" y="5448"/>
                  </a:cubicBezTo>
                  <a:cubicBezTo>
                    <a:pt x="8039" y="5243"/>
                    <a:pt x="8119" y="5028"/>
                    <a:pt x="8182" y="4796"/>
                  </a:cubicBezTo>
                  <a:cubicBezTo>
                    <a:pt x="8413" y="3985"/>
                    <a:pt x="8485" y="3003"/>
                    <a:pt x="8333" y="1933"/>
                  </a:cubicBezTo>
                  <a:cubicBezTo>
                    <a:pt x="8129" y="585"/>
                    <a:pt x="6204" y="0"/>
                    <a:pt x="4320" y="0"/>
                  </a:cubicBezTo>
                  <a:close/>
                </a:path>
              </a:pathLst>
            </a:custGeom>
            <a:solidFill>
              <a:srgbClr val="E4C2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0" name="Google Shape;1240;p25"/>
            <p:cNvSpPr/>
            <p:nvPr/>
          </p:nvSpPr>
          <p:spPr>
            <a:xfrm>
              <a:off x="4507834" y="4078370"/>
              <a:ext cx="746507" cy="599980"/>
            </a:xfrm>
            <a:custGeom>
              <a:avLst/>
              <a:gdLst/>
              <a:ahLst/>
              <a:cxnLst/>
              <a:rect l="l" t="t" r="r" b="b"/>
              <a:pathLst>
                <a:path w="8182" h="6576" extrusionOk="0">
                  <a:moveTo>
                    <a:pt x="3801" y="1"/>
                  </a:moveTo>
                  <a:lnTo>
                    <a:pt x="3801" y="1"/>
                  </a:lnTo>
                  <a:cubicBezTo>
                    <a:pt x="2320" y="90"/>
                    <a:pt x="973" y="545"/>
                    <a:pt x="625" y="1268"/>
                  </a:cubicBezTo>
                  <a:cubicBezTo>
                    <a:pt x="1" y="2579"/>
                    <a:pt x="643" y="4809"/>
                    <a:pt x="991" y="5817"/>
                  </a:cubicBezTo>
                  <a:cubicBezTo>
                    <a:pt x="1027" y="5844"/>
                    <a:pt x="1063" y="5871"/>
                    <a:pt x="1098" y="5889"/>
                  </a:cubicBezTo>
                  <a:cubicBezTo>
                    <a:pt x="1856" y="6335"/>
                    <a:pt x="2865" y="6576"/>
                    <a:pt x="4221" y="6576"/>
                  </a:cubicBezTo>
                  <a:cubicBezTo>
                    <a:pt x="5826" y="6576"/>
                    <a:pt x="6950" y="6237"/>
                    <a:pt x="7735" y="5621"/>
                  </a:cubicBezTo>
                  <a:cubicBezTo>
                    <a:pt x="7807" y="5559"/>
                    <a:pt x="7878" y="5496"/>
                    <a:pt x="7950" y="5434"/>
                  </a:cubicBezTo>
                  <a:cubicBezTo>
                    <a:pt x="8039" y="5229"/>
                    <a:pt x="8119" y="5014"/>
                    <a:pt x="8182" y="4782"/>
                  </a:cubicBezTo>
                  <a:lnTo>
                    <a:pt x="8182" y="4782"/>
                  </a:lnTo>
                  <a:cubicBezTo>
                    <a:pt x="7544" y="5493"/>
                    <a:pt x="6580" y="5874"/>
                    <a:pt x="5653" y="5874"/>
                  </a:cubicBezTo>
                  <a:cubicBezTo>
                    <a:pt x="4438" y="5874"/>
                    <a:pt x="3288" y="5219"/>
                    <a:pt x="3025" y="3792"/>
                  </a:cubicBezTo>
                  <a:cubicBezTo>
                    <a:pt x="2713" y="2035"/>
                    <a:pt x="3346" y="714"/>
                    <a:pt x="3801"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1" name="Google Shape;1241;p25"/>
            <p:cNvSpPr/>
            <p:nvPr/>
          </p:nvSpPr>
          <p:spPr>
            <a:xfrm>
              <a:off x="4557649" y="4090139"/>
              <a:ext cx="117970" cy="154739"/>
            </a:xfrm>
            <a:custGeom>
              <a:avLst/>
              <a:gdLst/>
              <a:ahLst/>
              <a:cxnLst/>
              <a:rect l="l" t="t" r="r" b="b"/>
              <a:pathLst>
                <a:path w="1293" h="1696" extrusionOk="0">
                  <a:moveTo>
                    <a:pt x="997" y="1"/>
                  </a:moveTo>
                  <a:cubicBezTo>
                    <a:pt x="687" y="1"/>
                    <a:pt x="164" y="257"/>
                    <a:pt x="44" y="470"/>
                  </a:cubicBezTo>
                  <a:cubicBezTo>
                    <a:pt x="1" y="539"/>
                    <a:pt x="116" y="1695"/>
                    <a:pt x="650" y="1695"/>
                  </a:cubicBezTo>
                  <a:cubicBezTo>
                    <a:pt x="668" y="1695"/>
                    <a:pt x="686" y="1694"/>
                    <a:pt x="704" y="1692"/>
                  </a:cubicBezTo>
                  <a:cubicBezTo>
                    <a:pt x="1293" y="1611"/>
                    <a:pt x="1266" y="139"/>
                    <a:pt x="1186" y="59"/>
                  </a:cubicBezTo>
                  <a:cubicBezTo>
                    <a:pt x="1145" y="18"/>
                    <a:pt x="1078" y="1"/>
                    <a:pt x="99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2" name="Google Shape;1242;p25"/>
            <p:cNvSpPr/>
            <p:nvPr/>
          </p:nvSpPr>
          <p:spPr>
            <a:xfrm>
              <a:off x="5112643" y="4090139"/>
              <a:ext cx="117970" cy="154739"/>
            </a:xfrm>
            <a:custGeom>
              <a:avLst/>
              <a:gdLst/>
              <a:ahLst/>
              <a:cxnLst/>
              <a:rect l="l" t="t" r="r" b="b"/>
              <a:pathLst>
                <a:path w="1293" h="1696" extrusionOk="0">
                  <a:moveTo>
                    <a:pt x="299" y="1"/>
                  </a:moveTo>
                  <a:cubicBezTo>
                    <a:pt x="218" y="1"/>
                    <a:pt x="150" y="18"/>
                    <a:pt x="107" y="59"/>
                  </a:cubicBezTo>
                  <a:cubicBezTo>
                    <a:pt x="27" y="139"/>
                    <a:pt x="0" y="1611"/>
                    <a:pt x="589" y="1692"/>
                  </a:cubicBezTo>
                  <a:cubicBezTo>
                    <a:pt x="607" y="1694"/>
                    <a:pt x="625" y="1695"/>
                    <a:pt x="643" y="1695"/>
                  </a:cubicBezTo>
                  <a:cubicBezTo>
                    <a:pt x="1177" y="1695"/>
                    <a:pt x="1292" y="539"/>
                    <a:pt x="1249" y="470"/>
                  </a:cubicBezTo>
                  <a:cubicBezTo>
                    <a:pt x="1129" y="257"/>
                    <a:pt x="611" y="1"/>
                    <a:pt x="2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43" name="Google Shape;1243;p25"/>
          <p:cNvGrpSpPr/>
          <p:nvPr/>
        </p:nvGrpSpPr>
        <p:grpSpPr>
          <a:xfrm>
            <a:off x="7043734" y="2149608"/>
            <a:ext cx="1758320" cy="2547768"/>
            <a:chOff x="6778424" y="2225808"/>
            <a:chExt cx="2099830" cy="2547768"/>
          </a:xfrm>
        </p:grpSpPr>
        <p:sp>
          <p:nvSpPr>
            <p:cNvPr id="1244" name="Google Shape;1244;p25"/>
            <p:cNvSpPr/>
            <p:nvPr/>
          </p:nvSpPr>
          <p:spPr>
            <a:xfrm>
              <a:off x="7006575" y="4639200"/>
              <a:ext cx="1643508" cy="134376"/>
            </a:xfrm>
            <a:custGeom>
              <a:avLst/>
              <a:gdLst/>
              <a:ahLst/>
              <a:cxnLst/>
              <a:rect l="l" t="t" r="r" b="b"/>
              <a:pathLst>
                <a:path w="14738" h="1205" extrusionOk="0">
                  <a:moveTo>
                    <a:pt x="7369" y="0"/>
                  </a:moveTo>
                  <a:cubicBezTo>
                    <a:pt x="3301" y="0"/>
                    <a:pt x="0" y="268"/>
                    <a:pt x="0" y="598"/>
                  </a:cubicBezTo>
                  <a:cubicBezTo>
                    <a:pt x="0" y="937"/>
                    <a:pt x="3301" y="1204"/>
                    <a:pt x="7369" y="1204"/>
                  </a:cubicBezTo>
                  <a:cubicBezTo>
                    <a:pt x="11437" y="1204"/>
                    <a:pt x="14738" y="937"/>
                    <a:pt x="14738" y="598"/>
                  </a:cubicBezTo>
                  <a:cubicBezTo>
                    <a:pt x="14738" y="268"/>
                    <a:pt x="11437" y="0"/>
                    <a:pt x="7369" y="0"/>
                  </a:cubicBezTo>
                  <a:close/>
                </a:path>
              </a:pathLst>
            </a:custGeom>
            <a:solidFill>
              <a:srgbClr val="7F3DEC">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5" name="Google Shape;1245;p25"/>
            <p:cNvSpPr/>
            <p:nvPr/>
          </p:nvSpPr>
          <p:spPr>
            <a:xfrm>
              <a:off x="8172905" y="2395050"/>
              <a:ext cx="410443" cy="327468"/>
            </a:xfrm>
            <a:custGeom>
              <a:avLst/>
              <a:gdLst/>
              <a:ahLst/>
              <a:cxnLst/>
              <a:rect l="l" t="t" r="r" b="b"/>
              <a:pathLst>
                <a:path w="3240" h="2585" extrusionOk="0">
                  <a:moveTo>
                    <a:pt x="2287" y="0"/>
                  </a:moveTo>
                  <a:cubicBezTo>
                    <a:pt x="1974" y="0"/>
                    <a:pt x="1603" y="125"/>
                    <a:pt x="1250" y="290"/>
                  </a:cubicBezTo>
                  <a:cubicBezTo>
                    <a:pt x="590" y="602"/>
                    <a:pt x="1" y="1048"/>
                    <a:pt x="1" y="1048"/>
                  </a:cubicBezTo>
                  <a:cubicBezTo>
                    <a:pt x="1" y="1048"/>
                    <a:pt x="795" y="2520"/>
                    <a:pt x="1401" y="2583"/>
                  </a:cubicBezTo>
                  <a:cubicBezTo>
                    <a:pt x="1416" y="2584"/>
                    <a:pt x="1431" y="2585"/>
                    <a:pt x="1446" y="2585"/>
                  </a:cubicBezTo>
                  <a:cubicBezTo>
                    <a:pt x="1727" y="2585"/>
                    <a:pt x="2170" y="2358"/>
                    <a:pt x="2517" y="2003"/>
                  </a:cubicBezTo>
                  <a:cubicBezTo>
                    <a:pt x="2945" y="1574"/>
                    <a:pt x="3239" y="959"/>
                    <a:pt x="2936" y="361"/>
                  </a:cubicBezTo>
                  <a:cubicBezTo>
                    <a:pt x="2801" y="100"/>
                    <a:pt x="2567" y="0"/>
                    <a:pt x="228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6" name="Google Shape;1246;p25"/>
            <p:cNvSpPr/>
            <p:nvPr/>
          </p:nvSpPr>
          <p:spPr>
            <a:xfrm>
              <a:off x="8185319" y="2471057"/>
              <a:ext cx="330128" cy="207122"/>
            </a:xfrm>
            <a:custGeom>
              <a:avLst/>
              <a:gdLst/>
              <a:ahLst/>
              <a:cxnLst/>
              <a:rect l="l" t="t" r="r" b="b"/>
              <a:pathLst>
                <a:path w="2606" h="1635" extrusionOk="0">
                  <a:moveTo>
                    <a:pt x="1847" y="0"/>
                  </a:moveTo>
                  <a:cubicBezTo>
                    <a:pt x="1185" y="0"/>
                    <a:pt x="1" y="832"/>
                    <a:pt x="1" y="832"/>
                  </a:cubicBezTo>
                  <a:lnTo>
                    <a:pt x="429" y="1635"/>
                  </a:lnTo>
                  <a:cubicBezTo>
                    <a:pt x="429" y="1635"/>
                    <a:pt x="2606" y="796"/>
                    <a:pt x="2213" y="172"/>
                  </a:cubicBezTo>
                  <a:cubicBezTo>
                    <a:pt x="2138" y="49"/>
                    <a:pt x="2008" y="0"/>
                    <a:pt x="18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7" name="Google Shape;1247;p25"/>
            <p:cNvSpPr/>
            <p:nvPr/>
          </p:nvSpPr>
          <p:spPr>
            <a:xfrm>
              <a:off x="8172905" y="2431660"/>
              <a:ext cx="318854" cy="290857"/>
            </a:xfrm>
            <a:custGeom>
              <a:avLst/>
              <a:gdLst/>
              <a:ahLst/>
              <a:cxnLst/>
              <a:rect l="l" t="t" r="r" b="b"/>
              <a:pathLst>
                <a:path w="2517" h="2296" extrusionOk="0">
                  <a:moveTo>
                    <a:pt x="1250" y="1"/>
                  </a:moveTo>
                  <a:cubicBezTo>
                    <a:pt x="590" y="313"/>
                    <a:pt x="1" y="759"/>
                    <a:pt x="1" y="759"/>
                  </a:cubicBezTo>
                  <a:cubicBezTo>
                    <a:pt x="1" y="759"/>
                    <a:pt x="795" y="2231"/>
                    <a:pt x="1401" y="2294"/>
                  </a:cubicBezTo>
                  <a:cubicBezTo>
                    <a:pt x="1416" y="2295"/>
                    <a:pt x="1431" y="2296"/>
                    <a:pt x="1446" y="2296"/>
                  </a:cubicBezTo>
                  <a:cubicBezTo>
                    <a:pt x="1727" y="2296"/>
                    <a:pt x="2170" y="2069"/>
                    <a:pt x="2517" y="1714"/>
                  </a:cubicBezTo>
                  <a:cubicBezTo>
                    <a:pt x="2240" y="1161"/>
                    <a:pt x="1642" y="447"/>
                    <a:pt x="1250" y="1"/>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8" name="Google Shape;1248;p25"/>
            <p:cNvSpPr/>
            <p:nvPr/>
          </p:nvSpPr>
          <p:spPr>
            <a:xfrm>
              <a:off x="7133251" y="2395050"/>
              <a:ext cx="410317" cy="327468"/>
            </a:xfrm>
            <a:custGeom>
              <a:avLst/>
              <a:gdLst/>
              <a:ahLst/>
              <a:cxnLst/>
              <a:rect l="l" t="t" r="r" b="b"/>
              <a:pathLst>
                <a:path w="3239" h="2585" extrusionOk="0">
                  <a:moveTo>
                    <a:pt x="953" y="0"/>
                  </a:moveTo>
                  <a:cubicBezTo>
                    <a:pt x="673" y="0"/>
                    <a:pt x="439" y="100"/>
                    <a:pt x="304" y="361"/>
                  </a:cubicBezTo>
                  <a:cubicBezTo>
                    <a:pt x="0" y="959"/>
                    <a:pt x="295" y="1574"/>
                    <a:pt x="723" y="2003"/>
                  </a:cubicBezTo>
                  <a:cubicBezTo>
                    <a:pt x="1070" y="2358"/>
                    <a:pt x="1512" y="2585"/>
                    <a:pt x="1793" y="2585"/>
                  </a:cubicBezTo>
                  <a:cubicBezTo>
                    <a:pt x="1809" y="2585"/>
                    <a:pt x="1824" y="2584"/>
                    <a:pt x="1838" y="2583"/>
                  </a:cubicBezTo>
                  <a:cubicBezTo>
                    <a:pt x="2445" y="2520"/>
                    <a:pt x="3239" y="1048"/>
                    <a:pt x="3239" y="1048"/>
                  </a:cubicBezTo>
                  <a:cubicBezTo>
                    <a:pt x="3239" y="1048"/>
                    <a:pt x="2650" y="602"/>
                    <a:pt x="1990" y="290"/>
                  </a:cubicBezTo>
                  <a:cubicBezTo>
                    <a:pt x="1637" y="125"/>
                    <a:pt x="1266" y="0"/>
                    <a:pt x="9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9" name="Google Shape;1249;p25"/>
            <p:cNvSpPr/>
            <p:nvPr/>
          </p:nvSpPr>
          <p:spPr>
            <a:xfrm>
              <a:off x="7201024" y="2471057"/>
              <a:ext cx="330128" cy="207122"/>
            </a:xfrm>
            <a:custGeom>
              <a:avLst/>
              <a:gdLst/>
              <a:ahLst/>
              <a:cxnLst/>
              <a:rect l="l" t="t" r="r" b="b"/>
              <a:pathLst>
                <a:path w="2606" h="1635" extrusionOk="0">
                  <a:moveTo>
                    <a:pt x="760" y="0"/>
                  </a:moveTo>
                  <a:cubicBezTo>
                    <a:pt x="599" y="0"/>
                    <a:pt x="468" y="49"/>
                    <a:pt x="393" y="172"/>
                  </a:cubicBezTo>
                  <a:cubicBezTo>
                    <a:pt x="1" y="796"/>
                    <a:pt x="2177" y="1635"/>
                    <a:pt x="2177" y="1635"/>
                  </a:cubicBezTo>
                  <a:lnTo>
                    <a:pt x="2606" y="832"/>
                  </a:lnTo>
                  <a:cubicBezTo>
                    <a:pt x="2606" y="832"/>
                    <a:pt x="1422" y="0"/>
                    <a:pt x="7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0" name="Google Shape;1250;p25"/>
            <p:cNvSpPr/>
            <p:nvPr/>
          </p:nvSpPr>
          <p:spPr>
            <a:xfrm>
              <a:off x="7224840" y="2431660"/>
              <a:ext cx="318727" cy="290857"/>
            </a:xfrm>
            <a:custGeom>
              <a:avLst/>
              <a:gdLst/>
              <a:ahLst/>
              <a:cxnLst/>
              <a:rect l="l" t="t" r="r" b="b"/>
              <a:pathLst>
                <a:path w="2516" h="2296" extrusionOk="0">
                  <a:moveTo>
                    <a:pt x="1267" y="1"/>
                  </a:moveTo>
                  <a:cubicBezTo>
                    <a:pt x="874" y="447"/>
                    <a:pt x="277" y="1161"/>
                    <a:pt x="0" y="1714"/>
                  </a:cubicBezTo>
                  <a:cubicBezTo>
                    <a:pt x="347" y="2069"/>
                    <a:pt x="789" y="2296"/>
                    <a:pt x="1070" y="2296"/>
                  </a:cubicBezTo>
                  <a:cubicBezTo>
                    <a:pt x="1086" y="2296"/>
                    <a:pt x="1101" y="2295"/>
                    <a:pt x="1115" y="2294"/>
                  </a:cubicBezTo>
                  <a:cubicBezTo>
                    <a:pt x="1722" y="2231"/>
                    <a:pt x="2516" y="759"/>
                    <a:pt x="2516" y="759"/>
                  </a:cubicBezTo>
                  <a:cubicBezTo>
                    <a:pt x="2516" y="759"/>
                    <a:pt x="1927" y="313"/>
                    <a:pt x="1267" y="1"/>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1" name="Google Shape;1251;p25"/>
            <p:cNvSpPr/>
            <p:nvPr/>
          </p:nvSpPr>
          <p:spPr>
            <a:xfrm>
              <a:off x="8678100" y="3777745"/>
              <a:ext cx="200154" cy="279329"/>
            </a:xfrm>
            <a:custGeom>
              <a:avLst/>
              <a:gdLst/>
              <a:ahLst/>
              <a:cxnLst/>
              <a:rect l="l" t="t" r="r" b="b"/>
              <a:pathLst>
                <a:path w="1580" h="2205" extrusionOk="0">
                  <a:moveTo>
                    <a:pt x="926" y="0"/>
                  </a:moveTo>
                  <a:cubicBezTo>
                    <a:pt x="742" y="0"/>
                    <a:pt x="569" y="121"/>
                    <a:pt x="429" y="267"/>
                  </a:cubicBezTo>
                  <a:cubicBezTo>
                    <a:pt x="224" y="473"/>
                    <a:pt x="90" y="731"/>
                    <a:pt x="90" y="731"/>
                  </a:cubicBezTo>
                  <a:lnTo>
                    <a:pt x="1" y="1837"/>
                  </a:lnTo>
                  <a:cubicBezTo>
                    <a:pt x="1" y="1837"/>
                    <a:pt x="149" y="2204"/>
                    <a:pt x="702" y="2204"/>
                  </a:cubicBezTo>
                  <a:cubicBezTo>
                    <a:pt x="771" y="2204"/>
                    <a:pt x="846" y="2198"/>
                    <a:pt x="928" y="2185"/>
                  </a:cubicBezTo>
                  <a:cubicBezTo>
                    <a:pt x="1294" y="2132"/>
                    <a:pt x="1499" y="1704"/>
                    <a:pt x="1535" y="1249"/>
                  </a:cubicBezTo>
                  <a:cubicBezTo>
                    <a:pt x="1580" y="785"/>
                    <a:pt x="1455" y="285"/>
                    <a:pt x="1187" y="89"/>
                  </a:cubicBezTo>
                  <a:cubicBezTo>
                    <a:pt x="1099" y="27"/>
                    <a:pt x="1011" y="0"/>
                    <a:pt x="926" y="0"/>
                  </a:cubicBezTo>
                  <a:close/>
                </a:path>
              </a:pathLst>
            </a:custGeom>
            <a:solidFill>
              <a:srgbClr val="AD5E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2" name="Google Shape;1252;p25"/>
            <p:cNvSpPr/>
            <p:nvPr/>
          </p:nvSpPr>
          <p:spPr>
            <a:xfrm>
              <a:off x="8678100" y="3811568"/>
              <a:ext cx="194454" cy="245506"/>
            </a:xfrm>
            <a:custGeom>
              <a:avLst/>
              <a:gdLst/>
              <a:ahLst/>
              <a:cxnLst/>
              <a:rect l="l" t="t" r="r" b="b"/>
              <a:pathLst>
                <a:path w="1535" h="1938" extrusionOk="0">
                  <a:moveTo>
                    <a:pt x="429" y="0"/>
                  </a:moveTo>
                  <a:cubicBezTo>
                    <a:pt x="224" y="206"/>
                    <a:pt x="90" y="464"/>
                    <a:pt x="90" y="464"/>
                  </a:cubicBezTo>
                  <a:lnTo>
                    <a:pt x="1" y="1570"/>
                  </a:lnTo>
                  <a:cubicBezTo>
                    <a:pt x="1" y="1570"/>
                    <a:pt x="149" y="1937"/>
                    <a:pt x="702" y="1937"/>
                  </a:cubicBezTo>
                  <a:cubicBezTo>
                    <a:pt x="771" y="1937"/>
                    <a:pt x="846" y="1931"/>
                    <a:pt x="928" y="1918"/>
                  </a:cubicBezTo>
                  <a:cubicBezTo>
                    <a:pt x="1294" y="1865"/>
                    <a:pt x="1499" y="1437"/>
                    <a:pt x="1535" y="982"/>
                  </a:cubicBezTo>
                  <a:lnTo>
                    <a:pt x="1535" y="982"/>
                  </a:lnTo>
                  <a:cubicBezTo>
                    <a:pt x="1419" y="1019"/>
                    <a:pt x="1314" y="1036"/>
                    <a:pt x="1221" y="1036"/>
                  </a:cubicBezTo>
                  <a:cubicBezTo>
                    <a:pt x="640" y="1036"/>
                    <a:pt x="475" y="392"/>
                    <a:pt x="429" y="0"/>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3" name="Google Shape;1253;p25"/>
            <p:cNvSpPr/>
            <p:nvPr/>
          </p:nvSpPr>
          <p:spPr>
            <a:xfrm>
              <a:off x="7081313" y="4013873"/>
              <a:ext cx="806952" cy="707634"/>
            </a:xfrm>
            <a:custGeom>
              <a:avLst/>
              <a:gdLst/>
              <a:ahLst/>
              <a:cxnLst/>
              <a:rect l="l" t="t" r="r" b="b"/>
              <a:pathLst>
                <a:path w="6370" h="5586" extrusionOk="0">
                  <a:moveTo>
                    <a:pt x="562" y="0"/>
                  </a:moveTo>
                  <a:cubicBezTo>
                    <a:pt x="321" y="518"/>
                    <a:pt x="152" y="1124"/>
                    <a:pt x="179" y="1722"/>
                  </a:cubicBezTo>
                  <a:cubicBezTo>
                    <a:pt x="214" y="2525"/>
                    <a:pt x="410" y="3301"/>
                    <a:pt x="607" y="3908"/>
                  </a:cubicBezTo>
                  <a:cubicBezTo>
                    <a:pt x="848" y="4630"/>
                    <a:pt x="1088" y="5112"/>
                    <a:pt x="1088" y="5112"/>
                  </a:cubicBezTo>
                  <a:cubicBezTo>
                    <a:pt x="1088" y="5112"/>
                    <a:pt x="0" y="5183"/>
                    <a:pt x="161" y="5478"/>
                  </a:cubicBezTo>
                  <a:cubicBezTo>
                    <a:pt x="201" y="5556"/>
                    <a:pt x="608" y="5586"/>
                    <a:pt x="1188" y="5586"/>
                  </a:cubicBezTo>
                  <a:cubicBezTo>
                    <a:pt x="2777" y="5586"/>
                    <a:pt x="5664" y="5363"/>
                    <a:pt x="5834" y="5317"/>
                  </a:cubicBezTo>
                  <a:cubicBezTo>
                    <a:pt x="5870" y="5308"/>
                    <a:pt x="5915" y="5210"/>
                    <a:pt x="5968" y="5050"/>
                  </a:cubicBezTo>
                  <a:cubicBezTo>
                    <a:pt x="6156" y="4372"/>
                    <a:pt x="6370" y="2552"/>
                    <a:pt x="6343" y="1035"/>
                  </a:cubicBezTo>
                  <a:lnTo>
                    <a:pt x="56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4" name="Google Shape;1254;p25"/>
            <p:cNvSpPr/>
            <p:nvPr/>
          </p:nvSpPr>
          <p:spPr>
            <a:xfrm>
              <a:off x="7100441" y="4013873"/>
              <a:ext cx="787823" cy="640747"/>
            </a:xfrm>
            <a:custGeom>
              <a:avLst/>
              <a:gdLst/>
              <a:ahLst/>
              <a:cxnLst/>
              <a:rect l="l" t="t" r="r" b="b"/>
              <a:pathLst>
                <a:path w="6219" h="5058" extrusionOk="0">
                  <a:moveTo>
                    <a:pt x="411" y="0"/>
                  </a:moveTo>
                  <a:cubicBezTo>
                    <a:pt x="170" y="518"/>
                    <a:pt x="1" y="1124"/>
                    <a:pt x="28" y="1722"/>
                  </a:cubicBezTo>
                  <a:cubicBezTo>
                    <a:pt x="63" y="2525"/>
                    <a:pt x="259" y="3301"/>
                    <a:pt x="456" y="3908"/>
                  </a:cubicBezTo>
                  <a:cubicBezTo>
                    <a:pt x="1263" y="4395"/>
                    <a:pt x="2846" y="5057"/>
                    <a:pt x="5348" y="5057"/>
                  </a:cubicBezTo>
                  <a:cubicBezTo>
                    <a:pt x="5501" y="5057"/>
                    <a:pt x="5657" y="5055"/>
                    <a:pt x="5817" y="5050"/>
                  </a:cubicBezTo>
                  <a:cubicBezTo>
                    <a:pt x="6005" y="4372"/>
                    <a:pt x="6219" y="2552"/>
                    <a:pt x="6192" y="1035"/>
                  </a:cubicBezTo>
                  <a:lnTo>
                    <a:pt x="411" y="0"/>
                  </a:lnTo>
                  <a:close/>
                </a:path>
              </a:pathLst>
            </a:custGeom>
            <a:solidFill>
              <a:srgbClr val="4D1311">
                <a:alpha val="3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5" name="Google Shape;1255;p25"/>
            <p:cNvSpPr/>
            <p:nvPr/>
          </p:nvSpPr>
          <p:spPr>
            <a:xfrm>
              <a:off x="6778424" y="3141439"/>
              <a:ext cx="337982" cy="708648"/>
            </a:xfrm>
            <a:custGeom>
              <a:avLst/>
              <a:gdLst/>
              <a:ahLst/>
              <a:cxnLst/>
              <a:rect l="l" t="t" r="r" b="b"/>
              <a:pathLst>
                <a:path w="2668" h="5594" extrusionOk="0">
                  <a:moveTo>
                    <a:pt x="2668" y="0"/>
                  </a:moveTo>
                  <a:cubicBezTo>
                    <a:pt x="2632" y="18"/>
                    <a:pt x="2150" y="428"/>
                    <a:pt x="1615" y="1044"/>
                  </a:cubicBezTo>
                  <a:cubicBezTo>
                    <a:pt x="1062" y="1677"/>
                    <a:pt x="464" y="2516"/>
                    <a:pt x="232" y="3363"/>
                  </a:cubicBezTo>
                  <a:cubicBezTo>
                    <a:pt x="0" y="4220"/>
                    <a:pt x="321" y="4782"/>
                    <a:pt x="687" y="5130"/>
                  </a:cubicBezTo>
                  <a:cubicBezTo>
                    <a:pt x="1026" y="5460"/>
                    <a:pt x="1419" y="5594"/>
                    <a:pt x="1419" y="5594"/>
                  </a:cubicBezTo>
                  <a:lnTo>
                    <a:pt x="266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6" name="Google Shape;1256;p25"/>
            <p:cNvSpPr/>
            <p:nvPr/>
          </p:nvSpPr>
          <p:spPr>
            <a:xfrm>
              <a:off x="6865452" y="3141439"/>
              <a:ext cx="250953" cy="708648"/>
            </a:xfrm>
            <a:custGeom>
              <a:avLst/>
              <a:gdLst/>
              <a:ahLst/>
              <a:cxnLst/>
              <a:rect l="l" t="t" r="r" b="b"/>
              <a:pathLst>
                <a:path w="1981" h="5594" extrusionOk="0">
                  <a:moveTo>
                    <a:pt x="1981" y="0"/>
                  </a:moveTo>
                  <a:cubicBezTo>
                    <a:pt x="1945" y="18"/>
                    <a:pt x="1463" y="428"/>
                    <a:pt x="928" y="1044"/>
                  </a:cubicBezTo>
                  <a:cubicBezTo>
                    <a:pt x="571" y="2043"/>
                    <a:pt x="54" y="3738"/>
                    <a:pt x="0" y="5130"/>
                  </a:cubicBezTo>
                  <a:cubicBezTo>
                    <a:pt x="339" y="5460"/>
                    <a:pt x="732" y="5594"/>
                    <a:pt x="732" y="5594"/>
                  </a:cubicBezTo>
                  <a:lnTo>
                    <a:pt x="1981" y="0"/>
                  </a:ln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7" name="Google Shape;1257;p25"/>
            <p:cNvSpPr/>
            <p:nvPr/>
          </p:nvSpPr>
          <p:spPr>
            <a:xfrm>
              <a:off x="6799832" y="2225808"/>
              <a:ext cx="1949605" cy="2399319"/>
            </a:xfrm>
            <a:custGeom>
              <a:avLst/>
              <a:gdLst/>
              <a:ahLst/>
              <a:cxnLst/>
              <a:rect l="l" t="t" r="r" b="b"/>
              <a:pathLst>
                <a:path w="15390" h="18940" extrusionOk="0">
                  <a:moveTo>
                    <a:pt x="7488" y="1"/>
                  </a:moveTo>
                  <a:cubicBezTo>
                    <a:pt x="7338" y="1"/>
                    <a:pt x="7228" y="21"/>
                    <a:pt x="7173" y="65"/>
                  </a:cubicBezTo>
                  <a:cubicBezTo>
                    <a:pt x="6834" y="350"/>
                    <a:pt x="7896" y="591"/>
                    <a:pt x="7941" y="627"/>
                  </a:cubicBezTo>
                  <a:cubicBezTo>
                    <a:pt x="7921" y="624"/>
                    <a:pt x="7757" y="592"/>
                    <a:pt x="7504" y="592"/>
                  </a:cubicBezTo>
                  <a:cubicBezTo>
                    <a:pt x="6952" y="592"/>
                    <a:pt x="5972" y="744"/>
                    <a:pt x="5121" y="1679"/>
                  </a:cubicBezTo>
                  <a:cubicBezTo>
                    <a:pt x="3855" y="3080"/>
                    <a:pt x="2383" y="7148"/>
                    <a:pt x="1758" y="9111"/>
                  </a:cubicBezTo>
                  <a:cubicBezTo>
                    <a:pt x="1134" y="11073"/>
                    <a:pt x="1" y="14829"/>
                    <a:pt x="2748" y="16988"/>
                  </a:cubicBezTo>
                  <a:cubicBezTo>
                    <a:pt x="3052" y="17229"/>
                    <a:pt x="3382" y="17443"/>
                    <a:pt x="3712" y="17630"/>
                  </a:cubicBezTo>
                  <a:cubicBezTo>
                    <a:pt x="5389" y="18558"/>
                    <a:pt x="7298" y="18826"/>
                    <a:pt x="8592" y="18897"/>
                  </a:cubicBezTo>
                  <a:cubicBezTo>
                    <a:pt x="8752" y="18906"/>
                    <a:pt x="8904" y="18915"/>
                    <a:pt x="9038" y="18924"/>
                  </a:cubicBezTo>
                  <a:cubicBezTo>
                    <a:pt x="9484" y="18933"/>
                    <a:pt x="9814" y="18933"/>
                    <a:pt x="9983" y="18933"/>
                  </a:cubicBezTo>
                  <a:lnTo>
                    <a:pt x="10064" y="18933"/>
                  </a:lnTo>
                  <a:cubicBezTo>
                    <a:pt x="10127" y="18935"/>
                    <a:pt x="10237" y="18939"/>
                    <a:pt x="10383" y="18939"/>
                  </a:cubicBezTo>
                  <a:cubicBezTo>
                    <a:pt x="11383" y="18939"/>
                    <a:pt x="14059" y="18731"/>
                    <a:pt x="14908" y="16185"/>
                  </a:cubicBezTo>
                  <a:cubicBezTo>
                    <a:pt x="15390" y="14731"/>
                    <a:pt x="15211" y="12046"/>
                    <a:pt x="14471" y="9244"/>
                  </a:cubicBezTo>
                  <a:cubicBezTo>
                    <a:pt x="13730" y="6443"/>
                    <a:pt x="13106" y="3169"/>
                    <a:pt x="11063" y="1251"/>
                  </a:cubicBezTo>
                  <a:cubicBezTo>
                    <a:pt x="10383" y="616"/>
                    <a:pt x="8320" y="1"/>
                    <a:pt x="748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8" name="Google Shape;1258;p25"/>
            <p:cNvSpPr/>
            <p:nvPr/>
          </p:nvSpPr>
          <p:spPr>
            <a:xfrm>
              <a:off x="6997578" y="3456235"/>
              <a:ext cx="1108830" cy="1166849"/>
            </a:xfrm>
            <a:custGeom>
              <a:avLst/>
              <a:gdLst/>
              <a:ahLst/>
              <a:cxnLst/>
              <a:rect l="l" t="t" r="r" b="b"/>
              <a:pathLst>
                <a:path w="8753" h="9211" extrusionOk="0">
                  <a:moveTo>
                    <a:pt x="4271" y="1"/>
                  </a:moveTo>
                  <a:cubicBezTo>
                    <a:pt x="2835" y="1"/>
                    <a:pt x="1429" y="666"/>
                    <a:pt x="875" y="2136"/>
                  </a:cubicBezTo>
                  <a:cubicBezTo>
                    <a:pt x="1" y="4456"/>
                    <a:pt x="1366" y="6820"/>
                    <a:pt x="2151" y="7917"/>
                  </a:cubicBezTo>
                  <a:cubicBezTo>
                    <a:pt x="3828" y="8845"/>
                    <a:pt x="5737" y="9113"/>
                    <a:pt x="7031" y="9184"/>
                  </a:cubicBezTo>
                  <a:cubicBezTo>
                    <a:pt x="7191" y="9193"/>
                    <a:pt x="7343" y="9202"/>
                    <a:pt x="7477" y="9211"/>
                  </a:cubicBezTo>
                  <a:cubicBezTo>
                    <a:pt x="7816" y="8247"/>
                    <a:pt x="8753" y="5187"/>
                    <a:pt x="8208" y="2832"/>
                  </a:cubicBezTo>
                  <a:cubicBezTo>
                    <a:pt x="8182" y="2680"/>
                    <a:pt x="8137" y="2538"/>
                    <a:pt x="8092" y="2395"/>
                  </a:cubicBezTo>
                  <a:cubicBezTo>
                    <a:pt x="7593" y="868"/>
                    <a:pt x="5912" y="1"/>
                    <a:pt x="42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9" name="Google Shape;1259;p25"/>
            <p:cNvSpPr/>
            <p:nvPr/>
          </p:nvSpPr>
          <p:spPr>
            <a:xfrm>
              <a:off x="7489219" y="2619651"/>
              <a:ext cx="527876" cy="272109"/>
            </a:xfrm>
            <a:custGeom>
              <a:avLst/>
              <a:gdLst/>
              <a:ahLst/>
              <a:cxnLst/>
              <a:rect l="l" t="t" r="r" b="b"/>
              <a:pathLst>
                <a:path w="4167" h="2148" extrusionOk="0">
                  <a:moveTo>
                    <a:pt x="1984" y="1"/>
                  </a:moveTo>
                  <a:cubicBezTo>
                    <a:pt x="528" y="1"/>
                    <a:pt x="1" y="1488"/>
                    <a:pt x="1" y="1488"/>
                  </a:cubicBezTo>
                  <a:lnTo>
                    <a:pt x="4167" y="2148"/>
                  </a:lnTo>
                  <a:cubicBezTo>
                    <a:pt x="4167" y="2148"/>
                    <a:pt x="3890" y="212"/>
                    <a:pt x="2240" y="16"/>
                  </a:cubicBezTo>
                  <a:cubicBezTo>
                    <a:pt x="2152" y="6"/>
                    <a:pt x="2066" y="1"/>
                    <a:pt x="19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0" name="Google Shape;1260;p25"/>
            <p:cNvSpPr/>
            <p:nvPr/>
          </p:nvSpPr>
          <p:spPr>
            <a:xfrm>
              <a:off x="7534443" y="2540224"/>
              <a:ext cx="52065" cy="88296"/>
            </a:xfrm>
            <a:custGeom>
              <a:avLst/>
              <a:gdLst/>
              <a:ahLst/>
              <a:cxnLst/>
              <a:rect l="l" t="t" r="r" b="b"/>
              <a:pathLst>
                <a:path w="411" h="697" extrusionOk="0">
                  <a:moveTo>
                    <a:pt x="206" y="0"/>
                  </a:moveTo>
                  <a:cubicBezTo>
                    <a:pt x="90" y="0"/>
                    <a:pt x="0" y="152"/>
                    <a:pt x="0" y="348"/>
                  </a:cubicBezTo>
                  <a:cubicBezTo>
                    <a:pt x="0" y="544"/>
                    <a:pt x="90" y="696"/>
                    <a:pt x="206" y="696"/>
                  </a:cubicBezTo>
                  <a:cubicBezTo>
                    <a:pt x="322" y="696"/>
                    <a:pt x="411" y="544"/>
                    <a:pt x="411" y="348"/>
                  </a:cubicBezTo>
                  <a:cubicBezTo>
                    <a:pt x="411" y="152"/>
                    <a:pt x="322" y="0"/>
                    <a:pt x="2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1" name="Google Shape;1261;p25"/>
            <p:cNvSpPr/>
            <p:nvPr/>
          </p:nvSpPr>
          <p:spPr>
            <a:xfrm>
              <a:off x="7978579" y="2540224"/>
              <a:ext cx="50925" cy="88296"/>
            </a:xfrm>
            <a:custGeom>
              <a:avLst/>
              <a:gdLst/>
              <a:ahLst/>
              <a:cxnLst/>
              <a:rect l="l" t="t" r="r" b="b"/>
              <a:pathLst>
                <a:path w="402" h="697" extrusionOk="0">
                  <a:moveTo>
                    <a:pt x="197" y="0"/>
                  </a:moveTo>
                  <a:cubicBezTo>
                    <a:pt x="90" y="0"/>
                    <a:pt x="0" y="152"/>
                    <a:pt x="0" y="348"/>
                  </a:cubicBezTo>
                  <a:cubicBezTo>
                    <a:pt x="0" y="544"/>
                    <a:pt x="90" y="696"/>
                    <a:pt x="197" y="696"/>
                  </a:cubicBezTo>
                  <a:cubicBezTo>
                    <a:pt x="313" y="696"/>
                    <a:pt x="402" y="544"/>
                    <a:pt x="402" y="348"/>
                  </a:cubicBezTo>
                  <a:cubicBezTo>
                    <a:pt x="402" y="152"/>
                    <a:pt x="313" y="0"/>
                    <a:pt x="19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2" name="Google Shape;1262;p25"/>
            <p:cNvSpPr/>
            <p:nvPr/>
          </p:nvSpPr>
          <p:spPr>
            <a:xfrm>
              <a:off x="8057627" y="2698065"/>
              <a:ext cx="381053" cy="113505"/>
            </a:xfrm>
            <a:custGeom>
              <a:avLst/>
              <a:gdLst/>
              <a:ahLst/>
              <a:cxnLst/>
              <a:rect l="l" t="t" r="r" b="b"/>
              <a:pathLst>
                <a:path w="3008" h="896" extrusionOk="0">
                  <a:moveTo>
                    <a:pt x="2917" y="1"/>
                  </a:moveTo>
                  <a:cubicBezTo>
                    <a:pt x="2896" y="1"/>
                    <a:pt x="2873" y="8"/>
                    <a:pt x="2856" y="21"/>
                  </a:cubicBezTo>
                  <a:lnTo>
                    <a:pt x="37" y="761"/>
                  </a:lnTo>
                  <a:cubicBezTo>
                    <a:pt x="1" y="788"/>
                    <a:pt x="1" y="833"/>
                    <a:pt x="28" y="869"/>
                  </a:cubicBezTo>
                  <a:cubicBezTo>
                    <a:pt x="46" y="886"/>
                    <a:pt x="72" y="895"/>
                    <a:pt x="90" y="895"/>
                  </a:cubicBezTo>
                  <a:cubicBezTo>
                    <a:pt x="117" y="895"/>
                    <a:pt x="135" y="886"/>
                    <a:pt x="153" y="869"/>
                  </a:cubicBezTo>
                  <a:lnTo>
                    <a:pt x="2972" y="137"/>
                  </a:lnTo>
                  <a:cubicBezTo>
                    <a:pt x="3007" y="101"/>
                    <a:pt x="3007" y="57"/>
                    <a:pt x="2972" y="21"/>
                  </a:cubicBezTo>
                  <a:cubicBezTo>
                    <a:pt x="2958" y="8"/>
                    <a:pt x="2938" y="1"/>
                    <a:pt x="29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3" name="Google Shape;1263;p25"/>
            <p:cNvSpPr/>
            <p:nvPr/>
          </p:nvSpPr>
          <p:spPr>
            <a:xfrm>
              <a:off x="8119826" y="3023628"/>
              <a:ext cx="443127" cy="228657"/>
            </a:xfrm>
            <a:custGeom>
              <a:avLst/>
              <a:gdLst/>
              <a:ahLst/>
              <a:cxnLst/>
              <a:rect l="l" t="t" r="r" b="b"/>
              <a:pathLst>
                <a:path w="3498" h="1805" extrusionOk="0">
                  <a:moveTo>
                    <a:pt x="3408" y="0"/>
                  </a:moveTo>
                  <a:cubicBezTo>
                    <a:pt x="3386" y="0"/>
                    <a:pt x="3364" y="7"/>
                    <a:pt x="3346" y="20"/>
                  </a:cubicBezTo>
                  <a:lnTo>
                    <a:pt x="45" y="1671"/>
                  </a:lnTo>
                  <a:cubicBezTo>
                    <a:pt x="9" y="1697"/>
                    <a:pt x="1" y="1742"/>
                    <a:pt x="36" y="1778"/>
                  </a:cubicBezTo>
                  <a:cubicBezTo>
                    <a:pt x="54" y="1796"/>
                    <a:pt x="81" y="1804"/>
                    <a:pt x="99" y="1804"/>
                  </a:cubicBezTo>
                  <a:cubicBezTo>
                    <a:pt x="125" y="1804"/>
                    <a:pt x="143" y="1796"/>
                    <a:pt x="161" y="1778"/>
                  </a:cubicBezTo>
                  <a:lnTo>
                    <a:pt x="3462" y="136"/>
                  </a:lnTo>
                  <a:cubicBezTo>
                    <a:pt x="3498" y="101"/>
                    <a:pt x="3498" y="56"/>
                    <a:pt x="3471" y="20"/>
                  </a:cubicBezTo>
                  <a:cubicBezTo>
                    <a:pt x="3453" y="7"/>
                    <a:pt x="3431" y="0"/>
                    <a:pt x="340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4" name="Google Shape;1264;p25"/>
            <p:cNvSpPr/>
            <p:nvPr/>
          </p:nvSpPr>
          <p:spPr>
            <a:xfrm>
              <a:off x="7283492" y="2673489"/>
              <a:ext cx="185586" cy="63467"/>
            </a:xfrm>
            <a:custGeom>
              <a:avLst/>
              <a:gdLst/>
              <a:ahLst/>
              <a:cxnLst/>
              <a:rect l="l" t="t" r="r" b="b"/>
              <a:pathLst>
                <a:path w="1465" h="501" extrusionOk="0">
                  <a:moveTo>
                    <a:pt x="90" y="1"/>
                  </a:moveTo>
                  <a:cubicBezTo>
                    <a:pt x="68" y="1"/>
                    <a:pt x="46" y="10"/>
                    <a:pt x="28" y="28"/>
                  </a:cubicBezTo>
                  <a:cubicBezTo>
                    <a:pt x="1" y="54"/>
                    <a:pt x="1" y="108"/>
                    <a:pt x="37" y="135"/>
                  </a:cubicBezTo>
                  <a:lnTo>
                    <a:pt x="1312" y="483"/>
                  </a:lnTo>
                  <a:cubicBezTo>
                    <a:pt x="1330" y="501"/>
                    <a:pt x="1348" y="501"/>
                    <a:pt x="1375" y="501"/>
                  </a:cubicBezTo>
                  <a:cubicBezTo>
                    <a:pt x="1393" y="501"/>
                    <a:pt x="1419" y="492"/>
                    <a:pt x="1437" y="483"/>
                  </a:cubicBezTo>
                  <a:cubicBezTo>
                    <a:pt x="1464" y="447"/>
                    <a:pt x="1464" y="402"/>
                    <a:pt x="1428" y="367"/>
                  </a:cubicBezTo>
                  <a:lnTo>
                    <a:pt x="153" y="28"/>
                  </a:lnTo>
                  <a:cubicBezTo>
                    <a:pt x="135" y="10"/>
                    <a:pt x="112" y="1"/>
                    <a:pt x="9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5" name="Google Shape;1265;p25"/>
            <p:cNvSpPr/>
            <p:nvPr/>
          </p:nvSpPr>
          <p:spPr>
            <a:xfrm>
              <a:off x="7118556" y="3028062"/>
              <a:ext cx="288324" cy="149609"/>
            </a:xfrm>
            <a:custGeom>
              <a:avLst/>
              <a:gdLst/>
              <a:ahLst/>
              <a:cxnLst/>
              <a:rect l="l" t="t" r="r" b="b"/>
              <a:pathLst>
                <a:path w="2276" h="1181" extrusionOk="0">
                  <a:moveTo>
                    <a:pt x="99" y="1"/>
                  </a:moveTo>
                  <a:cubicBezTo>
                    <a:pt x="76" y="1"/>
                    <a:pt x="54" y="8"/>
                    <a:pt x="36" y="21"/>
                  </a:cubicBezTo>
                  <a:cubicBezTo>
                    <a:pt x="1" y="57"/>
                    <a:pt x="9" y="101"/>
                    <a:pt x="45" y="137"/>
                  </a:cubicBezTo>
                  <a:lnTo>
                    <a:pt x="2115" y="1163"/>
                  </a:lnTo>
                  <a:cubicBezTo>
                    <a:pt x="2133" y="1181"/>
                    <a:pt x="2150" y="1181"/>
                    <a:pt x="2177" y="1181"/>
                  </a:cubicBezTo>
                  <a:cubicBezTo>
                    <a:pt x="2195" y="1181"/>
                    <a:pt x="2222" y="1172"/>
                    <a:pt x="2240" y="1154"/>
                  </a:cubicBezTo>
                  <a:cubicBezTo>
                    <a:pt x="2275" y="1127"/>
                    <a:pt x="2266" y="1074"/>
                    <a:pt x="2231" y="1047"/>
                  </a:cubicBezTo>
                  <a:lnTo>
                    <a:pt x="161" y="21"/>
                  </a:lnTo>
                  <a:cubicBezTo>
                    <a:pt x="143" y="8"/>
                    <a:pt x="121" y="1"/>
                    <a:pt x="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6" name="Google Shape;1266;p25"/>
            <p:cNvSpPr/>
            <p:nvPr/>
          </p:nvSpPr>
          <p:spPr>
            <a:xfrm>
              <a:off x="7298187" y="2699965"/>
              <a:ext cx="854583" cy="607937"/>
            </a:xfrm>
            <a:custGeom>
              <a:avLst/>
              <a:gdLst/>
              <a:ahLst/>
              <a:cxnLst/>
              <a:rect l="l" t="t" r="r" b="b"/>
              <a:pathLst>
                <a:path w="6746" h="4799" extrusionOk="0">
                  <a:moveTo>
                    <a:pt x="3011" y="1"/>
                  </a:moveTo>
                  <a:cubicBezTo>
                    <a:pt x="2114" y="1"/>
                    <a:pt x="1399" y="122"/>
                    <a:pt x="1260" y="122"/>
                  </a:cubicBezTo>
                  <a:cubicBezTo>
                    <a:pt x="1256" y="122"/>
                    <a:pt x="1253" y="122"/>
                    <a:pt x="1250" y="122"/>
                  </a:cubicBezTo>
                  <a:cubicBezTo>
                    <a:pt x="1249" y="122"/>
                    <a:pt x="1248" y="122"/>
                    <a:pt x="1247" y="122"/>
                  </a:cubicBezTo>
                  <a:cubicBezTo>
                    <a:pt x="1174" y="122"/>
                    <a:pt x="1024" y="414"/>
                    <a:pt x="848" y="818"/>
                  </a:cubicBezTo>
                  <a:cubicBezTo>
                    <a:pt x="822" y="880"/>
                    <a:pt x="795" y="943"/>
                    <a:pt x="768" y="1005"/>
                  </a:cubicBezTo>
                  <a:cubicBezTo>
                    <a:pt x="706" y="1148"/>
                    <a:pt x="652" y="1300"/>
                    <a:pt x="590" y="1451"/>
                  </a:cubicBezTo>
                  <a:cubicBezTo>
                    <a:pt x="572" y="1505"/>
                    <a:pt x="554" y="1549"/>
                    <a:pt x="536" y="1603"/>
                  </a:cubicBezTo>
                  <a:cubicBezTo>
                    <a:pt x="322" y="2165"/>
                    <a:pt x="126" y="2754"/>
                    <a:pt x="46" y="3075"/>
                  </a:cubicBezTo>
                  <a:cubicBezTo>
                    <a:pt x="37" y="3093"/>
                    <a:pt x="37" y="3119"/>
                    <a:pt x="28" y="3137"/>
                  </a:cubicBezTo>
                  <a:cubicBezTo>
                    <a:pt x="19" y="3173"/>
                    <a:pt x="10" y="3209"/>
                    <a:pt x="10" y="3235"/>
                  </a:cubicBezTo>
                  <a:cubicBezTo>
                    <a:pt x="1" y="3280"/>
                    <a:pt x="1" y="3307"/>
                    <a:pt x="1" y="3316"/>
                  </a:cubicBezTo>
                  <a:cubicBezTo>
                    <a:pt x="10" y="3334"/>
                    <a:pt x="28" y="3342"/>
                    <a:pt x="37" y="3360"/>
                  </a:cubicBezTo>
                  <a:cubicBezTo>
                    <a:pt x="964" y="4470"/>
                    <a:pt x="2750" y="4798"/>
                    <a:pt x="4240" y="4798"/>
                  </a:cubicBezTo>
                  <a:cubicBezTo>
                    <a:pt x="5517" y="4798"/>
                    <a:pt x="6576" y="4557"/>
                    <a:pt x="6692" y="4359"/>
                  </a:cubicBezTo>
                  <a:cubicBezTo>
                    <a:pt x="6736" y="4279"/>
                    <a:pt x="6745" y="4119"/>
                    <a:pt x="6736" y="3905"/>
                  </a:cubicBezTo>
                  <a:cubicBezTo>
                    <a:pt x="6736" y="3869"/>
                    <a:pt x="6727" y="3824"/>
                    <a:pt x="6727" y="3780"/>
                  </a:cubicBezTo>
                  <a:cubicBezTo>
                    <a:pt x="6727" y="3771"/>
                    <a:pt x="6727" y="3762"/>
                    <a:pt x="6727" y="3753"/>
                  </a:cubicBezTo>
                  <a:cubicBezTo>
                    <a:pt x="6719" y="3690"/>
                    <a:pt x="6710" y="3637"/>
                    <a:pt x="6710" y="3574"/>
                  </a:cubicBezTo>
                  <a:cubicBezTo>
                    <a:pt x="6701" y="3521"/>
                    <a:pt x="6692" y="3467"/>
                    <a:pt x="6683" y="3414"/>
                  </a:cubicBezTo>
                  <a:cubicBezTo>
                    <a:pt x="6629" y="3048"/>
                    <a:pt x="6549" y="2629"/>
                    <a:pt x="6460" y="2236"/>
                  </a:cubicBezTo>
                  <a:cubicBezTo>
                    <a:pt x="6451" y="2183"/>
                    <a:pt x="6442" y="2129"/>
                    <a:pt x="6433" y="2085"/>
                  </a:cubicBezTo>
                  <a:cubicBezTo>
                    <a:pt x="6380" y="1862"/>
                    <a:pt x="6335" y="1648"/>
                    <a:pt x="6290" y="1451"/>
                  </a:cubicBezTo>
                  <a:cubicBezTo>
                    <a:pt x="6272" y="1389"/>
                    <a:pt x="6255" y="1317"/>
                    <a:pt x="6237" y="1255"/>
                  </a:cubicBezTo>
                  <a:cubicBezTo>
                    <a:pt x="6165" y="943"/>
                    <a:pt x="6112" y="746"/>
                    <a:pt x="6112" y="746"/>
                  </a:cubicBezTo>
                  <a:cubicBezTo>
                    <a:pt x="5389" y="274"/>
                    <a:pt x="4488" y="86"/>
                    <a:pt x="3668" y="24"/>
                  </a:cubicBezTo>
                  <a:cubicBezTo>
                    <a:pt x="3442" y="7"/>
                    <a:pt x="3221" y="1"/>
                    <a:pt x="30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7" name="Google Shape;1267;p25"/>
            <p:cNvSpPr/>
            <p:nvPr/>
          </p:nvSpPr>
          <p:spPr>
            <a:xfrm>
              <a:off x="7395476" y="2803461"/>
              <a:ext cx="699654" cy="83229"/>
            </a:xfrm>
            <a:custGeom>
              <a:avLst/>
              <a:gdLst/>
              <a:ahLst/>
              <a:cxnLst/>
              <a:rect l="l" t="t" r="r" b="b"/>
              <a:pathLst>
                <a:path w="5523" h="657" extrusionOk="0">
                  <a:moveTo>
                    <a:pt x="80" y="1"/>
                  </a:moveTo>
                  <a:cubicBezTo>
                    <a:pt x="54" y="63"/>
                    <a:pt x="27" y="126"/>
                    <a:pt x="0" y="188"/>
                  </a:cubicBezTo>
                  <a:cubicBezTo>
                    <a:pt x="776" y="340"/>
                    <a:pt x="1784" y="492"/>
                    <a:pt x="2891" y="581"/>
                  </a:cubicBezTo>
                  <a:cubicBezTo>
                    <a:pt x="3444" y="628"/>
                    <a:pt x="4025" y="656"/>
                    <a:pt x="4620" y="656"/>
                  </a:cubicBezTo>
                  <a:cubicBezTo>
                    <a:pt x="4918" y="656"/>
                    <a:pt x="5219" y="649"/>
                    <a:pt x="5522" y="634"/>
                  </a:cubicBezTo>
                  <a:cubicBezTo>
                    <a:pt x="5504" y="572"/>
                    <a:pt x="5487" y="500"/>
                    <a:pt x="5469" y="438"/>
                  </a:cubicBezTo>
                  <a:cubicBezTo>
                    <a:pt x="5225" y="448"/>
                    <a:pt x="4982" y="452"/>
                    <a:pt x="4740" y="452"/>
                  </a:cubicBezTo>
                  <a:cubicBezTo>
                    <a:pt x="4098" y="452"/>
                    <a:pt x="3469" y="421"/>
                    <a:pt x="2873" y="376"/>
                  </a:cubicBezTo>
                  <a:cubicBezTo>
                    <a:pt x="1802" y="286"/>
                    <a:pt x="839" y="144"/>
                    <a:pt x="8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8" name="Google Shape;1268;p25"/>
            <p:cNvSpPr/>
            <p:nvPr/>
          </p:nvSpPr>
          <p:spPr>
            <a:xfrm>
              <a:off x="7298187" y="3097355"/>
              <a:ext cx="852303" cy="109578"/>
            </a:xfrm>
            <a:custGeom>
              <a:avLst/>
              <a:gdLst/>
              <a:ahLst/>
              <a:cxnLst/>
              <a:rect l="l" t="t" r="r" b="b"/>
              <a:pathLst>
                <a:path w="6728" h="865" extrusionOk="0">
                  <a:moveTo>
                    <a:pt x="28" y="0"/>
                  </a:moveTo>
                  <a:cubicBezTo>
                    <a:pt x="19" y="36"/>
                    <a:pt x="10" y="72"/>
                    <a:pt x="10" y="98"/>
                  </a:cubicBezTo>
                  <a:cubicBezTo>
                    <a:pt x="1" y="143"/>
                    <a:pt x="1" y="170"/>
                    <a:pt x="1" y="179"/>
                  </a:cubicBezTo>
                  <a:cubicBezTo>
                    <a:pt x="10" y="197"/>
                    <a:pt x="28" y="205"/>
                    <a:pt x="37" y="223"/>
                  </a:cubicBezTo>
                  <a:cubicBezTo>
                    <a:pt x="1361" y="704"/>
                    <a:pt x="2762" y="865"/>
                    <a:pt x="4037" y="865"/>
                  </a:cubicBezTo>
                  <a:cubicBezTo>
                    <a:pt x="4205" y="865"/>
                    <a:pt x="4370" y="862"/>
                    <a:pt x="4533" y="857"/>
                  </a:cubicBezTo>
                  <a:cubicBezTo>
                    <a:pt x="5354" y="830"/>
                    <a:pt x="6103" y="741"/>
                    <a:pt x="6727" y="643"/>
                  </a:cubicBezTo>
                  <a:cubicBezTo>
                    <a:pt x="6727" y="634"/>
                    <a:pt x="6727" y="625"/>
                    <a:pt x="6727" y="616"/>
                  </a:cubicBezTo>
                  <a:cubicBezTo>
                    <a:pt x="6719" y="553"/>
                    <a:pt x="6710" y="500"/>
                    <a:pt x="6710" y="437"/>
                  </a:cubicBezTo>
                  <a:cubicBezTo>
                    <a:pt x="5964" y="560"/>
                    <a:pt x="5029" y="666"/>
                    <a:pt x="4012" y="666"/>
                  </a:cubicBezTo>
                  <a:cubicBezTo>
                    <a:pt x="2740" y="666"/>
                    <a:pt x="1341" y="501"/>
                    <a:pt x="2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9" name="Google Shape;1269;p25"/>
            <p:cNvSpPr/>
            <p:nvPr/>
          </p:nvSpPr>
          <p:spPr>
            <a:xfrm>
              <a:off x="7949190" y="3058972"/>
              <a:ext cx="118826" cy="74108"/>
            </a:xfrm>
            <a:custGeom>
              <a:avLst/>
              <a:gdLst/>
              <a:ahLst/>
              <a:cxnLst/>
              <a:rect l="l" t="t" r="r" b="b"/>
              <a:pathLst>
                <a:path w="938" h="585" extrusionOk="0">
                  <a:moveTo>
                    <a:pt x="273" y="1"/>
                  </a:moveTo>
                  <a:cubicBezTo>
                    <a:pt x="247" y="1"/>
                    <a:pt x="215" y="9"/>
                    <a:pt x="179" y="27"/>
                  </a:cubicBezTo>
                  <a:cubicBezTo>
                    <a:pt x="0" y="107"/>
                    <a:pt x="286" y="446"/>
                    <a:pt x="393" y="571"/>
                  </a:cubicBezTo>
                  <a:cubicBezTo>
                    <a:pt x="402" y="580"/>
                    <a:pt x="415" y="584"/>
                    <a:pt x="430" y="584"/>
                  </a:cubicBezTo>
                  <a:cubicBezTo>
                    <a:pt x="444" y="584"/>
                    <a:pt x="460" y="580"/>
                    <a:pt x="473" y="571"/>
                  </a:cubicBezTo>
                  <a:cubicBezTo>
                    <a:pt x="589" y="464"/>
                    <a:pt x="937" y="161"/>
                    <a:pt x="768" y="45"/>
                  </a:cubicBezTo>
                  <a:cubicBezTo>
                    <a:pt x="733" y="23"/>
                    <a:pt x="700" y="14"/>
                    <a:pt x="670" y="14"/>
                  </a:cubicBezTo>
                  <a:cubicBezTo>
                    <a:pt x="523" y="14"/>
                    <a:pt x="438" y="223"/>
                    <a:pt x="438" y="223"/>
                  </a:cubicBezTo>
                  <a:cubicBezTo>
                    <a:pt x="438" y="223"/>
                    <a:pt x="419" y="1"/>
                    <a:pt x="27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0" name="Google Shape;1270;p25"/>
            <p:cNvSpPr/>
            <p:nvPr/>
          </p:nvSpPr>
          <p:spPr>
            <a:xfrm>
              <a:off x="7761578" y="3057958"/>
              <a:ext cx="118826" cy="73981"/>
            </a:xfrm>
            <a:custGeom>
              <a:avLst/>
              <a:gdLst/>
              <a:ahLst/>
              <a:cxnLst/>
              <a:rect l="l" t="t" r="r" b="b"/>
              <a:pathLst>
                <a:path w="938" h="584" extrusionOk="0">
                  <a:moveTo>
                    <a:pt x="274" y="0"/>
                  </a:moveTo>
                  <a:cubicBezTo>
                    <a:pt x="247" y="0"/>
                    <a:pt x="215" y="8"/>
                    <a:pt x="179" y="26"/>
                  </a:cubicBezTo>
                  <a:cubicBezTo>
                    <a:pt x="1" y="106"/>
                    <a:pt x="295" y="445"/>
                    <a:pt x="402" y="570"/>
                  </a:cubicBezTo>
                  <a:cubicBezTo>
                    <a:pt x="411" y="579"/>
                    <a:pt x="424" y="583"/>
                    <a:pt x="438" y="583"/>
                  </a:cubicBezTo>
                  <a:cubicBezTo>
                    <a:pt x="451" y="583"/>
                    <a:pt x="464" y="579"/>
                    <a:pt x="473" y="570"/>
                  </a:cubicBezTo>
                  <a:cubicBezTo>
                    <a:pt x="598" y="463"/>
                    <a:pt x="937" y="160"/>
                    <a:pt x="768" y="44"/>
                  </a:cubicBezTo>
                  <a:cubicBezTo>
                    <a:pt x="734" y="22"/>
                    <a:pt x="703" y="14"/>
                    <a:pt x="673" y="14"/>
                  </a:cubicBezTo>
                  <a:cubicBezTo>
                    <a:pt x="530" y="14"/>
                    <a:pt x="438" y="222"/>
                    <a:pt x="438" y="222"/>
                  </a:cubicBezTo>
                  <a:cubicBezTo>
                    <a:pt x="438" y="222"/>
                    <a:pt x="419" y="0"/>
                    <a:pt x="27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1" name="Google Shape;1271;p25"/>
            <p:cNvSpPr/>
            <p:nvPr/>
          </p:nvSpPr>
          <p:spPr>
            <a:xfrm>
              <a:off x="7570547" y="3043264"/>
              <a:ext cx="119966" cy="73981"/>
            </a:xfrm>
            <a:custGeom>
              <a:avLst/>
              <a:gdLst/>
              <a:ahLst/>
              <a:cxnLst/>
              <a:rect l="l" t="t" r="r" b="b"/>
              <a:pathLst>
                <a:path w="947" h="584" extrusionOk="0">
                  <a:moveTo>
                    <a:pt x="277" y="0"/>
                  </a:moveTo>
                  <a:cubicBezTo>
                    <a:pt x="250" y="0"/>
                    <a:pt x="217" y="8"/>
                    <a:pt x="179" y="26"/>
                  </a:cubicBezTo>
                  <a:cubicBezTo>
                    <a:pt x="1" y="106"/>
                    <a:pt x="295" y="445"/>
                    <a:pt x="402" y="570"/>
                  </a:cubicBezTo>
                  <a:cubicBezTo>
                    <a:pt x="411" y="579"/>
                    <a:pt x="425" y="583"/>
                    <a:pt x="438" y="583"/>
                  </a:cubicBezTo>
                  <a:cubicBezTo>
                    <a:pt x="451" y="583"/>
                    <a:pt x="465" y="579"/>
                    <a:pt x="474" y="570"/>
                  </a:cubicBezTo>
                  <a:cubicBezTo>
                    <a:pt x="599" y="463"/>
                    <a:pt x="947" y="160"/>
                    <a:pt x="777" y="53"/>
                  </a:cubicBezTo>
                  <a:cubicBezTo>
                    <a:pt x="740" y="28"/>
                    <a:pt x="706" y="19"/>
                    <a:pt x="674" y="19"/>
                  </a:cubicBezTo>
                  <a:cubicBezTo>
                    <a:pt x="531" y="19"/>
                    <a:pt x="447" y="222"/>
                    <a:pt x="447" y="222"/>
                  </a:cubicBezTo>
                  <a:cubicBezTo>
                    <a:pt x="447" y="222"/>
                    <a:pt x="428" y="0"/>
                    <a:pt x="27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2" name="Google Shape;1272;p25"/>
            <p:cNvSpPr/>
            <p:nvPr/>
          </p:nvSpPr>
          <p:spPr>
            <a:xfrm>
              <a:off x="7390916" y="3021728"/>
              <a:ext cx="118826" cy="73854"/>
            </a:xfrm>
            <a:custGeom>
              <a:avLst/>
              <a:gdLst/>
              <a:ahLst/>
              <a:cxnLst/>
              <a:rect l="l" t="t" r="r" b="b"/>
              <a:pathLst>
                <a:path w="938" h="583" extrusionOk="0">
                  <a:moveTo>
                    <a:pt x="276" y="1"/>
                  </a:moveTo>
                  <a:cubicBezTo>
                    <a:pt x="249" y="1"/>
                    <a:pt x="217" y="8"/>
                    <a:pt x="179" y="26"/>
                  </a:cubicBezTo>
                  <a:cubicBezTo>
                    <a:pt x="0" y="107"/>
                    <a:pt x="295" y="437"/>
                    <a:pt x="402" y="562"/>
                  </a:cubicBezTo>
                  <a:cubicBezTo>
                    <a:pt x="412" y="576"/>
                    <a:pt x="427" y="583"/>
                    <a:pt x="442" y="583"/>
                  </a:cubicBezTo>
                  <a:cubicBezTo>
                    <a:pt x="454" y="583"/>
                    <a:pt x="465" y="579"/>
                    <a:pt x="473" y="571"/>
                  </a:cubicBezTo>
                  <a:cubicBezTo>
                    <a:pt x="598" y="464"/>
                    <a:pt x="937" y="151"/>
                    <a:pt x="777" y="44"/>
                  </a:cubicBezTo>
                  <a:cubicBezTo>
                    <a:pt x="742" y="23"/>
                    <a:pt x="709" y="14"/>
                    <a:pt x="678" y="14"/>
                  </a:cubicBezTo>
                  <a:cubicBezTo>
                    <a:pt x="530" y="14"/>
                    <a:pt x="438" y="223"/>
                    <a:pt x="438" y="223"/>
                  </a:cubicBezTo>
                  <a:cubicBezTo>
                    <a:pt x="438" y="223"/>
                    <a:pt x="425" y="1"/>
                    <a:pt x="2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3" name="Google Shape;1273;p25"/>
            <p:cNvSpPr/>
            <p:nvPr/>
          </p:nvSpPr>
          <p:spPr>
            <a:xfrm>
              <a:off x="7962744" y="2934067"/>
              <a:ext cx="118826" cy="74234"/>
            </a:xfrm>
            <a:custGeom>
              <a:avLst/>
              <a:gdLst/>
              <a:ahLst/>
              <a:cxnLst/>
              <a:rect l="l" t="t" r="r" b="b"/>
              <a:pathLst>
                <a:path w="938" h="586" extrusionOk="0">
                  <a:moveTo>
                    <a:pt x="268" y="0"/>
                  </a:moveTo>
                  <a:cubicBezTo>
                    <a:pt x="242" y="0"/>
                    <a:pt x="213" y="7"/>
                    <a:pt x="179" y="23"/>
                  </a:cubicBezTo>
                  <a:cubicBezTo>
                    <a:pt x="1" y="112"/>
                    <a:pt x="295" y="442"/>
                    <a:pt x="402" y="567"/>
                  </a:cubicBezTo>
                  <a:cubicBezTo>
                    <a:pt x="413" y="578"/>
                    <a:pt x="431" y="585"/>
                    <a:pt x="447" y="585"/>
                  </a:cubicBezTo>
                  <a:cubicBezTo>
                    <a:pt x="457" y="585"/>
                    <a:pt x="467" y="582"/>
                    <a:pt x="473" y="576"/>
                  </a:cubicBezTo>
                  <a:cubicBezTo>
                    <a:pt x="598" y="469"/>
                    <a:pt x="937" y="156"/>
                    <a:pt x="768" y="49"/>
                  </a:cubicBezTo>
                  <a:cubicBezTo>
                    <a:pt x="734" y="28"/>
                    <a:pt x="703" y="19"/>
                    <a:pt x="673" y="19"/>
                  </a:cubicBezTo>
                  <a:cubicBezTo>
                    <a:pt x="530" y="19"/>
                    <a:pt x="438" y="228"/>
                    <a:pt x="438" y="228"/>
                  </a:cubicBezTo>
                  <a:cubicBezTo>
                    <a:pt x="438" y="228"/>
                    <a:pt x="418" y="0"/>
                    <a:pt x="26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4" name="Google Shape;1274;p25"/>
            <p:cNvSpPr/>
            <p:nvPr/>
          </p:nvSpPr>
          <p:spPr>
            <a:xfrm>
              <a:off x="7776273" y="2932927"/>
              <a:ext cx="118826" cy="74234"/>
            </a:xfrm>
            <a:custGeom>
              <a:avLst/>
              <a:gdLst/>
              <a:ahLst/>
              <a:cxnLst/>
              <a:rect l="l" t="t" r="r" b="b"/>
              <a:pathLst>
                <a:path w="938" h="586" extrusionOk="0">
                  <a:moveTo>
                    <a:pt x="268" y="0"/>
                  </a:moveTo>
                  <a:cubicBezTo>
                    <a:pt x="242" y="0"/>
                    <a:pt x="213" y="7"/>
                    <a:pt x="179" y="23"/>
                  </a:cubicBezTo>
                  <a:cubicBezTo>
                    <a:pt x="1" y="112"/>
                    <a:pt x="286" y="442"/>
                    <a:pt x="402" y="567"/>
                  </a:cubicBezTo>
                  <a:cubicBezTo>
                    <a:pt x="413" y="578"/>
                    <a:pt x="427" y="585"/>
                    <a:pt x="443" y="585"/>
                  </a:cubicBezTo>
                  <a:cubicBezTo>
                    <a:pt x="453" y="585"/>
                    <a:pt x="463" y="583"/>
                    <a:pt x="473" y="576"/>
                  </a:cubicBezTo>
                  <a:cubicBezTo>
                    <a:pt x="589" y="469"/>
                    <a:pt x="937" y="156"/>
                    <a:pt x="768" y="49"/>
                  </a:cubicBezTo>
                  <a:cubicBezTo>
                    <a:pt x="733" y="28"/>
                    <a:pt x="700" y="19"/>
                    <a:pt x="670" y="19"/>
                  </a:cubicBezTo>
                  <a:cubicBezTo>
                    <a:pt x="524" y="19"/>
                    <a:pt x="438" y="228"/>
                    <a:pt x="438" y="228"/>
                  </a:cubicBezTo>
                  <a:cubicBezTo>
                    <a:pt x="438" y="228"/>
                    <a:pt x="418" y="0"/>
                    <a:pt x="26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5" name="Google Shape;1275;p25"/>
            <p:cNvSpPr/>
            <p:nvPr/>
          </p:nvSpPr>
          <p:spPr>
            <a:xfrm>
              <a:off x="7585241" y="2918232"/>
              <a:ext cx="118826" cy="74615"/>
            </a:xfrm>
            <a:custGeom>
              <a:avLst/>
              <a:gdLst/>
              <a:ahLst/>
              <a:cxnLst/>
              <a:rect l="l" t="t" r="r" b="b"/>
              <a:pathLst>
                <a:path w="938" h="589" extrusionOk="0">
                  <a:moveTo>
                    <a:pt x="269" y="0"/>
                  </a:moveTo>
                  <a:cubicBezTo>
                    <a:pt x="243" y="0"/>
                    <a:pt x="213" y="7"/>
                    <a:pt x="179" y="23"/>
                  </a:cubicBezTo>
                  <a:cubicBezTo>
                    <a:pt x="1" y="112"/>
                    <a:pt x="286" y="442"/>
                    <a:pt x="402" y="567"/>
                  </a:cubicBezTo>
                  <a:cubicBezTo>
                    <a:pt x="412" y="582"/>
                    <a:pt x="427" y="588"/>
                    <a:pt x="442" y="588"/>
                  </a:cubicBezTo>
                  <a:cubicBezTo>
                    <a:pt x="454" y="588"/>
                    <a:pt x="466" y="584"/>
                    <a:pt x="474" y="576"/>
                  </a:cubicBezTo>
                  <a:cubicBezTo>
                    <a:pt x="599" y="469"/>
                    <a:pt x="938" y="156"/>
                    <a:pt x="768" y="49"/>
                  </a:cubicBezTo>
                  <a:cubicBezTo>
                    <a:pt x="735" y="28"/>
                    <a:pt x="703" y="19"/>
                    <a:pt x="673" y="19"/>
                  </a:cubicBezTo>
                  <a:cubicBezTo>
                    <a:pt x="530" y="19"/>
                    <a:pt x="438" y="228"/>
                    <a:pt x="438" y="228"/>
                  </a:cubicBezTo>
                  <a:cubicBezTo>
                    <a:pt x="438" y="228"/>
                    <a:pt x="419" y="0"/>
                    <a:pt x="26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6" name="Google Shape;1276;p25"/>
            <p:cNvSpPr/>
            <p:nvPr/>
          </p:nvSpPr>
          <p:spPr>
            <a:xfrm>
              <a:off x="7405611" y="2896697"/>
              <a:ext cx="118826" cy="73601"/>
            </a:xfrm>
            <a:custGeom>
              <a:avLst/>
              <a:gdLst/>
              <a:ahLst/>
              <a:cxnLst/>
              <a:rect l="l" t="t" r="r" b="b"/>
              <a:pathLst>
                <a:path w="938" h="581" extrusionOk="0">
                  <a:moveTo>
                    <a:pt x="268" y="1"/>
                  </a:moveTo>
                  <a:cubicBezTo>
                    <a:pt x="242" y="1"/>
                    <a:pt x="213" y="7"/>
                    <a:pt x="179" y="23"/>
                  </a:cubicBezTo>
                  <a:cubicBezTo>
                    <a:pt x="0" y="112"/>
                    <a:pt x="286" y="442"/>
                    <a:pt x="402" y="567"/>
                  </a:cubicBezTo>
                  <a:cubicBezTo>
                    <a:pt x="411" y="576"/>
                    <a:pt x="424" y="581"/>
                    <a:pt x="438" y="581"/>
                  </a:cubicBezTo>
                  <a:cubicBezTo>
                    <a:pt x="451" y="581"/>
                    <a:pt x="464" y="576"/>
                    <a:pt x="473" y="567"/>
                  </a:cubicBezTo>
                  <a:cubicBezTo>
                    <a:pt x="598" y="469"/>
                    <a:pt x="937" y="157"/>
                    <a:pt x="768" y="50"/>
                  </a:cubicBezTo>
                  <a:cubicBezTo>
                    <a:pt x="733" y="26"/>
                    <a:pt x="700" y="17"/>
                    <a:pt x="670" y="17"/>
                  </a:cubicBezTo>
                  <a:cubicBezTo>
                    <a:pt x="528" y="17"/>
                    <a:pt x="438" y="228"/>
                    <a:pt x="438" y="228"/>
                  </a:cubicBezTo>
                  <a:cubicBezTo>
                    <a:pt x="438" y="228"/>
                    <a:pt x="418" y="1"/>
                    <a:pt x="26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7" name="Google Shape;1277;p25"/>
            <p:cNvSpPr/>
            <p:nvPr/>
          </p:nvSpPr>
          <p:spPr>
            <a:xfrm>
              <a:off x="7786407" y="3789273"/>
              <a:ext cx="560686" cy="834948"/>
            </a:xfrm>
            <a:custGeom>
              <a:avLst/>
              <a:gdLst/>
              <a:ahLst/>
              <a:cxnLst/>
              <a:rect l="l" t="t" r="r" b="b"/>
              <a:pathLst>
                <a:path w="4426" h="6591" extrusionOk="0">
                  <a:moveTo>
                    <a:pt x="2641" y="1"/>
                  </a:moveTo>
                  <a:cubicBezTo>
                    <a:pt x="2579" y="1"/>
                    <a:pt x="2517" y="14"/>
                    <a:pt x="2454" y="43"/>
                  </a:cubicBezTo>
                  <a:cubicBezTo>
                    <a:pt x="2454" y="43"/>
                    <a:pt x="2258" y="87"/>
                    <a:pt x="1981" y="203"/>
                  </a:cubicBezTo>
                  <a:cubicBezTo>
                    <a:pt x="1321" y="489"/>
                    <a:pt x="179" y="1247"/>
                    <a:pt x="90" y="3094"/>
                  </a:cubicBezTo>
                  <a:cubicBezTo>
                    <a:pt x="1" y="4717"/>
                    <a:pt x="411" y="5850"/>
                    <a:pt x="804" y="6555"/>
                  </a:cubicBezTo>
                  <a:cubicBezTo>
                    <a:pt x="964" y="6564"/>
                    <a:pt x="1116" y="6573"/>
                    <a:pt x="1250" y="6582"/>
                  </a:cubicBezTo>
                  <a:cubicBezTo>
                    <a:pt x="1696" y="6591"/>
                    <a:pt x="2026" y="6591"/>
                    <a:pt x="2195" y="6591"/>
                  </a:cubicBezTo>
                  <a:lnTo>
                    <a:pt x="4426" y="3843"/>
                  </a:lnTo>
                  <a:cubicBezTo>
                    <a:pt x="4426" y="3843"/>
                    <a:pt x="3678" y="1"/>
                    <a:pt x="2641"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8" name="Google Shape;1278;p25"/>
            <p:cNvSpPr/>
            <p:nvPr/>
          </p:nvSpPr>
          <p:spPr>
            <a:xfrm>
              <a:off x="7824918" y="3757983"/>
              <a:ext cx="820506" cy="963528"/>
            </a:xfrm>
            <a:custGeom>
              <a:avLst/>
              <a:gdLst/>
              <a:ahLst/>
              <a:cxnLst/>
              <a:rect l="l" t="t" r="r" b="b"/>
              <a:pathLst>
                <a:path w="6477" h="7606" extrusionOk="0">
                  <a:moveTo>
                    <a:pt x="3390" y="1"/>
                  </a:moveTo>
                  <a:cubicBezTo>
                    <a:pt x="2856" y="1"/>
                    <a:pt x="2282" y="97"/>
                    <a:pt x="1695" y="298"/>
                  </a:cubicBezTo>
                  <a:cubicBezTo>
                    <a:pt x="1695" y="298"/>
                    <a:pt x="98" y="2011"/>
                    <a:pt x="179" y="3742"/>
                  </a:cubicBezTo>
                  <a:cubicBezTo>
                    <a:pt x="259" y="5473"/>
                    <a:pt x="1089" y="7123"/>
                    <a:pt x="1089" y="7123"/>
                  </a:cubicBezTo>
                  <a:cubicBezTo>
                    <a:pt x="1089" y="7123"/>
                    <a:pt x="0" y="7203"/>
                    <a:pt x="161" y="7498"/>
                  </a:cubicBezTo>
                  <a:cubicBezTo>
                    <a:pt x="201" y="7576"/>
                    <a:pt x="608" y="7606"/>
                    <a:pt x="1188" y="7606"/>
                  </a:cubicBezTo>
                  <a:cubicBezTo>
                    <a:pt x="2778" y="7606"/>
                    <a:pt x="5665" y="7383"/>
                    <a:pt x="5835" y="7337"/>
                  </a:cubicBezTo>
                  <a:cubicBezTo>
                    <a:pt x="6066" y="7284"/>
                    <a:pt x="6477" y="4188"/>
                    <a:pt x="6307" y="2270"/>
                  </a:cubicBezTo>
                  <a:cubicBezTo>
                    <a:pt x="6174" y="832"/>
                    <a:pt x="4959" y="1"/>
                    <a:pt x="3390" y="1"/>
                  </a:cubicBezTo>
                  <a:close/>
                </a:path>
              </a:pathLst>
            </a:custGeom>
            <a:solidFill>
              <a:srgbClr val="B6695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9" name="Google Shape;1279;p25"/>
            <p:cNvSpPr/>
            <p:nvPr/>
          </p:nvSpPr>
          <p:spPr>
            <a:xfrm>
              <a:off x="8136801" y="3537563"/>
              <a:ext cx="545991" cy="599956"/>
            </a:xfrm>
            <a:custGeom>
              <a:avLst/>
              <a:gdLst/>
              <a:ahLst/>
              <a:cxnLst/>
              <a:rect l="l" t="t" r="r" b="b"/>
              <a:pathLst>
                <a:path w="4310" h="4736" extrusionOk="0">
                  <a:moveTo>
                    <a:pt x="1178" y="0"/>
                  </a:moveTo>
                  <a:cubicBezTo>
                    <a:pt x="385" y="0"/>
                    <a:pt x="1" y="2724"/>
                    <a:pt x="1401" y="4269"/>
                  </a:cubicBezTo>
                  <a:cubicBezTo>
                    <a:pt x="1690" y="4591"/>
                    <a:pt x="2056" y="4735"/>
                    <a:pt x="2422" y="4735"/>
                  </a:cubicBezTo>
                  <a:cubicBezTo>
                    <a:pt x="2846" y="4735"/>
                    <a:pt x="3271" y="4542"/>
                    <a:pt x="3578" y="4206"/>
                  </a:cubicBezTo>
                  <a:cubicBezTo>
                    <a:pt x="4033" y="3716"/>
                    <a:pt x="4309" y="1048"/>
                    <a:pt x="1303" y="22"/>
                  </a:cubicBezTo>
                  <a:cubicBezTo>
                    <a:pt x="1260" y="8"/>
                    <a:pt x="1219" y="0"/>
                    <a:pt x="1178" y="0"/>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0" name="Google Shape;1280;p25"/>
            <p:cNvSpPr/>
            <p:nvPr/>
          </p:nvSpPr>
          <p:spPr>
            <a:xfrm>
              <a:off x="8225223" y="3498546"/>
              <a:ext cx="491392" cy="573734"/>
            </a:xfrm>
            <a:custGeom>
              <a:avLst/>
              <a:gdLst/>
              <a:ahLst/>
              <a:cxnLst/>
              <a:rect l="l" t="t" r="r" b="b"/>
              <a:pathLst>
                <a:path w="3879" h="4529" extrusionOk="0">
                  <a:moveTo>
                    <a:pt x="2389" y="0"/>
                  </a:moveTo>
                  <a:lnTo>
                    <a:pt x="2389" y="0"/>
                  </a:lnTo>
                  <a:cubicBezTo>
                    <a:pt x="2389" y="0"/>
                    <a:pt x="266" y="54"/>
                    <a:pt x="132" y="268"/>
                  </a:cubicBezTo>
                  <a:cubicBezTo>
                    <a:pt x="132" y="268"/>
                    <a:pt x="1" y="4529"/>
                    <a:pt x="1707" y="4529"/>
                  </a:cubicBezTo>
                  <a:cubicBezTo>
                    <a:pt x="1779" y="4529"/>
                    <a:pt x="1855" y="4521"/>
                    <a:pt x="1934" y="4505"/>
                  </a:cubicBezTo>
                  <a:cubicBezTo>
                    <a:pt x="3879" y="4122"/>
                    <a:pt x="2389" y="0"/>
                    <a:pt x="2389" y="0"/>
                  </a:cubicBezTo>
                  <a:close/>
                </a:path>
              </a:pathLst>
            </a:custGeom>
            <a:solidFill>
              <a:srgbClr val="B6695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81" name="Google Shape;1281;p25"/>
            <p:cNvGrpSpPr/>
            <p:nvPr/>
          </p:nvGrpSpPr>
          <p:grpSpPr>
            <a:xfrm>
              <a:off x="7097148" y="3496012"/>
              <a:ext cx="899673" cy="1082087"/>
              <a:chOff x="7097148" y="3496012"/>
              <a:chExt cx="899673" cy="1082087"/>
            </a:xfrm>
          </p:grpSpPr>
          <p:sp>
            <p:nvSpPr>
              <p:cNvPr id="1282" name="Google Shape;1282;p25"/>
              <p:cNvSpPr/>
              <p:nvPr/>
            </p:nvSpPr>
            <p:spPr>
              <a:xfrm>
                <a:off x="7245109" y="3659807"/>
                <a:ext cx="30656" cy="54979"/>
              </a:xfrm>
              <a:custGeom>
                <a:avLst/>
                <a:gdLst/>
                <a:ahLst/>
                <a:cxnLst/>
                <a:rect l="l" t="t" r="r" b="b"/>
                <a:pathLst>
                  <a:path w="242" h="434" extrusionOk="0">
                    <a:moveTo>
                      <a:pt x="179" y="1"/>
                    </a:moveTo>
                    <a:cubicBezTo>
                      <a:pt x="152" y="1"/>
                      <a:pt x="133" y="17"/>
                      <a:pt x="126" y="39"/>
                    </a:cubicBezTo>
                    <a:cubicBezTo>
                      <a:pt x="90" y="146"/>
                      <a:pt x="45" y="262"/>
                      <a:pt x="10" y="369"/>
                    </a:cubicBezTo>
                    <a:cubicBezTo>
                      <a:pt x="1" y="395"/>
                      <a:pt x="19" y="431"/>
                      <a:pt x="45" y="431"/>
                    </a:cubicBezTo>
                    <a:cubicBezTo>
                      <a:pt x="50" y="433"/>
                      <a:pt x="55" y="433"/>
                      <a:pt x="59" y="433"/>
                    </a:cubicBezTo>
                    <a:cubicBezTo>
                      <a:pt x="81" y="433"/>
                      <a:pt x="100" y="418"/>
                      <a:pt x="108" y="395"/>
                    </a:cubicBezTo>
                    <a:cubicBezTo>
                      <a:pt x="152" y="288"/>
                      <a:pt x="188" y="172"/>
                      <a:pt x="233" y="65"/>
                    </a:cubicBezTo>
                    <a:cubicBezTo>
                      <a:pt x="242" y="39"/>
                      <a:pt x="224" y="3"/>
                      <a:pt x="197" y="3"/>
                    </a:cubicBezTo>
                    <a:cubicBezTo>
                      <a:pt x="191" y="1"/>
                      <a:pt x="185" y="1"/>
                      <a:pt x="17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3" name="Google Shape;1283;p25"/>
              <p:cNvSpPr/>
              <p:nvPr/>
            </p:nvSpPr>
            <p:spPr>
              <a:xfrm>
                <a:off x="7324283" y="3659807"/>
                <a:ext cx="19255" cy="48138"/>
              </a:xfrm>
              <a:custGeom>
                <a:avLst/>
                <a:gdLst/>
                <a:ahLst/>
                <a:cxnLst/>
                <a:rect l="l" t="t" r="r" b="b"/>
                <a:pathLst>
                  <a:path w="152" h="380" extrusionOk="0">
                    <a:moveTo>
                      <a:pt x="90" y="1"/>
                    </a:moveTo>
                    <a:cubicBezTo>
                      <a:pt x="65" y="1"/>
                      <a:pt x="51" y="17"/>
                      <a:pt x="36" y="39"/>
                    </a:cubicBezTo>
                    <a:cubicBezTo>
                      <a:pt x="9" y="137"/>
                      <a:pt x="0" y="235"/>
                      <a:pt x="9" y="333"/>
                    </a:cubicBezTo>
                    <a:cubicBezTo>
                      <a:pt x="16" y="363"/>
                      <a:pt x="42" y="380"/>
                      <a:pt x="66" y="380"/>
                    </a:cubicBezTo>
                    <a:cubicBezTo>
                      <a:pt x="71" y="380"/>
                      <a:pt x="76" y="379"/>
                      <a:pt x="80" y="378"/>
                    </a:cubicBezTo>
                    <a:cubicBezTo>
                      <a:pt x="107" y="369"/>
                      <a:pt x="125" y="342"/>
                      <a:pt x="116" y="306"/>
                    </a:cubicBezTo>
                    <a:lnTo>
                      <a:pt x="116" y="306"/>
                    </a:lnTo>
                    <a:cubicBezTo>
                      <a:pt x="116" y="303"/>
                      <a:pt x="116" y="300"/>
                      <a:pt x="116" y="297"/>
                    </a:cubicBezTo>
                    <a:cubicBezTo>
                      <a:pt x="116" y="297"/>
                      <a:pt x="116" y="288"/>
                      <a:pt x="116" y="280"/>
                    </a:cubicBezTo>
                    <a:cubicBezTo>
                      <a:pt x="116" y="271"/>
                      <a:pt x="116" y="262"/>
                      <a:pt x="116" y="253"/>
                    </a:cubicBezTo>
                    <a:cubicBezTo>
                      <a:pt x="116" y="226"/>
                      <a:pt x="116" y="208"/>
                      <a:pt x="116" y="181"/>
                    </a:cubicBezTo>
                    <a:cubicBezTo>
                      <a:pt x="116" y="172"/>
                      <a:pt x="116" y="164"/>
                      <a:pt x="116" y="164"/>
                    </a:cubicBezTo>
                    <a:cubicBezTo>
                      <a:pt x="125" y="155"/>
                      <a:pt x="125" y="146"/>
                      <a:pt x="125" y="128"/>
                    </a:cubicBezTo>
                    <a:cubicBezTo>
                      <a:pt x="134" y="110"/>
                      <a:pt x="134" y="83"/>
                      <a:pt x="143" y="65"/>
                    </a:cubicBezTo>
                    <a:cubicBezTo>
                      <a:pt x="152" y="39"/>
                      <a:pt x="134" y="3"/>
                      <a:pt x="107" y="3"/>
                    </a:cubicBezTo>
                    <a:cubicBezTo>
                      <a:pt x="101" y="1"/>
                      <a:pt x="95" y="1"/>
                      <a:pt x="9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4" name="Google Shape;1284;p25"/>
              <p:cNvSpPr/>
              <p:nvPr/>
            </p:nvSpPr>
            <p:spPr>
              <a:xfrm>
                <a:off x="7405611" y="3682736"/>
                <a:ext cx="18242" cy="40157"/>
              </a:xfrm>
              <a:custGeom>
                <a:avLst/>
                <a:gdLst/>
                <a:ahLst/>
                <a:cxnLst/>
                <a:rect l="l" t="t" r="r" b="b"/>
                <a:pathLst>
                  <a:path w="144" h="317" extrusionOk="0">
                    <a:moveTo>
                      <a:pt x="99" y="0"/>
                    </a:moveTo>
                    <a:cubicBezTo>
                      <a:pt x="90" y="0"/>
                      <a:pt x="72" y="0"/>
                      <a:pt x="63" y="9"/>
                    </a:cubicBezTo>
                    <a:cubicBezTo>
                      <a:pt x="45" y="9"/>
                      <a:pt x="36" y="27"/>
                      <a:pt x="36" y="36"/>
                    </a:cubicBezTo>
                    <a:cubicBezTo>
                      <a:pt x="27" y="107"/>
                      <a:pt x="18" y="179"/>
                      <a:pt x="0" y="250"/>
                    </a:cubicBezTo>
                    <a:cubicBezTo>
                      <a:pt x="0" y="259"/>
                      <a:pt x="0" y="277"/>
                      <a:pt x="9" y="286"/>
                    </a:cubicBezTo>
                    <a:cubicBezTo>
                      <a:pt x="18" y="304"/>
                      <a:pt x="27" y="313"/>
                      <a:pt x="45" y="313"/>
                    </a:cubicBezTo>
                    <a:cubicBezTo>
                      <a:pt x="48" y="316"/>
                      <a:pt x="52" y="317"/>
                      <a:pt x="56" y="317"/>
                    </a:cubicBezTo>
                    <a:cubicBezTo>
                      <a:pt x="65" y="317"/>
                      <a:pt x="75" y="313"/>
                      <a:pt x="81" y="313"/>
                    </a:cubicBezTo>
                    <a:cubicBezTo>
                      <a:pt x="99" y="304"/>
                      <a:pt x="108" y="286"/>
                      <a:pt x="108" y="277"/>
                    </a:cubicBezTo>
                    <a:cubicBezTo>
                      <a:pt x="116" y="206"/>
                      <a:pt x="125" y="134"/>
                      <a:pt x="143" y="63"/>
                    </a:cubicBezTo>
                    <a:cubicBezTo>
                      <a:pt x="143" y="54"/>
                      <a:pt x="143" y="36"/>
                      <a:pt x="134" y="27"/>
                    </a:cubicBezTo>
                    <a:cubicBezTo>
                      <a:pt x="125" y="9"/>
                      <a:pt x="116" y="0"/>
                      <a:pt x="9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5" name="Google Shape;1285;p25"/>
              <p:cNvSpPr/>
              <p:nvPr/>
            </p:nvSpPr>
            <p:spPr>
              <a:xfrm>
                <a:off x="7378501" y="3595328"/>
                <a:ext cx="18242" cy="40411"/>
              </a:xfrm>
              <a:custGeom>
                <a:avLst/>
                <a:gdLst/>
                <a:ahLst/>
                <a:cxnLst/>
                <a:rect l="l" t="t" r="r" b="b"/>
                <a:pathLst>
                  <a:path w="144" h="319" extrusionOk="0">
                    <a:moveTo>
                      <a:pt x="87" y="0"/>
                    </a:moveTo>
                    <a:cubicBezTo>
                      <a:pt x="65" y="0"/>
                      <a:pt x="43" y="12"/>
                      <a:pt x="36" y="39"/>
                    </a:cubicBezTo>
                    <a:cubicBezTo>
                      <a:pt x="27" y="111"/>
                      <a:pt x="18" y="182"/>
                      <a:pt x="9" y="244"/>
                    </a:cubicBezTo>
                    <a:cubicBezTo>
                      <a:pt x="0" y="262"/>
                      <a:pt x="0" y="280"/>
                      <a:pt x="9" y="289"/>
                    </a:cubicBezTo>
                    <a:cubicBezTo>
                      <a:pt x="18" y="298"/>
                      <a:pt x="27" y="316"/>
                      <a:pt x="45" y="316"/>
                    </a:cubicBezTo>
                    <a:cubicBezTo>
                      <a:pt x="50" y="317"/>
                      <a:pt x="55" y="318"/>
                      <a:pt x="60" y="318"/>
                    </a:cubicBezTo>
                    <a:cubicBezTo>
                      <a:pt x="83" y="318"/>
                      <a:pt x="107" y="302"/>
                      <a:pt x="107" y="280"/>
                    </a:cubicBezTo>
                    <a:cubicBezTo>
                      <a:pt x="125" y="209"/>
                      <a:pt x="134" y="137"/>
                      <a:pt x="143" y="66"/>
                    </a:cubicBezTo>
                    <a:cubicBezTo>
                      <a:pt x="143" y="48"/>
                      <a:pt x="143" y="39"/>
                      <a:pt x="134" y="21"/>
                    </a:cubicBezTo>
                    <a:cubicBezTo>
                      <a:pt x="134" y="12"/>
                      <a:pt x="116" y="3"/>
                      <a:pt x="107" y="3"/>
                    </a:cubicBezTo>
                    <a:cubicBezTo>
                      <a:pt x="101" y="1"/>
                      <a:pt x="94" y="0"/>
                      <a:pt x="8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6" name="Google Shape;1286;p25"/>
              <p:cNvSpPr/>
              <p:nvPr/>
            </p:nvSpPr>
            <p:spPr>
              <a:xfrm>
                <a:off x="7309588" y="3598622"/>
                <a:ext cx="18115" cy="25463"/>
              </a:xfrm>
              <a:custGeom>
                <a:avLst/>
                <a:gdLst/>
                <a:ahLst/>
                <a:cxnLst/>
                <a:rect l="l" t="t" r="r" b="b"/>
                <a:pathLst>
                  <a:path w="143" h="201" extrusionOk="0">
                    <a:moveTo>
                      <a:pt x="87" y="0"/>
                    </a:moveTo>
                    <a:cubicBezTo>
                      <a:pt x="78" y="0"/>
                      <a:pt x="69" y="4"/>
                      <a:pt x="63" y="4"/>
                    </a:cubicBezTo>
                    <a:cubicBezTo>
                      <a:pt x="45" y="13"/>
                      <a:pt x="45" y="31"/>
                      <a:pt x="36" y="40"/>
                    </a:cubicBezTo>
                    <a:cubicBezTo>
                      <a:pt x="27" y="67"/>
                      <a:pt x="18" y="102"/>
                      <a:pt x="9" y="129"/>
                    </a:cubicBezTo>
                    <a:cubicBezTo>
                      <a:pt x="0" y="147"/>
                      <a:pt x="0" y="165"/>
                      <a:pt x="9" y="174"/>
                    </a:cubicBezTo>
                    <a:cubicBezTo>
                      <a:pt x="18" y="183"/>
                      <a:pt x="27" y="192"/>
                      <a:pt x="45" y="200"/>
                    </a:cubicBezTo>
                    <a:cubicBezTo>
                      <a:pt x="54" y="200"/>
                      <a:pt x="72" y="200"/>
                      <a:pt x="89" y="192"/>
                    </a:cubicBezTo>
                    <a:cubicBezTo>
                      <a:pt x="98" y="183"/>
                      <a:pt x="107" y="174"/>
                      <a:pt x="107" y="156"/>
                    </a:cubicBezTo>
                    <a:cubicBezTo>
                      <a:pt x="116" y="129"/>
                      <a:pt x="134" y="102"/>
                      <a:pt x="143" y="67"/>
                    </a:cubicBezTo>
                    <a:cubicBezTo>
                      <a:pt x="143" y="58"/>
                      <a:pt x="143" y="40"/>
                      <a:pt x="134" y="31"/>
                    </a:cubicBezTo>
                    <a:cubicBezTo>
                      <a:pt x="125" y="13"/>
                      <a:pt x="116" y="4"/>
                      <a:pt x="98" y="4"/>
                    </a:cubicBezTo>
                    <a:cubicBezTo>
                      <a:pt x="95" y="1"/>
                      <a:pt x="91" y="0"/>
                      <a:pt x="8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7" name="Google Shape;1287;p25"/>
              <p:cNvSpPr/>
              <p:nvPr/>
            </p:nvSpPr>
            <p:spPr>
              <a:xfrm>
                <a:off x="7469964" y="3541490"/>
                <a:ext cx="13681" cy="40791"/>
              </a:xfrm>
              <a:custGeom>
                <a:avLst/>
                <a:gdLst/>
                <a:ahLst/>
                <a:cxnLst/>
                <a:rect l="l" t="t" r="r" b="b"/>
                <a:pathLst>
                  <a:path w="108" h="322" extrusionOk="0">
                    <a:moveTo>
                      <a:pt x="54" y="0"/>
                    </a:moveTo>
                    <a:cubicBezTo>
                      <a:pt x="28" y="0"/>
                      <a:pt x="1" y="27"/>
                      <a:pt x="1" y="54"/>
                    </a:cubicBezTo>
                    <a:lnTo>
                      <a:pt x="1" y="268"/>
                    </a:lnTo>
                    <a:cubicBezTo>
                      <a:pt x="1" y="295"/>
                      <a:pt x="28" y="321"/>
                      <a:pt x="54" y="321"/>
                    </a:cubicBezTo>
                    <a:cubicBezTo>
                      <a:pt x="81" y="321"/>
                      <a:pt x="108" y="295"/>
                      <a:pt x="108" y="268"/>
                    </a:cubicBezTo>
                    <a:lnTo>
                      <a:pt x="108" y="54"/>
                    </a:lnTo>
                    <a:cubicBezTo>
                      <a:pt x="108" y="27"/>
                      <a:pt x="81" y="0"/>
                      <a:pt x="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8" name="Google Shape;1288;p25"/>
              <p:cNvSpPr/>
              <p:nvPr/>
            </p:nvSpPr>
            <p:spPr>
              <a:xfrm>
                <a:off x="7405611" y="3538069"/>
                <a:ext cx="21535" cy="36737"/>
              </a:xfrm>
              <a:custGeom>
                <a:avLst/>
                <a:gdLst/>
                <a:ahLst/>
                <a:cxnLst/>
                <a:rect l="l" t="t" r="r" b="b"/>
                <a:pathLst>
                  <a:path w="170" h="290" extrusionOk="0">
                    <a:moveTo>
                      <a:pt x="40" y="148"/>
                    </a:moveTo>
                    <a:cubicBezTo>
                      <a:pt x="36" y="153"/>
                      <a:pt x="36" y="154"/>
                      <a:pt x="36" y="161"/>
                    </a:cubicBezTo>
                    <a:cubicBezTo>
                      <a:pt x="38" y="157"/>
                      <a:pt x="39" y="152"/>
                      <a:pt x="40" y="148"/>
                    </a:cubicBezTo>
                    <a:close/>
                    <a:moveTo>
                      <a:pt x="108" y="1"/>
                    </a:moveTo>
                    <a:cubicBezTo>
                      <a:pt x="81" y="1"/>
                      <a:pt x="54" y="27"/>
                      <a:pt x="54" y="54"/>
                    </a:cubicBezTo>
                    <a:cubicBezTo>
                      <a:pt x="54" y="65"/>
                      <a:pt x="54" y="72"/>
                      <a:pt x="54" y="81"/>
                    </a:cubicBezTo>
                    <a:cubicBezTo>
                      <a:pt x="54" y="103"/>
                      <a:pt x="48" y="126"/>
                      <a:pt x="40" y="148"/>
                    </a:cubicBezTo>
                    <a:lnTo>
                      <a:pt x="40" y="148"/>
                    </a:lnTo>
                    <a:cubicBezTo>
                      <a:pt x="42" y="147"/>
                      <a:pt x="43" y="145"/>
                      <a:pt x="45" y="143"/>
                    </a:cubicBezTo>
                    <a:lnTo>
                      <a:pt x="45" y="143"/>
                    </a:lnTo>
                    <a:cubicBezTo>
                      <a:pt x="36" y="170"/>
                      <a:pt x="18" y="188"/>
                      <a:pt x="9" y="206"/>
                    </a:cubicBezTo>
                    <a:cubicBezTo>
                      <a:pt x="0" y="215"/>
                      <a:pt x="0" y="232"/>
                      <a:pt x="0" y="250"/>
                    </a:cubicBezTo>
                    <a:cubicBezTo>
                      <a:pt x="0" y="259"/>
                      <a:pt x="9" y="277"/>
                      <a:pt x="27" y="277"/>
                    </a:cubicBezTo>
                    <a:cubicBezTo>
                      <a:pt x="34" y="283"/>
                      <a:pt x="44" y="290"/>
                      <a:pt x="53" y="290"/>
                    </a:cubicBezTo>
                    <a:cubicBezTo>
                      <a:pt x="57" y="290"/>
                      <a:pt x="60" y="289"/>
                      <a:pt x="63" y="286"/>
                    </a:cubicBezTo>
                    <a:cubicBezTo>
                      <a:pt x="81" y="286"/>
                      <a:pt x="90" y="277"/>
                      <a:pt x="99" y="259"/>
                    </a:cubicBezTo>
                    <a:cubicBezTo>
                      <a:pt x="143" y="206"/>
                      <a:pt x="170" y="125"/>
                      <a:pt x="170" y="54"/>
                    </a:cubicBezTo>
                    <a:cubicBezTo>
                      <a:pt x="161" y="27"/>
                      <a:pt x="143" y="1"/>
                      <a:pt x="10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9" name="Google Shape;1289;p25"/>
              <p:cNvSpPr/>
              <p:nvPr/>
            </p:nvSpPr>
            <p:spPr>
              <a:xfrm>
                <a:off x="7555852" y="3552764"/>
                <a:ext cx="19382" cy="44464"/>
              </a:xfrm>
              <a:custGeom>
                <a:avLst/>
                <a:gdLst/>
                <a:ahLst/>
                <a:cxnLst/>
                <a:rect l="l" t="t" r="r" b="b"/>
                <a:pathLst>
                  <a:path w="153" h="351" extrusionOk="0">
                    <a:moveTo>
                      <a:pt x="108" y="0"/>
                    </a:moveTo>
                    <a:cubicBezTo>
                      <a:pt x="72" y="0"/>
                      <a:pt x="54" y="18"/>
                      <a:pt x="46" y="45"/>
                    </a:cubicBezTo>
                    <a:cubicBezTo>
                      <a:pt x="10" y="125"/>
                      <a:pt x="1" y="224"/>
                      <a:pt x="10" y="313"/>
                    </a:cubicBezTo>
                    <a:cubicBezTo>
                      <a:pt x="17" y="335"/>
                      <a:pt x="43" y="351"/>
                      <a:pt x="66" y="351"/>
                    </a:cubicBezTo>
                    <a:cubicBezTo>
                      <a:pt x="71" y="351"/>
                      <a:pt x="77" y="350"/>
                      <a:pt x="81" y="348"/>
                    </a:cubicBezTo>
                    <a:cubicBezTo>
                      <a:pt x="108" y="339"/>
                      <a:pt x="126" y="313"/>
                      <a:pt x="117" y="286"/>
                    </a:cubicBezTo>
                    <a:lnTo>
                      <a:pt x="117" y="277"/>
                    </a:lnTo>
                    <a:cubicBezTo>
                      <a:pt x="117" y="268"/>
                      <a:pt x="117" y="268"/>
                      <a:pt x="117" y="259"/>
                    </a:cubicBezTo>
                    <a:cubicBezTo>
                      <a:pt x="117" y="250"/>
                      <a:pt x="117" y="241"/>
                      <a:pt x="117" y="232"/>
                    </a:cubicBezTo>
                    <a:cubicBezTo>
                      <a:pt x="117" y="215"/>
                      <a:pt x="117" y="197"/>
                      <a:pt x="117" y="179"/>
                    </a:cubicBezTo>
                    <a:cubicBezTo>
                      <a:pt x="117" y="170"/>
                      <a:pt x="117" y="170"/>
                      <a:pt x="117" y="170"/>
                    </a:cubicBezTo>
                    <a:cubicBezTo>
                      <a:pt x="117" y="170"/>
                      <a:pt x="117" y="161"/>
                      <a:pt x="117" y="161"/>
                    </a:cubicBezTo>
                    <a:cubicBezTo>
                      <a:pt x="126" y="152"/>
                      <a:pt x="126" y="134"/>
                      <a:pt x="126" y="125"/>
                    </a:cubicBezTo>
                    <a:cubicBezTo>
                      <a:pt x="135" y="108"/>
                      <a:pt x="135" y="90"/>
                      <a:pt x="144" y="72"/>
                    </a:cubicBezTo>
                    <a:cubicBezTo>
                      <a:pt x="153" y="63"/>
                      <a:pt x="144" y="36"/>
                      <a:pt x="144" y="27"/>
                    </a:cubicBezTo>
                    <a:cubicBezTo>
                      <a:pt x="135" y="18"/>
                      <a:pt x="117" y="9"/>
                      <a:pt x="10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0" name="Google Shape;1290;p25"/>
              <p:cNvSpPr/>
              <p:nvPr/>
            </p:nvSpPr>
            <p:spPr>
              <a:xfrm>
                <a:off x="7644020" y="3557324"/>
                <a:ext cx="14821" cy="44211"/>
              </a:xfrm>
              <a:custGeom>
                <a:avLst/>
                <a:gdLst/>
                <a:ahLst/>
                <a:cxnLst/>
                <a:rect l="l" t="t" r="r" b="b"/>
                <a:pathLst>
                  <a:path w="117" h="349" extrusionOk="0">
                    <a:moveTo>
                      <a:pt x="63" y="0"/>
                    </a:moveTo>
                    <a:cubicBezTo>
                      <a:pt x="28" y="0"/>
                      <a:pt x="1" y="18"/>
                      <a:pt x="1" y="54"/>
                    </a:cubicBezTo>
                    <a:lnTo>
                      <a:pt x="1" y="295"/>
                    </a:lnTo>
                    <a:cubicBezTo>
                      <a:pt x="1" y="321"/>
                      <a:pt x="28" y="348"/>
                      <a:pt x="63" y="348"/>
                    </a:cubicBezTo>
                    <a:cubicBezTo>
                      <a:pt x="90" y="348"/>
                      <a:pt x="117" y="321"/>
                      <a:pt x="117" y="295"/>
                    </a:cubicBezTo>
                    <a:lnTo>
                      <a:pt x="117" y="54"/>
                    </a:lnTo>
                    <a:cubicBezTo>
                      <a:pt x="117" y="27"/>
                      <a:pt x="90"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1" name="Google Shape;1291;p25"/>
              <p:cNvSpPr/>
              <p:nvPr/>
            </p:nvSpPr>
            <p:spPr>
              <a:xfrm>
                <a:off x="7720914" y="3579873"/>
                <a:ext cx="13681" cy="36357"/>
              </a:xfrm>
              <a:custGeom>
                <a:avLst/>
                <a:gdLst/>
                <a:ahLst/>
                <a:cxnLst/>
                <a:rect l="l" t="t" r="r" b="b"/>
                <a:pathLst>
                  <a:path w="108" h="287" extrusionOk="0">
                    <a:moveTo>
                      <a:pt x="54" y="1"/>
                    </a:moveTo>
                    <a:cubicBezTo>
                      <a:pt x="27" y="1"/>
                      <a:pt x="0" y="27"/>
                      <a:pt x="0" y="54"/>
                    </a:cubicBezTo>
                    <a:lnTo>
                      <a:pt x="0" y="233"/>
                    </a:lnTo>
                    <a:cubicBezTo>
                      <a:pt x="0" y="259"/>
                      <a:pt x="27" y="286"/>
                      <a:pt x="54" y="286"/>
                    </a:cubicBezTo>
                    <a:cubicBezTo>
                      <a:pt x="81" y="286"/>
                      <a:pt x="107" y="268"/>
                      <a:pt x="107" y="233"/>
                    </a:cubicBezTo>
                    <a:lnTo>
                      <a:pt x="107" y="54"/>
                    </a:lnTo>
                    <a:cubicBezTo>
                      <a:pt x="107" y="27"/>
                      <a:pt x="81" y="1"/>
                      <a:pt x="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2" name="Google Shape;1292;p25"/>
              <p:cNvSpPr/>
              <p:nvPr/>
            </p:nvSpPr>
            <p:spPr>
              <a:xfrm>
                <a:off x="7584101" y="3496012"/>
                <a:ext cx="19382" cy="44718"/>
              </a:xfrm>
              <a:custGeom>
                <a:avLst/>
                <a:gdLst/>
                <a:ahLst/>
                <a:cxnLst/>
                <a:rect l="l" t="t" r="r" b="b"/>
                <a:pathLst>
                  <a:path w="153" h="353" extrusionOk="0">
                    <a:moveTo>
                      <a:pt x="78" y="0"/>
                    </a:moveTo>
                    <a:cubicBezTo>
                      <a:pt x="73" y="0"/>
                      <a:pt x="68" y="1"/>
                      <a:pt x="63" y="2"/>
                    </a:cubicBezTo>
                    <a:cubicBezTo>
                      <a:pt x="37" y="11"/>
                      <a:pt x="28" y="38"/>
                      <a:pt x="28" y="74"/>
                    </a:cubicBezTo>
                    <a:cubicBezTo>
                      <a:pt x="28" y="83"/>
                      <a:pt x="28" y="83"/>
                      <a:pt x="28" y="92"/>
                    </a:cubicBezTo>
                    <a:cubicBezTo>
                      <a:pt x="37" y="101"/>
                      <a:pt x="37" y="109"/>
                      <a:pt x="37" y="118"/>
                    </a:cubicBezTo>
                    <a:cubicBezTo>
                      <a:pt x="37" y="136"/>
                      <a:pt x="37" y="163"/>
                      <a:pt x="28" y="181"/>
                    </a:cubicBezTo>
                    <a:cubicBezTo>
                      <a:pt x="28" y="190"/>
                      <a:pt x="28" y="190"/>
                      <a:pt x="28" y="199"/>
                    </a:cubicBezTo>
                    <a:cubicBezTo>
                      <a:pt x="28" y="208"/>
                      <a:pt x="28" y="217"/>
                      <a:pt x="19" y="225"/>
                    </a:cubicBezTo>
                    <a:cubicBezTo>
                      <a:pt x="19" y="243"/>
                      <a:pt x="10" y="261"/>
                      <a:pt x="1" y="279"/>
                    </a:cubicBezTo>
                    <a:cubicBezTo>
                      <a:pt x="1" y="297"/>
                      <a:pt x="1" y="315"/>
                      <a:pt x="10" y="324"/>
                    </a:cubicBezTo>
                    <a:cubicBezTo>
                      <a:pt x="19" y="333"/>
                      <a:pt x="28" y="350"/>
                      <a:pt x="37" y="350"/>
                    </a:cubicBezTo>
                    <a:cubicBezTo>
                      <a:pt x="43" y="352"/>
                      <a:pt x="49" y="353"/>
                      <a:pt x="55" y="353"/>
                    </a:cubicBezTo>
                    <a:cubicBezTo>
                      <a:pt x="81" y="353"/>
                      <a:pt x="101" y="337"/>
                      <a:pt x="108" y="315"/>
                    </a:cubicBezTo>
                    <a:cubicBezTo>
                      <a:pt x="144" y="225"/>
                      <a:pt x="153" y="136"/>
                      <a:pt x="135" y="38"/>
                    </a:cubicBezTo>
                    <a:cubicBezTo>
                      <a:pt x="127" y="16"/>
                      <a:pt x="102" y="0"/>
                      <a:pt x="7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3" name="Google Shape;1293;p25"/>
              <p:cNvSpPr/>
              <p:nvPr/>
            </p:nvSpPr>
            <p:spPr>
              <a:xfrm>
                <a:off x="7507334" y="3504120"/>
                <a:ext cx="14821" cy="28376"/>
              </a:xfrm>
              <a:custGeom>
                <a:avLst/>
                <a:gdLst/>
                <a:ahLst/>
                <a:cxnLst/>
                <a:rect l="l" t="t" r="r" b="b"/>
                <a:pathLst>
                  <a:path w="117" h="224" extrusionOk="0">
                    <a:moveTo>
                      <a:pt x="63" y="1"/>
                    </a:moveTo>
                    <a:cubicBezTo>
                      <a:pt x="45" y="1"/>
                      <a:pt x="27" y="1"/>
                      <a:pt x="18" y="10"/>
                    </a:cubicBezTo>
                    <a:cubicBezTo>
                      <a:pt x="9" y="28"/>
                      <a:pt x="0" y="37"/>
                      <a:pt x="0" y="54"/>
                    </a:cubicBezTo>
                    <a:lnTo>
                      <a:pt x="0" y="170"/>
                    </a:lnTo>
                    <a:cubicBezTo>
                      <a:pt x="0" y="188"/>
                      <a:pt x="9" y="197"/>
                      <a:pt x="18" y="206"/>
                    </a:cubicBezTo>
                    <a:cubicBezTo>
                      <a:pt x="27" y="224"/>
                      <a:pt x="45" y="224"/>
                      <a:pt x="63" y="224"/>
                    </a:cubicBezTo>
                    <a:cubicBezTo>
                      <a:pt x="72" y="224"/>
                      <a:pt x="90" y="224"/>
                      <a:pt x="98" y="206"/>
                    </a:cubicBezTo>
                    <a:cubicBezTo>
                      <a:pt x="107" y="197"/>
                      <a:pt x="116" y="188"/>
                      <a:pt x="116" y="170"/>
                    </a:cubicBezTo>
                    <a:lnTo>
                      <a:pt x="116" y="54"/>
                    </a:lnTo>
                    <a:cubicBezTo>
                      <a:pt x="116" y="37"/>
                      <a:pt x="107" y="19"/>
                      <a:pt x="98" y="10"/>
                    </a:cubicBezTo>
                    <a:cubicBezTo>
                      <a:pt x="90" y="1"/>
                      <a:pt x="72"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4" name="Google Shape;1294;p25"/>
              <p:cNvSpPr/>
              <p:nvPr/>
            </p:nvSpPr>
            <p:spPr>
              <a:xfrm>
                <a:off x="7705080" y="3518814"/>
                <a:ext cx="18242" cy="25083"/>
              </a:xfrm>
              <a:custGeom>
                <a:avLst/>
                <a:gdLst/>
                <a:ahLst/>
                <a:cxnLst/>
                <a:rect l="l" t="t" r="r" b="b"/>
                <a:pathLst>
                  <a:path w="144" h="198" extrusionOk="0">
                    <a:moveTo>
                      <a:pt x="99" y="1"/>
                    </a:moveTo>
                    <a:cubicBezTo>
                      <a:pt x="90" y="1"/>
                      <a:pt x="72" y="1"/>
                      <a:pt x="63" y="10"/>
                    </a:cubicBezTo>
                    <a:cubicBezTo>
                      <a:pt x="27" y="19"/>
                      <a:pt x="9" y="45"/>
                      <a:pt x="1" y="81"/>
                    </a:cubicBezTo>
                    <a:cubicBezTo>
                      <a:pt x="1" y="90"/>
                      <a:pt x="1" y="108"/>
                      <a:pt x="1" y="117"/>
                    </a:cubicBezTo>
                    <a:cubicBezTo>
                      <a:pt x="1" y="144"/>
                      <a:pt x="1" y="153"/>
                      <a:pt x="9" y="170"/>
                    </a:cubicBezTo>
                    <a:cubicBezTo>
                      <a:pt x="18" y="179"/>
                      <a:pt x="36" y="197"/>
                      <a:pt x="45" y="197"/>
                    </a:cubicBezTo>
                    <a:cubicBezTo>
                      <a:pt x="63" y="197"/>
                      <a:pt x="72" y="197"/>
                      <a:pt x="90" y="188"/>
                    </a:cubicBezTo>
                    <a:cubicBezTo>
                      <a:pt x="99" y="179"/>
                      <a:pt x="108" y="170"/>
                      <a:pt x="117" y="161"/>
                    </a:cubicBezTo>
                    <a:cubicBezTo>
                      <a:pt x="117" y="144"/>
                      <a:pt x="117" y="126"/>
                      <a:pt x="108" y="117"/>
                    </a:cubicBezTo>
                    <a:cubicBezTo>
                      <a:pt x="108" y="115"/>
                      <a:pt x="108" y="112"/>
                      <a:pt x="108" y="108"/>
                    </a:cubicBezTo>
                    <a:cubicBezTo>
                      <a:pt x="108" y="108"/>
                      <a:pt x="117" y="99"/>
                      <a:pt x="117" y="99"/>
                    </a:cubicBezTo>
                    <a:cubicBezTo>
                      <a:pt x="108" y="99"/>
                      <a:pt x="108" y="108"/>
                      <a:pt x="108" y="108"/>
                    </a:cubicBezTo>
                    <a:lnTo>
                      <a:pt x="108" y="108"/>
                    </a:lnTo>
                    <a:cubicBezTo>
                      <a:pt x="108" y="99"/>
                      <a:pt x="108" y="99"/>
                      <a:pt x="117" y="99"/>
                    </a:cubicBezTo>
                    <a:cubicBezTo>
                      <a:pt x="125" y="90"/>
                      <a:pt x="134" y="81"/>
                      <a:pt x="134" y="63"/>
                    </a:cubicBezTo>
                    <a:cubicBezTo>
                      <a:pt x="143" y="54"/>
                      <a:pt x="143" y="37"/>
                      <a:pt x="134" y="28"/>
                    </a:cubicBezTo>
                    <a:cubicBezTo>
                      <a:pt x="125" y="10"/>
                      <a:pt x="117" y="1"/>
                      <a:pt x="9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5" name="Google Shape;1295;p25"/>
              <p:cNvSpPr/>
              <p:nvPr/>
            </p:nvSpPr>
            <p:spPr>
              <a:xfrm>
                <a:off x="7830492" y="3640679"/>
                <a:ext cx="13681" cy="40031"/>
              </a:xfrm>
              <a:custGeom>
                <a:avLst/>
                <a:gdLst/>
                <a:ahLst/>
                <a:cxnLst/>
                <a:rect l="l" t="t" r="r" b="b"/>
                <a:pathLst>
                  <a:path w="108" h="316" extrusionOk="0">
                    <a:moveTo>
                      <a:pt x="65" y="1"/>
                    </a:moveTo>
                    <a:cubicBezTo>
                      <a:pt x="62" y="1"/>
                      <a:pt x="58" y="1"/>
                      <a:pt x="54" y="2"/>
                    </a:cubicBezTo>
                    <a:cubicBezTo>
                      <a:pt x="28" y="2"/>
                      <a:pt x="1" y="20"/>
                      <a:pt x="1" y="56"/>
                    </a:cubicBezTo>
                    <a:lnTo>
                      <a:pt x="1" y="261"/>
                    </a:lnTo>
                    <a:cubicBezTo>
                      <a:pt x="1" y="285"/>
                      <a:pt x="22" y="316"/>
                      <a:pt x="46" y="316"/>
                    </a:cubicBezTo>
                    <a:cubicBezTo>
                      <a:pt x="49" y="316"/>
                      <a:pt x="51" y="316"/>
                      <a:pt x="54" y="315"/>
                    </a:cubicBezTo>
                    <a:cubicBezTo>
                      <a:pt x="90" y="315"/>
                      <a:pt x="108" y="297"/>
                      <a:pt x="108" y="261"/>
                    </a:cubicBezTo>
                    <a:lnTo>
                      <a:pt x="108" y="56"/>
                    </a:lnTo>
                    <a:cubicBezTo>
                      <a:pt x="108" y="32"/>
                      <a:pt x="94" y="1"/>
                      <a:pt x="6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6" name="Google Shape;1296;p25"/>
              <p:cNvSpPr/>
              <p:nvPr/>
            </p:nvSpPr>
            <p:spPr>
              <a:xfrm>
                <a:off x="7894971" y="3682483"/>
                <a:ext cx="19255" cy="40537"/>
              </a:xfrm>
              <a:custGeom>
                <a:avLst/>
                <a:gdLst/>
                <a:ahLst/>
                <a:cxnLst/>
                <a:rect l="l" t="t" r="r" b="b"/>
                <a:pathLst>
                  <a:path w="152" h="320" extrusionOk="0">
                    <a:moveTo>
                      <a:pt x="86" y="0"/>
                    </a:moveTo>
                    <a:cubicBezTo>
                      <a:pt x="81" y="0"/>
                      <a:pt x="76" y="1"/>
                      <a:pt x="72" y="2"/>
                    </a:cubicBezTo>
                    <a:cubicBezTo>
                      <a:pt x="45" y="11"/>
                      <a:pt x="27" y="38"/>
                      <a:pt x="36" y="65"/>
                    </a:cubicBezTo>
                    <a:lnTo>
                      <a:pt x="36" y="83"/>
                    </a:lnTo>
                    <a:cubicBezTo>
                      <a:pt x="36" y="92"/>
                      <a:pt x="36" y="101"/>
                      <a:pt x="36" y="109"/>
                    </a:cubicBezTo>
                    <a:cubicBezTo>
                      <a:pt x="36" y="127"/>
                      <a:pt x="36" y="145"/>
                      <a:pt x="36" y="163"/>
                    </a:cubicBezTo>
                    <a:cubicBezTo>
                      <a:pt x="36" y="163"/>
                      <a:pt x="36" y="172"/>
                      <a:pt x="36" y="172"/>
                    </a:cubicBezTo>
                    <a:cubicBezTo>
                      <a:pt x="36" y="181"/>
                      <a:pt x="27" y="190"/>
                      <a:pt x="27" y="199"/>
                    </a:cubicBezTo>
                    <a:cubicBezTo>
                      <a:pt x="27" y="208"/>
                      <a:pt x="27" y="216"/>
                      <a:pt x="18" y="225"/>
                    </a:cubicBezTo>
                    <a:cubicBezTo>
                      <a:pt x="18" y="225"/>
                      <a:pt x="18" y="225"/>
                      <a:pt x="18" y="234"/>
                    </a:cubicBezTo>
                    <a:cubicBezTo>
                      <a:pt x="9" y="252"/>
                      <a:pt x="0" y="261"/>
                      <a:pt x="9" y="279"/>
                    </a:cubicBezTo>
                    <a:cubicBezTo>
                      <a:pt x="9" y="288"/>
                      <a:pt x="18" y="306"/>
                      <a:pt x="36" y="315"/>
                    </a:cubicBezTo>
                    <a:cubicBezTo>
                      <a:pt x="42" y="318"/>
                      <a:pt x="51" y="320"/>
                      <a:pt x="60" y="320"/>
                    </a:cubicBezTo>
                    <a:cubicBezTo>
                      <a:pt x="80" y="320"/>
                      <a:pt x="101" y="312"/>
                      <a:pt x="107" y="288"/>
                    </a:cubicBezTo>
                    <a:cubicBezTo>
                      <a:pt x="143" y="216"/>
                      <a:pt x="152" y="127"/>
                      <a:pt x="143" y="38"/>
                    </a:cubicBezTo>
                    <a:cubicBezTo>
                      <a:pt x="136" y="16"/>
                      <a:pt x="110" y="0"/>
                      <a:pt x="8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7" name="Google Shape;1297;p25"/>
              <p:cNvSpPr/>
              <p:nvPr/>
            </p:nvSpPr>
            <p:spPr>
              <a:xfrm>
                <a:off x="7758158" y="3689450"/>
                <a:ext cx="14821" cy="52192"/>
              </a:xfrm>
              <a:custGeom>
                <a:avLst/>
                <a:gdLst/>
                <a:ahLst/>
                <a:cxnLst/>
                <a:rect l="l" t="t" r="r" b="b"/>
                <a:pathLst>
                  <a:path w="117" h="412" extrusionOk="0">
                    <a:moveTo>
                      <a:pt x="54" y="1"/>
                    </a:moveTo>
                    <a:cubicBezTo>
                      <a:pt x="28" y="1"/>
                      <a:pt x="1" y="28"/>
                      <a:pt x="1" y="54"/>
                    </a:cubicBezTo>
                    <a:lnTo>
                      <a:pt x="1" y="358"/>
                    </a:lnTo>
                    <a:cubicBezTo>
                      <a:pt x="1" y="385"/>
                      <a:pt x="28" y="411"/>
                      <a:pt x="54" y="411"/>
                    </a:cubicBezTo>
                    <a:cubicBezTo>
                      <a:pt x="90" y="411"/>
                      <a:pt x="117" y="385"/>
                      <a:pt x="117" y="358"/>
                    </a:cubicBezTo>
                    <a:lnTo>
                      <a:pt x="117" y="54"/>
                    </a:lnTo>
                    <a:cubicBezTo>
                      <a:pt x="117" y="28"/>
                      <a:pt x="90" y="1"/>
                      <a:pt x="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8" name="Google Shape;1298;p25"/>
              <p:cNvSpPr/>
              <p:nvPr/>
            </p:nvSpPr>
            <p:spPr>
              <a:xfrm>
                <a:off x="7674550" y="3694010"/>
                <a:ext cx="14821" cy="32937"/>
              </a:xfrm>
              <a:custGeom>
                <a:avLst/>
                <a:gdLst/>
                <a:ahLst/>
                <a:cxnLst/>
                <a:rect l="l" t="t" r="r" b="b"/>
                <a:pathLst>
                  <a:path w="117" h="260" extrusionOk="0">
                    <a:moveTo>
                      <a:pt x="54" y="1"/>
                    </a:moveTo>
                    <a:cubicBezTo>
                      <a:pt x="27" y="1"/>
                      <a:pt x="1" y="18"/>
                      <a:pt x="1" y="54"/>
                    </a:cubicBezTo>
                    <a:lnTo>
                      <a:pt x="1" y="206"/>
                    </a:lnTo>
                    <a:cubicBezTo>
                      <a:pt x="1" y="233"/>
                      <a:pt x="27" y="259"/>
                      <a:pt x="54" y="259"/>
                    </a:cubicBezTo>
                    <a:cubicBezTo>
                      <a:pt x="90" y="259"/>
                      <a:pt x="117" y="233"/>
                      <a:pt x="117" y="206"/>
                    </a:cubicBezTo>
                    <a:lnTo>
                      <a:pt x="117" y="54"/>
                    </a:lnTo>
                    <a:cubicBezTo>
                      <a:pt x="117" y="27"/>
                      <a:pt x="90" y="1"/>
                      <a:pt x="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9" name="Google Shape;1299;p25"/>
              <p:cNvSpPr/>
              <p:nvPr/>
            </p:nvSpPr>
            <p:spPr>
              <a:xfrm>
                <a:off x="7590942" y="3689450"/>
                <a:ext cx="14821" cy="48772"/>
              </a:xfrm>
              <a:custGeom>
                <a:avLst/>
                <a:gdLst/>
                <a:ahLst/>
                <a:cxnLst/>
                <a:rect l="l" t="t" r="r" b="b"/>
                <a:pathLst>
                  <a:path w="117" h="385" extrusionOk="0">
                    <a:moveTo>
                      <a:pt x="63" y="1"/>
                    </a:moveTo>
                    <a:cubicBezTo>
                      <a:pt x="27" y="1"/>
                      <a:pt x="1" y="28"/>
                      <a:pt x="1" y="54"/>
                    </a:cubicBezTo>
                    <a:lnTo>
                      <a:pt x="1" y="331"/>
                    </a:lnTo>
                    <a:cubicBezTo>
                      <a:pt x="1" y="358"/>
                      <a:pt x="27" y="385"/>
                      <a:pt x="63" y="385"/>
                    </a:cubicBezTo>
                    <a:cubicBezTo>
                      <a:pt x="90" y="385"/>
                      <a:pt x="116" y="358"/>
                      <a:pt x="116" y="331"/>
                    </a:cubicBezTo>
                    <a:lnTo>
                      <a:pt x="116" y="54"/>
                    </a:lnTo>
                    <a:cubicBezTo>
                      <a:pt x="116" y="28"/>
                      <a:pt x="90"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0" name="Google Shape;1300;p25"/>
              <p:cNvSpPr/>
              <p:nvPr/>
            </p:nvSpPr>
            <p:spPr>
              <a:xfrm>
                <a:off x="7510754" y="3666901"/>
                <a:ext cx="18115" cy="33190"/>
              </a:xfrm>
              <a:custGeom>
                <a:avLst/>
                <a:gdLst/>
                <a:ahLst/>
                <a:cxnLst/>
                <a:rect l="l" t="t" r="r" b="b"/>
                <a:pathLst>
                  <a:path w="143" h="262" extrusionOk="0">
                    <a:moveTo>
                      <a:pt x="98" y="0"/>
                    </a:moveTo>
                    <a:cubicBezTo>
                      <a:pt x="71" y="0"/>
                      <a:pt x="36" y="9"/>
                      <a:pt x="36" y="45"/>
                    </a:cubicBezTo>
                    <a:cubicBezTo>
                      <a:pt x="27" y="90"/>
                      <a:pt x="9" y="143"/>
                      <a:pt x="0" y="188"/>
                    </a:cubicBezTo>
                    <a:cubicBezTo>
                      <a:pt x="0" y="206"/>
                      <a:pt x="0" y="224"/>
                      <a:pt x="9" y="232"/>
                    </a:cubicBezTo>
                    <a:cubicBezTo>
                      <a:pt x="18" y="241"/>
                      <a:pt x="27" y="250"/>
                      <a:pt x="45" y="259"/>
                    </a:cubicBezTo>
                    <a:cubicBezTo>
                      <a:pt x="49" y="261"/>
                      <a:pt x="54" y="262"/>
                      <a:pt x="59" y="262"/>
                    </a:cubicBezTo>
                    <a:cubicBezTo>
                      <a:pt x="80" y="262"/>
                      <a:pt x="100" y="246"/>
                      <a:pt x="107" y="224"/>
                    </a:cubicBezTo>
                    <a:cubicBezTo>
                      <a:pt x="116" y="170"/>
                      <a:pt x="125" y="116"/>
                      <a:pt x="134" y="72"/>
                    </a:cubicBezTo>
                    <a:cubicBezTo>
                      <a:pt x="143" y="54"/>
                      <a:pt x="143" y="45"/>
                      <a:pt x="134" y="27"/>
                    </a:cubicBezTo>
                    <a:cubicBezTo>
                      <a:pt x="125" y="18"/>
                      <a:pt x="116" y="9"/>
                      <a:pt x="9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1" name="Google Shape;1301;p25"/>
              <p:cNvSpPr/>
              <p:nvPr/>
            </p:nvSpPr>
            <p:spPr>
              <a:xfrm>
                <a:off x="7595502" y="3625097"/>
                <a:ext cx="13681" cy="32937"/>
              </a:xfrm>
              <a:custGeom>
                <a:avLst/>
                <a:gdLst/>
                <a:ahLst/>
                <a:cxnLst/>
                <a:rect l="l" t="t" r="r" b="b"/>
                <a:pathLst>
                  <a:path w="108" h="260" extrusionOk="0">
                    <a:moveTo>
                      <a:pt x="54" y="0"/>
                    </a:moveTo>
                    <a:cubicBezTo>
                      <a:pt x="27" y="0"/>
                      <a:pt x="0" y="27"/>
                      <a:pt x="0" y="54"/>
                    </a:cubicBezTo>
                    <a:lnTo>
                      <a:pt x="0" y="206"/>
                    </a:lnTo>
                    <a:cubicBezTo>
                      <a:pt x="0" y="232"/>
                      <a:pt x="27" y="259"/>
                      <a:pt x="54" y="259"/>
                    </a:cubicBezTo>
                    <a:cubicBezTo>
                      <a:pt x="80" y="259"/>
                      <a:pt x="107" y="241"/>
                      <a:pt x="107" y="206"/>
                    </a:cubicBezTo>
                    <a:lnTo>
                      <a:pt x="107" y="54"/>
                    </a:lnTo>
                    <a:cubicBezTo>
                      <a:pt x="107" y="27"/>
                      <a:pt x="80" y="0"/>
                      <a:pt x="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2" name="Google Shape;1302;p25"/>
              <p:cNvSpPr/>
              <p:nvPr/>
            </p:nvSpPr>
            <p:spPr>
              <a:xfrm>
                <a:off x="7465530" y="3629278"/>
                <a:ext cx="18115" cy="32430"/>
              </a:xfrm>
              <a:custGeom>
                <a:avLst/>
                <a:gdLst/>
                <a:ahLst/>
                <a:cxnLst/>
                <a:rect l="l" t="t" r="r" b="b"/>
                <a:pathLst>
                  <a:path w="143" h="256" extrusionOk="0">
                    <a:moveTo>
                      <a:pt x="84" y="1"/>
                    </a:moveTo>
                    <a:cubicBezTo>
                      <a:pt x="60" y="1"/>
                      <a:pt x="34" y="17"/>
                      <a:pt x="27" y="39"/>
                    </a:cubicBezTo>
                    <a:cubicBezTo>
                      <a:pt x="18" y="92"/>
                      <a:pt x="9" y="137"/>
                      <a:pt x="0" y="190"/>
                    </a:cubicBezTo>
                    <a:cubicBezTo>
                      <a:pt x="0" y="199"/>
                      <a:pt x="0" y="217"/>
                      <a:pt x="9" y="226"/>
                    </a:cubicBezTo>
                    <a:cubicBezTo>
                      <a:pt x="9" y="244"/>
                      <a:pt x="27" y="253"/>
                      <a:pt x="36" y="253"/>
                    </a:cubicBezTo>
                    <a:cubicBezTo>
                      <a:pt x="41" y="254"/>
                      <a:pt x="46" y="255"/>
                      <a:pt x="51" y="255"/>
                    </a:cubicBezTo>
                    <a:cubicBezTo>
                      <a:pt x="75" y="255"/>
                      <a:pt x="100" y="239"/>
                      <a:pt x="107" y="217"/>
                    </a:cubicBezTo>
                    <a:lnTo>
                      <a:pt x="134" y="66"/>
                    </a:lnTo>
                    <a:cubicBezTo>
                      <a:pt x="143" y="57"/>
                      <a:pt x="134" y="39"/>
                      <a:pt x="134" y="21"/>
                    </a:cubicBezTo>
                    <a:cubicBezTo>
                      <a:pt x="125" y="12"/>
                      <a:pt x="107" y="3"/>
                      <a:pt x="98" y="3"/>
                    </a:cubicBezTo>
                    <a:cubicBezTo>
                      <a:pt x="94" y="2"/>
                      <a:pt x="89" y="1"/>
                      <a:pt x="8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3" name="Google Shape;1303;p25"/>
              <p:cNvSpPr/>
              <p:nvPr/>
            </p:nvSpPr>
            <p:spPr>
              <a:xfrm>
                <a:off x="7442854" y="3814988"/>
                <a:ext cx="13681" cy="48645"/>
              </a:xfrm>
              <a:custGeom>
                <a:avLst/>
                <a:gdLst/>
                <a:ahLst/>
                <a:cxnLst/>
                <a:rect l="l" t="t" r="r" b="b"/>
                <a:pathLst>
                  <a:path w="108" h="384" extrusionOk="0">
                    <a:moveTo>
                      <a:pt x="54" y="0"/>
                    </a:moveTo>
                    <a:cubicBezTo>
                      <a:pt x="28" y="0"/>
                      <a:pt x="1" y="27"/>
                      <a:pt x="1" y="54"/>
                    </a:cubicBezTo>
                    <a:lnTo>
                      <a:pt x="1" y="330"/>
                    </a:lnTo>
                    <a:cubicBezTo>
                      <a:pt x="1" y="357"/>
                      <a:pt x="28" y="384"/>
                      <a:pt x="54" y="384"/>
                    </a:cubicBezTo>
                    <a:cubicBezTo>
                      <a:pt x="90" y="384"/>
                      <a:pt x="108" y="357"/>
                      <a:pt x="108" y="330"/>
                    </a:cubicBezTo>
                    <a:lnTo>
                      <a:pt x="108" y="54"/>
                    </a:lnTo>
                    <a:cubicBezTo>
                      <a:pt x="108" y="27"/>
                      <a:pt x="90" y="0"/>
                      <a:pt x="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4" name="Google Shape;1304;p25"/>
              <p:cNvSpPr/>
              <p:nvPr/>
            </p:nvSpPr>
            <p:spPr>
              <a:xfrm>
                <a:off x="7665556" y="3845518"/>
                <a:ext cx="20395" cy="47885"/>
              </a:xfrm>
              <a:custGeom>
                <a:avLst/>
                <a:gdLst/>
                <a:ahLst/>
                <a:cxnLst/>
                <a:rect l="l" t="t" r="r" b="b"/>
                <a:pathLst>
                  <a:path w="161" h="378" extrusionOk="0">
                    <a:moveTo>
                      <a:pt x="116" y="0"/>
                    </a:moveTo>
                    <a:cubicBezTo>
                      <a:pt x="81" y="0"/>
                      <a:pt x="54" y="9"/>
                      <a:pt x="45" y="45"/>
                    </a:cubicBezTo>
                    <a:cubicBezTo>
                      <a:pt x="9" y="134"/>
                      <a:pt x="0" y="241"/>
                      <a:pt x="18" y="339"/>
                    </a:cubicBezTo>
                    <a:cubicBezTo>
                      <a:pt x="18" y="361"/>
                      <a:pt x="48" y="377"/>
                      <a:pt x="74" y="377"/>
                    </a:cubicBezTo>
                    <a:cubicBezTo>
                      <a:pt x="79" y="377"/>
                      <a:pt x="85" y="376"/>
                      <a:pt x="90" y="375"/>
                    </a:cubicBezTo>
                    <a:cubicBezTo>
                      <a:pt x="116" y="366"/>
                      <a:pt x="125" y="339"/>
                      <a:pt x="125" y="312"/>
                    </a:cubicBezTo>
                    <a:cubicBezTo>
                      <a:pt x="125" y="309"/>
                      <a:pt x="125" y="303"/>
                      <a:pt x="125" y="303"/>
                    </a:cubicBezTo>
                    <a:cubicBezTo>
                      <a:pt x="125" y="294"/>
                      <a:pt x="125" y="294"/>
                      <a:pt x="116" y="285"/>
                    </a:cubicBezTo>
                    <a:cubicBezTo>
                      <a:pt x="116" y="277"/>
                      <a:pt x="116" y="268"/>
                      <a:pt x="116" y="259"/>
                    </a:cubicBezTo>
                    <a:cubicBezTo>
                      <a:pt x="116" y="232"/>
                      <a:pt x="116" y="214"/>
                      <a:pt x="125" y="187"/>
                    </a:cubicBezTo>
                    <a:cubicBezTo>
                      <a:pt x="125" y="187"/>
                      <a:pt x="125" y="182"/>
                      <a:pt x="125" y="178"/>
                    </a:cubicBezTo>
                    <a:cubicBezTo>
                      <a:pt x="125" y="178"/>
                      <a:pt x="125" y="170"/>
                      <a:pt x="125" y="170"/>
                    </a:cubicBezTo>
                    <a:cubicBezTo>
                      <a:pt x="125" y="152"/>
                      <a:pt x="125" y="143"/>
                      <a:pt x="134" y="134"/>
                    </a:cubicBezTo>
                    <a:cubicBezTo>
                      <a:pt x="134" y="116"/>
                      <a:pt x="143" y="89"/>
                      <a:pt x="152" y="71"/>
                    </a:cubicBezTo>
                    <a:cubicBezTo>
                      <a:pt x="161" y="45"/>
                      <a:pt x="143" y="9"/>
                      <a:pt x="11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5" name="Google Shape;1305;p25"/>
              <p:cNvSpPr/>
              <p:nvPr/>
            </p:nvSpPr>
            <p:spPr>
              <a:xfrm>
                <a:off x="7576247" y="3814988"/>
                <a:ext cx="13681" cy="44338"/>
              </a:xfrm>
              <a:custGeom>
                <a:avLst/>
                <a:gdLst/>
                <a:ahLst/>
                <a:cxnLst/>
                <a:rect l="l" t="t" r="r" b="b"/>
                <a:pathLst>
                  <a:path w="108" h="350" extrusionOk="0">
                    <a:moveTo>
                      <a:pt x="54" y="0"/>
                    </a:moveTo>
                    <a:cubicBezTo>
                      <a:pt x="27" y="0"/>
                      <a:pt x="1" y="27"/>
                      <a:pt x="1" y="54"/>
                    </a:cubicBezTo>
                    <a:lnTo>
                      <a:pt x="1" y="295"/>
                    </a:lnTo>
                    <a:cubicBezTo>
                      <a:pt x="1" y="326"/>
                      <a:pt x="21" y="350"/>
                      <a:pt x="44" y="350"/>
                    </a:cubicBezTo>
                    <a:cubicBezTo>
                      <a:pt x="47" y="350"/>
                      <a:pt x="51" y="349"/>
                      <a:pt x="54" y="348"/>
                    </a:cubicBezTo>
                    <a:cubicBezTo>
                      <a:pt x="81" y="348"/>
                      <a:pt x="108" y="330"/>
                      <a:pt x="108" y="295"/>
                    </a:cubicBezTo>
                    <a:lnTo>
                      <a:pt x="108" y="54"/>
                    </a:lnTo>
                    <a:cubicBezTo>
                      <a:pt x="108" y="27"/>
                      <a:pt x="81" y="0"/>
                      <a:pt x="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6" name="Google Shape;1306;p25"/>
              <p:cNvSpPr/>
              <p:nvPr/>
            </p:nvSpPr>
            <p:spPr>
              <a:xfrm>
                <a:off x="7500493" y="3773184"/>
                <a:ext cx="13681" cy="21535"/>
              </a:xfrm>
              <a:custGeom>
                <a:avLst/>
                <a:gdLst/>
                <a:ahLst/>
                <a:cxnLst/>
                <a:rect l="l" t="t" r="r" b="b"/>
                <a:pathLst>
                  <a:path w="108" h="170" extrusionOk="0">
                    <a:moveTo>
                      <a:pt x="54" y="0"/>
                    </a:moveTo>
                    <a:cubicBezTo>
                      <a:pt x="45" y="0"/>
                      <a:pt x="45" y="0"/>
                      <a:pt x="37" y="9"/>
                    </a:cubicBezTo>
                    <a:cubicBezTo>
                      <a:pt x="28" y="9"/>
                      <a:pt x="19" y="9"/>
                      <a:pt x="10" y="18"/>
                    </a:cubicBezTo>
                    <a:cubicBezTo>
                      <a:pt x="1" y="27"/>
                      <a:pt x="1" y="45"/>
                      <a:pt x="1" y="54"/>
                    </a:cubicBezTo>
                    <a:lnTo>
                      <a:pt x="1" y="116"/>
                    </a:lnTo>
                    <a:cubicBezTo>
                      <a:pt x="1" y="125"/>
                      <a:pt x="1" y="134"/>
                      <a:pt x="1" y="134"/>
                    </a:cubicBezTo>
                    <a:cubicBezTo>
                      <a:pt x="1" y="143"/>
                      <a:pt x="10" y="152"/>
                      <a:pt x="10" y="152"/>
                    </a:cubicBezTo>
                    <a:cubicBezTo>
                      <a:pt x="19" y="161"/>
                      <a:pt x="28" y="161"/>
                      <a:pt x="28" y="170"/>
                    </a:cubicBezTo>
                    <a:lnTo>
                      <a:pt x="63" y="170"/>
                    </a:lnTo>
                    <a:cubicBezTo>
                      <a:pt x="72" y="170"/>
                      <a:pt x="81" y="161"/>
                      <a:pt x="90" y="152"/>
                    </a:cubicBezTo>
                    <a:cubicBezTo>
                      <a:pt x="99" y="143"/>
                      <a:pt x="108" y="134"/>
                      <a:pt x="108" y="116"/>
                    </a:cubicBezTo>
                    <a:lnTo>
                      <a:pt x="108" y="54"/>
                    </a:lnTo>
                    <a:cubicBezTo>
                      <a:pt x="108" y="54"/>
                      <a:pt x="108" y="45"/>
                      <a:pt x="99" y="36"/>
                    </a:cubicBezTo>
                    <a:cubicBezTo>
                      <a:pt x="99" y="27"/>
                      <a:pt x="99" y="27"/>
                      <a:pt x="90" y="18"/>
                    </a:cubicBezTo>
                    <a:cubicBezTo>
                      <a:pt x="90" y="18"/>
                      <a:pt x="81" y="9"/>
                      <a:pt x="72" y="9"/>
                    </a:cubicBezTo>
                    <a:cubicBezTo>
                      <a:pt x="63" y="0"/>
                      <a:pt x="63" y="0"/>
                      <a:pt x="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7" name="Google Shape;1307;p25"/>
              <p:cNvSpPr/>
              <p:nvPr/>
            </p:nvSpPr>
            <p:spPr>
              <a:xfrm>
                <a:off x="7727628" y="3814988"/>
                <a:ext cx="14821" cy="44338"/>
              </a:xfrm>
              <a:custGeom>
                <a:avLst/>
                <a:gdLst/>
                <a:ahLst/>
                <a:cxnLst/>
                <a:rect l="l" t="t" r="r" b="b"/>
                <a:pathLst>
                  <a:path w="117" h="350" extrusionOk="0">
                    <a:moveTo>
                      <a:pt x="63" y="0"/>
                    </a:moveTo>
                    <a:cubicBezTo>
                      <a:pt x="28" y="0"/>
                      <a:pt x="1" y="27"/>
                      <a:pt x="1" y="54"/>
                    </a:cubicBezTo>
                    <a:lnTo>
                      <a:pt x="1" y="295"/>
                    </a:lnTo>
                    <a:cubicBezTo>
                      <a:pt x="1" y="326"/>
                      <a:pt x="21" y="350"/>
                      <a:pt x="50" y="350"/>
                    </a:cubicBezTo>
                    <a:cubicBezTo>
                      <a:pt x="54" y="350"/>
                      <a:pt x="59" y="349"/>
                      <a:pt x="63" y="348"/>
                    </a:cubicBezTo>
                    <a:cubicBezTo>
                      <a:pt x="90" y="348"/>
                      <a:pt x="117" y="330"/>
                      <a:pt x="117" y="295"/>
                    </a:cubicBezTo>
                    <a:lnTo>
                      <a:pt x="117" y="54"/>
                    </a:lnTo>
                    <a:cubicBezTo>
                      <a:pt x="117" y="27"/>
                      <a:pt x="90"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8" name="Google Shape;1308;p25"/>
              <p:cNvSpPr/>
              <p:nvPr/>
            </p:nvSpPr>
            <p:spPr>
              <a:xfrm>
                <a:off x="7807943" y="3830823"/>
                <a:ext cx="13681" cy="47505"/>
              </a:xfrm>
              <a:custGeom>
                <a:avLst/>
                <a:gdLst/>
                <a:ahLst/>
                <a:cxnLst/>
                <a:rect l="l" t="t" r="r" b="b"/>
                <a:pathLst>
                  <a:path w="108" h="375" extrusionOk="0">
                    <a:moveTo>
                      <a:pt x="54" y="0"/>
                    </a:moveTo>
                    <a:cubicBezTo>
                      <a:pt x="27" y="0"/>
                      <a:pt x="0" y="18"/>
                      <a:pt x="0" y="54"/>
                    </a:cubicBezTo>
                    <a:lnTo>
                      <a:pt x="0" y="321"/>
                    </a:lnTo>
                    <a:cubicBezTo>
                      <a:pt x="0" y="348"/>
                      <a:pt x="27" y="375"/>
                      <a:pt x="54" y="375"/>
                    </a:cubicBezTo>
                    <a:cubicBezTo>
                      <a:pt x="81" y="375"/>
                      <a:pt x="107" y="357"/>
                      <a:pt x="107" y="321"/>
                    </a:cubicBezTo>
                    <a:lnTo>
                      <a:pt x="107" y="54"/>
                    </a:lnTo>
                    <a:cubicBezTo>
                      <a:pt x="107" y="27"/>
                      <a:pt x="81" y="0"/>
                      <a:pt x="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9" name="Google Shape;1309;p25"/>
              <p:cNvSpPr/>
              <p:nvPr/>
            </p:nvSpPr>
            <p:spPr>
              <a:xfrm>
                <a:off x="7883697" y="3804474"/>
                <a:ext cx="19255" cy="43704"/>
              </a:xfrm>
              <a:custGeom>
                <a:avLst/>
                <a:gdLst/>
                <a:ahLst/>
                <a:cxnLst/>
                <a:rect l="l" t="t" r="r" b="b"/>
                <a:pathLst>
                  <a:path w="152" h="345" extrusionOk="0">
                    <a:moveTo>
                      <a:pt x="86" y="1"/>
                    </a:moveTo>
                    <a:cubicBezTo>
                      <a:pt x="81" y="1"/>
                      <a:pt x="76" y="1"/>
                      <a:pt x="71" y="3"/>
                    </a:cubicBezTo>
                    <a:cubicBezTo>
                      <a:pt x="45" y="12"/>
                      <a:pt x="27" y="39"/>
                      <a:pt x="36" y="65"/>
                    </a:cubicBezTo>
                    <a:cubicBezTo>
                      <a:pt x="36" y="74"/>
                      <a:pt x="36" y="74"/>
                      <a:pt x="36" y="83"/>
                    </a:cubicBezTo>
                    <a:cubicBezTo>
                      <a:pt x="36" y="92"/>
                      <a:pt x="36" y="110"/>
                      <a:pt x="36" y="119"/>
                    </a:cubicBezTo>
                    <a:cubicBezTo>
                      <a:pt x="36" y="137"/>
                      <a:pt x="36" y="155"/>
                      <a:pt x="36" y="172"/>
                    </a:cubicBezTo>
                    <a:cubicBezTo>
                      <a:pt x="36" y="181"/>
                      <a:pt x="36" y="181"/>
                      <a:pt x="36" y="190"/>
                    </a:cubicBezTo>
                    <a:cubicBezTo>
                      <a:pt x="36" y="199"/>
                      <a:pt x="36" y="208"/>
                      <a:pt x="27" y="217"/>
                    </a:cubicBezTo>
                    <a:cubicBezTo>
                      <a:pt x="27" y="244"/>
                      <a:pt x="18" y="262"/>
                      <a:pt x="9" y="279"/>
                    </a:cubicBezTo>
                    <a:cubicBezTo>
                      <a:pt x="0" y="306"/>
                      <a:pt x="27" y="342"/>
                      <a:pt x="54" y="342"/>
                    </a:cubicBezTo>
                    <a:cubicBezTo>
                      <a:pt x="58" y="343"/>
                      <a:pt x="63" y="344"/>
                      <a:pt x="68" y="344"/>
                    </a:cubicBezTo>
                    <a:cubicBezTo>
                      <a:pt x="89" y="344"/>
                      <a:pt x="109" y="328"/>
                      <a:pt x="116" y="306"/>
                    </a:cubicBezTo>
                    <a:cubicBezTo>
                      <a:pt x="152" y="226"/>
                      <a:pt x="152" y="128"/>
                      <a:pt x="134" y="39"/>
                    </a:cubicBezTo>
                    <a:cubicBezTo>
                      <a:pt x="134" y="17"/>
                      <a:pt x="110" y="1"/>
                      <a:pt x="8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0" name="Google Shape;1310;p25"/>
              <p:cNvSpPr/>
              <p:nvPr/>
            </p:nvSpPr>
            <p:spPr>
              <a:xfrm>
                <a:off x="7823778" y="3754563"/>
                <a:ext cx="18115" cy="21789"/>
              </a:xfrm>
              <a:custGeom>
                <a:avLst/>
                <a:gdLst/>
                <a:ahLst/>
                <a:cxnLst/>
                <a:rect l="l" t="t" r="r" b="b"/>
                <a:pathLst>
                  <a:path w="143" h="172" extrusionOk="0">
                    <a:moveTo>
                      <a:pt x="81" y="1"/>
                    </a:moveTo>
                    <a:cubicBezTo>
                      <a:pt x="78" y="1"/>
                      <a:pt x="74" y="2"/>
                      <a:pt x="72" y="4"/>
                    </a:cubicBezTo>
                    <a:cubicBezTo>
                      <a:pt x="54" y="4"/>
                      <a:pt x="45" y="13"/>
                      <a:pt x="36" y="31"/>
                    </a:cubicBezTo>
                    <a:cubicBezTo>
                      <a:pt x="27" y="49"/>
                      <a:pt x="18" y="67"/>
                      <a:pt x="9" y="85"/>
                    </a:cubicBezTo>
                    <a:cubicBezTo>
                      <a:pt x="0" y="94"/>
                      <a:pt x="0" y="102"/>
                      <a:pt x="0" y="111"/>
                    </a:cubicBezTo>
                    <a:cubicBezTo>
                      <a:pt x="0" y="120"/>
                      <a:pt x="0" y="120"/>
                      <a:pt x="0" y="129"/>
                    </a:cubicBezTo>
                    <a:cubicBezTo>
                      <a:pt x="0" y="138"/>
                      <a:pt x="9" y="147"/>
                      <a:pt x="9" y="147"/>
                    </a:cubicBezTo>
                    <a:cubicBezTo>
                      <a:pt x="18" y="156"/>
                      <a:pt x="18" y="156"/>
                      <a:pt x="27" y="165"/>
                    </a:cubicBezTo>
                    <a:cubicBezTo>
                      <a:pt x="31" y="169"/>
                      <a:pt x="38" y="172"/>
                      <a:pt x="46" y="172"/>
                    </a:cubicBezTo>
                    <a:cubicBezTo>
                      <a:pt x="54" y="172"/>
                      <a:pt x="63" y="169"/>
                      <a:pt x="72" y="165"/>
                    </a:cubicBezTo>
                    <a:cubicBezTo>
                      <a:pt x="81" y="165"/>
                      <a:pt x="89" y="156"/>
                      <a:pt x="98" y="147"/>
                    </a:cubicBezTo>
                    <a:cubicBezTo>
                      <a:pt x="107" y="120"/>
                      <a:pt x="116" y="102"/>
                      <a:pt x="134" y="85"/>
                    </a:cubicBezTo>
                    <a:cubicBezTo>
                      <a:pt x="134" y="76"/>
                      <a:pt x="134" y="67"/>
                      <a:pt x="134" y="67"/>
                    </a:cubicBezTo>
                    <a:cubicBezTo>
                      <a:pt x="143" y="58"/>
                      <a:pt x="134" y="49"/>
                      <a:pt x="134" y="40"/>
                    </a:cubicBezTo>
                    <a:cubicBezTo>
                      <a:pt x="134" y="31"/>
                      <a:pt x="134" y="31"/>
                      <a:pt x="125" y="22"/>
                    </a:cubicBezTo>
                    <a:cubicBezTo>
                      <a:pt x="125" y="13"/>
                      <a:pt x="116" y="13"/>
                      <a:pt x="107" y="13"/>
                    </a:cubicBezTo>
                    <a:cubicBezTo>
                      <a:pt x="101" y="7"/>
                      <a:pt x="90" y="1"/>
                      <a:pt x="8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1" name="Google Shape;1311;p25"/>
              <p:cNvSpPr/>
              <p:nvPr/>
            </p:nvSpPr>
            <p:spPr>
              <a:xfrm>
                <a:off x="7375081" y="3853372"/>
                <a:ext cx="18242" cy="44211"/>
              </a:xfrm>
              <a:custGeom>
                <a:avLst/>
                <a:gdLst/>
                <a:ahLst/>
                <a:cxnLst/>
                <a:rect l="l" t="t" r="r" b="b"/>
                <a:pathLst>
                  <a:path w="144" h="349" extrusionOk="0">
                    <a:moveTo>
                      <a:pt x="36" y="0"/>
                    </a:moveTo>
                    <a:cubicBezTo>
                      <a:pt x="27" y="9"/>
                      <a:pt x="10" y="18"/>
                      <a:pt x="1" y="27"/>
                    </a:cubicBezTo>
                    <a:cubicBezTo>
                      <a:pt x="1" y="45"/>
                      <a:pt x="1" y="54"/>
                      <a:pt x="1" y="72"/>
                    </a:cubicBezTo>
                    <a:cubicBezTo>
                      <a:pt x="10" y="152"/>
                      <a:pt x="18" y="232"/>
                      <a:pt x="36" y="313"/>
                    </a:cubicBezTo>
                    <a:cubicBezTo>
                      <a:pt x="36" y="322"/>
                      <a:pt x="45" y="331"/>
                      <a:pt x="54" y="339"/>
                    </a:cubicBezTo>
                    <a:cubicBezTo>
                      <a:pt x="72" y="348"/>
                      <a:pt x="90" y="348"/>
                      <a:pt x="99" y="348"/>
                    </a:cubicBezTo>
                    <a:cubicBezTo>
                      <a:pt x="117" y="339"/>
                      <a:pt x="125" y="331"/>
                      <a:pt x="134" y="322"/>
                    </a:cubicBezTo>
                    <a:cubicBezTo>
                      <a:pt x="143" y="304"/>
                      <a:pt x="143" y="295"/>
                      <a:pt x="134" y="277"/>
                    </a:cubicBezTo>
                    <a:cubicBezTo>
                      <a:pt x="125" y="197"/>
                      <a:pt x="117" y="116"/>
                      <a:pt x="108" y="36"/>
                    </a:cubicBezTo>
                    <a:cubicBezTo>
                      <a:pt x="99" y="27"/>
                      <a:pt x="90" y="9"/>
                      <a:pt x="81" y="9"/>
                    </a:cubicBezTo>
                    <a:cubicBezTo>
                      <a:pt x="63" y="0"/>
                      <a:pt x="54" y="0"/>
                      <a:pt x="3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2" name="Google Shape;1312;p25"/>
              <p:cNvSpPr/>
              <p:nvPr/>
            </p:nvSpPr>
            <p:spPr>
              <a:xfrm>
                <a:off x="7359246" y="3777618"/>
                <a:ext cx="13681" cy="28376"/>
              </a:xfrm>
              <a:custGeom>
                <a:avLst/>
                <a:gdLst/>
                <a:ahLst/>
                <a:cxnLst/>
                <a:rect l="l" t="t" r="r" b="b"/>
                <a:pathLst>
                  <a:path w="108" h="224" extrusionOk="0">
                    <a:moveTo>
                      <a:pt x="54" y="1"/>
                    </a:moveTo>
                    <a:cubicBezTo>
                      <a:pt x="45" y="1"/>
                      <a:pt x="27" y="1"/>
                      <a:pt x="19" y="10"/>
                    </a:cubicBezTo>
                    <a:cubicBezTo>
                      <a:pt x="10" y="28"/>
                      <a:pt x="1" y="36"/>
                      <a:pt x="1" y="54"/>
                    </a:cubicBezTo>
                    <a:lnTo>
                      <a:pt x="1" y="170"/>
                    </a:lnTo>
                    <a:cubicBezTo>
                      <a:pt x="1" y="188"/>
                      <a:pt x="10" y="197"/>
                      <a:pt x="19" y="215"/>
                    </a:cubicBezTo>
                    <a:cubicBezTo>
                      <a:pt x="27" y="224"/>
                      <a:pt x="45" y="224"/>
                      <a:pt x="54" y="224"/>
                    </a:cubicBezTo>
                    <a:cubicBezTo>
                      <a:pt x="72" y="224"/>
                      <a:pt x="90" y="224"/>
                      <a:pt x="99" y="215"/>
                    </a:cubicBezTo>
                    <a:cubicBezTo>
                      <a:pt x="108" y="197"/>
                      <a:pt x="108" y="188"/>
                      <a:pt x="108" y="170"/>
                    </a:cubicBezTo>
                    <a:lnTo>
                      <a:pt x="108" y="54"/>
                    </a:lnTo>
                    <a:cubicBezTo>
                      <a:pt x="108" y="36"/>
                      <a:pt x="108" y="28"/>
                      <a:pt x="99" y="10"/>
                    </a:cubicBezTo>
                    <a:cubicBezTo>
                      <a:pt x="90" y="1"/>
                      <a:pt x="72" y="1"/>
                      <a:pt x="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3" name="Google Shape;1313;p25"/>
              <p:cNvSpPr/>
              <p:nvPr/>
            </p:nvSpPr>
            <p:spPr>
              <a:xfrm>
                <a:off x="7269938" y="3861226"/>
                <a:ext cx="22802" cy="67140"/>
              </a:xfrm>
              <a:custGeom>
                <a:avLst/>
                <a:gdLst/>
                <a:ahLst/>
                <a:cxnLst/>
                <a:rect l="l" t="t" r="r" b="b"/>
                <a:pathLst>
                  <a:path w="180" h="530" extrusionOk="0">
                    <a:moveTo>
                      <a:pt x="126" y="1"/>
                    </a:moveTo>
                    <a:cubicBezTo>
                      <a:pt x="90" y="1"/>
                      <a:pt x="63" y="28"/>
                      <a:pt x="63" y="54"/>
                    </a:cubicBezTo>
                    <a:cubicBezTo>
                      <a:pt x="72" y="197"/>
                      <a:pt x="54" y="331"/>
                      <a:pt x="10" y="465"/>
                    </a:cubicBezTo>
                    <a:cubicBezTo>
                      <a:pt x="1" y="492"/>
                      <a:pt x="19" y="527"/>
                      <a:pt x="46" y="527"/>
                    </a:cubicBezTo>
                    <a:cubicBezTo>
                      <a:pt x="50" y="529"/>
                      <a:pt x="55" y="530"/>
                      <a:pt x="60" y="530"/>
                    </a:cubicBezTo>
                    <a:cubicBezTo>
                      <a:pt x="81" y="530"/>
                      <a:pt x="101" y="514"/>
                      <a:pt x="108" y="492"/>
                    </a:cubicBezTo>
                    <a:cubicBezTo>
                      <a:pt x="162" y="349"/>
                      <a:pt x="179" y="197"/>
                      <a:pt x="179" y="54"/>
                    </a:cubicBezTo>
                    <a:cubicBezTo>
                      <a:pt x="179" y="28"/>
                      <a:pt x="153" y="1"/>
                      <a:pt x="12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4" name="Google Shape;1314;p25"/>
              <p:cNvSpPr/>
              <p:nvPr/>
            </p:nvSpPr>
            <p:spPr>
              <a:xfrm>
                <a:off x="7222560" y="3799914"/>
                <a:ext cx="26096" cy="52445"/>
              </a:xfrm>
              <a:custGeom>
                <a:avLst/>
                <a:gdLst/>
                <a:ahLst/>
                <a:cxnLst/>
                <a:rect l="l" t="t" r="r" b="b"/>
                <a:pathLst>
                  <a:path w="206" h="414" extrusionOk="0">
                    <a:moveTo>
                      <a:pt x="146" y="1"/>
                    </a:moveTo>
                    <a:cubicBezTo>
                      <a:pt x="122" y="1"/>
                      <a:pt x="97" y="17"/>
                      <a:pt x="89" y="39"/>
                    </a:cubicBezTo>
                    <a:cubicBezTo>
                      <a:pt x="63" y="146"/>
                      <a:pt x="36" y="244"/>
                      <a:pt x="9" y="342"/>
                    </a:cubicBezTo>
                    <a:cubicBezTo>
                      <a:pt x="0" y="369"/>
                      <a:pt x="18" y="405"/>
                      <a:pt x="45" y="414"/>
                    </a:cubicBezTo>
                    <a:cubicBezTo>
                      <a:pt x="81" y="414"/>
                      <a:pt x="107" y="405"/>
                      <a:pt x="116" y="369"/>
                    </a:cubicBezTo>
                    <a:cubicBezTo>
                      <a:pt x="143" y="271"/>
                      <a:pt x="170" y="173"/>
                      <a:pt x="197" y="75"/>
                    </a:cubicBezTo>
                    <a:cubicBezTo>
                      <a:pt x="205" y="39"/>
                      <a:pt x="188" y="12"/>
                      <a:pt x="161" y="3"/>
                    </a:cubicBezTo>
                    <a:cubicBezTo>
                      <a:pt x="156" y="2"/>
                      <a:pt x="151" y="1"/>
                      <a:pt x="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5" name="Google Shape;1315;p25"/>
              <p:cNvSpPr/>
              <p:nvPr/>
            </p:nvSpPr>
            <p:spPr>
              <a:xfrm>
                <a:off x="7149086" y="3785219"/>
                <a:ext cx="20395" cy="48265"/>
              </a:xfrm>
              <a:custGeom>
                <a:avLst/>
                <a:gdLst/>
                <a:ahLst/>
                <a:cxnLst/>
                <a:rect l="l" t="t" r="r" b="b"/>
                <a:pathLst>
                  <a:path w="161" h="381" extrusionOk="0">
                    <a:moveTo>
                      <a:pt x="93" y="1"/>
                    </a:moveTo>
                    <a:cubicBezTo>
                      <a:pt x="72" y="1"/>
                      <a:pt x="52" y="17"/>
                      <a:pt x="45" y="39"/>
                    </a:cubicBezTo>
                    <a:cubicBezTo>
                      <a:pt x="9" y="137"/>
                      <a:pt x="0" y="235"/>
                      <a:pt x="18" y="333"/>
                    </a:cubicBezTo>
                    <a:cubicBezTo>
                      <a:pt x="18" y="363"/>
                      <a:pt x="43" y="380"/>
                      <a:pt x="66" y="380"/>
                    </a:cubicBezTo>
                    <a:cubicBezTo>
                      <a:pt x="71" y="380"/>
                      <a:pt x="76" y="379"/>
                      <a:pt x="81" y="378"/>
                    </a:cubicBezTo>
                    <a:cubicBezTo>
                      <a:pt x="116" y="369"/>
                      <a:pt x="125" y="342"/>
                      <a:pt x="116" y="307"/>
                    </a:cubicBezTo>
                    <a:lnTo>
                      <a:pt x="116" y="307"/>
                    </a:lnTo>
                    <a:cubicBezTo>
                      <a:pt x="119" y="309"/>
                      <a:pt x="120" y="310"/>
                      <a:pt x="120" y="310"/>
                    </a:cubicBezTo>
                    <a:cubicBezTo>
                      <a:pt x="121" y="310"/>
                      <a:pt x="116" y="304"/>
                      <a:pt x="116" y="298"/>
                    </a:cubicBezTo>
                    <a:cubicBezTo>
                      <a:pt x="116" y="298"/>
                      <a:pt x="116" y="289"/>
                      <a:pt x="116" y="280"/>
                    </a:cubicBezTo>
                    <a:cubicBezTo>
                      <a:pt x="116" y="271"/>
                      <a:pt x="116" y="262"/>
                      <a:pt x="116" y="253"/>
                    </a:cubicBezTo>
                    <a:cubicBezTo>
                      <a:pt x="116" y="226"/>
                      <a:pt x="116" y="208"/>
                      <a:pt x="116" y="182"/>
                    </a:cubicBezTo>
                    <a:cubicBezTo>
                      <a:pt x="125" y="173"/>
                      <a:pt x="125" y="164"/>
                      <a:pt x="125" y="164"/>
                    </a:cubicBezTo>
                    <a:cubicBezTo>
                      <a:pt x="125" y="155"/>
                      <a:pt x="125" y="137"/>
                      <a:pt x="125" y="128"/>
                    </a:cubicBezTo>
                    <a:cubicBezTo>
                      <a:pt x="134" y="110"/>
                      <a:pt x="143" y="83"/>
                      <a:pt x="152" y="66"/>
                    </a:cubicBezTo>
                    <a:cubicBezTo>
                      <a:pt x="161" y="39"/>
                      <a:pt x="134" y="3"/>
                      <a:pt x="107" y="3"/>
                    </a:cubicBezTo>
                    <a:cubicBezTo>
                      <a:pt x="103" y="2"/>
                      <a:pt x="98" y="1"/>
                      <a:pt x="9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6" name="Google Shape;1316;p25"/>
              <p:cNvSpPr/>
              <p:nvPr/>
            </p:nvSpPr>
            <p:spPr>
              <a:xfrm>
                <a:off x="7169355" y="3655500"/>
                <a:ext cx="26223" cy="48772"/>
              </a:xfrm>
              <a:custGeom>
                <a:avLst/>
                <a:gdLst/>
                <a:ahLst/>
                <a:cxnLst/>
                <a:rect l="l" t="t" r="r" b="b"/>
                <a:pathLst>
                  <a:path w="207" h="385" extrusionOk="0">
                    <a:moveTo>
                      <a:pt x="142" y="1"/>
                    </a:moveTo>
                    <a:cubicBezTo>
                      <a:pt x="126" y="1"/>
                      <a:pt x="111" y="11"/>
                      <a:pt x="99" y="28"/>
                    </a:cubicBezTo>
                    <a:cubicBezTo>
                      <a:pt x="46" y="117"/>
                      <a:pt x="10" y="224"/>
                      <a:pt x="1" y="322"/>
                    </a:cubicBezTo>
                    <a:cubicBezTo>
                      <a:pt x="1" y="358"/>
                      <a:pt x="28" y="385"/>
                      <a:pt x="54" y="385"/>
                    </a:cubicBezTo>
                    <a:cubicBezTo>
                      <a:pt x="90" y="376"/>
                      <a:pt x="108" y="358"/>
                      <a:pt x="108" y="322"/>
                    </a:cubicBezTo>
                    <a:cubicBezTo>
                      <a:pt x="108" y="314"/>
                      <a:pt x="117" y="305"/>
                      <a:pt x="117" y="287"/>
                    </a:cubicBezTo>
                    <a:cubicBezTo>
                      <a:pt x="117" y="278"/>
                      <a:pt x="117" y="269"/>
                      <a:pt x="117" y="269"/>
                    </a:cubicBezTo>
                    <a:cubicBezTo>
                      <a:pt x="126" y="242"/>
                      <a:pt x="126" y="224"/>
                      <a:pt x="135" y="198"/>
                    </a:cubicBezTo>
                    <a:cubicBezTo>
                      <a:pt x="144" y="189"/>
                      <a:pt x="144" y="180"/>
                      <a:pt x="153" y="171"/>
                    </a:cubicBezTo>
                    <a:cubicBezTo>
                      <a:pt x="153" y="166"/>
                      <a:pt x="152" y="165"/>
                      <a:pt x="151" y="164"/>
                    </a:cubicBezTo>
                    <a:lnTo>
                      <a:pt x="151" y="164"/>
                    </a:lnTo>
                    <a:cubicBezTo>
                      <a:pt x="152" y="164"/>
                      <a:pt x="152" y="163"/>
                      <a:pt x="153" y="162"/>
                    </a:cubicBezTo>
                    <a:cubicBezTo>
                      <a:pt x="153" y="153"/>
                      <a:pt x="153" y="153"/>
                      <a:pt x="162" y="144"/>
                    </a:cubicBezTo>
                    <a:cubicBezTo>
                      <a:pt x="170" y="126"/>
                      <a:pt x="179" y="99"/>
                      <a:pt x="197" y="82"/>
                    </a:cubicBezTo>
                    <a:cubicBezTo>
                      <a:pt x="206" y="64"/>
                      <a:pt x="197" y="19"/>
                      <a:pt x="170" y="10"/>
                    </a:cubicBezTo>
                    <a:cubicBezTo>
                      <a:pt x="161" y="4"/>
                      <a:pt x="151" y="1"/>
                      <a:pt x="14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7" name="Google Shape;1317;p25"/>
              <p:cNvSpPr/>
              <p:nvPr/>
            </p:nvSpPr>
            <p:spPr>
              <a:xfrm>
                <a:off x="7202164" y="3743288"/>
                <a:ext cx="23816" cy="48391"/>
              </a:xfrm>
              <a:custGeom>
                <a:avLst/>
                <a:gdLst/>
                <a:ahLst/>
                <a:cxnLst/>
                <a:rect l="l" t="t" r="r" b="b"/>
                <a:pathLst>
                  <a:path w="188" h="382" extrusionOk="0">
                    <a:moveTo>
                      <a:pt x="131" y="1"/>
                    </a:moveTo>
                    <a:cubicBezTo>
                      <a:pt x="112" y="1"/>
                      <a:pt x="94" y="9"/>
                      <a:pt x="81" y="22"/>
                    </a:cubicBezTo>
                    <a:cubicBezTo>
                      <a:pt x="19" y="120"/>
                      <a:pt x="1" y="227"/>
                      <a:pt x="19" y="334"/>
                    </a:cubicBezTo>
                    <a:cubicBezTo>
                      <a:pt x="19" y="364"/>
                      <a:pt x="43" y="381"/>
                      <a:pt x="67" y="381"/>
                    </a:cubicBezTo>
                    <a:cubicBezTo>
                      <a:pt x="72" y="381"/>
                      <a:pt x="76" y="380"/>
                      <a:pt x="81" y="379"/>
                    </a:cubicBezTo>
                    <a:cubicBezTo>
                      <a:pt x="117" y="370"/>
                      <a:pt x="126" y="343"/>
                      <a:pt x="126" y="307"/>
                    </a:cubicBezTo>
                    <a:cubicBezTo>
                      <a:pt x="117" y="307"/>
                      <a:pt x="117" y="307"/>
                      <a:pt x="117" y="299"/>
                    </a:cubicBezTo>
                    <a:cubicBezTo>
                      <a:pt x="117" y="299"/>
                      <a:pt x="117" y="290"/>
                      <a:pt x="117" y="281"/>
                    </a:cubicBezTo>
                    <a:cubicBezTo>
                      <a:pt x="117" y="272"/>
                      <a:pt x="117" y="263"/>
                      <a:pt x="117" y="254"/>
                    </a:cubicBezTo>
                    <a:cubicBezTo>
                      <a:pt x="117" y="245"/>
                      <a:pt x="117" y="236"/>
                      <a:pt x="117" y="236"/>
                    </a:cubicBezTo>
                    <a:cubicBezTo>
                      <a:pt x="117" y="233"/>
                      <a:pt x="118" y="228"/>
                      <a:pt x="119" y="224"/>
                    </a:cubicBezTo>
                    <a:lnTo>
                      <a:pt x="119" y="224"/>
                    </a:lnTo>
                    <a:cubicBezTo>
                      <a:pt x="126" y="216"/>
                      <a:pt x="126" y="208"/>
                      <a:pt x="126" y="191"/>
                    </a:cubicBezTo>
                    <a:cubicBezTo>
                      <a:pt x="126" y="183"/>
                      <a:pt x="134" y="174"/>
                      <a:pt x="134" y="165"/>
                    </a:cubicBezTo>
                    <a:cubicBezTo>
                      <a:pt x="134" y="156"/>
                      <a:pt x="134" y="156"/>
                      <a:pt x="143" y="147"/>
                    </a:cubicBezTo>
                    <a:cubicBezTo>
                      <a:pt x="143" y="147"/>
                      <a:pt x="149" y="135"/>
                      <a:pt x="147" y="135"/>
                    </a:cubicBezTo>
                    <a:cubicBezTo>
                      <a:pt x="146" y="135"/>
                      <a:pt x="145" y="136"/>
                      <a:pt x="143" y="138"/>
                    </a:cubicBezTo>
                    <a:cubicBezTo>
                      <a:pt x="152" y="120"/>
                      <a:pt x="161" y="102"/>
                      <a:pt x="179" y="84"/>
                    </a:cubicBezTo>
                    <a:cubicBezTo>
                      <a:pt x="188" y="58"/>
                      <a:pt x="179" y="22"/>
                      <a:pt x="152" y="4"/>
                    </a:cubicBezTo>
                    <a:cubicBezTo>
                      <a:pt x="145" y="2"/>
                      <a:pt x="138" y="1"/>
                      <a:pt x="13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8" name="Google Shape;1318;p25"/>
              <p:cNvSpPr/>
              <p:nvPr/>
            </p:nvSpPr>
            <p:spPr>
              <a:xfrm>
                <a:off x="7169355" y="3948254"/>
                <a:ext cx="13681" cy="63466"/>
              </a:xfrm>
              <a:custGeom>
                <a:avLst/>
                <a:gdLst/>
                <a:ahLst/>
                <a:cxnLst/>
                <a:rect l="l" t="t" r="r" b="b"/>
                <a:pathLst>
                  <a:path w="108" h="501" extrusionOk="0">
                    <a:moveTo>
                      <a:pt x="54" y="1"/>
                    </a:moveTo>
                    <a:cubicBezTo>
                      <a:pt x="28" y="1"/>
                      <a:pt x="1" y="28"/>
                      <a:pt x="1" y="54"/>
                    </a:cubicBezTo>
                    <a:lnTo>
                      <a:pt x="1" y="447"/>
                    </a:lnTo>
                    <a:cubicBezTo>
                      <a:pt x="1" y="474"/>
                      <a:pt x="28" y="500"/>
                      <a:pt x="54" y="500"/>
                    </a:cubicBezTo>
                    <a:cubicBezTo>
                      <a:pt x="90" y="500"/>
                      <a:pt x="108" y="474"/>
                      <a:pt x="108" y="447"/>
                    </a:cubicBezTo>
                    <a:lnTo>
                      <a:pt x="108" y="54"/>
                    </a:lnTo>
                    <a:cubicBezTo>
                      <a:pt x="108" y="28"/>
                      <a:pt x="90" y="1"/>
                      <a:pt x="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9" name="Google Shape;1319;p25"/>
              <p:cNvSpPr/>
              <p:nvPr/>
            </p:nvSpPr>
            <p:spPr>
              <a:xfrm>
                <a:off x="7240548" y="3978530"/>
                <a:ext cx="19382" cy="48138"/>
              </a:xfrm>
              <a:custGeom>
                <a:avLst/>
                <a:gdLst/>
                <a:ahLst/>
                <a:cxnLst/>
                <a:rect l="l" t="t" r="r" b="b"/>
                <a:pathLst>
                  <a:path w="153" h="380" extrusionOk="0">
                    <a:moveTo>
                      <a:pt x="94" y="0"/>
                    </a:moveTo>
                    <a:cubicBezTo>
                      <a:pt x="72" y="0"/>
                      <a:pt x="51" y="16"/>
                      <a:pt x="37" y="38"/>
                    </a:cubicBezTo>
                    <a:cubicBezTo>
                      <a:pt x="10" y="137"/>
                      <a:pt x="1" y="244"/>
                      <a:pt x="10" y="342"/>
                    </a:cubicBezTo>
                    <a:cubicBezTo>
                      <a:pt x="17" y="364"/>
                      <a:pt x="43" y="380"/>
                      <a:pt x="66" y="380"/>
                    </a:cubicBezTo>
                    <a:cubicBezTo>
                      <a:pt x="72" y="380"/>
                      <a:pt x="77" y="379"/>
                      <a:pt x="81" y="377"/>
                    </a:cubicBezTo>
                    <a:cubicBezTo>
                      <a:pt x="108" y="368"/>
                      <a:pt x="126" y="342"/>
                      <a:pt x="117" y="315"/>
                    </a:cubicBezTo>
                    <a:lnTo>
                      <a:pt x="117" y="315"/>
                    </a:lnTo>
                    <a:cubicBezTo>
                      <a:pt x="117" y="312"/>
                      <a:pt x="117" y="306"/>
                      <a:pt x="117" y="306"/>
                    </a:cubicBezTo>
                    <a:cubicBezTo>
                      <a:pt x="117" y="297"/>
                      <a:pt x="117" y="288"/>
                      <a:pt x="117" y="288"/>
                    </a:cubicBezTo>
                    <a:cubicBezTo>
                      <a:pt x="117" y="279"/>
                      <a:pt x="117" y="270"/>
                      <a:pt x="117" y="252"/>
                    </a:cubicBezTo>
                    <a:cubicBezTo>
                      <a:pt x="117" y="235"/>
                      <a:pt x="117" y="208"/>
                      <a:pt x="117" y="190"/>
                    </a:cubicBezTo>
                    <a:cubicBezTo>
                      <a:pt x="117" y="190"/>
                      <a:pt x="117" y="184"/>
                      <a:pt x="117" y="181"/>
                    </a:cubicBezTo>
                    <a:cubicBezTo>
                      <a:pt x="117" y="172"/>
                      <a:pt x="117" y="172"/>
                      <a:pt x="117" y="163"/>
                    </a:cubicBezTo>
                    <a:cubicBezTo>
                      <a:pt x="126" y="154"/>
                      <a:pt x="126" y="145"/>
                      <a:pt x="126" y="137"/>
                    </a:cubicBezTo>
                    <a:cubicBezTo>
                      <a:pt x="135" y="110"/>
                      <a:pt x="135" y="92"/>
                      <a:pt x="144" y="74"/>
                    </a:cubicBezTo>
                    <a:cubicBezTo>
                      <a:pt x="153" y="47"/>
                      <a:pt x="135" y="12"/>
                      <a:pt x="108" y="3"/>
                    </a:cubicBezTo>
                    <a:cubicBezTo>
                      <a:pt x="103" y="1"/>
                      <a:pt x="99" y="0"/>
                      <a:pt x="9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0" name="Google Shape;1320;p25"/>
              <p:cNvSpPr/>
              <p:nvPr/>
            </p:nvSpPr>
            <p:spPr>
              <a:xfrm>
                <a:off x="7126411" y="3933433"/>
                <a:ext cx="14821" cy="39904"/>
              </a:xfrm>
              <a:custGeom>
                <a:avLst/>
                <a:gdLst/>
                <a:ahLst/>
                <a:cxnLst/>
                <a:rect l="l" t="t" r="r" b="b"/>
                <a:pathLst>
                  <a:path w="117" h="315" extrusionOk="0">
                    <a:moveTo>
                      <a:pt x="68" y="0"/>
                    </a:moveTo>
                    <a:cubicBezTo>
                      <a:pt x="64" y="0"/>
                      <a:pt x="59" y="1"/>
                      <a:pt x="54" y="2"/>
                    </a:cubicBezTo>
                    <a:cubicBezTo>
                      <a:pt x="28" y="2"/>
                      <a:pt x="1" y="20"/>
                      <a:pt x="1" y="55"/>
                    </a:cubicBezTo>
                    <a:cubicBezTo>
                      <a:pt x="1" y="127"/>
                      <a:pt x="10" y="189"/>
                      <a:pt x="10" y="261"/>
                    </a:cubicBezTo>
                    <a:cubicBezTo>
                      <a:pt x="10" y="287"/>
                      <a:pt x="28" y="314"/>
                      <a:pt x="63" y="314"/>
                    </a:cubicBezTo>
                    <a:cubicBezTo>
                      <a:pt x="90" y="314"/>
                      <a:pt x="117" y="296"/>
                      <a:pt x="117" y="261"/>
                    </a:cubicBezTo>
                    <a:cubicBezTo>
                      <a:pt x="117" y="189"/>
                      <a:pt x="117" y="127"/>
                      <a:pt x="117" y="55"/>
                    </a:cubicBezTo>
                    <a:cubicBezTo>
                      <a:pt x="117" y="24"/>
                      <a:pt x="97" y="0"/>
                      <a:pt x="6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1" name="Google Shape;1321;p25"/>
              <p:cNvSpPr/>
              <p:nvPr/>
            </p:nvSpPr>
            <p:spPr>
              <a:xfrm>
                <a:off x="7359246" y="3986511"/>
                <a:ext cx="13681" cy="47758"/>
              </a:xfrm>
              <a:custGeom>
                <a:avLst/>
                <a:gdLst/>
                <a:ahLst/>
                <a:cxnLst/>
                <a:rect l="l" t="t" r="r" b="b"/>
                <a:pathLst>
                  <a:path w="108" h="377" extrusionOk="0">
                    <a:moveTo>
                      <a:pt x="65" y="1"/>
                    </a:moveTo>
                    <a:cubicBezTo>
                      <a:pt x="62" y="1"/>
                      <a:pt x="58" y="1"/>
                      <a:pt x="54" y="2"/>
                    </a:cubicBezTo>
                    <a:cubicBezTo>
                      <a:pt x="27" y="2"/>
                      <a:pt x="1" y="20"/>
                      <a:pt x="1" y="56"/>
                    </a:cubicBezTo>
                    <a:lnTo>
                      <a:pt x="1" y="323"/>
                    </a:lnTo>
                    <a:cubicBezTo>
                      <a:pt x="1" y="350"/>
                      <a:pt x="27" y="377"/>
                      <a:pt x="54" y="377"/>
                    </a:cubicBezTo>
                    <a:cubicBezTo>
                      <a:pt x="90" y="377"/>
                      <a:pt x="108" y="350"/>
                      <a:pt x="108" y="323"/>
                    </a:cubicBezTo>
                    <a:lnTo>
                      <a:pt x="108" y="56"/>
                    </a:lnTo>
                    <a:cubicBezTo>
                      <a:pt x="108" y="32"/>
                      <a:pt x="94" y="1"/>
                      <a:pt x="6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2" name="Google Shape;1322;p25"/>
              <p:cNvSpPr/>
              <p:nvPr/>
            </p:nvSpPr>
            <p:spPr>
              <a:xfrm>
                <a:off x="7202164" y="3895176"/>
                <a:ext cx="19382" cy="40031"/>
              </a:xfrm>
              <a:custGeom>
                <a:avLst/>
                <a:gdLst/>
                <a:ahLst/>
                <a:cxnLst/>
                <a:rect l="l" t="t" r="r" b="b"/>
                <a:pathLst>
                  <a:path w="153" h="316" extrusionOk="0">
                    <a:moveTo>
                      <a:pt x="95" y="0"/>
                    </a:moveTo>
                    <a:cubicBezTo>
                      <a:pt x="76" y="0"/>
                      <a:pt x="57" y="10"/>
                      <a:pt x="45" y="27"/>
                    </a:cubicBezTo>
                    <a:cubicBezTo>
                      <a:pt x="10" y="108"/>
                      <a:pt x="1" y="188"/>
                      <a:pt x="19" y="277"/>
                    </a:cubicBezTo>
                    <a:cubicBezTo>
                      <a:pt x="19" y="299"/>
                      <a:pt x="43" y="315"/>
                      <a:pt x="66" y="315"/>
                    </a:cubicBezTo>
                    <a:cubicBezTo>
                      <a:pt x="71" y="315"/>
                      <a:pt x="76" y="314"/>
                      <a:pt x="81" y="313"/>
                    </a:cubicBezTo>
                    <a:cubicBezTo>
                      <a:pt x="117" y="304"/>
                      <a:pt x="126" y="277"/>
                      <a:pt x="126" y="250"/>
                    </a:cubicBezTo>
                    <a:cubicBezTo>
                      <a:pt x="117" y="241"/>
                      <a:pt x="117" y="241"/>
                      <a:pt x="117" y="232"/>
                    </a:cubicBezTo>
                    <a:cubicBezTo>
                      <a:pt x="117" y="224"/>
                      <a:pt x="117" y="215"/>
                      <a:pt x="117" y="206"/>
                    </a:cubicBezTo>
                    <a:cubicBezTo>
                      <a:pt x="117" y="188"/>
                      <a:pt x="117" y="179"/>
                      <a:pt x="117" y="161"/>
                    </a:cubicBezTo>
                    <a:cubicBezTo>
                      <a:pt x="117" y="161"/>
                      <a:pt x="117" y="161"/>
                      <a:pt x="117" y="152"/>
                    </a:cubicBezTo>
                    <a:cubicBezTo>
                      <a:pt x="117" y="152"/>
                      <a:pt x="126" y="152"/>
                      <a:pt x="126" y="143"/>
                    </a:cubicBezTo>
                    <a:cubicBezTo>
                      <a:pt x="126" y="134"/>
                      <a:pt x="126" y="125"/>
                      <a:pt x="126" y="117"/>
                    </a:cubicBezTo>
                    <a:cubicBezTo>
                      <a:pt x="134" y="108"/>
                      <a:pt x="134" y="99"/>
                      <a:pt x="134" y="99"/>
                    </a:cubicBezTo>
                    <a:cubicBezTo>
                      <a:pt x="134" y="94"/>
                      <a:pt x="137" y="92"/>
                      <a:pt x="139" y="90"/>
                    </a:cubicBezTo>
                    <a:lnTo>
                      <a:pt x="139" y="90"/>
                    </a:lnTo>
                    <a:cubicBezTo>
                      <a:pt x="140" y="90"/>
                      <a:pt x="142" y="90"/>
                      <a:pt x="143" y="90"/>
                    </a:cubicBezTo>
                    <a:lnTo>
                      <a:pt x="143" y="81"/>
                    </a:lnTo>
                    <a:cubicBezTo>
                      <a:pt x="152" y="63"/>
                      <a:pt x="152" y="54"/>
                      <a:pt x="143" y="36"/>
                    </a:cubicBezTo>
                    <a:cubicBezTo>
                      <a:pt x="143" y="27"/>
                      <a:pt x="134" y="9"/>
                      <a:pt x="126" y="9"/>
                    </a:cubicBezTo>
                    <a:cubicBezTo>
                      <a:pt x="116" y="3"/>
                      <a:pt x="105" y="0"/>
                      <a:pt x="9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3" name="Google Shape;1323;p25"/>
              <p:cNvSpPr/>
              <p:nvPr/>
            </p:nvSpPr>
            <p:spPr>
              <a:xfrm>
                <a:off x="7447415" y="3998038"/>
                <a:ext cx="13681" cy="32937"/>
              </a:xfrm>
              <a:custGeom>
                <a:avLst/>
                <a:gdLst/>
                <a:ahLst/>
                <a:cxnLst/>
                <a:rect l="l" t="t" r="r" b="b"/>
                <a:pathLst>
                  <a:path w="108" h="260" extrusionOk="0">
                    <a:moveTo>
                      <a:pt x="54" y="0"/>
                    </a:moveTo>
                    <a:cubicBezTo>
                      <a:pt x="18" y="0"/>
                      <a:pt x="1" y="18"/>
                      <a:pt x="1" y="54"/>
                    </a:cubicBezTo>
                    <a:lnTo>
                      <a:pt x="1" y="206"/>
                    </a:lnTo>
                    <a:cubicBezTo>
                      <a:pt x="1" y="232"/>
                      <a:pt x="18" y="259"/>
                      <a:pt x="54" y="259"/>
                    </a:cubicBezTo>
                    <a:cubicBezTo>
                      <a:pt x="81" y="259"/>
                      <a:pt x="108" y="232"/>
                      <a:pt x="108" y="206"/>
                    </a:cubicBezTo>
                    <a:lnTo>
                      <a:pt x="108" y="54"/>
                    </a:lnTo>
                    <a:cubicBezTo>
                      <a:pt x="108" y="27"/>
                      <a:pt x="81" y="0"/>
                      <a:pt x="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4" name="Google Shape;1324;p25"/>
              <p:cNvSpPr/>
              <p:nvPr/>
            </p:nvSpPr>
            <p:spPr>
              <a:xfrm>
                <a:off x="7312882" y="3921398"/>
                <a:ext cx="18242" cy="40537"/>
              </a:xfrm>
              <a:custGeom>
                <a:avLst/>
                <a:gdLst/>
                <a:ahLst/>
                <a:cxnLst/>
                <a:rect l="l" t="t" r="r" b="b"/>
                <a:pathLst>
                  <a:path w="144" h="320" extrusionOk="0">
                    <a:moveTo>
                      <a:pt x="80" y="1"/>
                    </a:moveTo>
                    <a:cubicBezTo>
                      <a:pt x="72" y="1"/>
                      <a:pt x="63" y="3"/>
                      <a:pt x="54" y="8"/>
                    </a:cubicBezTo>
                    <a:cubicBezTo>
                      <a:pt x="46" y="17"/>
                      <a:pt x="37" y="25"/>
                      <a:pt x="37" y="43"/>
                    </a:cubicBezTo>
                    <a:cubicBezTo>
                      <a:pt x="28" y="115"/>
                      <a:pt x="19" y="186"/>
                      <a:pt x="1" y="249"/>
                    </a:cubicBezTo>
                    <a:cubicBezTo>
                      <a:pt x="1" y="266"/>
                      <a:pt x="1" y="284"/>
                      <a:pt x="10" y="293"/>
                    </a:cubicBezTo>
                    <a:cubicBezTo>
                      <a:pt x="19" y="302"/>
                      <a:pt x="28" y="320"/>
                      <a:pt x="46" y="320"/>
                    </a:cubicBezTo>
                    <a:cubicBezTo>
                      <a:pt x="54" y="320"/>
                      <a:pt x="72" y="320"/>
                      <a:pt x="81" y="311"/>
                    </a:cubicBezTo>
                    <a:cubicBezTo>
                      <a:pt x="99" y="302"/>
                      <a:pt x="108" y="293"/>
                      <a:pt x="108" y="284"/>
                    </a:cubicBezTo>
                    <a:cubicBezTo>
                      <a:pt x="117" y="213"/>
                      <a:pt x="126" y="141"/>
                      <a:pt x="135" y="70"/>
                    </a:cubicBezTo>
                    <a:cubicBezTo>
                      <a:pt x="144" y="52"/>
                      <a:pt x="144" y="43"/>
                      <a:pt x="135" y="25"/>
                    </a:cubicBezTo>
                    <a:cubicBezTo>
                      <a:pt x="126" y="17"/>
                      <a:pt x="117" y="8"/>
                      <a:pt x="99" y="8"/>
                    </a:cubicBezTo>
                    <a:cubicBezTo>
                      <a:pt x="95" y="3"/>
                      <a:pt x="88" y="1"/>
                      <a:pt x="8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5" name="Google Shape;1325;p25"/>
              <p:cNvSpPr/>
              <p:nvPr/>
            </p:nvSpPr>
            <p:spPr>
              <a:xfrm>
                <a:off x="7533303" y="3944960"/>
                <a:ext cx="18242" cy="55486"/>
              </a:xfrm>
              <a:custGeom>
                <a:avLst/>
                <a:gdLst/>
                <a:ahLst/>
                <a:cxnLst/>
                <a:rect l="l" t="t" r="r" b="b"/>
                <a:pathLst>
                  <a:path w="144" h="438" extrusionOk="0">
                    <a:moveTo>
                      <a:pt x="54" y="0"/>
                    </a:moveTo>
                    <a:cubicBezTo>
                      <a:pt x="27" y="0"/>
                      <a:pt x="1" y="18"/>
                      <a:pt x="1" y="54"/>
                    </a:cubicBezTo>
                    <a:cubicBezTo>
                      <a:pt x="18" y="161"/>
                      <a:pt x="27" y="268"/>
                      <a:pt x="36" y="384"/>
                    </a:cubicBezTo>
                    <a:cubicBezTo>
                      <a:pt x="36" y="410"/>
                      <a:pt x="63" y="437"/>
                      <a:pt x="90" y="437"/>
                    </a:cubicBezTo>
                    <a:cubicBezTo>
                      <a:pt x="117" y="437"/>
                      <a:pt x="143" y="410"/>
                      <a:pt x="143" y="384"/>
                    </a:cubicBezTo>
                    <a:cubicBezTo>
                      <a:pt x="134" y="268"/>
                      <a:pt x="125" y="161"/>
                      <a:pt x="117" y="54"/>
                    </a:cubicBezTo>
                    <a:cubicBezTo>
                      <a:pt x="108" y="27"/>
                      <a:pt x="90" y="0"/>
                      <a:pt x="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6" name="Google Shape;1326;p25"/>
              <p:cNvSpPr/>
              <p:nvPr/>
            </p:nvSpPr>
            <p:spPr>
              <a:xfrm>
                <a:off x="7454255" y="3917724"/>
                <a:ext cx="14821" cy="36610"/>
              </a:xfrm>
              <a:custGeom>
                <a:avLst/>
                <a:gdLst/>
                <a:ahLst/>
                <a:cxnLst/>
                <a:rect l="l" t="t" r="r" b="b"/>
                <a:pathLst>
                  <a:path w="117" h="289" extrusionOk="0">
                    <a:moveTo>
                      <a:pt x="54" y="1"/>
                    </a:moveTo>
                    <a:cubicBezTo>
                      <a:pt x="27" y="1"/>
                      <a:pt x="0" y="28"/>
                      <a:pt x="0" y="54"/>
                    </a:cubicBezTo>
                    <a:lnTo>
                      <a:pt x="0" y="233"/>
                    </a:lnTo>
                    <a:cubicBezTo>
                      <a:pt x="0" y="264"/>
                      <a:pt x="20" y="288"/>
                      <a:pt x="43" y="288"/>
                    </a:cubicBezTo>
                    <a:cubicBezTo>
                      <a:pt x="47" y="288"/>
                      <a:pt x="50" y="288"/>
                      <a:pt x="54" y="286"/>
                    </a:cubicBezTo>
                    <a:cubicBezTo>
                      <a:pt x="89" y="286"/>
                      <a:pt x="116" y="269"/>
                      <a:pt x="116" y="233"/>
                    </a:cubicBezTo>
                    <a:lnTo>
                      <a:pt x="116" y="54"/>
                    </a:lnTo>
                    <a:cubicBezTo>
                      <a:pt x="116" y="28"/>
                      <a:pt x="89" y="1"/>
                      <a:pt x="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7" name="Google Shape;1327;p25"/>
              <p:cNvSpPr/>
              <p:nvPr/>
            </p:nvSpPr>
            <p:spPr>
              <a:xfrm>
                <a:off x="7629326" y="3962949"/>
                <a:ext cx="13681" cy="45351"/>
              </a:xfrm>
              <a:custGeom>
                <a:avLst/>
                <a:gdLst/>
                <a:ahLst/>
                <a:cxnLst/>
                <a:rect l="l" t="t" r="r" b="b"/>
                <a:pathLst>
                  <a:path w="108" h="358" extrusionOk="0">
                    <a:moveTo>
                      <a:pt x="54" y="1"/>
                    </a:moveTo>
                    <a:cubicBezTo>
                      <a:pt x="28" y="10"/>
                      <a:pt x="1" y="28"/>
                      <a:pt x="1" y="63"/>
                    </a:cubicBezTo>
                    <a:lnTo>
                      <a:pt x="1" y="295"/>
                    </a:lnTo>
                    <a:cubicBezTo>
                      <a:pt x="1" y="331"/>
                      <a:pt x="28" y="358"/>
                      <a:pt x="54" y="358"/>
                    </a:cubicBezTo>
                    <a:cubicBezTo>
                      <a:pt x="81" y="349"/>
                      <a:pt x="108" y="331"/>
                      <a:pt x="108" y="295"/>
                    </a:cubicBezTo>
                    <a:lnTo>
                      <a:pt x="108" y="63"/>
                    </a:lnTo>
                    <a:cubicBezTo>
                      <a:pt x="108" y="28"/>
                      <a:pt x="81" y="1"/>
                      <a:pt x="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8" name="Google Shape;1328;p25"/>
              <p:cNvSpPr/>
              <p:nvPr/>
            </p:nvSpPr>
            <p:spPr>
              <a:xfrm>
                <a:off x="7709640" y="3982204"/>
                <a:ext cx="13681" cy="37370"/>
              </a:xfrm>
              <a:custGeom>
                <a:avLst/>
                <a:gdLst/>
                <a:ahLst/>
                <a:cxnLst/>
                <a:rect l="l" t="t" r="r" b="b"/>
                <a:pathLst>
                  <a:path w="108" h="295" extrusionOk="0">
                    <a:moveTo>
                      <a:pt x="54" y="0"/>
                    </a:moveTo>
                    <a:cubicBezTo>
                      <a:pt x="18" y="0"/>
                      <a:pt x="0" y="27"/>
                      <a:pt x="0" y="54"/>
                    </a:cubicBezTo>
                    <a:lnTo>
                      <a:pt x="0" y="241"/>
                    </a:lnTo>
                    <a:cubicBezTo>
                      <a:pt x="0" y="268"/>
                      <a:pt x="18" y="295"/>
                      <a:pt x="54" y="295"/>
                    </a:cubicBezTo>
                    <a:cubicBezTo>
                      <a:pt x="81" y="286"/>
                      <a:pt x="107" y="268"/>
                      <a:pt x="107" y="241"/>
                    </a:cubicBezTo>
                    <a:lnTo>
                      <a:pt x="107" y="54"/>
                    </a:lnTo>
                    <a:cubicBezTo>
                      <a:pt x="107" y="27"/>
                      <a:pt x="81" y="0"/>
                      <a:pt x="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9" name="Google Shape;1329;p25"/>
              <p:cNvSpPr/>
              <p:nvPr/>
            </p:nvSpPr>
            <p:spPr>
              <a:xfrm>
                <a:off x="7773993" y="3993478"/>
                <a:ext cx="13681" cy="29516"/>
              </a:xfrm>
              <a:custGeom>
                <a:avLst/>
                <a:gdLst/>
                <a:ahLst/>
                <a:cxnLst/>
                <a:rect l="l" t="t" r="r" b="b"/>
                <a:pathLst>
                  <a:path w="108" h="233" extrusionOk="0">
                    <a:moveTo>
                      <a:pt x="54" y="1"/>
                    </a:moveTo>
                    <a:cubicBezTo>
                      <a:pt x="36" y="1"/>
                      <a:pt x="27" y="10"/>
                      <a:pt x="19" y="19"/>
                    </a:cubicBezTo>
                    <a:cubicBezTo>
                      <a:pt x="10" y="27"/>
                      <a:pt x="1" y="45"/>
                      <a:pt x="1" y="54"/>
                    </a:cubicBezTo>
                    <a:lnTo>
                      <a:pt x="1" y="179"/>
                    </a:lnTo>
                    <a:cubicBezTo>
                      <a:pt x="1" y="188"/>
                      <a:pt x="1" y="206"/>
                      <a:pt x="19" y="215"/>
                    </a:cubicBezTo>
                    <a:cubicBezTo>
                      <a:pt x="27" y="224"/>
                      <a:pt x="36" y="233"/>
                      <a:pt x="54" y="233"/>
                    </a:cubicBezTo>
                    <a:cubicBezTo>
                      <a:pt x="63" y="233"/>
                      <a:pt x="81" y="224"/>
                      <a:pt x="90" y="215"/>
                    </a:cubicBezTo>
                    <a:cubicBezTo>
                      <a:pt x="99" y="206"/>
                      <a:pt x="108" y="197"/>
                      <a:pt x="108" y="179"/>
                    </a:cubicBezTo>
                    <a:lnTo>
                      <a:pt x="108" y="54"/>
                    </a:lnTo>
                    <a:cubicBezTo>
                      <a:pt x="108" y="45"/>
                      <a:pt x="99" y="27"/>
                      <a:pt x="90" y="19"/>
                    </a:cubicBezTo>
                    <a:cubicBezTo>
                      <a:pt x="81" y="10"/>
                      <a:pt x="63" y="1"/>
                      <a:pt x="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0" name="Google Shape;1330;p25"/>
              <p:cNvSpPr/>
              <p:nvPr/>
            </p:nvSpPr>
            <p:spPr>
              <a:xfrm>
                <a:off x="7568393" y="3902650"/>
                <a:ext cx="18115" cy="28883"/>
              </a:xfrm>
              <a:custGeom>
                <a:avLst/>
                <a:gdLst/>
                <a:ahLst/>
                <a:cxnLst/>
                <a:rect l="l" t="t" r="r" b="b"/>
                <a:pathLst>
                  <a:path w="143" h="228" extrusionOk="0">
                    <a:moveTo>
                      <a:pt x="83" y="0"/>
                    </a:moveTo>
                    <a:cubicBezTo>
                      <a:pt x="73" y="0"/>
                      <a:pt x="66" y="4"/>
                      <a:pt x="54" y="4"/>
                    </a:cubicBezTo>
                    <a:cubicBezTo>
                      <a:pt x="45" y="13"/>
                      <a:pt x="36" y="22"/>
                      <a:pt x="27" y="40"/>
                    </a:cubicBezTo>
                    <a:cubicBezTo>
                      <a:pt x="18" y="84"/>
                      <a:pt x="9" y="120"/>
                      <a:pt x="0" y="156"/>
                    </a:cubicBezTo>
                    <a:cubicBezTo>
                      <a:pt x="0" y="173"/>
                      <a:pt x="0" y="191"/>
                      <a:pt x="9" y="200"/>
                    </a:cubicBezTo>
                    <a:cubicBezTo>
                      <a:pt x="9" y="209"/>
                      <a:pt x="27" y="227"/>
                      <a:pt x="36" y="227"/>
                    </a:cubicBezTo>
                    <a:cubicBezTo>
                      <a:pt x="54" y="227"/>
                      <a:pt x="71" y="227"/>
                      <a:pt x="80" y="218"/>
                    </a:cubicBezTo>
                    <a:cubicBezTo>
                      <a:pt x="89" y="218"/>
                      <a:pt x="98" y="200"/>
                      <a:pt x="107" y="191"/>
                    </a:cubicBezTo>
                    <a:cubicBezTo>
                      <a:pt x="116" y="147"/>
                      <a:pt x="125" y="111"/>
                      <a:pt x="134" y="66"/>
                    </a:cubicBezTo>
                    <a:cubicBezTo>
                      <a:pt x="143" y="58"/>
                      <a:pt x="134" y="40"/>
                      <a:pt x="134" y="31"/>
                    </a:cubicBezTo>
                    <a:cubicBezTo>
                      <a:pt x="125" y="13"/>
                      <a:pt x="107" y="4"/>
                      <a:pt x="98" y="4"/>
                    </a:cubicBezTo>
                    <a:cubicBezTo>
                      <a:pt x="92" y="1"/>
                      <a:pt x="87" y="0"/>
                      <a:pt x="8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1" name="Google Shape;1331;p25"/>
              <p:cNvSpPr/>
              <p:nvPr/>
            </p:nvSpPr>
            <p:spPr>
              <a:xfrm>
                <a:off x="7724335" y="3921145"/>
                <a:ext cx="13681" cy="26096"/>
              </a:xfrm>
              <a:custGeom>
                <a:avLst/>
                <a:gdLst/>
                <a:ahLst/>
                <a:cxnLst/>
                <a:rect l="l" t="t" r="r" b="b"/>
                <a:pathLst>
                  <a:path w="108" h="206" extrusionOk="0">
                    <a:moveTo>
                      <a:pt x="54" y="1"/>
                    </a:moveTo>
                    <a:cubicBezTo>
                      <a:pt x="45" y="10"/>
                      <a:pt x="27" y="10"/>
                      <a:pt x="18" y="19"/>
                    </a:cubicBezTo>
                    <a:cubicBezTo>
                      <a:pt x="9" y="27"/>
                      <a:pt x="0" y="45"/>
                      <a:pt x="0" y="63"/>
                    </a:cubicBezTo>
                    <a:lnTo>
                      <a:pt x="0" y="152"/>
                    </a:lnTo>
                    <a:cubicBezTo>
                      <a:pt x="0" y="161"/>
                      <a:pt x="9" y="179"/>
                      <a:pt x="18" y="188"/>
                    </a:cubicBezTo>
                    <a:cubicBezTo>
                      <a:pt x="27" y="197"/>
                      <a:pt x="45" y="206"/>
                      <a:pt x="54" y="206"/>
                    </a:cubicBezTo>
                    <a:cubicBezTo>
                      <a:pt x="72" y="206"/>
                      <a:pt x="80" y="197"/>
                      <a:pt x="98" y="188"/>
                    </a:cubicBezTo>
                    <a:cubicBezTo>
                      <a:pt x="107" y="179"/>
                      <a:pt x="107" y="161"/>
                      <a:pt x="107" y="152"/>
                    </a:cubicBezTo>
                    <a:lnTo>
                      <a:pt x="107" y="63"/>
                    </a:lnTo>
                    <a:cubicBezTo>
                      <a:pt x="107" y="45"/>
                      <a:pt x="107" y="27"/>
                      <a:pt x="98" y="19"/>
                    </a:cubicBezTo>
                    <a:cubicBezTo>
                      <a:pt x="80" y="10"/>
                      <a:pt x="72" y="1"/>
                      <a:pt x="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2" name="Google Shape;1332;p25"/>
              <p:cNvSpPr/>
              <p:nvPr/>
            </p:nvSpPr>
            <p:spPr>
              <a:xfrm>
                <a:off x="7640727" y="3766217"/>
                <a:ext cx="13681" cy="44338"/>
              </a:xfrm>
              <a:custGeom>
                <a:avLst/>
                <a:gdLst/>
                <a:ahLst/>
                <a:cxnLst/>
                <a:rect l="l" t="t" r="r" b="b"/>
                <a:pathLst>
                  <a:path w="108" h="350" extrusionOk="0">
                    <a:moveTo>
                      <a:pt x="64" y="0"/>
                    </a:moveTo>
                    <a:cubicBezTo>
                      <a:pt x="61" y="0"/>
                      <a:pt x="57" y="1"/>
                      <a:pt x="54" y="2"/>
                    </a:cubicBezTo>
                    <a:cubicBezTo>
                      <a:pt x="27" y="2"/>
                      <a:pt x="0" y="19"/>
                      <a:pt x="0" y="55"/>
                    </a:cubicBezTo>
                    <a:lnTo>
                      <a:pt x="0" y="296"/>
                    </a:lnTo>
                    <a:cubicBezTo>
                      <a:pt x="0" y="323"/>
                      <a:pt x="27" y="349"/>
                      <a:pt x="54" y="349"/>
                    </a:cubicBezTo>
                    <a:cubicBezTo>
                      <a:pt x="89" y="349"/>
                      <a:pt x="107" y="323"/>
                      <a:pt x="107" y="296"/>
                    </a:cubicBezTo>
                    <a:lnTo>
                      <a:pt x="107" y="55"/>
                    </a:lnTo>
                    <a:cubicBezTo>
                      <a:pt x="107" y="31"/>
                      <a:pt x="93" y="0"/>
                      <a:pt x="6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3" name="Google Shape;1333;p25"/>
              <p:cNvSpPr/>
              <p:nvPr/>
            </p:nvSpPr>
            <p:spPr>
              <a:xfrm>
                <a:off x="7743463" y="4123450"/>
                <a:ext cx="13681" cy="44211"/>
              </a:xfrm>
              <a:custGeom>
                <a:avLst/>
                <a:gdLst/>
                <a:ahLst/>
                <a:cxnLst/>
                <a:rect l="l" t="t" r="r" b="b"/>
                <a:pathLst>
                  <a:path w="108" h="349" extrusionOk="0">
                    <a:moveTo>
                      <a:pt x="54" y="1"/>
                    </a:moveTo>
                    <a:cubicBezTo>
                      <a:pt x="28" y="1"/>
                      <a:pt x="1" y="18"/>
                      <a:pt x="1" y="54"/>
                    </a:cubicBezTo>
                    <a:lnTo>
                      <a:pt x="1" y="295"/>
                    </a:lnTo>
                    <a:cubicBezTo>
                      <a:pt x="1" y="322"/>
                      <a:pt x="28" y="348"/>
                      <a:pt x="54" y="348"/>
                    </a:cubicBezTo>
                    <a:cubicBezTo>
                      <a:pt x="81" y="348"/>
                      <a:pt x="108" y="322"/>
                      <a:pt x="108" y="295"/>
                    </a:cubicBezTo>
                    <a:lnTo>
                      <a:pt x="108" y="54"/>
                    </a:lnTo>
                    <a:cubicBezTo>
                      <a:pt x="108" y="27"/>
                      <a:pt x="81" y="1"/>
                      <a:pt x="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4" name="Google Shape;1334;p25"/>
              <p:cNvSpPr/>
              <p:nvPr/>
            </p:nvSpPr>
            <p:spPr>
              <a:xfrm>
                <a:off x="7676830" y="4134471"/>
                <a:ext cx="20522" cy="48138"/>
              </a:xfrm>
              <a:custGeom>
                <a:avLst/>
                <a:gdLst/>
                <a:ahLst/>
                <a:cxnLst/>
                <a:rect l="l" t="t" r="r" b="b"/>
                <a:pathLst>
                  <a:path w="162" h="380" extrusionOk="0">
                    <a:moveTo>
                      <a:pt x="98" y="0"/>
                    </a:moveTo>
                    <a:cubicBezTo>
                      <a:pt x="72" y="0"/>
                      <a:pt x="52" y="16"/>
                      <a:pt x="45" y="38"/>
                    </a:cubicBezTo>
                    <a:cubicBezTo>
                      <a:pt x="9" y="137"/>
                      <a:pt x="1" y="235"/>
                      <a:pt x="18" y="342"/>
                    </a:cubicBezTo>
                    <a:cubicBezTo>
                      <a:pt x="26" y="364"/>
                      <a:pt x="51" y="380"/>
                      <a:pt x="75" y="380"/>
                    </a:cubicBezTo>
                    <a:cubicBezTo>
                      <a:pt x="80" y="380"/>
                      <a:pt x="85" y="379"/>
                      <a:pt x="90" y="377"/>
                    </a:cubicBezTo>
                    <a:cubicBezTo>
                      <a:pt x="116" y="369"/>
                      <a:pt x="125" y="342"/>
                      <a:pt x="125" y="306"/>
                    </a:cubicBezTo>
                    <a:cubicBezTo>
                      <a:pt x="125" y="297"/>
                      <a:pt x="125" y="288"/>
                      <a:pt x="125" y="288"/>
                    </a:cubicBezTo>
                    <a:cubicBezTo>
                      <a:pt x="116" y="279"/>
                      <a:pt x="116" y="261"/>
                      <a:pt x="116" y="253"/>
                    </a:cubicBezTo>
                    <a:cubicBezTo>
                      <a:pt x="116" y="235"/>
                      <a:pt x="116" y="208"/>
                      <a:pt x="125" y="190"/>
                    </a:cubicBezTo>
                    <a:cubicBezTo>
                      <a:pt x="125" y="187"/>
                      <a:pt x="125" y="184"/>
                      <a:pt x="125" y="181"/>
                    </a:cubicBezTo>
                    <a:cubicBezTo>
                      <a:pt x="125" y="172"/>
                      <a:pt x="125" y="172"/>
                      <a:pt x="125" y="163"/>
                    </a:cubicBezTo>
                    <a:cubicBezTo>
                      <a:pt x="125" y="154"/>
                      <a:pt x="125" y="146"/>
                      <a:pt x="134" y="137"/>
                    </a:cubicBezTo>
                    <a:cubicBezTo>
                      <a:pt x="134" y="110"/>
                      <a:pt x="143" y="92"/>
                      <a:pt x="152" y="65"/>
                    </a:cubicBezTo>
                    <a:cubicBezTo>
                      <a:pt x="161" y="38"/>
                      <a:pt x="143" y="12"/>
                      <a:pt x="116" y="3"/>
                    </a:cubicBezTo>
                    <a:cubicBezTo>
                      <a:pt x="110" y="1"/>
                      <a:pt x="104" y="0"/>
                      <a:pt x="9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5" name="Google Shape;1335;p25"/>
              <p:cNvSpPr/>
              <p:nvPr/>
            </p:nvSpPr>
            <p:spPr>
              <a:xfrm>
                <a:off x="7708500" y="4054537"/>
                <a:ext cx="18242" cy="40791"/>
              </a:xfrm>
              <a:custGeom>
                <a:avLst/>
                <a:gdLst/>
                <a:ahLst/>
                <a:cxnLst/>
                <a:rect l="l" t="t" r="r" b="b"/>
                <a:pathLst>
                  <a:path w="144" h="322" extrusionOk="0">
                    <a:moveTo>
                      <a:pt x="45" y="0"/>
                    </a:moveTo>
                    <a:cubicBezTo>
                      <a:pt x="27" y="9"/>
                      <a:pt x="18" y="18"/>
                      <a:pt x="9" y="27"/>
                    </a:cubicBezTo>
                    <a:cubicBezTo>
                      <a:pt x="0" y="45"/>
                      <a:pt x="0" y="54"/>
                      <a:pt x="0" y="72"/>
                    </a:cubicBezTo>
                    <a:lnTo>
                      <a:pt x="36" y="277"/>
                    </a:lnTo>
                    <a:cubicBezTo>
                      <a:pt x="36" y="295"/>
                      <a:pt x="54" y="304"/>
                      <a:pt x="63" y="313"/>
                    </a:cubicBezTo>
                    <a:cubicBezTo>
                      <a:pt x="72" y="322"/>
                      <a:pt x="90" y="322"/>
                      <a:pt x="98" y="322"/>
                    </a:cubicBezTo>
                    <a:cubicBezTo>
                      <a:pt x="116" y="313"/>
                      <a:pt x="125" y="304"/>
                      <a:pt x="134" y="295"/>
                    </a:cubicBezTo>
                    <a:cubicBezTo>
                      <a:pt x="143" y="277"/>
                      <a:pt x="143" y="268"/>
                      <a:pt x="143" y="250"/>
                    </a:cubicBezTo>
                    <a:lnTo>
                      <a:pt x="107" y="45"/>
                    </a:lnTo>
                    <a:cubicBezTo>
                      <a:pt x="107" y="27"/>
                      <a:pt x="90" y="18"/>
                      <a:pt x="81" y="9"/>
                    </a:cubicBezTo>
                    <a:cubicBezTo>
                      <a:pt x="72" y="0"/>
                      <a:pt x="54" y="0"/>
                      <a:pt x="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6" name="Google Shape;1336;p25"/>
              <p:cNvSpPr/>
              <p:nvPr/>
            </p:nvSpPr>
            <p:spPr>
              <a:xfrm>
                <a:off x="7618051" y="4070118"/>
                <a:ext cx="13681" cy="36484"/>
              </a:xfrm>
              <a:custGeom>
                <a:avLst/>
                <a:gdLst/>
                <a:ahLst/>
                <a:cxnLst/>
                <a:rect l="l" t="t" r="r" b="b"/>
                <a:pathLst>
                  <a:path w="108" h="288" extrusionOk="0">
                    <a:moveTo>
                      <a:pt x="63" y="1"/>
                    </a:moveTo>
                    <a:cubicBezTo>
                      <a:pt x="60" y="1"/>
                      <a:pt x="57" y="1"/>
                      <a:pt x="54" y="2"/>
                    </a:cubicBezTo>
                    <a:cubicBezTo>
                      <a:pt x="27" y="2"/>
                      <a:pt x="1" y="20"/>
                      <a:pt x="1" y="56"/>
                    </a:cubicBezTo>
                    <a:lnTo>
                      <a:pt x="1" y="234"/>
                    </a:lnTo>
                    <a:cubicBezTo>
                      <a:pt x="1" y="261"/>
                      <a:pt x="27" y="288"/>
                      <a:pt x="54" y="288"/>
                    </a:cubicBezTo>
                    <a:cubicBezTo>
                      <a:pt x="81" y="288"/>
                      <a:pt x="108" y="261"/>
                      <a:pt x="108" y="234"/>
                    </a:cubicBezTo>
                    <a:lnTo>
                      <a:pt x="108" y="56"/>
                    </a:lnTo>
                    <a:cubicBezTo>
                      <a:pt x="108" y="32"/>
                      <a:pt x="86"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7" name="Google Shape;1337;p25"/>
              <p:cNvSpPr/>
              <p:nvPr/>
            </p:nvSpPr>
            <p:spPr>
              <a:xfrm>
                <a:off x="7568393" y="4141565"/>
                <a:ext cx="13681" cy="40791"/>
              </a:xfrm>
              <a:custGeom>
                <a:avLst/>
                <a:gdLst/>
                <a:ahLst/>
                <a:cxnLst/>
                <a:rect l="l" t="t" r="r" b="b"/>
                <a:pathLst>
                  <a:path w="108" h="322" extrusionOk="0">
                    <a:moveTo>
                      <a:pt x="54" y="0"/>
                    </a:moveTo>
                    <a:cubicBezTo>
                      <a:pt x="27" y="9"/>
                      <a:pt x="0" y="27"/>
                      <a:pt x="0" y="63"/>
                    </a:cubicBezTo>
                    <a:lnTo>
                      <a:pt x="0" y="268"/>
                    </a:lnTo>
                    <a:cubicBezTo>
                      <a:pt x="0" y="295"/>
                      <a:pt x="27" y="321"/>
                      <a:pt x="54" y="321"/>
                    </a:cubicBezTo>
                    <a:cubicBezTo>
                      <a:pt x="89" y="321"/>
                      <a:pt x="107" y="304"/>
                      <a:pt x="107" y="268"/>
                    </a:cubicBezTo>
                    <a:lnTo>
                      <a:pt x="107" y="63"/>
                    </a:lnTo>
                    <a:cubicBezTo>
                      <a:pt x="107" y="27"/>
                      <a:pt x="89" y="0"/>
                      <a:pt x="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8" name="Google Shape;1338;p25"/>
              <p:cNvSpPr/>
              <p:nvPr/>
            </p:nvSpPr>
            <p:spPr>
              <a:xfrm>
                <a:off x="7534443" y="4043263"/>
                <a:ext cx="13681" cy="36484"/>
              </a:xfrm>
              <a:custGeom>
                <a:avLst/>
                <a:gdLst/>
                <a:ahLst/>
                <a:cxnLst/>
                <a:rect l="l" t="t" r="r" b="b"/>
                <a:pathLst>
                  <a:path w="108" h="288" extrusionOk="0">
                    <a:moveTo>
                      <a:pt x="54" y="0"/>
                    </a:moveTo>
                    <a:cubicBezTo>
                      <a:pt x="27" y="0"/>
                      <a:pt x="0" y="27"/>
                      <a:pt x="0" y="54"/>
                    </a:cubicBezTo>
                    <a:lnTo>
                      <a:pt x="0" y="232"/>
                    </a:lnTo>
                    <a:cubicBezTo>
                      <a:pt x="0" y="263"/>
                      <a:pt x="21" y="287"/>
                      <a:pt x="43" y="287"/>
                    </a:cubicBezTo>
                    <a:cubicBezTo>
                      <a:pt x="47" y="287"/>
                      <a:pt x="50" y="287"/>
                      <a:pt x="54" y="286"/>
                    </a:cubicBezTo>
                    <a:cubicBezTo>
                      <a:pt x="81" y="286"/>
                      <a:pt x="108" y="268"/>
                      <a:pt x="108" y="232"/>
                    </a:cubicBezTo>
                    <a:lnTo>
                      <a:pt x="108" y="54"/>
                    </a:lnTo>
                    <a:cubicBezTo>
                      <a:pt x="108" y="27"/>
                      <a:pt x="81" y="0"/>
                      <a:pt x="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9" name="Google Shape;1339;p25"/>
              <p:cNvSpPr/>
              <p:nvPr/>
            </p:nvSpPr>
            <p:spPr>
              <a:xfrm>
                <a:off x="7484658" y="4123450"/>
                <a:ext cx="13681" cy="32937"/>
              </a:xfrm>
              <a:custGeom>
                <a:avLst/>
                <a:gdLst/>
                <a:ahLst/>
                <a:cxnLst/>
                <a:rect l="l" t="t" r="r" b="b"/>
                <a:pathLst>
                  <a:path w="108" h="260" extrusionOk="0">
                    <a:moveTo>
                      <a:pt x="54" y="1"/>
                    </a:moveTo>
                    <a:cubicBezTo>
                      <a:pt x="28" y="1"/>
                      <a:pt x="1" y="18"/>
                      <a:pt x="1" y="54"/>
                    </a:cubicBezTo>
                    <a:lnTo>
                      <a:pt x="1" y="206"/>
                    </a:lnTo>
                    <a:cubicBezTo>
                      <a:pt x="1" y="233"/>
                      <a:pt x="28" y="259"/>
                      <a:pt x="54" y="259"/>
                    </a:cubicBezTo>
                    <a:cubicBezTo>
                      <a:pt x="90" y="259"/>
                      <a:pt x="108" y="233"/>
                      <a:pt x="108" y="206"/>
                    </a:cubicBezTo>
                    <a:lnTo>
                      <a:pt x="108" y="54"/>
                    </a:lnTo>
                    <a:cubicBezTo>
                      <a:pt x="108" y="27"/>
                      <a:pt x="90" y="1"/>
                      <a:pt x="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0" name="Google Shape;1340;p25"/>
              <p:cNvSpPr/>
              <p:nvPr/>
            </p:nvSpPr>
            <p:spPr>
              <a:xfrm>
                <a:off x="7397757" y="4092921"/>
                <a:ext cx="13681" cy="47631"/>
              </a:xfrm>
              <a:custGeom>
                <a:avLst/>
                <a:gdLst/>
                <a:ahLst/>
                <a:cxnLst/>
                <a:rect l="l" t="t" r="r" b="b"/>
                <a:pathLst>
                  <a:path w="108" h="376" extrusionOk="0">
                    <a:moveTo>
                      <a:pt x="54" y="1"/>
                    </a:moveTo>
                    <a:cubicBezTo>
                      <a:pt x="27" y="1"/>
                      <a:pt x="0" y="19"/>
                      <a:pt x="0" y="54"/>
                    </a:cubicBezTo>
                    <a:lnTo>
                      <a:pt x="0" y="322"/>
                    </a:lnTo>
                    <a:cubicBezTo>
                      <a:pt x="0" y="349"/>
                      <a:pt x="27" y="375"/>
                      <a:pt x="54" y="375"/>
                    </a:cubicBezTo>
                    <a:cubicBezTo>
                      <a:pt x="80" y="375"/>
                      <a:pt x="107" y="358"/>
                      <a:pt x="107" y="322"/>
                    </a:cubicBezTo>
                    <a:lnTo>
                      <a:pt x="107" y="54"/>
                    </a:lnTo>
                    <a:cubicBezTo>
                      <a:pt x="107" y="27"/>
                      <a:pt x="80" y="1"/>
                      <a:pt x="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1" name="Google Shape;1341;p25"/>
              <p:cNvSpPr/>
              <p:nvPr/>
            </p:nvSpPr>
            <p:spPr>
              <a:xfrm>
                <a:off x="7322003" y="4085067"/>
                <a:ext cx="13681" cy="29516"/>
              </a:xfrm>
              <a:custGeom>
                <a:avLst/>
                <a:gdLst/>
                <a:ahLst/>
                <a:cxnLst/>
                <a:rect l="l" t="t" r="r" b="b"/>
                <a:pathLst>
                  <a:path w="108" h="233" extrusionOk="0">
                    <a:moveTo>
                      <a:pt x="54" y="0"/>
                    </a:moveTo>
                    <a:cubicBezTo>
                      <a:pt x="36" y="0"/>
                      <a:pt x="27" y="9"/>
                      <a:pt x="9" y="18"/>
                    </a:cubicBezTo>
                    <a:cubicBezTo>
                      <a:pt x="0" y="27"/>
                      <a:pt x="0" y="36"/>
                      <a:pt x="0" y="54"/>
                    </a:cubicBezTo>
                    <a:lnTo>
                      <a:pt x="0" y="179"/>
                    </a:lnTo>
                    <a:cubicBezTo>
                      <a:pt x="0" y="188"/>
                      <a:pt x="0" y="205"/>
                      <a:pt x="9" y="214"/>
                    </a:cubicBezTo>
                    <a:cubicBezTo>
                      <a:pt x="27" y="223"/>
                      <a:pt x="36" y="232"/>
                      <a:pt x="54" y="232"/>
                    </a:cubicBezTo>
                    <a:cubicBezTo>
                      <a:pt x="63" y="232"/>
                      <a:pt x="81" y="223"/>
                      <a:pt x="90" y="214"/>
                    </a:cubicBezTo>
                    <a:cubicBezTo>
                      <a:pt x="98" y="205"/>
                      <a:pt x="107" y="188"/>
                      <a:pt x="107" y="179"/>
                    </a:cubicBezTo>
                    <a:lnTo>
                      <a:pt x="107" y="54"/>
                    </a:lnTo>
                    <a:cubicBezTo>
                      <a:pt x="107" y="45"/>
                      <a:pt x="98" y="27"/>
                      <a:pt x="90" y="18"/>
                    </a:cubicBezTo>
                    <a:cubicBezTo>
                      <a:pt x="81" y="9"/>
                      <a:pt x="63" y="0"/>
                      <a:pt x="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2" name="Google Shape;1342;p25"/>
              <p:cNvSpPr/>
              <p:nvPr/>
            </p:nvSpPr>
            <p:spPr>
              <a:xfrm>
                <a:off x="7245109" y="4115596"/>
                <a:ext cx="14821" cy="52065"/>
              </a:xfrm>
              <a:custGeom>
                <a:avLst/>
                <a:gdLst/>
                <a:ahLst/>
                <a:cxnLst/>
                <a:rect l="l" t="t" r="r" b="b"/>
                <a:pathLst>
                  <a:path w="117" h="411" extrusionOk="0">
                    <a:moveTo>
                      <a:pt x="63" y="0"/>
                    </a:moveTo>
                    <a:cubicBezTo>
                      <a:pt x="27" y="0"/>
                      <a:pt x="1" y="27"/>
                      <a:pt x="1" y="54"/>
                    </a:cubicBezTo>
                    <a:lnTo>
                      <a:pt x="1" y="357"/>
                    </a:lnTo>
                    <a:cubicBezTo>
                      <a:pt x="1" y="384"/>
                      <a:pt x="27" y="410"/>
                      <a:pt x="63" y="410"/>
                    </a:cubicBezTo>
                    <a:cubicBezTo>
                      <a:pt x="90" y="410"/>
                      <a:pt x="117" y="384"/>
                      <a:pt x="117" y="357"/>
                    </a:cubicBezTo>
                    <a:lnTo>
                      <a:pt x="117" y="54"/>
                    </a:lnTo>
                    <a:cubicBezTo>
                      <a:pt x="117" y="27"/>
                      <a:pt x="90"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3" name="Google Shape;1343;p25"/>
              <p:cNvSpPr/>
              <p:nvPr/>
            </p:nvSpPr>
            <p:spPr>
              <a:xfrm>
                <a:off x="7171635" y="4097228"/>
                <a:ext cx="27236" cy="54852"/>
              </a:xfrm>
              <a:custGeom>
                <a:avLst/>
                <a:gdLst/>
                <a:ahLst/>
                <a:cxnLst/>
                <a:rect l="l" t="t" r="r" b="b"/>
                <a:pathLst>
                  <a:path w="215" h="433" extrusionOk="0">
                    <a:moveTo>
                      <a:pt x="60" y="0"/>
                    </a:moveTo>
                    <a:cubicBezTo>
                      <a:pt x="55" y="0"/>
                      <a:pt x="50" y="1"/>
                      <a:pt x="45" y="2"/>
                    </a:cubicBezTo>
                    <a:cubicBezTo>
                      <a:pt x="19" y="11"/>
                      <a:pt x="1" y="38"/>
                      <a:pt x="10" y="65"/>
                    </a:cubicBezTo>
                    <a:cubicBezTo>
                      <a:pt x="36" y="172"/>
                      <a:pt x="72" y="288"/>
                      <a:pt x="99" y="395"/>
                    </a:cubicBezTo>
                    <a:cubicBezTo>
                      <a:pt x="106" y="417"/>
                      <a:pt x="132" y="433"/>
                      <a:pt x="155" y="433"/>
                    </a:cubicBezTo>
                    <a:cubicBezTo>
                      <a:pt x="161" y="433"/>
                      <a:pt x="166" y="432"/>
                      <a:pt x="170" y="431"/>
                    </a:cubicBezTo>
                    <a:cubicBezTo>
                      <a:pt x="197" y="422"/>
                      <a:pt x="215" y="395"/>
                      <a:pt x="206" y="368"/>
                    </a:cubicBezTo>
                    <a:cubicBezTo>
                      <a:pt x="179" y="252"/>
                      <a:pt x="144" y="145"/>
                      <a:pt x="108" y="38"/>
                    </a:cubicBezTo>
                    <a:cubicBezTo>
                      <a:pt x="108" y="16"/>
                      <a:pt x="84" y="0"/>
                      <a:pt x="6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4" name="Google Shape;1344;p25"/>
              <p:cNvSpPr/>
              <p:nvPr/>
            </p:nvSpPr>
            <p:spPr>
              <a:xfrm>
                <a:off x="7229274" y="4263430"/>
                <a:ext cx="26096" cy="44718"/>
              </a:xfrm>
              <a:custGeom>
                <a:avLst/>
                <a:gdLst/>
                <a:ahLst/>
                <a:cxnLst/>
                <a:rect l="l" t="t" r="r" b="b"/>
                <a:pathLst>
                  <a:path w="206" h="353" extrusionOk="0">
                    <a:moveTo>
                      <a:pt x="59" y="0"/>
                    </a:moveTo>
                    <a:cubicBezTo>
                      <a:pt x="55" y="0"/>
                      <a:pt x="50" y="1"/>
                      <a:pt x="45" y="2"/>
                    </a:cubicBezTo>
                    <a:cubicBezTo>
                      <a:pt x="19" y="11"/>
                      <a:pt x="1" y="46"/>
                      <a:pt x="10" y="73"/>
                    </a:cubicBezTo>
                    <a:cubicBezTo>
                      <a:pt x="36" y="153"/>
                      <a:pt x="63" y="234"/>
                      <a:pt x="90" y="314"/>
                    </a:cubicBezTo>
                    <a:cubicBezTo>
                      <a:pt x="97" y="336"/>
                      <a:pt x="117" y="352"/>
                      <a:pt x="143" y="352"/>
                    </a:cubicBezTo>
                    <a:cubicBezTo>
                      <a:pt x="149" y="352"/>
                      <a:pt x="155" y="351"/>
                      <a:pt x="161" y="350"/>
                    </a:cubicBezTo>
                    <a:cubicBezTo>
                      <a:pt x="188" y="341"/>
                      <a:pt x="206" y="314"/>
                      <a:pt x="197" y="287"/>
                    </a:cubicBezTo>
                    <a:cubicBezTo>
                      <a:pt x="170" y="207"/>
                      <a:pt x="144" y="127"/>
                      <a:pt x="117" y="46"/>
                    </a:cubicBezTo>
                    <a:cubicBezTo>
                      <a:pt x="109" y="23"/>
                      <a:pt x="88" y="0"/>
                      <a:pt x="5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5" name="Google Shape;1345;p25"/>
              <p:cNvSpPr/>
              <p:nvPr/>
            </p:nvSpPr>
            <p:spPr>
              <a:xfrm>
                <a:off x="7301607" y="4260263"/>
                <a:ext cx="18242" cy="40157"/>
              </a:xfrm>
              <a:custGeom>
                <a:avLst/>
                <a:gdLst/>
                <a:ahLst/>
                <a:cxnLst/>
                <a:rect l="l" t="t" r="r" b="b"/>
                <a:pathLst>
                  <a:path w="144" h="317" extrusionOk="0">
                    <a:moveTo>
                      <a:pt x="45" y="0"/>
                    </a:moveTo>
                    <a:cubicBezTo>
                      <a:pt x="27" y="9"/>
                      <a:pt x="19" y="9"/>
                      <a:pt x="10" y="27"/>
                    </a:cubicBezTo>
                    <a:cubicBezTo>
                      <a:pt x="1" y="36"/>
                      <a:pt x="1" y="54"/>
                      <a:pt x="1" y="71"/>
                    </a:cubicBezTo>
                    <a:cubicBezTo>
                      <a:pt x="19" y="134"/>
                      <a:pt x="27" y="205"/>
                      <a:pt x="36" y="277"/>
                    </a:cubicBezTo>
                    <a:cubicBezTo>
                      <a:pt x="36" y="285"/>
                      <a:pt x="54" y="303"/>
                      <a:pt x="63" y="312"/>
                    </a:cubicBezTo>
                    <a:cubicBezTo>
                      <a:pt x="69" y="312"/>
                      <a:pt x="79" y="316"/>
                      <a:pt x="88" y="316"/>
                    </a:cubicBezTo>
                    <a:cubicBezTo>
                      <a:pt x="92" y="316"/>
                      <a:pt x="96" y="315"/>
                      <a:pt x="99" y="312"/>
                    </a:cubicBezTo>
                    <a:cubicBezTo>
                      <a:pt x="117" y="312"/>
                      <a:pt x="126" y="303"/>
                      <a:pt x="135" y="294"/>
                    </a:cubicBezTo>
                    <a:cubicBezTo>
                      <a:pt x="143" y="277"/>
                      <a:pt x="143" y="268"/>
                      <a:pt x="143" y="250"/>
                    </a:cubicBezTo>
                    <a:cubicBezTo>
                      <a:pt x="135" y="178"/>
                      <a:pt x="117" y="107"/>
                      <a:pt x="108" y="36"/>
                    </a:cubicBezTo>
                    <a:cubicBezTo>
                      <a:pt x="108" y="27"/>
                      <a:pt x="99" y="9"/>
                      <a:pt x="81" y="9"/>
                    </a:cubicBezTo>
                    <a:cubicBezTo>
                      <a:pt x="72" y="0"/>
                      <a:pt x="54" y="0"/>
                      <a:pt x="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6" name="Google Shape;1346;p25"/>
              <p:cNvSpPr/>
              <p:nvPr/>
            </p:nvSpPr>
            <p:spPr>
              <a:xfrm>
                <a:off x="7233834" y="4202624"/>
                <a:ext cx="14821" cy="37370"/>
              </a:xfrm>
              <a:custGeom>
                <a:avLst/>
                <a:gdLst/>
                <a:ahLst/>
                <a:cxnLst/>
                <a:rect l="l" t="t" r="r" b="b"/>
                <a:pathLst>
                  <a:path w="117" h="295" extrusionOk="0">
                    <a:moveTo>
                      <a:pt x="54" y="0"/>
                    </a:moveTo>
                    <a:cubicBezTo>
                      <a:pt x="27" y="0"/>
                      <a:pt x="0" y="27"/>
                      <a:pt x="0" y="54"/>
                    </a:cubicBezTo>
                    <a:lnTo>
                      <a:pt x="0" y="241"/>
                    </a:lnTo>
                    <a:cubicBezTo>
                      <a:pt x="0" y="268"/>
                      <a:pt x="27" y="294"/>
                      <a:pt x="54" y="294"/>
                    </a:cubicBezTo>
                    <a:cubicBezTo>
                      <a:pt x="90" y="286"/>
                      <a:pt x="116" y="268"/>
                      <a:pt x="116" y="241"/>
                    </a:cubicBezTo>
                    <a:lnTo>
                      <a:pt x="116" y="54"/>
                    </a:lnTo>
                    <a:cubicBezTo>
                      <a:pt x="116" y="27"/>
                      <a:pt x="90" y="0"/>
                      <a:pt x="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7" name="Google Shape;1347;p25"/>
              <p:cNvSpPr/>
              <p:nvPr/>
            </p:nvSpPr>
            <p:spPr>
              <a:xfrm>
                <a:off x="7302748" y="4366419"/>
                <a:ext cx="21662" cy="29263"/>
              </a:xfrm>
              <a:custGeom>
                <a:avLst/>
                <a:gdLst/>
                <a:ahLst/>
                <a:cxnLst/>
                <a:rect l="l" t="t" r="r" b="b"/>
                <a:pathLst>
                  <a:path w="171" h="231" extrusionOk="0">
                    <a:moveTo>
                      <a:pt x="72" y="1"/>
                    </a:moveTo>
                    <a:cubicBezTo>
                      <a:pt x="54" y="1"/>
                      <a:pt x="36" y="1"/>
                      <a:pt x="27" y="10"/>
                    </a:cubicBezTo>
                    <a:cubicBezTo>
                      <a:pt x="18" y="18"/>
                      <a:pt x="1" y="27"/>
                      <a:pt x="1" y="36"/>
                    </a:cubicBezTo>
                    <a:cubicBezTo>
                      <a:pt x="1" y="54"/>
                      <a:pt x="1" y="72"/>
                      <a:pt x="10" y="81"/>
                    </a:cubicBezTo>
                    <a:cubicBezTo>
                      <a:pt x="27" y="125"/>
                      <a:pt x="45" y="161"/>
                      <a:pt x="63" y="206"/>
                    </a:cubicBezTo>
                    <a:cubicBezTo>
                      <a:pt x="72" y="215"/>
                      <a:pt x="90" y="224"/>
                      <a:pt x="99" y="224"/>
                    </a:cubicBezTo>
                    <a:cubicBezTo>
                      <a:pt x="108" y="228"/>
                      <a:pt x="114" y="230"/>
                      <a:pt x="121" y="230"/>
                    </a:cubicBezTo>
                    <a:cubicBezTo>
                      <a:pt x="128" y="230"/>
                      <a:pt x="134" y="228"/>
                      <a:pt x="143" y="224"/>
                    </a:cubicBezTo>
                    <a:cubicBezTo>
                      <a:pt x="152" y="215"/>
                      <a:pt x="161" y="206"/>
                      <a:pt x="170" y="188"/>
                    </a:cubicBezTo>
                    <a:cubicBezTo>
                      <a:pt x="170" y="170"/>
                      <a:pt x="170" y="161"/>
                      <a:pt x="161" y="143"/>
                    </a:cubicBezTo>
                    <a:cubicBezTo>
                      <a:pt x="143" y="108"/>
                      <a:pt x="117" y="63"/>
                      <a:pt x="99" y="27"/>
                    </a:cubicBezTo>
                    <a:cubicBezTo>
                      <a:pt x="99" y="18"/>
                      <a:pt x="81" y="1"/>
                      <a:pt x="7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8" name="Google Shape;1348;p25"/>
              <p:cNvSpPr/>
              <p:nvPr/>
            </p:nvSpPr>
            <p:spPr>
              <a:xfrm>
                <a:off x="7396617" y="4324362"/>
                <a:ext cx="23816" cy="40284"/>
              </a:xfrm>
              <a:custGeom>
                <a:avLst/>
                <a:gdLst/>
                <a:ahLst/>
                <a:cxnLst/>
                <a:rect l="l" t="t" r="r" b="b"/>
                <a:pathLst>
                  <a:path w="188" h="318" extrusionOk="0">
                    <a:moveTo>
                      <a:pt x="68" y="0"/>
                    </a:moveTo>
                    <a:cubicBezTo>
                      <a:pt x="63" y="0"/>
                      <a:pt x="58" y="1"/>
                      <a:pt x="54" y="3"/>
                    </a:cubicBezTo>
                    <a:cubicBezTo>
                      <a:pt x="27" y="11"/>
                      <a:pt x="0" y="38"/>
                      <a:pt x="9" y="74"/>
                    </a:cubicBezTo>
                    <a:cubicBezTo>
                      <a:pt x="36" y="136"/>
                      <a:pt x="54" y="208"/>
                      <a:pt x="71" y="279"/>
                    </a:cubicBezTo>
                    <a:cubicBezTo>
                      <a:pt x="79" y="301"/>
                      <a:pt x="98" y="317"/>
                      <a:pt x="120" y="317"/>
                    </a:cubicBezTo>
                    <a:cubicBezTo>
                      <a:pt x="124" y="317"/>
                      <a:pt x="129" y="316"/>
                      <a:pt x="134" y="315"/>
                    </a:cubicBezTo>
                    <a:cubicBezTo>
                      <a:pt x="170" y="306"/>
                      <a:pt x="187" y="279"/>
                      <a:pt x="179" y="252"/>
                    </a:cubicBezTo>
                    <a:cubicBezTo>
                      <a:pt x="161" y="181"/>
                      <a:pt x="134" y="110"/>
                      <a:pt x="116" y="38"/>
                    </a:cubicBezTo>
                    <a:cubicBezTo>
                      <a:pt x="109" y="16"/>
                      <a:pt x="89" y="0"/>
                      <a:pt x="6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9" name="Google Shape;1349;p25"/>
              <p:cNvSpPr/>
              <p:nvPr/>
            </p:nvSpPr>
            <p:spPr>
              <a:xfrm>
                <a:off x="7355826" y="4191223"/>
                <a:ext cx="13681" cy="32937"/>
              </a:xfrm>
              <a:custGeom>
                <a:avLst/>
                <a:gdLst/>
                <a:ahLst/>
                <a:cxnLst/>
                <a:rect l="l" t="t" r="r" b="b"/>
                <a:pathLst>
                  <a:path w="108" h="260" extrusionOk="0">
                    <a:moveTo>
                      <a:pt x="54" y="1"/>
                    </a:moveTo>
                    <a:cubicBezTo>
                      <a:pt x="28" y="1"/>
                      <a:pt x="1" y="28"/>
                      <a:pt x="1" y="54"/>
                    </a:cubicBezTo>
                    <a:lnTo>
                      <a:pt x="1" y="206"/>
                    </a:lnTo>
                    <a:cubicBezTo>
                      <a:pt x="1" y="233"/>
                      <a:pt x="28" y="260"/>
                      <a:pt x="54" y="260"/>
                    </a:cubicBezTo>
                    <a:cubicBezTo>
                      <a:pt x="81" y="260"/>
                      <a:pt x="108" y="242"/>
                      <a:pt x="108" y="206"/>
                    </a:cubicBezTo>
                    <a:lnTo>
                      <a:pt x="108" y="54"/>
                    </a:lnTo>
                    <a:cubicBezTo>
                      <a:pt x="108" y="28"/>
                      <a:pt x="81" y="1"/>
                      <a:pt x="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0" name="Google Shape;1350;p25"/>
              <p:cNvSpPr/>
              <p:nvPr/>
            </p:nvSpPr>
            <p:spPr>
              <a:xfrm>
                <a:off x="7302748" y="4165254"/>
                <a:ext cx="13681" cy="47631"/>
              </a:xfrm>
              <a:custGeom>
                <a:avLst/>
                <a:gdLst/>
                <a:ahLst/>
                <a:cxnLst/>
                <a:rect l="l" t="t" r="r" b="b"/>
                <a:pathLst>
                  <a:path w="108" h="376" extrusionOk="0">
                    <a:moveTo>
                      <a:pt x="54" y="1"/>
                    </a:moveTo>
                    <a:cubicBezTo>
                      <a:pt x="27" y="1"/>
                      <a:pt x="1" y="18"/>
                      <a:pt x="1" y="54"/>
                    </a:cubicBezTo>
                    <a:lnTo>
                      <a:pt x="1" y="322"/>
                    </a:lnTo>
                    <a:cubicBezTo>
                      <a:pt x="1" y="349"/>
                      <a:pt x="27" y="375"/>
                      <a:pt x="54" y="375"/>
                    </a:cubicBezTo>
                    <a:cubicBezTo>
                      <a:pt x="81" y="375"/>
                      <a:pt x="108" y="349"/>
                      <a:pt x="108" y="322"/>
                    </a:cubicBezTo>
                    <a:lnTo>
                      <a:pt x="108" y="54"/>
                    </a:lnTo>
                    <a:cubicBezTo>
                      <a:pt x="108" y="27"/>
                      <a:pt x="81" y="1"/>
                      <a:pt x="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1" name="Google Shape;1351;p25"/>
              <p:cNvSpPr/>
              <p:nvPr/>
            </p:nvSpPr>
            <p:spPr>
              <a:xfrm>
                <a:off x="7449695" y="4241008"/>
                <a:ext cx="19382" cy="47758"/>
              </a:xfrm>
              <a:custGeom>
                <a:avLst/>
                <a:gdLst/>
                <a:ahLst/>
                <a:cxnLst/>
                <a:rect l="l" t="t" r="r" b="b"/>
                <a:pathLst>
                  <a:path w="153" h="377" extrusionOk="0">
                    <a:moveTo>
                      <a:pt x="63" y="0"/>
                    </a:moveTo>
                    <a:cubicBezTo>
                      <a:pt x="36" y="0"/>
                      <a:pt x="0" y="27"/>
                      <a:pt x="9" y="54"/>
                    </a:cubicBezTo>
                    <a:cubicBezTo>
                      <a:pt x="18" y="143"/>
                      <a:pt x="27" y="232"/>
                      <a:pt x="36" y="322"/>
                    </a:cubicBezTo>
                    <a:cubicBezTo>
                      <a:pt x="44" y="345"/>
                      <a:pt x="59" y="376"/>
                      <a:pt x="81" y="376"/>
                    </a:cubicBezTo>
                    <a:cubicBezTo>
                      <a:pt x="84" y="376"/>
                      <a:pt x="87" y="376"/>
                      <a:pt x="90" y="375"/>
                    </a:cubicBezTo>
                    <a:cubicBezTo>
                      <a:pt x="116" y="375"/>
                      <a:pt x="152" y="357"/>
                      <a:pt x="143" y="322"/>
                    </a:cubicBezTo>
                    <a:lnTo>
                      <a:pt x="116" y="54"/>
                    </a:lnTo>
                    <a:cubicBezTo>
                      <a:pt x="107" y="27"/>
                      <a:pt x="90"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2" name="Google Shape;1352;p25"/>
              <p:cNvSpPr/>
              <p:nvPr/>
            </p:nvSpPr>
            <p:spPr>
              <a:xfrm>
                <a:off x="7531023" y="4321068"/>
                <a:ext cx="13681" cy="44338"/>
              </a:xfrm>
              <a:custGeom>
                <a:avLst/>
                <a:gdLst/>
                <a:ahLst/>
                <a:cxnLst/>
                <a:rect l="l" t="t" r="r" b="b"/>
                <a:pathLst>
                  <a:path w="108" h="350" extrusionOk="0">
                    <a:moveTo>
                      <a:pt x="65" y="0"/>
                    </a:moveTo>
                    <a:cubicBezTo>
                      <a:pt x="61" y="0"/>
                      <a:pt x="58" y="1"/>
                      <a:pt x="54" y="2"/>
                    </a:cubicBezTo>
                    <a:cubicBezTo>
                      <a:pt x="19" y="2"/>
                      <a:pt x="1" y="20"/>
                      <a:pt x="1" y="55"/>
                    </a:cubicBezTo>
                    <a:lnTo>
                      <a:pt x="1" y="296"/>
                    </a:lnTo>
                    <a:cubicBezTo>
                      <a:pt x="1" y="323"/>
                      <a:pt x="19" y="350"/>
                      <a:pt x="54" y="350"/>
                    </a:cubicBezTo>
                    <a:cubicBezTo>
                      <a:pt x="81" y="341"/>
                      <a:pt x="108" y="323"/>
                      <a:pt x="108" y="296"/>
                    </a:cubicBezTo>
                    <a:lnTo>
                      <a:pt x="108" y="55"/>
                    </a:lnTo>
                    <a:cubicBezTo>
                      <a:pt x="108" y="24"/>
                      <a:pt x="88" y="0"/>
                      <a:pt x="6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3" name="Google Shape;1353;p25"/>
              <p:cNvSpPr/>
              <p:nvPr/>
            </p:nvSpPr>
            <p:spPr>
              <a:xfrm>
                <a:off x="7503914" y="4214152"/>
                <a:ext cx="18242" cy="40537"/>
              </a:xfrm>
              <a:custGeom>
                <a:avLst/>
                <a:gdLst/>
                <a:ahLst/>
                <a:cxnLst/>
                <a:rect l="l" t="t" r="r" b="b"/>
                <a:pathLst>
                  <a:path w="144" h="320" extrusionOk="0">
                    <a:moveTo>
                      <a:pt x="63" y="0"/>
                    </a:moveTo>
                    <a:cubicBezTo>
                      <a:pt x="56" y="0"/>
                      <a:pt x="50" y="3"/>
                      <a:pt x="45" y="7"/>
                    </a:cubicBezTo>
                    <a:cubicBezTo>
                      <a:pt x="27" y="7"/>
                      <a:pt x="18" y="16"/>
                      <a:pt x="10" y="25"/>
                    </a:cubicBezTo>
                    <a:cubicBezTo>
                      <a:pt x="1" y="43"/>
                      <a:pt x="1" y="52"/>
                      <a:pt x="1" y="70"/>
                    </a:cubicBezTo>
                    <a:cubicBezTo>
                      <a:pt x="10" y="141"/>
                      <a:pt x="27" y="212"/>
                      <a:pt x="36" y="284"/>
                    </a:cubicBezTo>
                    <a:cubicBezTo>
                      <a:pt x="36" y="293"/>
                      <a:pt x="45" y="310"/>
                      <a:pt x="63" y="310"/>
                    </a:cubicBezTo>
                    <a:cubicBezTo>
                      <a:pt x="72" y="319"/>
                      <a:pt x="90" y="319"/>
                      <a:pt x="99" y="319"/>
                    </a:cubicBezTo>
                    <a:cubicBezTo>
                      <a:pt x="117" y="310"/>
                      <a:pt x="125" y="302"/>
                      <a:pt x="134" y="293"/>
                    </a:cubicBezTo>
                    <a:cubicBezTo>
                      <a:pt x="143" y="284"/>
                      <a:pt x="143" y="266"/>
                      <a:pt x="134" y="248"/>
                    </a:cubicBezTo>
                    <a:cubicBezTo>
                      <a:pt x="125" y="186"/>
                      <a:pt x="117" y="114"/>
                      <a:pt x="108" y="43"/>
                    </a:cubicBezTo>
                    <a:cubicBezTo>
                      <a:pt x="108" y="25"/>
                      <a:pt x="90" y="16"/>
                      <a:pt x="81" y="7"/>
                    </a:cubicBezTo>
                    <a:cubicBezTo>
                      <a:pt x="76" y="3"/>
                      <a:pt x="70"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4" name="Google Shape;1354;p25"/>
              <p:cNvSpPr/>
              <p:nvPr/>
            </p:nvSpPr>
            <p:spPr>
              <a:xfrm>
                <a:off x="7642880" y="4290666"/>
                <a:ext cx="19382" cy="44211"/>
              </a:xfrm>
              <a:custGeom>
                <a:avLst/>
                <a:gdLst/>
                <a:ahLst/>
                <a:cxnLst/>
                <a:rect l="l" t="t" r="r" b="b"/>
                <a:pathLst>
                  <a:path w="153" h="349" extrusionOk="0">
                    <a:moveTo>
                      <a:pt x="63" y="1"/>
                    </a:moveTo>
                    <a:cubicBezTo>
                      <a:pt x="37" y="1"/>
                      <a:pt x="1" y="19"/>
                      <a:pt x="10" y="54"/>
                    </a:cubicBezTo>
                    <a:cubicBezTo>
                      <a:pt x="19" y="135"/>
                      <a:pt x="28" y="215"/>
                      <a:pt x="37" y="295"/>
                    </a:cubicBezTo>
                    <a:cubicBezTo>
                      <a:pt x="45" y="304"/>
                      <a:pt x="45" y="322"/>
                      <a:pt x="54" y="331"/>
                    </a:cubicBezTo>
                    <a:cubicBezTo>
                      <a:pt x="63" y="340"/>
                      <a:pt x="81" y="349"/>
                      <a:pt x="90" y="349"/>
                    </a:cubicBezTo>
                    <a:cubicBezTo>
                      <a:pt x="117" y="349"/>
                      <a:pt x="153" y="322"/>
                      <a:pt x="153" y="295"/>
                    </a:cubicBezTo>
                    <a:cubicBezTo>
                      <a:pt x="135" y="215"/>
                      <a:pt x="126" y="135"/>
                      <a:pt x="117" y="54"/>
                    </a:cubicBezTo>
                    <a:cubicBezTo>
                      <a:pt x="117" y="37"/>
                      <a:pt x="117" y="28"/>
                      <a:pt x="99" y="10"/>
                    </a:cubicBezTo>
                    <a:cubicBezTo>
                      <a:pt x="90" y="1"/>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5" name="Google Shape;1355;p25"/>
              <p:cNvSpPr/>
              <p:nvPr/>
            </p:nvSpPr>
            <p:spPr>
              <a:xfrm>
                <a:off x="7732189" y="4305360"/>
                <a:ext cx="13681" cy="55486"/>
              </a:xfrm>
              <a:custGeom>
                <a:avLst/>
                <a:gdLst/>
                <a:ahLst/>
                <a:cxnLst/>
                <a:rect l="l" t="t" r="r" b="b"/>
                <a:pathLst>
                  <a:path w="108" h="438" extrusionOk="0">
                    <a:moveTo>
                      <a:pt x="54" y="1"/>
                    </a:moveTo>
                    <a:cubicBezTo>
                      <a:pt x="27" y="1"/>
                      <a:pt x="1" y="28"/>
                      <a:pt x="1" y="54"/>
                    </a:cubicBezTo>
                    <a:lnTo>
                      <a:pt x="1" y="384"/>
                    </a:lnTo>
                    <a:cubicBezTo>
                      <a:pt x="1" y="411"/>
                      <a:pt x="27" y="438"/>
                      <a:pt x="54" y="438"/>
                    </a:cubicBezTo>
                    <a:cubicBezTo>
                      <a:pt x="81" y="438"/>
                      <a:pt x="108" y="420"/>
                      <a:pt x="108" y="384"/>
                    </a:cubicBezTo>
                    <a:lnTo>
                      <a:pt x="108" y="54"/>
                    </a:lnTo>
                    <a:cubicBezTo>
                      <a:pt x="108" y="28"/>
                      <a:pt x="81" y="1"/>
                      <a:pt x="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6" name="Google Shape;1356;p25"/>
              <p:cNvSpPr/>
              <p:nvPr/>
            </p:nvSpPr>
            <p:spPr>
              <a:xfrm>
                <a:off x="7595502" y="4213898"/>
                <a:ext cx="13681" cy="37370"/>
              </a:xfrm>
              <a:custGeom>
                <a:avLst/>
                <a:gdLst/>
                <a:ahLst/>
                <a:cxnLst/>
                <a:rect l="l" t="t" r="r" b="b"/>
                <a:pathLst>
                  <a:path w="108" h="295" extrusionOk="0">
                    <a:moveTo>
                      <a:pt x="54" y="0"/>
                    </a:moveTo>
                    <a:cubicBezTo>
                      <a:pt x="27" y="9"/>
                      <a:pt x="0" y="27"/>
                      <a:pt x="0" y="54"/>
                    </a:cubicBezTo>
                    <a:lnTo>
                      <a:pt x="0" y="241"/>
                    </a:lnTo>
                    <a:cubicBezTo>
                      <a:pt x="0" y="268"/>
                      <a:pt x="27" y="295"/>
                      <a:pt x="54" y="295"/>
                    </a:cubicBezTo>
                    <a:cubicBezTo>
                      <a:pt x="80" y="295"/>
                      <a:pt x="107" y="268"/>
                      <a:pt x="107" y="241"/>
                    </a:cubicBezTo>
                    <a:lnTo>
                      <a:pt x="107" y="54"/>
                    </a:lnTo>
                    <a:cubicBezTo>
                      <a:pt x="107" y="27"/>
                      <a:pt x="80" y="0"/>
                      <a:pt x="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7" name="Google Shape;1357;p25"/>
              <p:cNvSpPr/>
              <p:nvPr/>
            </p:nvSpPr>
            <p:spPr>
              <a:xfrm>
                <a:off x="7701659" y="4233027"/>
                <a:ext cx="13681" cy="37497"/>
              </a:xfrm>
              <a:custGeom>
                <a:avLst/>
                <a:gdLst/>
                <a:ahLst/>
                <a:cxnLst/>
                <a:rect l="l" t="t" r="r" b="b"/>
                <a:pathLst>
                  <a:path w="108" h="296" extrusionOk="0">
                    <a:moveTo>
                      <a:pt x="54" y="1"/>
                    </a:moveTo>
                    <a:cubicBezTo>
                      <a:pt x="28" y="1"/>
                      <a:pt x="1" y="28"/>
                      <a:pt x="1" y="54"/>
                    </a:cubicBezTo>
                    <a:lnTo>
                      <a:pt x="1" y="233"/>
                    </a:lnTo>
                    <a:cubicBezTo>
                      <a:pt x="1" y="269"/>
                      <a:pt x="28" y="295"/>
                      <a:pt x="54" y="295"/>
                    </a:cubicBezTo>
                    <a:cubicBezTo>
                      <a:pt x="81" y="286"/>
                      <a:pt x="108" y="269"/>
                      <a:pt x="108" y="233"/>
                    </a:cubicBezTo>
                    <a:lnTo>
                      <a:pt x="108" y="54"/>
                    </a:lnTo>
                    <a:cubicBezTo>
                      <a:pt x="108" y="28"/>
                      <a:pt x="81" y="1"/>
                      <a:pt x="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8" name="Google Shape;1358;p25"/>
              <p:cNvSpPr/>
              <p:nvPr/>
            </p:nvSpPr>
            <p:spPr>
              <a:xfrm>
                <a:off x="7750304" y="4446227"/>
                <a:ext cx="26096" cy="40664"/>
              </a:xfrm>
              <a:custGeom>
                <a:avLst/>
                <a:gdLst/>
                <a:ahLst/>
                <a:cxnLst/>
                <a:rect l="l" t="t" r="r" b="b"/>
                <a:pathLst>
                  <a:path w="206" h="321" extrusionOk="0">
                    <a:moveTo>
                      <a:pt x="57" y="0"/>
                    </a:moveTo>
                    <a:cubicBezTo>
                      <a:pt x="52" y="0"/>
                      <a:pt x="48" y="1"/>
                      <a:pt x="45" y="4"/>
                    </a:cubicBezTo>
                    <a:cubicBezTo>
                      <a:pt x="27" y="4"/>
                      <a:pt x="18" y="13"/>
                      <a:pt x="9" y="31"/>
                    </a:cubicBezTo>
                    <a:cubicBezTo>
                      <a:pt x="9" y="40"/>
                      <a:pt x="0" y="58"/>
                      <a:pt x="9" y="66"/>
                    </a:cubicBezTo>
                    <a:cubicBezTo>
                      <a:pt x="36" y="138"/>
                      <a:pt x="63" y="209"/>
                      <a:pt x="90" y="281"/>
                    </a:cubicBezTo>
                    <a:cubicBezTo>
                      <a:pt x="99" y="289"/>
                      <a:pt x="107" y="307"/>
                      <a:pt x="116" y="316"/>
                    </a:cubicBezTo>
                    <a:cubicBezTo>
                      <a:pt x="128" y="316"/>
                      <a:pt x="136" y="320"/>
                      <a:pt x="145" y="320"/>
                    </a:cubicBezTo>
                    <a:cubicBezTo>
                      <a:pt x="150" y="320"/>
                      <a:pt x="155" y="319"/>
                      <a:pt x="161" y="316"/>
                    </a:cubicBezTo>
                    <a:cubicBezTo>
                      <a:pt x="170" y="316"/>
                      <a:pt x="188" y="307"/>
                      <a:pt x="197" y="289"/>
                    </a:cubicBezTo>
                    <a:cubicBezTo>
                      <a:pt x="197" y="281"/>
                      <a:pt x="206" y="263"/>
                      <a:pt x="197" y="254"/>
                    </a:cubicBezTo>
                    <a:cubicBezTo>
                      <a:pt x="170" y="182"/>
                      <a:pt x="143" y="111"/>
                      <a:pt x="107" y="40"/>
                    </a:cubicBezTo>
                    <a:cubicBezTo>
                      <a:pt x="107" y="22"/>
                      <a:pt x="99" y="13"/>
                      <a:pt x="90" y="4"/>
                    </a:cubicBezTo>
                    <a:cubicBezTo>
                      <a:pt x="78" y="4"/>
                      <a:pt x="66" y="0"/>
                      <a:pt x="5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9" name="Google Shape;1359;p25"/>
              <p:cNvSpPr/>
              <p:nvPr/>
            </p:nvSpPr>
            <p:spPr>
              <a:xfrm>
                <a:off x="7792108" y="4541362"/>
                <a:ext cx="22676" cy="36737"/>
              </a:xfrm>
              <a:custGeom>
                <a:avLst/>
                <a:gdLst/>
                <a:ahLst/>
                <a:cxnLst/>
                <a:rect l="l" t="t" r="r" b="b"/>
                <a:pathLst>
                  <a:path w="179" h="290" extrusionOk="0">
                    <a:moveTo>
                      <a:pt x="68" y="0"/>
                    </a:moveTo>
                    <a:cubicBezTo>
                      <a:pt x="63" y="0"/>
                      <a:pt x="59" y="1"/>
                      <a:pt x="54" y="2"/>
                    </a:cubicBezTo>
                    <a:cubicBezTo>
                      <a:pt x="27" y="11"/>
                      <a:pt x="0" y="38"/>
                      <a:pt x="9" y="65"/>
                    </a:cubicBezTo>
                    <a:cubicBezTo>
                      <a:pt x="36" y="127"/>
                      <a:pt x="54" y="190"/>
                      <a:pt x="72" y="243"/>
                    </a:cubicBezTo>
                    <a:cubicBezTo>
                      <a:pt x="80" y="266"/>
                      <a:pt x="101" y="290"/>
                      <a:pt x="124" y="290"/>
                    </a:cubicBezTo>
                    <a:cubicBezTo>
                      <a:pt x="127" y="290"/>
                      <a:pt x="131" y="289"/>
                      <a:pt x="134" y="288"/>
                    </a:cubicBezTo>
                    <a:cubicBezTo>
                      <a:pt x="161" y="279"/>
                      <a:pt x="179" y="243"/>
                      <a:pt x="170" y="216"/>
                    </a:cubicBezTo>
                    <a:cubicBezTo>
                      <a:pt x="152" y="154"/>
                      <a:pt x="134" y="100"/>
                      <a:pt x="116" y="38"/>
                    </a:cubicBezTo>
                    <a:cubicBezTo>
                      <a:pt x="109" y="16"/>
                      <a:pt x="90" y="0"/>
                      <a:pt x="6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0" name="Google Shape;1360;p25"/>
              <p:cNvSpPr/>
              <p:nvPr/>
            </p:nvSpPr>
            <p:spPr>
              <a:xfrm>
                <a:off x="7700519" y="4494998"/>
                <a:ext cx="20522" cy="48138"/>
              </a:xfrm>
              <a:custGeom>
                <a:avLst/>
                <a:gdLst/>
                <a:ahLst/>
                <a:cxnLst/>
                <a:rect l="l" t="t" r="r" b="b"/>
                <a:pathLst>
                  <a:path w="162" h="380" extrusionOk="0">
                    <a:moveTo>
                      <a:pt x="65" y="1"/>
                    </a:moveTo>
                    <a:cubicBezTo>
                      <a:pt x="62" y="1"/>
                      <a:pt x="58" y="1"/>
                      <a:pt x="54" y="3"/>
                    </a:cubicBezTo>
                    <a:cubicBezTo>
                      <a:pt x="28" y="12"/>
                      <a:pt x="1" y="47"/>
                      <a:pt x="19" y="74"/>
                    </a:cubicBezTo>
                    <a:cubicBezTo>
                      <a:pt x="28" y="92"/>
                      <a:pt x="28" y="119"/>
                      <a:pt x="37" y="136"/>
                    </a:cubicBezTo>
                    <a:cubicBezTo>
                      <a:pt x="37" y="145"/>
                      <a:pt x="37" y="154"/>
                      <a:pt x="37" y="163"/>
                    </a:cubicBezTo>
                    <a:cubicBezTo>
                      <a:pt x="45" y="172"/>
                      <a:pt x="45" y="172"/>
                      <a:pt x="45" y="172"/>
                    </a:cubicBezTo>
                    <a:cubicBezTo>
                      <a:pt x="45" y="181"/>
                      <a:pt x="45" y="190"/>
                      <a:pt x="45" y="190"/>
                    </a:cubicBezTo>
                    <a:cubicBezTo>
                      <a:pt x="45" y="217"/>
                      <a:pt x="45" y="235"/>
                      <a:pt x="45" y="252"/>
                    </a:cubicBezTo>
                    <a:cubicBezTo>
                      <a:pt x="45" y="270"/>
                      <a:pt x="45" y="279"/>
                      <a:pt x="45" y="288"/>
                    </a:cubicBezTo>
                    <a:cubicBezTo>
                      <a:pt x="45" y="288"/>
                      <a:pt x="40" y="299"/>
                      <a:pt x="42" y="299"/>
                    </a:cubicBezTo>
                    <a:cubicBezTo>
                      <a:pt x="43" y="299"/>
                      <a:pt x="44" y="299"/>
                      <a:pt x="45" y="297"/>
                    </a:cubicBezTo>
                    <a:lnTo>
                      <a:pt x="45" y="297"/>
                    </a:lnTo>
                    <a:cubicBezTo>
                      <a:pt x="45" y="297"/>
                      <a:pt x="37" y="306"/>
                      <a:pt x="37" y="315"/>
                    </a:cubicBezTo>
                    <a:cubicBezTo>
                      <a:pt x="37" y="342"/>
                      <a:pt x="45" y="377"/>
                      <a:pt x="81" y="377"/>
                    </a:cubicBezTo>
                    <a:cubicBezTo>
                      <a:pt x="84" y="379"/>
                      <a:pt x="88" y="380"/>
                      <a:pt x="92" y="380"/>
                    </a:cubicBezTo>
                    <a:cubicBezTo>
                      <a:pt x="111" y="380"/>
                      <a:pt x="136" y="364"/>
                      <a:pt x="144" y="342"/>
                    </a:cubicBezTo>
                    <a:cubicBezTo>
                      <a:pt x="161" y="243"/>
                      <a:pt x="153" y="136"/>
                      <a:pt x="117" y="38"/>
                    </a:cubicBezTo>
                    <a:cubicBezTo>
                      <a:pt x="109" y="23"/>
                      <a:pt x="88" y="1"/>
                      <a:pt x="6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1" name="Google Shape;1361;p25"/>
              <p:cNvSpPr/>
              <p:nvPr/>
            </p:nvSpPr>
            <p:spPr>
              <a:xfrm>
                <a:off x="7618051" y="4483977"/>
                <a:ext cx="19382" cy="44211"/>
              </a:xfrm>
              <a:custGeom>
                <a:avLst/>
                <a:gdLst/>
                <a:ahLst/>
                <a:cxnLst/>
                <a:rect l="l" t="t" r="r" b="b"/>
                <a:pathLst>
                  <a:path w="153" h="349" extrusionOk="0">
                    <a:moveTo>
                      <a:pt x="63" y="0"/>
                    </a:moveTo>
                    <a:cubicBezTo>
                      <a:pt x="36" y="0"/>
                      <a:pt x="1" y="27"/>
                      <a:pt x="10" y="54"/>
                    </a:cubicBezTo>
                    <a:cubicBezTo>
                      <a:pt x="18" y="134"/>
                      <a:pt x="27" y="214"/>
                      <a:pt x="36" y="295"/>
                    </a:cubicBezTo>
                    <a:cubicBezTo>
                      <a:pt x="36" y="313"/>
                      <a:pt x="45" y="322"/>
                      <a:pt x="54" y="330"/>
                    </a:cubicBezTo>
                    <a:cubicBezTo>
                      <a:pt x="63" y="339"/>
                      <a:pt x="81" y="348"/>
                      <a:pt x="90" y="348"/>
                    </a:cubicBezTo>
                    <a:cubicBezTo>
                      <a:pt x="117" y="348"/>
                      <a:pt x="152" y="322"/>
                      <a:pt x="143" y="295"/>
                    </a:cubicBezTo>
                    <a:cubicBezTo>
                      <a:pt x="134" y="214"/>
                      <a:pt x="126" y="134"/>
                      <a:pt x="117" y="54"/>
                    </a:cubicBezTo>
                    <a:cubicBezTo>
                      <a:pt x="117" y="36"/>
                      <a:pt x="108" y="27"/>
                      <a:pt x="99" y="18"/>
                    </a:cubicBezTo>
                    <a:cubicBezTo>
                      <a:pt x="90" y="9"/>
                      <a:pt x="72"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2" name="Google Shape;1362;p25"/>
              <p:cNvSpPr/>
              <p:nvPr/>
            </p:nvSpPr>
            <p:spPr>
              <a:xfrm>
                <a:off x="7671130" y="4399989"/>
                <a:ext cx="22802" cy="44844"/>
              </a:xfrm>
              <a:custGeom>
                <a:avLst/>
                <a:gdLst/>
                <a:ahLst/>
                <a:cxnLst/>
                <a:rect l="l" t="t" r="r" b="b"/>
                <a:pathLst>
                  <a:path w="180" h="354" extrusionOk="0">
                    <a:moveTo>
                      <a:pt x="60" y="1"/>
                    </a:moveTo>
                    <a:cubicBezTo>
                      <a:pt x="55" y="1"/>
                      <a:pt x="50" y="2"/>
                      <a:pt x="46" y="3"/>
                    </a:cubicBezTo>
                    <a:cubicBezTo>
                      <a:pt x="19" y="12"/>
                      <a:pt x="1" y="39"/>
                      <a:pt x="10" y="75"/>
                    </a:cubicBezTo>
                    <a:lnTo>
                      <a:pt x="72" y="315"/>
                    </a:lnTo>
                    <a:cubicBezTo>
                      <a:pt x="72" y="337"/>
                      <a:pt x="96" y="353"/>
                      <a:pt x="120" y="353"/>
                    </a:cubicBezTo>
                    <a:cubicBezTo>
                      <a:pt x="125" y="353"/>
                      <a:pt x="130" y="353"/>
                      <a:pt x="135" y="351"/>
                    </a:cubicBezTo>
                    <a:cubicBezTo>
                      <a:pt x="161" y="342"/>
                      <a:pt x="179" y="315"/>
                      <a:pt x="170" y="280"/>
                    </a:cubicBezTo>
                    <a:lnTo>
                      <a:pt x="117" y="39"/>
                    </a:lnTo>
                    <a:cubicBezTo>
                      <a:pt x="110" y="17"/>
                      <a:pt x="84" y="1"/>
                      <a:pt x="6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3" name="Google Shape;1363;p25"/>
              <p:cNvSpPr/>
              <p:nvPr/>
            </p:nvSpPr>
            <p:spPr>
              <a:xfrm>
                <a:off x="7613491" y="4370093"/>
                <a:ext cx="19382" cy="44338"/>
              </a:xfrm>
              <a:custGeom>
                <a:avLst/>
                <a:gdLst/>
                <a:ahLst/>
                <a:cxnLst/>
                <a:rect l="l" t="t" r="r" b="b"/>
                <a:pathLst>
                  <a:path w="153" h="350" extrusionOk="0">
                    <a:moveTo>
                      <a:pt x="63" y="1"/>
                    </a:moveTo>
                    <a:cubicBezTo>
                      <a:pt x="57" y="1"/>
                      <a:pt x="50" y="3"/>
                      <a:pt x="46" y="7"/>
                    </a:cubicBezTo>
                    <a:cubicBezTo>
                      <a:pt x="10" y="16"/>
                      <a:pt x="1" y="43"/>
                      <a:pt x="1" y="70"/>
                    </a:cubicBezTo>
                    <a:cubicBezTo>
                      <a:pt x="19" y="150"/>
                      <a:pt x="28" y="230"/>
                      <a:pt x="37" y="311"/>
                    </a:cubicBezTo>
                    <a:cubicBezTo>
                      <a:pt x="37" y="320"/>
                      <a:pt x="54" y="337"/>
                      <a:pt x="63" y="337"/>
                    </a:cubicBezTo>
                    <a:cubicBezTo>
                      <a:pt x="70" y="344"/>
                      <a:pt x="80" y="350"/>
                      <a:pt x="93" y="350"/>
                    </a:cubicBezTo>
                    <a:cubicBezTo>
                      <a:pt x="98" y="350"/>
                      <a:pt x="103" y="349"/>
                      <a:pt x="108" y="346"/>
                    </a:cubicBezTo>
                    <a:cubicBezTo>
                      <a:pt x="135" y="337"/>
                      <a:pt x="153" y="311"/>
                      <a:pt x="144" y="284"/>
                    </a:cubicBezTo>
                    <a:cubicBezTo>
                      <a:pt x="135" y="204"/>
                      <a:pt x="117" y="123"/>
                      <a:pt x="108" y="43"/>
                    </a:cubicBezTo>
                    <a:cubicBezTo>
                      <a:pt x="108" y="25"/>
                      <a:pt x="90" y="16"/>
                      <a:pt x="81" y="7"/>
                    </a:cubicBezTo>
                    <a:cubicBezTo>
                      <a:pt x="77" y="3"/>
                      <a:pt x="70"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4" name="Google Shape;1364;p25"/>
              <p:cNvSpPr/>
              <p:nvPr/>
            </p:nvSpPr>
            <p:spPr>
              <a:xfrm>
                <a:off x="7537863" y="4461048"/>
                <a:ext cx="22676" cy="48138"/>
              </a:xfrm>
              <a:custGeom>
                <a:avLst/>
                <a:gdLst/>
                <a:ahLst/>
                <a:cxnLst/>
                <a:rect l="l" t="t" r="r" b="b"/>
                <a:pathLst>
                  <a:path w="179" h="380" extrusionOk="0">
                    <a:moveTo>
                      <a:pt x="60" y="1"/>
                    </a:moveTo>
                    <a:cubicBezTo>
                      <a:pt x="55" y="1"/>
                      <a:pt x="50" y="1"/>
                      <a:pt x="45" y="3"/>
                    </a:cubicBezTo>
                    <a:cubicBezTo>
                      <a:pt x="18" y="12"/>
                      <a:pt x="0" y="39"/>
                      <a:pt x="9" y="74"/>
                    </a:cubicBezTo>
                    <a:cubicBezTo>
                      <a:pt x="27" y="164"/>
                      <a:pt x="45" y="253"/>
                      <a:pt x="63" y="342"/>
                    </a:cubicBezTo>
                    <a:cubicBezTo>
                      <a:pt x="70" y="364"/>
                      <a:pt x="95" y="380"/>
                      <a:pt x="119" y="380"/>
                    </a:cubicBezTo>
                    <a:cubicBezTo>
                      <a:pt x="124" y="380"/>
                      <a:pt x="129" y="379"/>
                      <a:pt x="134" y="378"/>
                    </a:cubicBezTo>
                    <a:cubicBezTo>
                      <a:pt x="161" y="369"/>
                      <a:pt x="179" y="342"/>
                      <a:pt x="170" y="315"/>
                    </a:cubicBezTo>
                    <a:cubicBezTo>
                      <a:pt x="152" y="226"/>
                      <a:pt x="134" y="128"/>
                      <a:pt x="116" y="39"/>
                    </a:cubicBezTo>
                    <a:cubicBezTo>
                      <a:pt x="109" y="17"/>
                      <a:pt x="83" y="1"/>
                      <a:pt x="6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5" name="Google Shape;1365;p25"/>
              <p:cNvSpPr/>
              <p:nvPr/>
            </p:nvSpPr>
            <p:spPr>
              <a:xfrm>
                <a:off x="7484658" y="4407970"/>
                <a:ext cx="21662" cy="44718"/>
              </a:xfrm>
              <a:custGeom>
                <a:avLst/>
                <a:gdLst/>
                <a:ahLst/>
                <a:cxnLst/>
                <a:rect l="l" t="t" r="r" b="b"/>
                <a:pathLst>
                  <a:path w="171" h="353" extrusionOk="0">
                    <a:moveTo>
                      <a:pt x="60" y="0"/>
                    </a:moveTo>
                    <a:cubicBezTo>
                      <a:pt x="55" y="0"/>
                      <a:pt x="50" y="1"/>
                      <a:pt x="46" y="3"/>
                    </a:cubicBezTo>
                    <a:cubicBezTo>
                      <a:pt x="19" y="12"/>
                      <a:pt x="1" y="38"/>
                      <a:pt x="10" y="74"/>
                    </a:cubicBezTo>
                    <a:cubicBezTo>
                      <a:pt x="28" y="154"/>
                      <a:pt x="46" y="235"/>
                      <a:pt x="63" y="315"/>
                    </a:cubicBezTo>
                    <a:cubicBezTo>
                      <a:pt x="71" y="337"/>
                      <a:pt x="90" y="353"/>
                      <a:pt x="112" y="353"/>
                    </a:cubicBezTo>
                    <a:cubicBezTo>
                      <a:pt x="116" y="353"/>
                      <a:pt x="121" y="352"/>
                      <a:pt x="126" y="351"/>
                    </a:cubicBezTo>
                    <a:cubicBezTo>
                      <a:pt x="162" y="342"/>
                      <a:pt x="170" y="315"/>
                      <a:pt x="170" y="279"/>
                    </a:cubicBezTo>
                    <a:cubicBezTo>
                      <a:pt x="153" y="199"/>
                      <a:pt x="135" y="119"/>
                      <a:pt x="108" y="38"/>
                    </a:cubicBezTo>
                    <a:cubicBezTo>
                      <a:pt x="108" y="16"/>
                      <a:pt x="84" y="0"/>
                      <a:pt x="6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6" name="Google Shape;1366;p25"/>
              <p:cNvSpPr/>
              <p:nvPr/>
            </p:nvSpPr>
            <p:spPr>
              <a:xfrm>
                <a:off x="7419165" y="4453701"/>
                <a:ext cx="18242" cy="36864"/>
              </a:xfrm>
              <a:custGeom>
                <a:avLst/>
                <a:gdLst/>
                <a:ahLst/>
                <a:cxnLst/>
                <a:rect l="l" t="t" r="r" b="b"/>
                <a:pathLst>
                  <a:path w="144" h="291" extrusionOk="0">
                    <a:moveTo>
                      <a:pt x="64" y="1"/>
                    </a:moveTo>
                    <a:cubicBezTo>
                      <a:pt x="56" y="1"/>
                      <a:pt x="50" y="3"/>
                      <a:pt x="45" y="7"/>
                    </a:cubicBezTo>
                    <a:cubicBezTo>
                      <a:pt x="36" y="7"/>
                      <a:pt x="18" y="16"/>
                      <a:pt x="9" y="25"/>
                    </a:cubicBezTo>
                    <a:cubicBezTo>
                      <a:pt x="9" y="43"/>
                      <a:pt x="1" y="52"/>
                      <a:pt x="9" y="70"/>
                    </a:cubicBezTo>
                    <a:lnTo>
                      <a:pt x="36" y="248"/>
                    </a:lnTo>
                    <a:cubicBezTo>
                      <a:pt x="36" y="266"/>
                      <a:pt x="54" y="275"/>
                      <a:pt x="63" y="284"/>
                    </a:cubicBezTo>
                    <a:cubicBezTo>
                      <a:pt x="67" y="288"/>
                      <a:pt x="74" y="291"/>
                      <a:pt x="82" y="291"/>
                    </a:cubicBezTo>
                    <a:cubicBezTo>
                      <a:pt x="90" y="291"/>
                      <a:pt x="99" y="288"/>
                      <a:pt x="108" y="284"/>
                    </a:cubicBezTo>
                    <a:cubicBezTo>
                      <a:pt x="116" y="284"/>
                      <a:pt x="134" y="275"/>
                      <a:pt x="134" y="266"/>
                    </a:cubicBezTo>
                    <a:cubicBezTo>
                      <a:pt x="143" y="248"/>
                      <a:pt x="143" y="239"/>
                      <a:pt x="143" y="222"/>
                    </a:cubicBezTo>
                    <a:lnTo>
                      <a:pt x="116" y="43"/>
                    </a:lnTo>
                    <a:cubicBezTo>
                      <a:pt x="108" y="25"/>
                      <a:pt x="99" y="16"/>
                      <a:pt x="90" y="7"/>
                    </a:cubicBezTo>
                    <a:cubicBezTo>
                      <a:pt x="81" y="3"/>
                      <a:pt x="72" y="1"/>
                      <a:pt x="6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7" name="Google Shape;1367;p25"/>
              <p:cNvSpPr/>
              <p:nvPr/>
            </p:nvSpPr>
            <p:spPr>
              <a:xfrm>
                <a:off x="7363807" y="4422918"/>
                <a:ext cx="13681" cy="40791"/>
              </a:xfrm>
              <a:custGeom>
                <a:avLst/>
                <a:gdLst/>
                <a:ahLst/>
                <a:cxnLst/>
                <a:rect l="l" t="t" r="r" b="b"/>
                <a:pathLst>
                  <a:path w="108" h="322" extrusionOk="0">
                    <a:moveTo>
                      <a:pt x="54" y="1"/>
                    </a:moveTo>
                    <a:cubicBezTo>
                      <a:pt x="18" y="1"/>
                      <a:pt x="0" y="27"/>
                      <a:pt x="0" y="54"/>
                    </a:cubicBezTo>
                    <a:lnTo>
                      <a:pt x="0" y="268"/>
                    </a:lnTo>
                    <a:cubicBezTo>
                      <a:pt x="0" y="295"/>
                      <a:pt x="18" y="322"/>
                      <a:pt x="54" y="322"/>
                    </a:cubicBezTo>
                    <a:cubicBezTo>
                      <a:pt x="81" y="322"/>
                      <a:pt x="107" y="295"/>
                      <a:pt x="107" y="268"/>
                    </a:cubicBezTo>
                    <a:lnTo>
                      <a:pt x="107" y="54"/>
                    </a:lnTo>
                    <a:cubicBezTo>
                      <a:pt x="107" y="27"/>
                      <a:pt x="81" y="1"/>
                      <a:pt x="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8" name="Google Shape;1368;p25"/>
              <p:cNvSpPr/>
              <p:nvPr/>
            </p:nvSpPr>
            <p:spPr>
              <a:xfrm>
                <a:off x="7168341" y="4206804"/>
                <a:ext cx="19255" cy="40411"/>
              </a:xfrm>
              <a:custGeom>
                <a:avLst/>
                <a:gdLst/>
                <a:ahLst/>
                <a:cxnLst/>
                <a:rect l="l" t="t" r="r" b="b"/>
                <a:pathLst>
                  <a:path w="152" h="319" extrusionOk="0">
                    <a:moveTo>
                      <a:pt x="66" y="0"/>
                    </a:moveTo>
                    <a:cubicBezTo>
                      <a:pt x="42" y="0"/>
                      <a:pt x="18" y="16"/>
                      <a:pt x="18" y="38"/>
                    </a:cubicBezTo>
                    <a:cubicBezTo>
                      <a:pt x="0" y="128"/>
                      <a:pt x="9" y="208"/>
                      <a:pt x="45" y="288"/>
                    </a:cubicBezTo>
                    <a:cubicBezTo>
                      <a:pt x="58" y="308"/>
                      <a:pt x="81" y="318"/>
                      <a:pt x="104" y="318"/>
                    </a:cubicBezTo>
                    <a:cubicBezTo>
                      <a:pt x="111" y="318"/>
                      <a:pt x="118" y="317"/>
                      <a:pt x="125" y="315"/>
                    </a:cubicBezTo>
                    <a:cubicBezTo>
                      <a:pt x="152" y="297"/>
                      <a:pt x="152" y="261"/>
                      <a:pt x="143" y="235"/>
                    </a:cubicBezTo>
                    <a:cubicBezTo>
                      <a:pt x="143" y="235"/>
                      <a:pt x="143" y="235"/>
                      <a:pt x="134" y="226"/>
                    </a:cubicBezTo>
                    <a:cubicBezTo>
                      <a:pt x="134" y="217"/>
                      <a:pt x="125" y="208"/>
                      <a:pt x="125" y="199"/>
                    </a:cubicBezTo>
                    <a:cubicBezTo>
                      <a:pt x="125" y="190"/>
                      <a:pt x="125" y="181"/>
                      <a:pt x="125" y="172"/>
                    </a:cubicBezTo>
                    <a:cubicBezTo>
                      <a:pt x="116" y="172"/>
                      <a:pt x="116" y="163"/>
                      <a:pt x="116" y="163"/>
                    </a:cubicBezTo>
                    <a:cubicBezTo>
                      <a:pt x="116" y="163"/>
                      <a:pt x="116" y="160"/>
                      <a:pt x="116" y="157"/>
                    </a:cubicBezTo>
                    <a:cubicBezTo>
                      <a:pt x="116" y="157"/>
                      <a:pt x="116" y="145"/>
                      <a:pt x="116" y="145"/>
                    </a:cubicBezTo>
                    <a:cubicBezTo>
                      <a:pt x="116" y="145"/>
                      <a:pt x="116" y="137"/>
                      <a:pt x="116" y="137"/>
                    </a:cubicBezTo>
                    <a:cubicBezTo>
                      <a:pt x="116" y="128"/>
                      <a:pt x="116" y="119"/>
                      <a:pt x="116" y="110"/>
                    </a:cubicBezTo>
                    <a:cubicBezTo>
                      <a:pt x="116" y="101"/>
                      <a:pt x="116" y="92"/>
                      <a:pt x="116" y="83"/>
                    </a:cubicBezTo>
                    <a:cubicBezTo>
                      <a:pt x="116" y="83"/>
                      <a:pt x="116" y="74"/>
                      <a:pt x="116" y="74"/>
                    </a:cubicBezTo>
                    <a:cubicBezTo>
                      <a:pt x="116" y="74"/>
                      <a:pt x="116" y="74"/>
                      <a:pt x="116" y="65"/>
                    </a:cubicBezTo>
                    <a:cubicBezTo>
                      <a:pt x="125" y="56"/>
                      <a:pt x="125" y="38"/>
                      <a:pt x="116" y="29"/>
                    </a:cubicBezTo>
                    <a:cubicBezTo>
                      <a:pt x="107" y="12"/>
                      <a:pt x="89" y="3"/>
                      <a:pt x="80" y="3"/>
                    </a:cubicBezTo>
                    <a:cubicBezTo>
                      <a:pt x="76" y="1"/>
                      <a:pt x="71" y="0"/>
                      <a:pt x="6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9" name="Google Shape;1369;p25"/>
              <p:cNvSpPr/>
              <p:nvPr/>
            </p:nvSpPr>
            <p:spPr>
              <a:xfrm>
                <a:off x="7210145" y="4051117"/>
                <a:ext cx="19255" cy="32937"/>
              </a:xfrm>
              <a:custGeom>
                <a:avLst/>
                <a:gdLst/>
                <a:ahLst/>
                <a:cxnLst/>
                <a:rect l="l" t="t" r="r" b="b"/>
                <a:pathLst>
                  <a:path w="152" h="260" extrusionOk="0">
                    <a:moveTo>
                      <a:pt x="45" y="1"/>
                    </a:moveTo>
                    <a:cubicBezTo>
                      <a:pt x="18" y="10"/>
                      <a:pt x="0" y="36"/>
                      <a:pt x="9" y="72"/>
                    </a:cubicBezTo>
                    <a:cubicBezTo>
                      <a:pt x="18" y="117"/>
                      <a:pt x="27" y="170"/>
                      <a:pt x="36" y="215"/>
                    </a:cubicBezTo>
                    <a:cubicBezTo>
                      <a:pt x="45" y="233"/>
                      <a:pt x="54" y="242"/>
                      <a:pt x="63" y="250"/>
                    </a:cubicBezTo>
                    <a:cubicBezTo>
                      <a:pt x="71" y="259"/>
                      <a:pt x="89" y="259"/>
                      <a:pt x="107" y="259"/>
                    </a:cubicBezTo>
                    <a:cubicBezTo>
                      <a:pt x="134" y="250"/>
                      <a:pt x="152" y="224"/>
                      <a:pt x="143" y="188"/>
                    </a:cubicBezTo>
                    <a:cubicBezTo>
                      <a:pt x="134" y="143"/>
                      <a:pt x="125" y="90"/>
                      <a:pt x="116" y="36"/>
                    </a:cubicBezTo>
                    <a:cubicBezTo>
                      <a:pt x="107" y="27"/>
                      <a:pt x="98" y="10"/>
                      <a:pt x="89" y="10"/>
                    </a:cubicBezTo>
                    <a:cubicBezTo>
                      <a:pt x="71" y="1"/>
                      <a:pt x="63" y="1"/>
                      <a:pt x="4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0" name="Google Shape;1370;p25"/>
              <p:cNvSpPr/>
              <p:nvPr/>
            </p:nvSpPr>
            <p:spPr>
              <a:xfrm>
                <a:off x="7253089" y="3552764"/>
                <a:ext cx="24956" cy="36864"/>
              </a:xfrm>
              <a:custGeom>
                <a:avLst/>
                <a:gdLst/>
                <a:ahLst/>
                <a:cxnLst/>
                <a:rect l="l" t="t" r="r" b="b"/>
                <a:pathLst>
                  <a:path w="197" h="291" extrusionOk="0">
                    <a:moveTo>
                      <a:pt x="139" y="0"/>
                    </a:moveTo>
                    <a:cubicBezTo>
                      <a:pt x="120" y="0"/>
                      <a:pt x="101" y="10"/>
                      <a:pt x="89" y="27"/>
                    </a:cubicBezTo>
                    <a:cubicBezTo>
                      <a:pt x="63" y="90"/>
                      <a:pt x="36" y="152"/>
                      <a:pt x="9" y="206"/>
                    </a:cubicBezTo>
                    <a:cubicBezTo>
                      <a:pt x="0" y="224"/>
                      <a:pt x="0" y="232"/>
                      <a:pt x="0" y="250"/>
                    </a:cubicBezTo>
                    <a:cubicBezTo>
                      <a:pt x="0" y="259"/>
                      <a:pt x="9" y="277"/>
                      <a:pt x="27" y="286"/>
                    </a:cubicBezTo>
                    <a:cubicBezTo>
                      <a:pt x="36" y="289"/>
                      <a:pt x="46" y="291"/>
                      <a:pt x="55" y="291"/>
                    </a:cubicBezTo>
                    <a:cubicBezTo>
                      <a:pt x="74" y="291"/>
                      <a:pt x="92" y="283"/>
                      <a:pt x="98" y="259"/>
                    </a:cubicBezTo>
                    <a:cubicBezTo>
                      <a:pt x="125" y="206"/>
                      <a:pt x="161" y="143"/>
                      <a:pt x="187" y="81"/>
                    </a:cubicBezTo>
                    <a:cubicBezTo>
                      <a:pt x="196" y="72"/>
                      <a:pt x="196" y="54"/>
                      <a:pt x="196" y="36"/>
                    </a:cubicBezTo>
                    <a:cubicBezTo>
                      <a:pt x="187" y="27"/>
                      <a:pt x="179" y="18"/>
                      <a:pt x="170" y="9"/>
                    </a:cubicBezTo>
                    <a:cubicBezTo>
                      <a:pt x="160" y="3"/>
                      <a:pt x="150" y="0"/>
                      <a:pt x="1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1" name="Google Shape;1371;p25"/>
              <p:cNvSpPr/>
              <p:nvPr/>
            </p:nvSpPr>
            <p:spPr>
              <a:xfrm>
                <a:off x="7974019" y="3739235"/>
                <a:ext cx="22802" cy="44211"/>
              </a:xfrm>
              <a:custGeom>
                <a:avLst/>
                <a:gdLst/>
                <a:ahLst/>
                <a:cxnLst/>
                <a:rect l="l" t="t" r="r" b="b"/>
                <a:pathLst>
                  <a:path w="180" h="349" extrusionOk="0">
                    <a:moveTo>
                      <a:pt x="126" y="0"/>
                    </a:moveTo>
                    <a:cubicBezTo>
                      <a:pt x="99" y="0"/>
                      <a:pt x="72" y="27"/>
                      <a:pt x="72" y="54"/>
                    </a:cubicBezTo>
                    <a:cubicBezTo>
                      <a:pt x="72" y="72"/>
                      <a:pt x="72" y="99"/>
                      <a:pt x="72" y="116"/>
                    </a:cubicBezTo>
                    <a:cubicBezTo>
                      <a:pt x="69" y="116"/>
                      <a:pt x="67" y="118"/>
                      <a:pt x="66" y="119"/>
                    </a:cubicBezTo>
                    <a:lnTo>
                      <a:pt x="66" y="119"/>
                    </a:lnTo>
                    <a:cubicBezTo>
                      <a:pt x="69" y="116"/>
                      <a:pt x="72" y="116"/>
                      <a:pt x="72" y="116"/>
                    </a:cubicBezTo>
                    <a:lnTo>
                      <a:pt x="72" y="116"/>
                    </a:lnTo>
                    <a:cubicBezTo>
                      <a:pt x="69" y="119"/>
                      <a:pt x="67" y="120"/>
                      <a:pt x="66" y="120"/>
                    </a:cubicBezTo>
                    <a:cubicBezTo>
                      <a:pt x="65" y="120"/>
                      <a:pt x="65" y="120"/>
                      <a:pt x="66" y="119"/>
                    </a:cubicBezTo>
                    <a:lnTo>
                      <a:pt x="66" y="119"/>
                    </a:lnTo>
                    <a:cubicBezTo>
                      <a:pt x="64" y="120"/>
                      <a:pt x="63" y="122"/>
                      <a:pt x="63" y="125"/>
                    </a:cubicBezTo>
                    <a:cubicBezTo>
                      <a:pt x="63" y="125"/>
                      <a:pt x="63" y="125"/>
                      <a:pt x="63" y="134"/>
                    </a:cubicBezTo>
                    <a:cubicBezTo>
                      <a:pt x="63" y="143"/>
                      <a:pt x="63" y="152"/>
                      <a:pt x="54" y="161"/>
                    </a:cubicBezTo>
                    <a:cubicBezTo>
                      <a:pt x="54" y="188"/>
                      <a:pt x="45" y="206"/>
                      <a:pt x="36" y="223"/>
                    </a:cubicBezTo>
                    <a:cubicBezTo>
                      <a:pt x="36" y="232"/>
                      <a:pt x="36" y="232"/>
                      <a:pt x="28" y="241"/>
                    </a:cubicBezTo>
                    <a:cubicBezTo>
                      <a:pt x="28" y="250"/>
                      <a:pt x="19" y="259"/>
                      <a:pt x="19" y="268"/>
                    </a:cubicBezTo>
                    <a:cubicBezTo>
                      <a:pt x="1" y="295"/>
                      <a:pt x="10" y="331"/>
                      <a:pt x="36" y="339"/>
                    </a:cubicBezTo>
                    <a:cubicBezTo>
                      <a:pt x="46" y="346"/>
                      <a:pt x="57" y="349"/>
                      <a:pt x="67" y="349"/>
                    </a:cubicBezTo>
                    <a:cubicBezTo>
                      <a:pt x="85" y="349"/>
                      <a:pt x="102" y="339"/>
                      <a:pt x="108" y="322"/>
                    </a:cubicBezTo>
                    <a:cubicBezTo>
                      <a:pt x="152" y="241"/>
                      <a:pt x="179" y="152"/>
                      <a:pt x="179" y="54"/>
                    </a:cubicBezTo>
                    <a:cubicBezTo>
                      <a:pt x="179" y="27"/>
                      <a:pt x="152" y="0"/>
                      <a:pt x="12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2" name="Google Shape;1372;p25"/>
              <p:cNvSpPr/>
              <p:nvPr/>
            </p:nvSpPr>
            <p:spPr>
              <a:xfrm>
                <a:off x="7796668" y="3549344"/>
                <a:ext cx="13681" cy="24956"/>
              </a:xfrm>
              <a:custGeom>
                <a:avLst/>
                <a:gdLst/>
                <a:ahLst/>
                <a:cxnLst/>
                <a:rect l="l" t="t" r="r" b="b"/>
                <a:pathLst>
                  <a:path w="108" h="197" extrusionOk="0">
                    <a:moveTo>
                      <a:pt x="54" y="1"/>
                    </a:moveTo>
                    <a:cubicBezTo>
                      <a:pt x="45" y="1"/>
                      <a:pt x="27" y="10"/>
                      <a:pt x="18" y="19"/>
                    </a:cubicBezTo>
                    <a:cubicBezTo>
                      <a:pt x="9" y="27"/>
                      <a:pt x="0" y="36"/>
                      <a:pt x="0" y="54"/>
                    </a:cubicBezTo>
                    <a:lnTo>
                      <a:pt x="0" y="143"/>
                    </a:lnTo>
                    <a:cubicBezTo>
                      <a:pt x="0" y="161"/>
                      <a:pt x="9" y="170"/>
                      <a:pt x="18" y="179"/>
                    </a:cubicBezTo>
                    <a:cubicBezTo>
                      <a:pt x="27" y="188"/>
                      <a:pt x="45" y="197"/>
                      <a:pt x="54" y="197"/>
                    </a:cubicBezTo>
                    <a:cubicBezTo>
                      <a:pt x="72" y="197"/>
                      <a:pt x="80" y="197"/>
                      <a:pt x="89" y="179"/>
                    </a:cubicBezTo>
                    <a:cubicBezTo>
                      <a:pt x="98" y="170"/>
                      <a:pt x="107" y="161"/>
                      <a:pt x="107" y="143"/>
                    </a:cubicBezTo>
                    <a:lnTo>
                      <a:pt x="107" y="54"/>
                    </a:lnTo>
                    <a:cubicBezTo>
                      <a:pt x="107" y="36"/>
                      <a:pt x="98" y="27"/>
                      <a:pt x="89" y="19"/>
                    </a:cubicBezTo>
                    <a:cubicBezTo>
                      <a:pt x="80" y="10"/>
                      <a:pt x="72" y="1"/>
                      <a:pt x="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3" name="Google Shape;1373;p25"/>
              <p:cNvSpPr/>
              <p:nvPr/>
            </p:nvSpPr>
            <p:spPr>
              <a:xfrm>
                <a:off x="7877996" y="3602549"/>
                <a:ext cx="20522" cy="37117"/>
              </a:xfrm>
              <a:custGeom>
                <a:avLst/>
                <a:gdLst/>
                <a:ahLst/>
                <a:cxnLst/>
                <a:rect l="l" t="t" r="r" b="b"/>
                <a:pathLst>
                  <a:path w="162" h="293" extrusionOk="0">
                    <a:moveTo>
                      <a:pt x="90" y="0"/>
                    </a:moveTo>
                    <a:cubicBezTo>
                      <a:pt x="63" y="0"/>
                      <a:pt x="27" y="9"/>
                      <a:pt x="18" y="45"/>
                    </a:cubicBezTo>
                    <a:cubicBezTo>
                      <a:pt x="0" y="116"/>
                      <a:pt x="9" y="196"/>
                      <a:pt x="54" y="268"/>
                    </a:cubicBezTo>
                    <a:cubicBezTo>
                      <a:pt x="60" y="280"/>
                      <a:pt x="80" y="293"/>
                      <a:pt x="100" y="293"/>
                    </a:cubicBezTo>
                    <a:cubicBezTo>
                      <a:pt x="109" y="293"/>
                      <a:pt x="118" y="291"/>
                      <a:pt x="125" y="285"/>
                    </a:cubicBezTo>
                    <a:cubicBezTo>
                      <a:pt x="152" y="268"/>
                      <a:pt x="161" y="232"/>
                      <a:pt x="143" y="205"/>
                    </a:cubicBezTo>
                    <a:cubicBezTo>
                      <a:pt x="143" y="196"/>
                      <a:pt x="134" y="187"/>
                      <a:pt x="134" y="178"/>
                    </a:cubicBezTo>
                    <a:cubicBezTo>
                      <a:pt x="134" y="187"/>
                      <a:pt x="134" y="187"/>
                      <a:pt x="134" y="196"/>
                    </a:cubicBezTo>
                    <a:cubicBezTo>
                      <a:pt x="134" y="178"/>
                      <a:pt x="125" y="152"/>
                      <a:pt x="125" y="134"/>
                    </a:cubicBezTo>
                    <a:cubicBezTo>
                      <a:pt x="125" y="134"/>
                      <a:pt x="125" y="143"/>
                      <a:pt x="125" y="143"/>
                    </a:cubicBezTo>
                    <a:cubicBezTo>
                      <a:pt x="116" y="125"/>
                      <a:pt x="116" y="107"/>
                      <a:pt x="125" y="80"/>
                    </a:cubicBezTo>
                    <a:cubicBezTo>
                      <a:pt x="125" y="77"/>
                      <a:pt x="125" y="74"/>
                      <a:pt x="125" y="71"/>
                    </a:cubicBezTo>
                    <a:cubicBezTo>
                      <a:pt x="134" y="45"/>
                      <a:pt x="116" y="9"/>
                      <a:pt x="9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4" name="Google Shape;1374;p25"/>
              <p:cNvSpPr/>
              <p:nvPr/>
            </p:nvSpPr>
            <p:spPr>
              <a:xfrm>
                <a:off x="7587522" y="4009313"/>
                <a:ext cx="13681" cy="28883"/>
              </a:xfrm>
              <a:custGeom>
                <a:avLst/>
                <a:gdLst/>
                <a:ahLst/>
                <a:cxnLst/>
                <a:rect l="l" t="t" r="r" b="b"/>
                <a:pathLst>
                  <a:path w="108" h="228" extrusionOk="0">
                    <a:moveTo>
                      <a:pt x="54" y="1"/>
                    </a:moveTo>
                    <a:cubicBezTo>
                      <a:pt x="45" y="1"/>
                      <a:pt x="28" y="1"/>
                      <a:pt x="19" y="18"/>
                    </a:cubicBezTo>
                    <a:cubicBezTo>
                      <a:pt x="10" y="27"/>
                      <a:pt x="1" y="36"/>
                      <a:pt x="1" y="54"/>
                    </a:cubicBezTo>
                    <a:lnTo>
                      <a:pt x="1" y="170"/>
                    </a:lnTo>
                    <a:cubicBezTo>
                      <a:pt x="1" y="188"/>
                      <a:pt x="10" y="206"/>
                      <a:pt x="19" y="215"/>
                    </a:cubicBezTo>
                    <a:cubicBezTo>
                      <a:pt x="25" y="221"/>
                      <a:pt x="36" y="227"/>
                      <a:pt x="45" y="227"/>
                    </a:cubicBezTo>
                    <a:cubicBezTo>
                      <a:pt x="48" y="227"/>
                      <a:pt x="52" y="226"/>
                      <a:pt x="54" y="224"/>
                    </a:cubicBezTo>
                    <a:cubicBezTo>
                      <a:pt x="72" y="224"/>
                      <a:pt x="81" y="224"/>
                      <a:pt x="90" y="215"/>
                    </a:cubicBezTo>
                    <a:cubicBezTo>
                      <a:pt x="108" y="197"/>
                      <a:pt x="108" y="188"/>
                      <a:pt x="108" y="170"/>
                    </a:cubicBezTo>
                    <a:lnTo>
                      <a:pt x="108" y="54"/>
                    </a:lnTo>
                    <a:cubicBezTo>
                      <a:pt x="108" y="36"/>
                      <a:pt x="108" y="27"/>
                      <a:pt x="90" y="18"/>
                    </a:cubicBezTo>
                    <a:cubicBezTo>
                      <a:pt x="81" y="9"/>
                      <a:pt x="72" y="1"/>
                      <a:pt x="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5" name="Google Shape;1375;p25"/>
              <p:cNvSpPr/>
              <p:nvPr/>
            </p:nvSpPr>
            <p:spPr>
              <a:xfrm>
                <a:off x="7489219" y="3998038"/>
                <a:ext cx="13681" cy="24956"/>
              </a:xfrm>
              <a:custGeom>
                <a:avLst/>
                <a:gdLst/>
                <a:ahLst/>
                <a:cxnLst/>
                <a:rect l="l" t="t" r="r" b="b"/>
                <a:pathLst>
                  <a:path w="108" h="197" extrusionOk="0">
                    <a:moveTo>
                      <a:pt x="54" y="0"/>
                    </a:moveTo>
                    <a:cubicBezTo>
                      <a:pt x="36" y="0"/>
                      <a:pt x="27" y="0"/>
                      <a:pt x="10" y="9"/>
                    </a:cubicBezTo>
                    <a:cubicBezTo>
                      <a:pt x="1" y="27"/>
                      <a:pt x="1" y="36"/>
                      <a:pt x="1" y="54"/>
                    </a:cubicBezTo>
                    <a:lnTo>
                      <a:pt x="1" y="143"/>
                    </a:lnTo>
                    <a:cubicBezTo>
                      <a:pt x="1" y="152"/>
                      <a:pt x="1" y="170"/>
                      <a:pt x="10" y="179"/>
                    </a:cubicBezTo>
                    <a:cubicBezTo>
                      <a:pt x="18" y="188"/>
                      <a:pt x="36" y="197"/>
                      <a:pt x="54" y="197"/>
                    </a:cubicBezTo>
                    <a:cubicBezTo>
                      <a:pt x="63" y="197"/>
                      <a:pt x="81" y="188"/>
                      <a:pt x="90" y="179"/>
                    </a:cubicBezTo>
                    <a:cubicBezTo>
                      <a:pt x="99" y="170"/>
                      <a:pt x="108" y="161"/>
                      <a:pt x="108" y="143"/>
                    </a:cubicBezTo>
                    <a:lnTo>
                      <a:pt x="108" y="54"/>
                    </a:lnTo>
                    <a:cubicBezTo>
                      <a:pt x="108" y="36"/>
                      <a:pt x="99" y="27"/>
                      <a:pt x="90" y="9"/>
                    </a:cubicBezTo>
                    <a:cubicBezTo>
                      <a:pt x="81" y="0"/>
                      <a:pt x="63" y="0"/>
                      <a:pt x="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6" name="Google Shape;1376;p25"/>
              <p:cNvSpPr/>
              <p:nvPr/>
            </p:nvSpPr>
            <p:spPr>
              <a:xfrm>
                <a:off x="7526589" y="3845518"/>
                <a:ext cx="13681" cy="32810"/>
              </a:xfrm>
              <a:custGeom>
                <a:avLst/>
                <a:gdLst/>
                <a:ahLst/>
                <a:cxnLst/>
                <a:rect l="l" t="t" r="r" b="b"/>
                <a:pathLst>
                  <a:path w="108" h="259" extrusionOk="0">
                    <a:moveTo>
                      <a:pt x="54" y="0"/>
                    </a:moveTo>
                    <a:cubicBezTo>
                      <a:pt x="27" y="0"/>
                      <a:pt x="0" y="27"/>
                      <a:pt x="0" y="54"/>
                    </a:cubicBezTo>
                    <a:lnTo>
                      <a:pt x="0" y="205"/>
                    </a:lnTo>
                    <a:cubicBezTo>
                      <a:pt x="0" y="232"/>
                      <a:pt x="27" y="259"/>
                      <a:pt x="54" y="259"/>
                    </a:cubicBezTo>
                    <a:cubicBezTo>
                      <a:pt x="89" y="259"/>
                      <a:pt x="107" y="241"/>
                      <a:pt x="107" y="205"/>
                    </a:cubicBezTo>
                    <a:lnTo>
                      <a:pt x="107" y="54"/>
                    </a:lnTo>
                    <a:cubicBezTo>
                      <a:pt x="107" y="27"/>
                      <a:pt x="89" y="0"/>
                      <a:pt x="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7" name="Google Shape;1377;p25"/>
              <p:cNvSpPr/>
              <p:nvPr/>
            </p:nvSpPr>
            <p:spPr>
              <a:xfrm>
                <a:off x="7285773" y="3746835"/>
                <a:ext cx="23942" cy="44464"/>
              </a:xfrm>
              <a:custGeom>
                <a:avLst/>
                <a:gdLst/>
                <a:ahLst/>
                <a:cxnLst/>
                <a:rect l="l" t="t" r="r" b="b"/>
                <a:pathLst>
                  <a:path w="189" h="351" extrusionOk="0">
                    <a:moveTo>
                      <a:pt x="125" y="1"/>
                    </a:moveTo>
                    <a:cubicBezTo>
                      <a:pt x="99" y="1"/>
                      <a:pt x="80" y="17"/>
                      <a:pt x="72" y="39"/>
                    </a:cubicBezTo>
                    <a:cubicBezTo>
                      <a:pt x="54" y="119"/>
                      <a:pt x="28" y="199"/>
                      <a:pt x="10" y="279"/>
                    </a:cubicBezTo>
                    <a:cubicBezTo>
                      <a:pt x="1" y="306"/>
                      <a:pt x="19" y="342"/>
                      <a:pt x="45" y="351"/>
                    </a:cubicBezTo>
                    <a:cubicBezTo>
                      <a:pt x="81" y="351"/>
                      <a:pt x="108" y="342"/>
                      <a:pt x="117" y="306"/>
                    </a:cubicBezTo>
                    <a:cubicBezTo>
                      <a:pt x="135" y="226"/>
                      <a:pt x="152" y="146"/>
                      <a:pt x="179" y="65"/>
                    </a:cubicBezTo>
                    <a:cubicBezTo>
                      <a:pt x="188" y="39"/>
                      <a:pt x="170" y="12"/>
                      <a:pt x="144" y="3"/>
                    </a:cubicBezTo>
                    <a:cubicBezTo>
                      <a:pt x="137" y="1"/>
                      <a:pt x="131" y="1"/>
                      <a:pt x="12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8" name="Google Shape;1378;p25"/>
              <p:cNvSpPr/>
              <p:nvPr/>
            </p:nvSpPr>
            <p:spPr>
              <a:xfrm>
                <a:off x="7439561" y="3739235"/>
                <a:ext cx="18115" cy="36610"/>
              </a:xfrm>
              <a:custGeom>
                <a:avLst/>
                <a:gdLst/>
                <a:ahLst/>
                <a:cxnLst/>
                <a:rect l="l" t="t" r="r" b="b"/>
                <a:pathLst>
                  <a:path w="143" h="289" extrusionOk="0">
                    <a:moveTo>
                      <a:pt x="98" y="0"/>
                    </a:moveTo>
                    <a:cubicBezTo>
                      <a:pt x="71" y="0"/>
                      <a:pt x="36" y="9"/>
                      <a:pt x="36" y="45"/>
                    </a:cubicBezTo>
                    <a:cubicBezTo>
                      <a:pt x="18" y="99"/>
                      <a:pt x="9" y="161"/>
                      <a:pt x="0" y="223"/>
                    </a:cubicBezTo>
                    <a:cubicBezTo>
                      <a:pt x="0" y="232"/>
                      <a:pt x="0" y="250"/>
                      <a:pt x="9" y="259"/>
                    </a:cubicBezTo>
                    <a:cubicBezTo>
                      <a:pt x="9" y="277"/>
                      <a:pt x="27" y="286"/>
                      <a:pt x="36" y="286"/>
                    </a:cubicBezTo>
                    <a:cubicBezTo>
                      <a:pt x="41" y="287"/>
                      <a:pt x="46" y="288"/>
                      <a:pt x="51" y="288"/>
                    </a:cubicBezTo>
                    <a:cubicBezTo>
                      <a:pt x="74" y="288"/>
                      <a:pt x="100" y="272"/>
                      <a:pt x="107" y="250"/>
                    </a:cubicBezTo>
                    <a:cubicBezTo>
                      <a:pt x="116" y="188"/>
                      <a:pt x="125" y="134"/>
                      <a:pt x="134" y="72"/>
                    </a:cubicBezTo>
                    <a:cubicBezTo>
                      <a:pt x="143" y="54"/>
                      <a:pt x="143" y="45"/>
                      <a:pt x="134" y="27"/>
                    </a:cubicBezTo>
                    <a:cubicBezTo>
                      <a:pt x="125" y="18"/>
                      <a:pt x="107" y="9"/>
                      <a:pt x="9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9" name="Google Shape;1379;p25"/>
              <p:cNvSpPr/>
              <p:nvPr/>
            </p:nvSpPr>
            <p:spPr>
              <a:xfrm>
                <a:off x="7360386" y="3716686"/>
                <a:ext cx="18242" cy="29390"/>
              </a:xfrm>
              <a:custGeom>
                <a:avLst/>
                <a:gdLst/>
                <a:ahLst/>
                <a:cxnLst/>
                <a:rect l="l" t="t" r="r" b="b"/>
                <a:pathLst>
                  <a:path w="144" h="232" extrusionOk="0">
                    <a:moveTo>
                      <a:pt x="99" y="0"/>
                    </a:moveTo>
                    <a:cubicBezTo>
                      <a:pt x="90" y="0"/>
                      <a:pt x="72" y="0"/>
                      <a:pt x="54" y="9"/>
                    </a:cubicBezTo>
                    <a:cubicBezTo>
                      <a:pt x="45" y="18"/>
                      <a:pt x="36" y="27"/>
                      <a:pt x="36" y="45"/>
                    </a:cubicBezTo>
                    <a:cubicBezTo>
                      <a:pt x="27" y="80"/>
                      <a:pt x="10" y="125"/>
                      <a:pt x="1" y="161"/>
                    </a:cubicBezTo>
                    <a:cubicBezTo>
                      <a:pt x="1" y="178"/>
                      <a:pt x="1" y="187"/>
                      <a:pt x="10" y="205"/>
                    </a:cubicBezTo>
                    <a:cubicBezTo>
                      <a:pt x="18" y="214"/>
                      <a:pt x="27" y="223"/>
                      <a:pt x="45" y="232"/>
                    </a:cubicBezTo>
                    <a:cubicBezTo>
                      <a:pt x="54" y="232"/>
                      <a:pt x="72" y="232"/>
                      <a:pt x="81" y="223"/>
                    </a:cubicBezTo>
                    <a:cubicBezTo>
                      <a:pt x="99" y="214"/>
                      <a:pt x="108" y="205"/>
                      <a:pt x="108" y="187"/>
                    </a:cubicBezTo>
                    <a:cubicBezTo>
                      <a:pt x="117" y="152"/>
                      <a:pt x="126" y="107"/>
                      <a:pt x="134" y="71"/>
                    </a:cubicBezTo>
                    <a:cubicBezTo>
                      <a:pt x="143" y="54"/>
                      <a:pt x="143" y="45"/>
                      <a:pt x="134" y="27"/>
                    </a:cubicBezTo>
                    <a:cubicBezTo>
                      <a:pt x="126" y="18"/>
                      <a:pt x="117" y="9"/>
                      <a:pt x="9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0" name="Google Shape;1380;p25"/>
              <p:cNvSpPr/>
              <p:nvPr/>
            </p:nvSpPr>
            <p:spPr>
              <a:xfrm>
                <a:off x="7097148" y="3826263"/>
                <a:ext cx="13681" cy="48645"/>
              </a:xfrm>
              <a:custGeom>
                <a:avLst/>
                <a:gdLst/>
                <a:ahLst/>
                <a:cxnLst/>
                <a:rect l="l" t="t" r="r" b="b"/>
                <a:pathLst>
                  <a:path w="108" h="384" extrusionOk="0">
                    <a:moveTo>
                      <a:pt x="54" y="0"/>
                    </a:moveTo>
                    <a:cubicBezTo>
                      <a:pt x="27" y="9"/>
                      <a:pt x="0" y="27"/>
                      <a:pt x="0" y="63"/>
                    </a:cubicBezTo>
                    <a:lnTo>
                      <a:pt x="0" y="330"/>
                    </a:lnTo>
                    <a:cubicBezTo>
                      <a:pt x="0" y="357"/>
                      <a:pt x="27" y="384"/>
                      <a:pt x="54" y="384"/>
                    </a:cubicBezTo>
                    <a:cubicBezTo>
                      <a:pt x="89" y="384"/>
                      <a:pt x="107" y="357"/>
                      <a:pt x="107" y="330"/>
                    </a:cubicBezTo>
                    <a:lnTo>
                      <a:pt x="107" y="63"/>
                    </a:lnTo>
                    <a:cubicBezTo>
                      <a:pt x="107" y="27"/>
                      <a:pt x="89" y="0"/>
                      <a:pt x="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1" name="Google Shape;1381;p25"/>
              <p:cNvSpPr/>
              <p:nvPr/>
            </p:nvSpPr>
            <p:spPr>
              <a:xfrm>
                <a:off x="7119697" y="4031862"/>
                <a:ext cx="14821" cy="44211"/>
              </a:xfrm>
              <a:custGeom>
                <a:avLst/>
                <a:gdLst/>
                <a:ahLst/>
                <a:cxnLst/>
                <a:rect l="l" t="t" r="r" b="b"/>
                <a:pathLst>
                  <a:path w="117" h="349" extrusionOk="0">
                    <a:moveTo>
                      <a:pt x="63" y="1"/>
                    </a:moveTo>
                    <a:cubicBezTo>
                      <a:pt x="27" y="1"/>
                      <a:pt x="0" y="28"/>
                      <a:pt x="0" y="55"/>
                    </a:cubicBezTo>
                    <a:lnTo>
                      <a:pt x="0" y="295"/>
                    </a:lnTo>
                    <a:cubicBezTo>
                      <a:pt x="0" y="322"/>
                      <a:pt x="27" y="349"/>
                      <a:pt x="63" y="349"/>
                    </a:cubicBezTo>
                    <a:cubicBezTo>
                      <a:pt x="90" y="349"/>
                      <a:pt x="116" y="322"/>
                      <a:pt x="116" y="295"/>
                    </a:cubicBezTo>
                    <a:lnTo>
                      <a:pt x="116" y="55"/>
                    </a:lnTo>
                    <a:cubicBezTo>
                      <a:pt x="116" y="28"/>
                      <a:pt x="90"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2" name="Google Shape;1382;p25"/>
              <p:cNvSpPr/>
              <p:nvPr/>
            </p:nvSpPr>
            <p:spPr>
              <a:xfrm>
                <a:off x="7298187" y="4009060"/>
                <a:ext cx="22802" cy="33190"/>
              </a:xfrm>
              <a:custGeom>
                <a:avLst/>
                <a:gdLst/>
                <a:ahLst/>
                <a:cxnLst/>
                <a:rect l="l" t="t" r="r" b="b"/>
                <a:pathLst>
                  <a:path w="180" h="262" extrusionOk="0">
                    <a:moveTo>
                      <a:pt x="118" y="0"/>
                    </a:moveTo>
                    <a:cubicBezTo>
                      <a:pt x="104" y="0"/>
                      <a:pt x="90" y="7"/>
                      <a:pt x="81" y="20"/>
                    </a:cubicBezTo>
                    <a:cubicBezTo>
                      <a:pt x="37" y="65"/>
                      <a:pt x="1" y="136"/>
                      <a:pt x="1" y="208"/>
                    </a:cubicBezTo>
                    <a:cubicBezTo>
                      <a:pt x="1" y="235"/>
                      <a:pt x="28" y="261"/>
                      <a:pt x="54" y="261"/>
                    </a:cubicBezTo>
                    <a:cubicBezTo>
                      <a:pt x="90" y="261"/>
                      <a:pt x="117" y="235"/>
                      <a:pt x="117" y="208"/>
                    </a:cubicBezTo>
                    <a:cubicBezTo>
                      <a:pt x="117" y="202"/>
                      <a:pt x="117" y="196"/>
                      <a:pt x="117" y="190"/>
                    </a:cubicBezTo>
                    <a:cubicBezTo>
                      <a:pt x="117" y="172"/>
                      <a:pt x="117" y="154"/>
                      <a:pt x="126" y="136"/>
                    </a:cubicBezTo>
                    <a:cubicBezTo>
                      <a:pt x="126" y="145"/>
                      <a:pt x="126" y="145"/>
                      <a:pt x="126" y="145"/>
                    </a:cubicBezTo>
                    <a:cubicBezTo>
                      <a:pt x="135" y="136"/>
                      <a:pt x="144" y="119"/>
                      <a:pt x="153" y="101"/>
                    </a:cubicBezTo>
                    <a:lnTo>
                      <a:pt x="153" y="101"/>
                    </a:lnTo>
                    <a:cubicBezTo>
                      <a:pt x="155" y="98"/>
                      <a:pt x="158" y="95"/>
                      <a:pt x="162" y="92"/>
                    </a:cubicBezTo>
                    <a:cubicBezTo>
                      <a:pt x="179" y="74"/>
                      <a:pt x="179" y="38"/>
                      <a:pt x="162" y="20"/>
                    </a:cubicBezTo>
                    <a:cubicBezTo>
                      <a:pt x="148" y="7"/>
                      <a:pt x="133" y="0"/>
                      <a:pt x="11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3" name="Google Shape;1383;p25"/>
              <p:cNvSpPr/>
              <p:nvPr/>
            </p:nvSpPr>
            <p:spPr>
              <a:xfrm>
                <a:off x="7469964" y="4039589"/>
                <a:ext cx="18242" cy="44464"/>
              </a:xfrm>
              <a:custGeom>
                <a:avLst/>
                <a:gdLst/>
                <a:ahLst/>
                <a:cxnLst/>
                <a:rect l="l" t="t" r="r" b="b"/>
                <a:pathLst>
                  <a:path w="144" h="351" extrusionOk="0">
                    <a:moveTo>
                      <a:pt x="84" y="0"/>
                    </a:moveTo>
                    <a:cubicBezTo>
                      <a:pt x="61" y="0"/>
                      <a:pt x="37" y="16"/>
                      <a:pt x="37" y="38"/>
                    </a:cubicBezTo>
                    <a:lnTo>
                      <a:pt x="1" y="279"/>
                    </a:lnTo>
                    <a:cubicBezTo>
                      <a:pt x="1" y="297"/>
                      <a:pt x="1" y="306"/>
                      <a:pt x="1" y="324"/>
                    </a:cubicBezTo>
                    <a:cubicBezTo>
                      <a:pt x="10" y="333"/>
                      <a:pt x="28" y="341"/>
                      <a:pt x="37" y="350"/>
                    </a:cubicBezTo>
                    <a:cubicBezTo>
                      <a:pt x="63" y="350"/>
                      <a:pt x="99" y="341"/>
                      <a:pt x="108" y="306"/>
                    </a:cubicBezTo>
                    <a:cubicBezTo>
                      <a:pt x="117" y="225"/>
                      <a:pt x="126" y="145"/>
                      <a:pt x="135" y="65"/>
                    </a:cubicBezTo>
                    <a:cubicBezTo>
                      <a:pt x="144" y="56"/>
                      <a:pt x="144" y="38"/>
                      <a:pt x="135" y="29"/>
                    </a:cubicBezTo>
                    <a:cubicBezTo>
                      <a:pt x="126" y="11"/>
                      <a:pt x="117" y="2"/>
                      <a:pt x="99" y="2"/>
                    </a:cubicBezTo>
                    <a:cubicBezTo>
                      <a:pt x="94" y="1"/>
                      <a:pt x="89" y="0"/>
                      <a:pt x="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4" name="Google Shape;1384;p25"/>
              <p:cNvSpPr/>
              <p:nvPr/>
            </p:nvSpPr>
            <p:spPr>
              <a:xfrm>
                <a:off x="7428160" y="4157400"/>
                <a:ext cx="13681" cy="52065"/>
              </a:xfrm>
              <a:custGeom>
                <a:avLst/>
                <a:gdLst/>
                <a:ahLst/>
                <a:cxnLst/>
                <a:rect l="l" t="t" r="r" b="b"/>
                <a:pathLst>
                  <a:path w="108" h="411" extrusionOk="0">
                    <a:moveTo>
                      <a:pt x="54" y="0"/>
                    </a:moveTo>
                    <a:cubicBezTo>
                      <a:pt x="28" y="0"/>
                      <a:pt x="1" y="27"/>
                      <a:pt x="1" y="54"/>
                    </a:cubicBezTo>
                    <a:lnTo>
                      <a:pt x="1" y="357"/>
                    </a:lnTo>
                    <a:cubicBezTo>
                      <a:pt x="1" y="384"/>
                      <a:pt x="28" y="411"/>
                      <a:pt x="54" y="411"/>
                    </a:cubicBezTo>
                    <a:cubicBezTo>
                      <a:pt x="81" y="411"/>
                      <a:pt x="108" y="384"/>
                      <a:pt x="108" y="357"/>
                    </a:cubicBezTo>
                    <a:lnTo>
                      <a:pt x="108" y="54"/>
                    </a:lnTo>
                    <a:cubicBezTo>
                      <a:pt x="108" y="27"/>
                      <a:pt x="81" y="0"/>
                      <a:pt x="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5" name="Google Shape;1385;p25"/>
              <p:cNvSpPr/>
              <p:nvPr/>
            </p:nvSpPr>
            <p:spPr>
              <a:xfrm>
                <a:off x="7386356" y="4248735"/>
                <a:ext cx="13681" cy="44338"/>
              </a:xfrm>
              <a:custGeom>
                <a:avLst/>
                <a:gdLst/>
                <a:ahLst/>
                <a:cxnLst/>
                <a:rect l="l" t="t" r="r" b="b"/>
                <a:pathLst>
                  <a:path w="108" h="350" extrusionOk="0">
                    <a:moveTo>
                      <a:pt x="63" y="0"/>
                    </a:moveTo>
                    <a:cubicBezTo>
                      <a:pt x="60" y="0"/>
                      <a:pt x="57" y="1"/>
                      <a:pt x="54" y="2"/>
                    </a:cubicBezTo>
                    <a:cubicBezTo>
                      <a:pt x="28" y="2"/>
                      <a:pt x="1" y="20"/>
                      <a:pt x="1" y="55"/>
                    </a:cubicBezTo>
                    <a:lnTo>
                      <a:pt x="1" y="296"/>
                    </a:lnTo>
                    <a:cubicBezTo>
                      <a:pt x="1" y="323"/>
                      <a:pt x="28" y="350"/>
                      <a:pt x="54" y="350"/>
                    </a:cubicBezTo>
                    <a:cubicBezTo>
                      <a:pt x="81" y="350"/>
                      <a:pt x="108" y="323"/>
                      <a:pt x="108" y="296"/>
                    </a:cubicBezTo>
                    <a:lnTo>
                      <a:pt x="108" y="55"/>
                    </a:lnTo>
                    <a:cubicBezTo>
                      <a:pt x="108" y="31"/>
                      <a:pt x="86"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6" name="Google Shape;1386;p25"/>
              <p:cNvSpPr/>
              <p:nvPr/>
            </p:nvSpPr>
            <p:spPr>
              <a:xfrm>
                <a:off x="7838472" y="3906197"/>
                <a:ext cx="22676" cy="40664"/>
              </a:xfrm>
              <a:custGeom>
                <a:avLst/>
                <a:gdLst/>
                <a:ahLst/>
                <a:cxnLst/>
                <a:rect l="l" t="t" r="r" b="b"/>
                <a:pathLst>
                  <a:path w="179" h="321" extrusionOk="0">
                    <a:moveTo>
                      <a:pt x="60" y="0"/>
                    </a:moveTo>
                    <a:cubicBezTo>
                      <a:pt x="55" y="0"/>
                      <a:pt x="50" y="1"/>
                      <a:pt x="45" y="3"/>
                    </a:cubicBezTo>
                    <a:cubicBezTo>
                      <a:pt x="18" y="12"/>
                      <a:pt x="0" y="38"/>
                      <a:pt x="9" y="74"/>
                    </a:cubicBezTo>
                    <a:cubicBezTo>
                      <a:pt x="27" y="137"/>
                      <a:pt x="45" y="208"/>
                      <a:pt x="63" y="279"/>
                    </a:cubicBezTo>
                    <a:cubicBezTo>
                      <a:pt x="70" y="300"/>
                      <a:pt x="87" y="321"/>
                      <a:pt x="107" y="321"/>
                    </a:cubicBezTo>
                    <a:cubicBezTo>
                      <a:pt x="113" y="321"/>
                      <a:pt x="119" y="319"/>
                      <a:pt x="125" y="315"/>
                    </a:cubicBezTo>
                    <a:cubicBezTo>
                      <a:pt x="161" y="306"/>
                      <a:pt x="179" y="279"/>
                      <a:pt x="170" y="253"/>
                    </a:cubicBezTo>
                    <a:cubicBezTo>
                      <a:pt x="152" y="181"/>
                      <a:pt x="134" y="110"/>
                      <a:pt x="116" y="38"/>
                    </a:cubicBezTo>
                    <a:cubicBezTo>
                      <a:pt x="109" y="16"/>
                      <a:pt x="83" y="0"/>
                      <a:pt x="6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87" name="Google Shape;1387;p25"/>
            <p:cNvSpPr/>
            <p:nvPr/>
          </p:nvSpPr>
          <p:spPr>
            <a:xfrm>
              <a:off x="7298187" y="2699965"/>
              <a:ext cx="854583" cy="607937"/>
            </a:xfrm>
            <a:custGeom>
              <a:avLst/>
              <a:gdLst/>
              <a:ahLst/>
              <a:cxnLst/>
              <a:rect l="l" t="t" r="r" b="b"/>
              <a:pathLst>
                <a:path w="6746" h="4799" extrusionOk="0">
                  <a:moveTo>
                    <a:pt x="3011" y="1"/>
                  </a:moveTo>
                  <a:cubicBezTo>
                    <a:pt x="2114" y="1"/>
                    <a:pt x="1399" y="122"/>
                    <a:pt x="1260" y="122"/>
                  </a:cubicBezTo>
                  <a:cubicBezTo>
                    <a:pt x="1256" y="122"/>
                    <a:pt x="1253" y="122"/>
                    <a:pt x="1250" y="122"/>
                  </a:cubicBezTo>
                  <a:cubicBezTo>
                    <a:pt x="1249" y="122"/>
                    <a:pt x="1248" y="122"/>
                    <a:pt x="1247" y="122"/>
                  </a:cubicBezTo>
                  <a:cubicBezTo>
                    <a:pt x="1174" y="122"/>
                    <a:pt x="1024" y="414"/>
                    <a:pt x="848" y="818"/>
                  </a:cubicBezTo>
                  <a:cubicBezTo>
                    <a:pt x="822" y="880"/>
                    <a:pt x="795" y="943"/>
                    <a:pt x="768" y="1005"/>
                  </a:cubicBezTo>
                  <a:cubicBezTo>
                    <a:pt x="706" y="1148"/>
                    <a:pt x="652" y="1300"/>
                    <a:pt x="590" y="1451"/>
                  </a:cubicBezTo>
                  <a:cubicBezTo>
                    <a:pt x="572" y="1505"/>
                    <a:pt x="554" y="1549"/>
                    <a:pt x="536" y="1603"/>
                  </a:cubicBezTo>
                  <a:cubicBezTo>
                    <a:pt x="322" y="2165"/>
                    <a:pt x="126" y="2754"/>
                    <a:pt x="46" y="3075"/>
                  </a:cubicBezTo>
                  <a:cubicBezTo>
                    <a:pt x="37" y="3093"/>
                    <a:pt x="37" y="3119"/>
                    <a:pt x="28" y="3137"/>
                  </a:cubicBezTo>
                  <a:cubicBezTo>
                    <a:pt x="19" y="3173"/>
                    <a:pt x="10" y="3209"/>
                    <a:pt x="10" y="3235"/>
                  </a:cubicBezTo>
                  <a:cubicBezTo>
                    <a:pt x="1" y="3280"/>
                    <a:pt x="1" y="3307"/>
                    <a:pt x="1" y="3316"/>
                  </a:cubicBezTo>
                  <a:cubicBezTo>
                    <a:pt x="10" y="3334"/>
                    <a:pt x="28" y="3342"/>
                    <a:pt x="37" y="3360"/>
                  </a:cubicBezTo>
                  <a:cubicBezTo>
                    <a:pt x="964" y="4470"/>
                    <a:pt x="2750" y="4798"/>
                    <a:pt x="4240" y="4798"/>
                  </a:cubicBezTo>
                  <a:cubicBezTo>
                    <a:pt x="5517" y="4798"/>
                    <a:pt x="6576" y="4557"/>
                    <a:pt x="6692" y="4359"/>
                  </a:cubicBezTo>
                  <a:cubicBezTo>
                    <a:pt x="6736" y="4279"/>
                    <a:pt x="6745" y="4119"/>
                    <a:pt x="6736" y="3905"/>
                  </a:cubicBezTo>
                  <a:cubicBezTo>
                    <a:pt x="6736" y="3869"/>
                    <a:pt x="6727" y="3824"/>
                    <a:pt x="6727" y="3780"/>
                  </a:cubicBezTo>
                  <a:cubicBezTo>
                    <a:pt x="6727" y="3771"/>
                    <a:pt x="6727" y="3762"/>
                    <a:pt x="6727" y="3753"/>
                  </a:cubicBezTo>
                  <a:cubicBezTo>
                    <a:pt x="6719" y="3690"/>
                    <a:pt x="6710" y="3637"/>
                    <a:pt x="6710" y="3574"/>
                  </a:cubicBezTo>
                  <a:cubicBezTo>
                    <a:pt x="6701" y="3521"/>
                    <a:pt x="6692" y="3467"/>
                    <a:pt x="6683" y="3414"/>
                  </a:cubicBezTo>
                  <a:cubicBezTo>
                    <a:pt x="6357" y="3483"/>
                    <a:pt x="6065" y="3514"/>
                    <a:pt x="5803" y="3514"/>
                  </a:cubicBezTo>
                  <a:cubicBezTo>
                    <a:pt x="4267" y="3514"/>
                    <a:pt x="3781" y="2427"/>
                    <a:pt x="3659" y="1398"/>
                  </a:cubicBezTo>
                  <a:cubicBezTo>
                    <a:pt x="3650" y="1326"/>
                    <a:pt x="3641" y="1264"/>
                    <a:pt x="3641" y="1193"/>
                  </a:cubicBezTo>
                  <a:cubicBezTo>
                    <a:pt x="3605" y="746"/>
                    <a:pt x="3632" y="327"/>
                    <a:pt x="3668" y="24"/>
                  </a:cubicBezTo>
                  <a:cubicBezTo>
                    <a:pt x="3442" y="7"/>
                    <a:pt x="3221" y="1"/>
                    <a:pt x="3011"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88" name="Google Shape;1388;p25"/>
          <p:cNvGrpSpPr/>
          <p:nvPr/>
        </p:nvGrpSpPr>
        <p:grpSpPr>
          <a:xfrm>
            <a:off x="5965042" y="48235"/>
            <a:ext cx="3065509" cy="2421106"/>
            <a:chOff x="4214758" y="320282"/>
            <a:chExt cx="3065509" cy="2421106"/>
          </a:xfrm>
        </p:grpSpPr>
        <p:grpSp>
          <p:nvGrpSpPr>
            <p:cNvPr id="1389" name="Google Shape;1389;p25"/>
            <p:cNvGrpSpPr/>
            <p:nvPr/>
          </p:nvGrpSpPr>
          <p:grpSpPr>
            <a:xfrm>
              <a:off x="6923558" y="949132"/>
              <a:ext cx="356709" cy="339268"/>
              <a:chOff x="6111062" y="2333232"/>
              <a:chExt cx="336772" cy="320306"/>
            </a:xfrm>
          </p:grpSpPr>
          <p:sp>
            <p:nvSpPr>
              <p:cNvPr id="1390" name="Google Shape;1390;p25"/>
              <p:cNvSpPr/>
              <p:nvPr/>
            </p:nvSpPr>
            <p:spPr>
              <a:xfrm>
                <a:off x="6135580" y="2381068"/>
                <a:ext cx="85695" cy="66225"/>
              </a:xfrm>
              <a:custGeom>
                <a:avLst/>
                <a:gdLst/>
                <a:ahLst/>
                <a:cxnLst/>
                <a:rect l="l" t="t" r="r" b="b"/>
                <a:pathLst>
                  <a:path w="713" h="551" extrusionOk="0">
                    <a:moveTo>
                      <a:pt x="206" y="1"/>
                    </a:moveTo>
                    <a:cubicBezTo>
                      <a:pt x="88" y="1"/>
                      <a:pt x="0" y="201"/>
                      <a:pt x="106" y="274"/>
                    </a:cubicBezTo>
                    <a:cubicBezTo>
                      <a:pt x="139" y="296"/>
                      <a:pt x="168" y="304"/>
                      <a:pt x="191" y="304"/>
                    </a:cubicBezTo>
                    <a:cubicBezTo>
                      <a:pt x="237" y="304"/>
                      <a:pt x="262" y="273"/>
                      <a:pt x="266" y="273"/>
                    </a:cubicBezTo>
                    <a:cubicBezTo>
                      <a:pt x="266" y="273"/>
                      <a:pt x="267" y="274"/>
                      <a:pt x="267" y="274"/>
                    </a:cubicBezTo>
                    <a:cubicBezTo>
                      <a:pt x="347" y="328"/>
                      <a:pt x="632" y="551"/>
                      <a:pt x="632" y="551"/>
                    </a:cubicBezTo>
                    <a:lnTo>
                      <a:pt x="713" y="453"/>
                    </a:lnTo>
                    <a:cubicBezTo>
                      <a:pt x="713" y="453"/>
                      <a:pt x="391" y="221"/>
                      <a:pt x="347" y="185"/>
                    </a:cubicBezTo>
                    <a:cubicBezTo>
                      <a:pt x="329" y="176"/>
                      <a:pt x="409" y="51"/>
                      <a:pt x="240" y="6"/>
                    </a:cubicBezTo>
                    <a:cubicBezTo>
                      <a:pt x="228" y="3"/>
                      <a:pt x="217" y="1"/>
                      <a:pt x="20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1" name="Google Shape;1391;p25"/>
              <p:cNvSpPr/>
              <p:nvPr/>
            </p:nvSpPr>
            <p:spPr>
              <a:xfrm>
                <a:off x="6111062" y="2469528"/>
                <a:ext cx="94109" cy="37860"/>
              </a:xfrm>
              <a:custGeom>
                <a:avLst/>
                <a:gdLst/>
                <a:ahLst/>
                <a:cxnLst/>
                <a:rect l="l" t="t" r="r" b="b"/>
                <a:pathLst>
                  <a:path w="783" h="315" extrusionOk="0">
                    <a:moveTo>
                      <a:pt x="209" y="1"/>
                    </a:moveTo>
                    <a:cubicBezTo>
                      <a:pt x="188" y="1"/>
                      <a:pt x="162" y="6"/>
                      <a:pt x="132" y="20"/>
                    </a:cubicBezTo>
                    <a:cubicBezTo>
                      <a:pt x="0" y="72"/>
                      <a:pt x="49" y="314"/>
                      <a:pt x="187" y="314"/>
                    </a:cubicBezTo>
                    <a:cubicBezTo>
                      <a:pt x="189" y="314"/>
                      <a:pt x="191" y="314"/>
                      <a:pt x="194" y="314"/>
                    </a:cubicBezTo>
                    <a:cubicBezTo>
                      <a:pt x="319" y="305"/>
                      <a:pt x="310" y="216"/>
                      <a:pt x="319" y="216"/>
                    </a:cubicBezTo>
                    <a:cubicBezTo>
                      <a:pt x="408" y="207"/>
                      <a:pt x="774" y="207"/>
                      <a:pt x="774" y="207"/>
                    </a:cubicBezTo>
                    <a:lnTo>
                      <a:pt x="783" y="82"/>
                    </a:lnTo>
                    <a:lnTo>
                      <a:pt x="783" y="82"/>
                    </a:lnTo>
                    <a:cubicBezTo>
                      <a:pt x="783" y="82"/>
                      <a:pt x="381" y="100"/>
                      <a:pt x="328" y="100"/>
                    </a:cubicBezTo>
                    <a:cubicBezTo>
                      <a:pt x="313" y="100"/>
                      <a:pt x="299" y="1"/>
                      <a:pt x="20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2" name="Google Shape;1392;p25"/>
              <p:cNvSpPr/>
              <p:nvPr/>
            </p:nvSpPr>
            <p:spPr>
              <a:xfrm>
                <a:off x="6139306" y="2529743"/>
                <a:ext cx="85215" cy="62980"/>
              </a:xfrm>
              <a:custGeom>
                <a:avLst/>
                <a:gdLst/>
                <a:ahLst/>
                <a:cxnLst/>
                <a:rect l="l" t="t" r="r" b="b"/>
                <a:pathLst>
                  <a:path w="709" h="524" extrusionOk="0">
                    <a:moveTo>
                      <a:pt x="646" y="1"/>
                    </a:moveTo>
                    <a:cubicBezTo>
                      <a:pt x="646" y="1"/>
                      <a:pt x="316" y="224"/>
                      <a:pt x="271" y="259"/>
                    </a:cubicBezTo>
                    <a:cubicBezTo>
                      <a:pt x="271" y="260"/>
                      <a:pt x="270" y="260"/>
                      <a:pt x="270" y="260"/>
                    </a:cubicBezTo>
                    <a:cubicBezTo>
                      <a:pt x="261" y="260"/>
                      <a:pt x="221" y="217"/>
                      <a:pt x="170" y="217"/>
                    </a:cubicBezTo>
                    <a:cubicBezTo>
                      <a:pt x="138" y="217"/>
                      <a:pt x="102" y="233"/>
                      <a:pt x="66" y="286"/>
                    </a:cubicBezTo>
                    <a:cubicBezTo>
                      <a:pt x="0" y="381"/>
                      <a:pt x="102" y="523"/>
                      <a:pt x="204" y="523"/>
                    </a:cubicBezTo>
                    <a:cubicBezTo>
                      <a:pt x="227" y="523"/>
                      <a:pt x="250" y="516"/>
                      <a:pt x="271" y="500"/>
                    </a:cubicBezTo>
                    <a:cubicBezTo>
                      <a:pt x="378" y="429"/>
                      <a:pt x="316" y="357"/>
                      <a:pt x="325" y="357"/>
                    </a:cubicBezTo>
                    <a:cubicBezTo>
                      <a:pt x="405" y="304"/>
                      <a:pt x="708" y="108"/>
                      <a:pt x="708" y="108"/>
                    </a:cubicBezTo>
                    <a:lnTo>
                      <a:pt x="6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3" name="Google Shape;1393;p25"/>
              <p:cNvSpPr/>
              <p:nvPr/>
            </p:nvSpPr>
            <p:spPr>
              <a:xfrm>
                <a:off x="6217910" y="2558709"/>
                <a:ext cx="50600" cy="85455"/>
              </a:xfrm>
              <a:custGeom>
                <a:avLst/>
                <a:gdLst/>
                <a:ahLst/>
                <a:cxnLst/>
                <a:rect l="l" t="t" r="r" b="b"/>
                <a:pathLst>
                  <a:path w="421" h="711" extrusionOk="0">
                    <a:moveTo>
                      <a:pt x="304" y="0"/>
                    </a:moveTo>
                    <a:cubicBezTo>
                      <a:pt x="304" y="0"/>
                      <a:pt x="170" y="375"/>
                      <a:pt x="144" y="429"/>
                    </a:cubicBezTo>
                    <a:cubicBezTo>
                      <a:pt x="144" y="446"/>
                      <a:pt x="1" y="402"/>
                      <a:pt x="1" y="571"/>
                    </a:cubicBezTo>
                    <a:cubicBezTo>
                      <a:pt x="1" y="657"/>
                      <a:pt x="88" y="711"/>
                      <a:pt x="167" y="711"/>
                    </a:cubicBezTo>
                    <a:cubicBezTo>
                      <a:pt x="220" y="711"/>
                      <a:pt x="269" y="687"/>
                      <a:pt x="286" y="634"/>
                    </a:cubicBezTo>
                    <a:cubicBezTo>
                      <a:pt x="331" y="509"/>
                      <a:pt x="242" y="482"/>
                      <a:pt x="251" y="482"/>
                    </a:cubicBezTo>
                    <a:cubicBezTo>
                      <a:pt x="277" y="393"/>
                      <a:pt x="420" y="45"/>
                      <a:pt x="420" y="45"/>
                    </a:cubicBezTo>
                    <a:lnTo>
                      <a:pt x="30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4" name="Google Shape;1394;p25"/>
              <p:cNvSpPr/>
              <p:nvPr/>
            </p:nvSpPr>
            <p:spPr>
              <a:xfrm>
                <a:off x="6345552" y="2529743"/>
                <a:ext cx="89421" cy="58292"/>
              </a:xfrm>
              <a:custGeom>
                <a:avLst/>
                <a:gdLst/>
                <a:ahLst/>
                <a:cxnLst/>
                <a:rect l="l" t="t" r="r" b="b"/>
                <a:pathLst>
                  <a:path w="744" h="485" extrusionOk="0">
                    <a:moveTo>
                      <a:pt x="63" y="1"/>
                    </a:moveTo>
                    <a:lnTo>
                      <a:pt x="0" y="108"/>
                    </a:lnTo>
                    <a:cubicBezTo>
                      <a:pt x="0" y="108"/>
                      <a:pt x="348" y="295"/>
                      <a:pt x="402" y="322"/>
                    </a:cubicBezTo>
                    <a:cubicBezTo>
                      <a:pt x="420" y="331"/>
                      <a:pt x="357" y="464"/>
                      <a:pt x="527" y="482"/>
                    </a:cubicBezTo>
                    <a:cubicBezTo>
                      <a:pt x="534" y="484"/>
                      <a:pt x="542" y="484"/>
                      <a:pt x="549" y="484"/>
                    </a:cubicBezTo>
                    <a:cubicBezTo>
                      <a:pt x="677" y="484"/>
                      <a:pt x="743" y="265"/>
                      <a:pt x="625" y="206"/>
                    </a:cubicBezTo>
                    <a:cubicBezTo>
                      <a:pt x="592" y="189"/>
                      <a:pt x="566" y="183"/>
                      <a:pt x="545" y="183"/>
                    </a:cubicBezTo>
                    <a:cubicBezTo>
                      <a:pt x="491" y="183"/>
                      <a:pt x="473" y="224"/>
                      <a:pt x="466" y="224"/>
                    </a:cubicBezTo>
                    <a:cubicBezTo>
                      <a:pt x="465" y="224"/>
                      <a:pt x="465" y="224"/>
                      <a:pt x="464" y="224"/>
                    </a:cubicBezTo>
                    <a:cubicBezTo>
                      <a:pt x="375" y="179"/>
                      <a:pt x="63" y="1"/>
                      <a:pt x="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5" name="Google Shape;1395;p25"/>
              <p:cNvSpPr/>
              <p:nvPr/>
            </p:nvSpPr>
            <p:spPr>
              <a:xfrm>
                <a:off x="6353004" y="2459792"/>
                <a:ext cx="94830" cy="37139"/>
              </a:xfrm>
              <a:custGeom>
                <a:avLst/>
                <a:gdLst/>
                <a:ahLst/>
                <a:cxnLst/>
                <a:rect l="l" t="t" r="r" b="b"/>
                <a:pathLst>
                  <a:path w="789" h="309" extrusionOk="0">
                    <a:moveTo>
                      <a:pt x="593" y="1"/>
                    </a:moveTo>
                    <a:cubicBezTo>
                      <a:pt x="586" y="1"/>
                      <a:pt x="579" y="1"/>
                      <a:pt x="572" y="3"/>
                    </a:cubicBezTo>
                    <a:cubicBezTo>
                      <a:pt x="447" y="29"/>
                      <a:pt x="465" y="110"/>
                      <a:pt x="456" y="119"/>
                    </a:cubicBezTo>
                    <a:cubicBezTo>
                      <a:pt x="367" y="128"/>
                      <a:pt x="1" y="181"/>
                      <a:pt x="1" y="181"/>
                    </a:cubicBezTo>
                    <a:lnTo>
                      <a:pt x="19" y="306"/>
                    </a:lnTo>
                    <a:cubicBezTo>
                      <a:pt x="19" y="306"/>
                      <a:pt x="411" y="235"/>
                      <a:pt x="465" y="226"/>
                    </a:cubicBezTo>
                    <a:cubicBezTo>
                      <a:pt x="478" y="226"/>
                      <a:pt x="502" y="309"/>
                      <a:pt x="580" y="309"/>
                    </a:cubicBezTo>
                    <a:cubicBezTo>
                      <a:pt x="604" y="309"/>
                      <a:pt x="634" y="301"/>
                      <a:pt x="670" y="279"/>
                    </a:cubicBezTo>
                    <a:cubicBezTo>
                      <a:pt x="788" y="212"/>
                      <a:pt x="715" y="1"/>
                      <a:pt x="5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6" name="Google Shape;1396;p25"/>
              <p:cNvSpPr/>
              <p:nvPr/>
            </p:nvSpPr>
            <p:spPr>
              <a:xfrm>
                <a:off x="6326202" y="2379145"/>
                <a:ext cx="80768" cy="69229"/>
              </a:xfrm>
              <a:custGeom>
                <a:avLst/>
                <a:gdLst/>
                <a:ahLst/>
                <a:cxnLst/>
                <a:rect l="l" t="t" r="r" b="b"/>
                <a:pathLst>
                  <a:path w="672" h="576" extrusionOk="0">
                    <a:moveTo>
                      <a:pt x="462" y="0"/>
                    </a:moveTo>
                    <a:cubicBezTo>
                      <a:pt x="434" y="0"/>
                      <a:pt x="406" y="10"/>
                      <a:pt x="384" y="31"/>
                    </a:cubicBezTo>
                    <a:cubicBezTo>
                      <a:pt x="295" y="121"/>
                      <a:pt x="358" y="183"/>
                      <a:pt x="349" y="183"/>
                    </a:cubicBezTo>
                    <a:cubicBezTo>
                      <a:pt x="286" y="246"/>
                      <a:pt x="1" y="486"/>
                      <a:pt x="1" y="486"/>
                    </a:cubicBezTo>
                    <a:lnTo>
                      <a:pt x="81" y="576"/>
                    </a:lnTo>
                    <a:cubicBezTo>
                      <a:pt x="81" y="576"/>
                      <a:pt x="376" y="308"/>
                      <a:pt x="420" y="272"/>
                    </a:cubicBezTo>
                    <a:cubicBezTo>
                      <a:pt x="421" y="272"/>
                      <a:pt x="421" y="272"/>
                      <a:pt x="422" y="272"/>
                    </a:cubicBezTo>
                    <a:cubicBezTo>
                      <a:pt x="431" y="272"/>
                      <a:pt x="466" y="297"/>
                      <a:pt x="508" y="297"/>
                    </a:cubicBezTo>
                    <a:cubicBezTo>
                      <a:pt x="542" y="297"/>
                      <a:pt x="582" y="280"/>
                      <a:pt x="616" y="219"/>
                    </a:cubicBezTo>
                    <a:cubicBezTo>
                      <a:pt x="672" y="115"/>
                      <a:pt x="560" y="0"/>
                      <a:pt x="46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7" name="Google Shape;1397;p25"/>
              <p:cNvSpPr/>
              <p:nvPr/>
            </p:nvSpPr>
            <p:spPr>
              <a:xfrm>
                <a:off x="6281251" y="2338160"/>
                <a:ext cx="43990" cy="86657"/>
              </a:xfrm>
              <a:custGeom>
                <a:avLst/>
                <a:gdLst/>
                <a:ahLst/>
                <a:cxnLst/>
                <a:rect l="l" t="t" r="r" b="b"/>
                <a:pathLst>
                  <a:path w="366" h="721" extrusionOk="0">
                    <a:moveTo>
                      <a:pt x="181" y="1"/>
                    </a:moveTo>
                    <a:cubicBezTo>
                      <a:pt x="114" y="1"/>
                      <a:pt x="49" y="32"/>
                      <a:pt x="36" y="96"/>
                    </a:cubicBezTo>
                    <a:cubicBezTo>
                      <a:pt x="18" y="230"/>
                      <a:pt x="107" y="239"/>
                      <a:pt x="107" y="248"/>
                    </a:cubicBezTo>
                    <a:cubicBezTo>
                      <a:pt x="89" y="337"/>
                      <a:pt x="0" y="694"/>
                      <a:pt x="0" y="694"/>
                    </a:cubicBezTo>
                    <a:lnTo>
                      <a:pt x="116" y="720"/>
                    </a:lnTo>
                    <a:cubicBezTo>
                      <a:pt x="116" y="720"/>
                      <a:pt x="196" y="337"/>
                      <a:pt x="205" y="283"/>
                    </a:cubicBezTo>
                    <a:cubicBezTo>
                      <a:pt x="214" y="265"/>
                      <a:pt x="366" y="283"/>
                      <a:pt x="339" y="114"/>
                    </a:cubicBezTo>
                    <a:cubicBezTo>
                      <a:pt x="330" y="39"/>
                      <a:pt x="254" y="1"/>
                      <a:pt x="18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8" name="Google Shape;1398;p25"/>
              <p:cNvSpPr/>
              <p:nvPr/>
            </p:nvSpPr>
            <p:spPr>
              <a:xfrm>
                <a:off x="6311178" y="2567242"/>
                <a:ext cx="47956" cy="86296"/>
              </a:xfrm>
              <a:custGeom>
                <a:avLst/>
                <a:gdLst/>
                <a:ahLst/>
                <a:cxnLst/>
                <a:rect l="l" t="t" r="r" b="b"/>
                <a:pathLst>
                  <a:path w="399" h="718" extrusionOk="0">
                    <a:moveTo>
                      <a:pt x="117" y="1"/>
                    </a:moveTo>
                    <a:lnTo>
                      <a:pt x="1" y="28"/>
                    </a:lnTo>
                    <a:cubicBezTo>
                      <a:pt x="1" y="28"/>
                      <a:pt x="117" y="411"/>
                      <a:pt x="135" y="465"/>
                    </a:cubicBezTo>
                    <a:cubicBezTo>
                      <a:pt x="135" y="483"/>
                      <a:pt x="1" y="536"/>
                      <a:pt x="99" y="670"/>
                    </a:cubicBezTo>
                    <a:cubicBezTo>
                      <a:pt x="125" y="703"/>
                      <a:pt x="162" y="717"/>
                      <a:pt x="200" y="717"/>
                    </a:cubicBezTo>
                    <a:cubicBezTo>
                      <a:pt x="295" y="717"/>
                      <a:pt x="398" y="631"/>
                      <a:pt x="367" y="536"/>
                    </a:cubicBezTo>
                    <a:cubicBezTo>
                      <a:pt x="342" y="457"/>
                      <a:pt x="293" y="444"/>
                      <a:pt x="264" y="444"/>
                    </a:cubicBezTo>
                    <a:cubicBezTo>
                      <a:pt x="251" y="444"/>
                      <a:pt x="242" y="447"/>
                      <a:pt x="242" y="447"/>
                    </a:cubicBezTo>
                    <a:cubicBezTo>
                      <a:pt x="215" y="358"/>
                      <a:pt x="117" y="1"/>
                      <a:pt x="11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9" name="Google Shape;1399;p25"/>
              <p:cNvSpPr/>
              <p:nvPr/>
            </p:nvSpPr>
            <p:spPr>
              <a:xfrm>
                <a:off x="6208776" y="2333232"/>
                <a:ext cx="48917" cy="87258"/>
              </a:xfrm>
              <a:custGeom>
                <a:avLst/>
                <a:gdLst/>
                <a:ahLst/>
                <a:cxnLst/>
                <a:rect l="l" t="t" r="r" b="b"/>
                <a:pathLst>
                  <a:path w="407" h="726" extrusionOk="0">
                    <a:moveTo>
                      <a:pt x="199" y="0"/>
                    </a:moveTo>
                    <a:cubicBezTo>
                      <a:pt x="104" y="0"/>
                      <a:pt x="0" y="86"/>
                      <a:pt x="32" y="181"/>
                    </a:cubicBezTo>
                    <a:cubicBezTo>
                      <a:pt x="64" y="272"/>
                      <a:pt x="115" y="278"/>
                      <a:pt x="141" y="278"/>
                    </a:cubicBezTo>
                    <a:cubicBezTo>
                      <a:pt x="145" y="278"/>
                      <a:pt x="149" y="278"/>
                      <a:pt x="152" y="278"/>
                    </a:cubicBezTo>
                    <a:cubicBezTo>
                      <a:pt x="155" y="278"/>
                      <a:pt x="157" y="278"/>
                      <a:pt x="157" y="280"/>
                    </a:cubicBezTo>
                    <a:cubicBezTo>
                      <a:pt x="193" y="369"/>
                      <a:pt x="282" y="726"/>
                      <a:pt x="282" y="726"/>
                    </a:cubicBezTo>
                    <a:lnTo>
                      <a:pt x="407" y="690"/>
                    </a:lnTo>
                    <a:cubicBezTo>
                      <a:pt x="407" y="690"/>
                      <a:pt x="282" y="306"/>
                      <a:pt x="273" y="262"/>
                    </a:cubicBezTo>
                    <a:cubicBezTo>
                      <a:pt x="264" y="244"/>
                      <a:pt x="407" y="190"/>
                      <a:pt x="300" y="48"/>
                    </a:cubicBezTo>
                    <a:cubicBezTo>
                      <a:pt x="274" y="14"/>
                      <a:pt x="237" y="0"/>
                      <a:pt x="19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0" name="Google Shape;1400;p25"/>
              <p:cNvSpPr/>
              <p:nvPr/>
            </p:nvSpPr>
            <p:spPr>
              <a:xfrm>
                <a:off x="6186901" y="2395971"/>
                <a:ext cx="194107" cy="182929"/>
              </a:xfrm>
              <a:custGeom>
                <a:avLst/>
                <a:gdLst/>
                <a:ahLst/>
                <a:cxnLst/>
                <a:rect l="l" t="t" r="r" b="b"/>
                <a:pathLst>
                  <a:path w="1615" h="1522" extrusionOk="0">
                    <a:moveTo>
                      <a:pt x="816" y="0"/>
                    </a:moveTo>
                    <a:cubicBezTo>
                      <a:pt x="753" y="0"/>
                      <a:pt x="689" y="8"/>
                      <a:pt x="625" y="25"/>
                    </a:cubicBezTo>
                    <a:cubicBezTo>
                      <a:pt x="473" y="61"/>
                      <a:pt x="339" y="141"/>
                      <a:pt x="241" y="248"/>
                    </a:cubicBezTo>
                    <a:cubicBezTo>
                      <a:pt x="80" y="427"/>
                      <a:pt x="0" y="685"/>
                      <a:pt x="63" y="944"/>
                    </a:cubicBezTo>
                    <a:cubicBezTo>
                      <a:pt x="153" y="1290"/>
                      <a:pt x="459" y="1522"/>
                      <a:pt x="799" y="1522"/>
                    </a:cubicBezTo>
                    <a:cubicBezTo>
                      <a:pt x="862" y="1522"/>
                      <a:pt x="926" y="1514"/>
                      <a:pt x="990" y="1497"/>
                    </a:cubicBezTo>
                    <a:cubicBezTo>
                      <a:pt x="1133" y="1462"/>
                      <a:pt x="1258" y="1390"/>
                      <a:pt x="1356" y="1292"/>
                    </a:cubicBezTo>
                    <a:cubicBezTo>
                      <a:pt x="1535" y="1105"/>
                      <a:pt x="1615" y="846"/>
                      <a:pt x="1543" y="578"/>
                    </a:cubicBezTo>
                    <a:cubicBezTo>
                      <a:pt x="1461" y="232"/>
                      <a:pt x="1156" y="0"/>
                      <a:pt x="81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1" name="Google Shape;1401;p25"/>
              <p:cNvSpPr/>
              <p:nvPr/>
            </p:nvSpPr>
            <p:spPr>
              <a:xfrm>
                <a:off x="6186901" y="2425778"/>
                <a:ext cx="163098" cy="153122"/>
              </a:xfrm>
              <a:custGeom>
                <a:avLst/>
                <a:gdLst/>
                <a:ahLst/>
                <a:cxnLst/>
                <a:rect l="l" t="t" r="r" b="b"/>
                <a:pathLst>
                  <a:path w="1357" h="1274" extrusionOk="0">
                    <a:moveTo>
                      <a:pt x="241" y="0"/>
                    </a:moveTo>
                    <a:lnTo>
                      <a:pt x="241" y="0"/>
                    </a:lnTo>
                    <a:cubicBezTo>
                      <a:pt x="80" y="179"/>
                      <a:pt x="0" y="437"/>
                      <a:pt x="63" y="696"/>
                    </a:cubicBezTo>
                    <a:cubicBezTo>
                      <a:pt x="153" y="1042"/>
                      <a:pt x="459" y="1274"/>
                      <a:pt x="799" y="1274"/>
                    </a:cubicBezTo>
                    <a:cubicBezTo>
                      <a:pt x="862" y="1274"/>
                      <a:pt x="926" y="1266"/>
                      <a:pt x="990" y="1249"/>
                    </a:cubicBezTo>
                    <a:cubicBezTo>
                      <a:pt x="1133" y="1214"/>
                      <a:pt x="1258" y="1142"/>
                      <a:pt x="1356" y="1044"/>
                    </a:cubicBezTo>
                    <a:lnTo>
                      <a:pt x="1356" y="1044"/>
                    </a:lnTo>
                    <a:cubicBezTo>
                      <a:pt x="1261" y="1070"/>
                      <a:pt x="1160" y="1088"/>
                      <a:pt x="1058" y="1088"/>
                    </a:cubicBezTo>
                    <a:cubicBezTo>
                      <a:pt x="883" y="1088"/>
                      <a:pt x="705" y="1036"/>
                      <a:pt x="553" y="883"/>
                    </a:cubicBezTo>
                    <a:cubicBezTo>
                      <a:pt x="259" y="589"/>
                      <a:pt x="223" y="241"/>
                      <a:pt x="241" y="0"/>
                    </a:cubicBezTo>
                    <a:close/>
                  </a:path>
                </a:pathLst>
              </a:custGeom>
              <a:solidFill>
                <a:srgbClr val="4D2392">
                  <a:alpha val="5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02" name="Google Shape;1402;p25"/>
            <p:cNvGrpSpPr/>
            <p:nvPr/>
          </p:nvGrpSpPr>
          <p:grpSpPr>
            <a:xfrm>
              <a:off x="6383408" y="2402120"/>
              <a:ext cx="356709" cy="339268"/>
              <a:chOff x="6111062" y="2333232"/>
              <a:chExt cx="336772" cy="320306"/>
            </a:xfrm>
          </p:grpSpPr>
          <p:sp>
            <p:nvSpPr>
              <p:cNvPr id="1403" name="Google Shape;1403;p25"/>
              <p:cNvSpPr/>
              <p:nvPr/>
            </p:nvSpPr>
            <p:spPr>
              <a:xfrm>
                <a:off x="6135580" y="2381068"/>
                <a:ext cx="85695" cy="66225"/>
              </a:xfrm>
              <a:custGeom>
                <a:avLst/>
                <a:gdLst/>
                <a:ahLst/>
                <a:cxnLst/>
                <a:rect l="l" t="t" r="r" b="b"/>
                <a:pathLst>
                  <a:path w="713" h="551" extrusionOk="0">
                    <a:moveTo>
                      <a:pt x="206" y="1"/>
                    </a:moveTo>
                    <a:cubicBezTo>
                      <a:pt x="88" y="1"/>
                      <a:pt x="0" y="201"/>
                      <a:pt x="106" y="274"/>
                    </a:cubicBezTo>
                    <a:cubicBezTo>
                      <a:pt x="139" y="296"/>
                      <a:pt x="168" y="304"/>
                      <a:pt x="191" y="304"/>
                    </a:cubicBezTo>
                    <a:cubicBezTo>
                      <a:pt x="237" y="304"/>
                      <a:pt x="262" y="273"/>
                      <a:pt x="266" y="273"/>
                    </a:cubicBezTo>
                    <a:cubicBezTo>
                      <a:pt x="266" y="273"/>
                      <a:pt x="267" y="274"/>
                      <a:pt x="267" y="274"/>
                    </a:cubicBezTo>
                    <a:cubicBezTo>
                      <a:pt x="347" y="328"/>
                      <a:pt x="632" y="551"/>
                      <a:pt x="632" y="551"/>
                    </a:cubicBezTo>
                    <a:lnTo>
                      <a:pt x="713" y="453"/>
                    </a:lnTo>
                    <a:cubicBezTo>
                      <a:pt x="713" y="453"/>
                      <a:pt x="391" y="221"/>
                      <a:pt x="347" y="185"/>
                    </a:cubicBezTo>
                    <a:cubicBezTo>
                      <a:pt x="329" y="176"/>
                      <a:pt x="409" y="51"/>
                      <a:pt x="240" y="6"/>
                    </a:cubicBezTo>
                    <a:cubicBezTo>
                      <a:pt x="228" y="3"/>
                      <a:pt x="217" y="1"/>
                      <a:pt x="20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4" name="Google Shape;1404;p25"/>
              <p:cNvSpPr/>
              <p:nvPr/>
            </p:nvSpPr>
            <p:spPr>
              <a:xfrm>
                <a:off x="6111062" y="2469528"/>
                <a:ext cx="94109" cy="37860"/>
              </a:xfrm>
              <a:custGeom>
                <a:avLst/>
                <a:gdLst/>
                <a:ahLst/>
                <a:cxnLst/>
                <a:rect l="l" t="t" r="r" b="b"/>
                <a:pathLst>
                  <a:path w="783" h="315" extrusionOk="0">
                    <a:moveTo>
                      <a:pt x="209" y="1"/>
                    </a:moveTo>
                    <a:cubicBezTo>
                      <a:pt x="188" y="1"/>
                      <a:pt x="162" y="6"/>
                      <a:pt x="132" y="20"/>
                    </a:cubicBezTo>
                    <a:cubicBezTo>
                      <a:pt x="0" y="72"/>
                      <a:pt x="49" y="314"/>
                      <a:pt x="187" y="314"/>
                    </a:cubicBezTo>
                    <a:cubicBezTo>
                      <a:pt x="189" y="314"/>
                      <a:pt x="191" y="314"/>
                      <a:pt x="194" y="314"/>
                    </a:cubicBezTo>
                    <a:cubicBezTo>
                      <a:pt x="319" y="305"/>
                      <a:pt x="310" y="216"/>
                      <a:pt x="319" y="216"/>
                    </a:cubicBezTo>
                    <a:cubicBezTo>
                      <a:pt x="408" y="207"/>
                      <a:pt x="774" y="207"/>
                      <a:pt x="774" y="207"/>
                    </a:cubicBezTo>
                    <a:lnTo>
                      <a:pt x="783" y="82"/>
                    </a:lnTo>
                    <a:lnTo>
                      <a:pt x="783" y="82"/>
                    </a:lnTo>
                    <a:cubicBezTo>
                      <a:pt x="783" y="82"/>
                      <a:pt x="381" y="100"/>
                      <a:pt x="328" y="100"/>
                    </a:cubicBezTo>
                    <a:cubicBezTo>
                      <a:pt x="313" y="100"/>
                      <a:pt x="299" y="1"/>
                      <a:pt x="20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5" name="Google Shape;1405;p25"/>
              <p:cNvSpPr/>
              <p:nvPr/>
            </p:nvSpPr>
            <p:spPr>
              <a:xfrm>
                <a:off x="6139306" y="2529743"/>
                <a:ext cx="85215" cy="62980"/>
              </a:xfrm>
              <a:custGeom>
                <a:avLst/>
                <a:gdLst/>
                <a:ahLst/>
                <a:cxnLst/>
                <a:rect l="l" t="t" r="r" b="b"/>
                <a:pathLst>
                  <a:path w="709" h="524" extrusionOk="0">
                    <a:moveTo>
                      <a:pt x="646" y="1"/>
                    </a:moveTo>
                    <a:cubicBezTo>
                      <a:pt x="646" y="1"/>
                      <a:pt x="316" y="224"/>
                      <a:pt x="271" y="259"/>
                    </a:cubicBezTo>
                    <a:cubicBezTo>
                      <a:pt x="271" y="260"/>
                      <a:pt x="270" y="260"/>
                      <a:pt x="270" y="260"/>
                    </a:cubicBezTo>
                    <a:cubicBezTo>
                      <a:pt x="261" y="260"/>
                      <a:pt x="221" y="217"/>
                      <a:pt x="170" y="217"/>
                    </a:cubicBezTo>
                    <a:cubicBezTo>
                      <a:pt x="138" y="217"/>
                      <a:pt x="102" y="233"/>
                      <a:pt x="66" y="286"/>
                    </a:cubicBezTo>
                    <a:cubicBezTo>
                      <a:pt x="0" y="381"/>
                      <a:pt x="102" y="523"/>
                      <a:pt x="204" y="523"/>
                    </a:cubicBezTo>
                    <a:cubicBezTo>
                      <a:pt x="227" y="523"/>
                      <a:pt x="250" y="516"/>
                      <a:pt x="271" y="500"/>
                    </a:cubicBezTo>
                    <a:cubicBezTo>
                      <a:pt x="378" y="429"/>
                      <a:pt x="316" y="357"/>
                      <a:pt x="325" y="357"/>
                    </a:cubicBezTo>
                    <a:cubicBezTo>
                      <a:pt x="405" y="304"/>
                      <a:pt x="708" y="108"/>
                      <a:pt x="708" y="108"/>
                    </a:cubicBezTo>
                    <a:lnTo>
                      <a:pt x="6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6" name="Google Shape;1406;p25"/>
              <p:cNvSpPr/>
              <p:nvPr/>
            </p:nvSpPr>
            <p:spPr>
              <a:xfrm>
                <a:off x="6217910" y="2558709"/>
                <a:ext cx="50600" cy="85455"/>
              </a:xfrm>
              <a:custGeom>
                <a:avLst/>
                <a:gdLst/>
                <a:ahLst/>
                <a:cxnLst/>
                <a:rect l="l" t="t" r="r" b="b"/>
                <a:pathLst>
                  <a:path w="421" h="711" extrusionOk="0">
                    <a:moveTo>
                      <a:pt x="304" y="0"/>
                    </a:moveTo>
                    <a:cubicBezTo>
                      <a:pt x="304" y="0"/>
                      <a:pt x="170" y="375"/>
                      <a:pt x="144" y="429"/>
                    </a:cubicBezTo>
                    <a:cubicBezTo>
                      <a:pt x="144" y="446"/>
                      <a:pt x="1" y="402"/>
                      <a:pt x="1" y="571"/>
                    </a:cubicBezTo>
                    <a:cubicBezTo>
                      <a:pt x="1" y="657"/>
                      <a:pt x="88" y="711"/>
                      <a:pt x="167" y="711"/>
                    </a:cubicBezTo>
                    <a:cubicBezTo>
                      <a:pt x="220" y="711"/>
                      <a:pt x="269" y="687"/>
                      <a:pt x="286" y="634"/>
                    </a:cubicBezTo>
                    <a:cubicBezTo>
                      <a:pt x="331" y="509"/>
                      <a:pt x="242" y="482"/>
                      <a:pt x="251" y="482"/>
                    </a:cubicBezTo>
                    <a:cubicBezTo>
                      <a:pt x="277" y="393"/>
                      <a:pt x="420" y="45"/>
                      <a:pt x="420" y="45"/>
                    </a:cubicBezTo>
                    <a:lnTo>
                      <a:pt x="30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7" name="Google Shape;1407;p25"/>
              <p:cNvSpPr/>
              <p:nvPr/>
            </p:nvSpPr>
            <p:spPr>
              <a:xfrm>
                <a:off x="6345552" y="2529743"/>
                <a:ext cx="89421" cy="58292"/>
              </a:xfrm>
              <a:custGeom>
                <a:avLst/>
                <a:gdLst/>
                <a:ahLst/>
                <a:cxnLst/>
                <a:rect l="l" t="t" r="r" b="b"/>
                <a:pathLst>
                  <a:path w="744" h="485" extrusionOk="0">
                    <a:moveTo>
                      <a:pt x="63" y="1"/>
                    </a:moveTo>
                    <a:lnTo>
                      <a:pt x="0" y="108"/>
                    </a:lnTo>
                    <a:cubicBezTo>
                      <a:pt x="0" y="108"/>
                      <a:pt x="348" y="295"/>
                      <a:pt x="402" y="322"/>
                    </a:cubicBezTo>
                    <a:cubicBezTo>
                      <a:pt x="420" y="331"/>
                      <a:pt x="357" y="464"/>
                      <a:pt x="527" y="482"/>
                    </a:cubicBezTo>
                    <a:cubicBezTo>
                      <a:pt x="534" y="484"/>
                      <a:pt x="542" y="484"/>
                      <a:pt x="549" y="484"/>
                    </a:cubicBezTo>
                    <a:cubicBezTo>
                      <a:pt x="677" y="484"/>
                      <a:pt x="743" y="265"/>
                      <a:pt x="625" y="206"/>
                    </a:cubicBezTo>
                    <a:cubicBezTo>
                      <a:pt x="592" y="189"/>
                      <a:pt x="566" y="183"/>
                      <a:pt x="545" y="183"/>
                    </a:cubicBezTo>
                    <a:cubicBezTo>
                      <a:pt x="491" y="183"/>
                      <a:pt x="473" y="224"/>
                      <a:pt x="466" y="224"/>
                    </a:cubicBezTo>
                    <a:cubicBezTo>
                      <a:pt x="465" y="224"/>
                      <a:pt x="465" y="224"/>
                      <a:pt x="464" y="224"/>
                    </a:cubicBezTo>
                    <a:cubicBezTo>
                      <a:pt x="375" y="179"/>
                      <a:pt x="63" y="1"/>
                      <a:pt x="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8" name="Google Shape;1408;p25"/>
              <p:cNvSpPr/>
              <p:nvPr/>
            </p:nvSpPr>
            <p:spPr>
              <a:xfrm>
                <a:off x="6353004" y="2459792"/>
                <a:ext cx="94830" cy="37139"/>
              </a:xfrm>
              <a:custGeom>
                <a:avLst/>
                <a:gdLst/>
                <a:ahLst/>
                <a:cxnLst/>
                <a:rect l="l" t="t" r="r" b="b"/>
                <a:pathLst>
                  <a:path w="789" h="309" extrusionOk="0">
                    <a:moveTo>
                      <a:pt x="593" y="1"/>
                    </a:moveTo>
                    <a:cubicBezTo>
                      <a:pt x="586" y="1"/>
                      <a:pt x="579" y="1"/>
                      <a:pt x="572" y="3"/>
                    </a:cubicBezTo>
                    <a:cubicBezTo>
                      <a:pt x="447" y="29"/>
                      <a:pt x="465" y="110"/>
                      <a:pt x="456" y="119"/>
                    </a:cubicBezTo>
                    <a:cubicBezTo>
                      <a:pt x="367" y="128"/>
                      <a:pt x="1" y="181"/>
                      <a:pt x="1" y="181"/>
                    </a:cubicBezTo>
                    <a:lnTo>
                      <a:pt x="19" y="306"/>
                    </a:lnTo>
                    <a:cubicBezTo>
                      <a:pt x="19" y="306"/>
                      <a:pt x="411" y="235"/>
                      <a:pt x="465" y="226"/>
                    </a:cubicBezTo>
                    <a:cubicBezTo>
                      <a:pt x="478" y="226"/>
                      <a:pt x="502" y="309"/>
                      <a:pt x="580" y="309"/>
                    </a:cubicBezTo>
                    <a:cubicBezTo>
                      <a:pt x="604" y="309"/>
                      <a:pt x="634" y="301"/>
                      <a:pt x="670" y="279"/>
                    </a:cubicBezTo>
                    <a:cubicBezTo>
                      <a:pt x="788" y="212"/>
                      <a:pt x="715" y="1"/>
                      <a:pt x="5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9" name="Google Shape;1409;p25"/>
              <p:cNvSpPr/>
              <p:nvPr/>
            </p:nvSpPr>
            <p:spPr>
              <a:xfrm>
                <a:off x="6326202" y="2379145"/>
                <a:ext cx="80768" cy="69229"/>
              </a:xfrm>
              <a:custGeom>
                <a:avLst/>
                <a:gdLst/>
                <a:ahLst/>
                <a:cxnLst/>
                <a:rect l="l" t="t" r="r" b="b"/>
                <a:pathLst>
                  <a:path w="672" h="576" extrusionOk="0">
                    <a:moveTo>
                      <a:pt x="462" y="0"/>
                    </a:moveTo>
                    <a:cubicBezTo>
                      <a:pt x="434" y="0"/>
                      <a:pt x="406" y="10"/>
                      <a:pt x="384" y="31"/>
                    </a:cubicBezTo>
                    <a:cubicBezTo>
                      <a:pt x="295" y="121"/>
                      <a:pt x="358" y="183"/>
                      <a:pt x="349" y="183"/>
                    </a:cubicBezTo>
                    <a:cubicBezTo>
                      <a:pt x="286" y="246"/>
                      <a:pt x="1" y="486"/>
                      <a:pt x="1" y="486"/>
                    </a:cubicBezTo>
                    <a:lnTo>
                      <a:pt x="81" y="576"/>
                    </a:lnTo>
                    <a:cubicBezTo>
                      <a:pt x="81" y="576"/>
                      <a:pt x="376" y="308"/>
                      <a:pt x="420" y="272"/>
                    </a:cubicBezTo>
                    <a:cubicBezTo>
                      <a:pt x="421" y="272"/>
                      <a:pt x="421" y="272"/>
                      <a:pt x="422" y="272"/>
                    </a:cubicBezTo>
                    <a:cubicBezTo>
                      <a:pt x="431" y="272"/>
                      <a:pt x="466" y="297"/>
                      <a:pt x="508" y="297"/>
                    </a:cubicBezTo>
                    <a:cubicBezTo>
                      <a:pt x="542" y="297"/>
                      <a:pt x="582" y="280"/>
                      <a:pt x="616" y="219"/>
                    </a:cubicBezTo>
                    <a:cubicBezTo>
                      <a:pt x="672" y="115"/>
                      <a:pt x="560" y="0"/>
                      <a:pt x="46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0" name="Google Shape;1410;p25"/>
              <p:cNvSpPr/>
              <p:nvPr/>
            </p:nvSpPr>
            <p:spPr>
              <a:xfrm>
                <a:off x="6281251" y="2338160"/>
                <a:ext cx="43990" cy="86657"/>
              </a:xfrm>
              <a:custGeom>
                <a:avLst/>
                <a:gdLst/>
                <a:ahLst/>
                <a:cxnLst/>
                <a:rect l="l" t="t" r="r" b="b"/>
                <a:pathLst>
                  <a:path w="366" h="721" extrusionOk="0">
                    <a:moveTo>
                      <a:pt x="181" y="1"/>
                    </a:moveTo>
                    <a:cubicBezTo>
                      <a:pt x="114" y="1"/>
                      <a:pt x="49" y="32"/>
                      <a:pt x="36" y="96"/>
                    </a:cubicBezTo>
                    <a:cubicBezTo>
                      <a:pt x="18" y="230"/>
                      <a:pt x="107" y="239"/>
                      <a:pt x="107" y="248"/>
                    </a:cubicBezTo>
                    <a:cubicBezTo>
                      <a:pt x="89" y="337"/>
                      <a:pt x="0" y="694"/>
                      <a:pt x="0" y="694"/>
                    </a:cubicBezTo>
                    <a:lnTo>
                      <a:pt x="116" y="720"/>
                    </a:lnTo>
                    <a:cubicBezTo>
                      <a:pt x="116" y="720"/>
                      <a:pt x="196" y="337"/>
                      <a:pt x="205" y="283"/>
                    </a:cubicBezTo>
                    <a:cubicBezTo>
                      <a:pt x="214" y="265"/>
                      <a:pt x="366" y="283"/>
                      <a:pt x="339" y="114"/>
                    </a:cubicBezTo>
                    <a:cubicBezTo>
                      <a:pt x="330" y="39"/>
                      <a:pt x="254" y="1"/>
                      <a:pt x="18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1" name="Google Shape;1411;p25"/>
              <p:cNvSpPr/>
              <p:nvPr/>
            </p:nvSpPr>
            <p:spPr>
              <a:xfrm>
                <a:off x="6311178" y="2567242"/>
                <a:ext cx="47956" cy="86296"/>
              </a:xfrm>
              <a:custGeom>
                <a:avLst/>
                <a:gdLst/>
                <a:ahLst/>
                <a:cxnLst/>
                <a:rect l="l" t="t" r="r" b="b"/>
                <a:pathLst>
                  <a:path w="399" h="718" extrusionOk="0">
                    <a:moveTo>
                      <a:pt x="117" y="1"/>
                    </a:moveTo>
                    <a:lnTo>
                      <a:pt x="1" y="28"/>
                    </a:lnTo>
                    <a:cubicBezTo>
                      <a:pt x="1" y="28"/>
                      <a:pt x="117" y="411"/>
                      <a:pt x="135" y="465"/>
                    </a:cubicBezTo>
                    <a:cubicBezTo>
                      <a:pt x="135" y="483"/>
                      <a:pt x="1" y="536"/>
                      <a:pt x="99" y="670"/>
                    </a:cubicBezTo>
                    <a:cubicBezTo>
                      <a:pt x="125" y="703"/>
                      <a:pt x="162" y="717"/>
                      <a:pt x="200" y="717"/>
                    </a:cubicBezTo>
                    <a:cubicBezTo>
                      <a:pt x="295" y="717"/>
                      <a:pt x="398" y="631"/>
                      <a:pt x="367" y="536"/>
                    </a:cubicBezTo>
                    <a:cubicBezTo>
                      <a:pt x="342" y="457"/>
                      <a:pt x="293" y="444"/>
                      <a:pt x="264" y="444"/>
                    </a:cubicBezTo>
                    <a:cubicBezTo>
                      <a:pt x="251" y="444"/>
                      <a:pt x="242" y="447"/>
                      <a:pt x="242" y="447"/>
                    </a:cubicBezTo>
                    <a:cubicBezTo>
                      <a:pt x="215" y="358"/>
                      <a:pt x="117" y="1"/>
                      <a:pt x="11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2" name="Google Shape;1412;p25"/>
              <p:cNvSpPr/>
              <p:nvPr/>
            </p:nvSpPr>
            <p:spPr>
              <a:xfrm>
                <a:off x="6208776" y="2333232"/>
                <a:ext cx="48917" cy="87258"/>
              </a:xfrm>
              <a:custGeom>
                <a:avLst/>
                <a:gdLst/>
                <a:ahLst/>
                <a:cxnLst/>
                <a:rect l="l" t="t" r="r" b="b"/>
                <a:pathLst>
                  <a:path w="407" h="726" extrusionOk="0">
                    <a:moveTo>
                      <a:pt x="199" y="0"/>
                    </a:moveTo>
                    <a:cubicBezTo>
                      <a:pt x="104" y="0"/>
                      <a:pt x="0" y="86"/>
                      <a:pt x="32" y="181"/>
                    </a:cubicBezTo>
                    <a:cubicBezTo>
                      <a:pt x="64" y="272"/>
                      <a:pt x="115" y="278"/>
                      <a:pt x="141" y="278"/>
                    </a:cubicBezTo>
                    <a:cubicBezTo>
                      <a:pt x="145" y="278"/>
                      <a:pt x="149" y="278"/>
                      <a:pt x="152" y="278"/>
                    </a:cubicBezTo>
                    <a:cubicBezTo>
                      <a:pt x="155" y="278"/>
                      <a:pt x="157" y="278"/>
                      <a:pt x="157" y="280"/>
                    </a:cubicBezTo>
                    <a:cubicBezTo>
                      <a:pt x="193" y="369"/>
                      <a:pt x="282" y="726"/>
                      <a:pt x="282" y="726"/>
                    </a:cubicBezTo>
                    <a:lnTo>
                      <a:pt x="407" y="690"/>
                    </a:lnTo>
                    <a:cubicBezTo>
                      <a:pt x="407" y="690"/>
                      <a:pt x="282" y="306"/>
                      <a:pt x="273" y="262"/>
                    </a:cubicBezTo>
                    <a:cubicBezTo>
                      <a:pt x="264" y="244"/>
                      <a:pt x="407" y="190"/>
                      <a:pt x="300" y="48"/>
                    </a:cubicBezTo>
                    <a:cubicBezTo>
                      <a:pt x="274" y="14"/>
                      <a:pt x="237" y="0"/>
                      <a:pt x="19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3" name="Google Shape;1413;p25"/>
              <p:cNvSpPr/>
              <p:nvPr/>
            </p:nvSpPr>
            <p:spPr>
              <a:xfrm>
                <a:off x="6186901" y="2395971"/>
                <a:ext cx="194107" cy="182929"/>
              </a:xfrm>
              <a:custGeom>
                <a:avLst/>
                <a:gdLst/>
                <a:ahLst/>
                <a:cxnLst/>
                <a:rect l="l" t="t" r="r" b="b"/>
                <a:pathLst>
                  <a:path w="1615" h="1522" extrusionOk="0">
                    <a:moveTo>
                      <a:pt x="816" y="0"/>
                    </a:moveTo>
                    <a:cubicBezTo>
                      <a:pt x="753" y="0"/>
                      <a:pt x="689" y="8"/>
                      <a:pt x="625" y="25"/>
                    </a:cubicBezTo>
                    <a:cubicBezTo>
                      <a:pt x="473" y="61"/>
                      <a:pt x="339" y="141"/>
                      <a:pt x="241" y="248"/>
                    </a:cubicBezTo>
                    <a:cubicBezTo>
                      <a:pt x="80" y="427"/>
                      <a:pt x="0" y="685"/>
                      <a:pt x="63" y="944"/>
                    </a:cubicBezTo>
                    <a:cubicBezTo>
                      <a:pt x="153" y="1290"/>
                      <a:pt x="459" y="1522"/>
                      <a:pt x="799" y="1522"/>
                    </a:cubicBezTo>
                    <a:cubicBezTo>
                      <a:pt x="862" y="1522"/>
                      <a:pt x="926" y="1514"/>
                      <a:pt x="990" y="1497"/>
                    </a:cubicBezTo>
                    <a:cubicBezTo>
                      <a:pt x="1133" y="1462"/>
                      <a:pt x="1258" y="1390"/>
                      <a:pt x="1356" y="1292"/>
                    </a:cubicBezTo>
                    <a:cubicBezTo>
                      <a:pt x="1535" y="1105"/>
                      <a:pt x="1615" y="846"/>
                      <a:pt x="1543" y="578"/>
                    </a:cubicBezTo>
                    <a:cubicBezTo>
                      <a:pt x="1461" y="232"/>
                      <a:pt x="1156" y="0"/>
                      <a:pt x="81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4" name="Google Shape;1414;p25"/>
              <p:cNvSpPr/>
              <p:nvPr/>
            </p:nvSpPr>
            <p:spPr>
              <a:xfrm>
                <a:off x="6186901" y="2425778"/>
                <a:ext cx="163098" cy="153122"/>
              </a:xfrm>
              <a:custGeom>
                <a:avLst/>
                <a:gdLst/>
                <a:ahLst/>
                <a:cxnLst/>
                <a:rect l="l" t="t" r="r" b="b"/>
                <a:pathLst>
                  <a:path w="1357" h="1274" extrusionOk="0">
                    <a:moveTo>
                      <a:pt x="241" y="0"/>
                    </a:moveTo>
                    <a:lnTo>
                      <a:pt x="241" y="0"/>
                    </a:lnTo>
                    <a:cubicBezTo>
                      <a:pt x="80" y="179"/>
                      <a:pt x="0" y="437"/>
                      <a:pt x="63" y="696"/>
                    </a:cubicBezTo>
                    <a:cubicBezTo>
                      <a:pt x="153" y="1042"/>
                      <a:pt x="459" y="1274"/>
                      <a:pt x="799" y="1274"/>
                    </a:cubicBezTo>
                    <a:cubicBezTo>
                      <a:pt x="862" y="1274"/>
                      <a:pt x="926" y="1266"/>
                      <a:pt x="990" y="1249"/>
                    </a:cubicBezTo>
                    <a:cubicBezTo>
                      <a:pt x="1133" y="1214"/>
                      <a:pt x="1258" y="1142"/>
                      <a:pt x="1356" y="1044"/>
                    </a:cubicBezTo>
                    <a:lnTo>
                      <a:pt x="1356" y="1044"/>
                    </a:lnTo>
                    <a:cubicBezTo>
                      <a:pt x="1261" y="1070"/>
                      <a:pt x="1160" y="1088"/>
                      <a:pt x="1058" y="1088"/>
                    </a:cubicBezTo>
                    <a:cubicBezTo>
                      <a:pt x="883" y="1088"/>
                      <a:pt x="705" y="1036"/>
                      <a:pt x="553" y="883"/>
                    </a:cubicBezTo>
                    <a:cubicBezTo>
                      <a:pt x="259" y="589"/>
                      <a:pt x="223" y="241"/>
                      <a:pt x="241" y="0"/>
                    </a:cubicBezTo>
                    <a:close/>
                  </a:path>
                </a:pathLst>
              </a:custGeom>
              <a:solidFill>
                <a:srgbClr val="4D2392">
                  <a:alpha val="5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15" name="Google Shape;1415;p25"/>
            <p:cNvGrpSpPr/>
            <p:nvPr/>
          </p:nvGrpSpPr>
          <p:grpSpPr>
            <a:xfrm>
              <a:off x="4214758" y="320282"/>
              <a:ext cx="356709" cy="339268"/>
              <a:chOff x="6111062" y="2333232"/>
              <a:chExt cx="336772" cy="320306"/>
            </a:xfrm>
          </p:grpSpPr>
          <p:sp>
            <p:nvSpPr>
              <p:cNvPr id="1416" name="Google Shape;1416;p25"/>
              <p:cNvSpPr/>
              <p:nvPr/>
            </p:nvSpPr>
            <p:spPr>
              <a:xfrm>
                <a:off x="6135580" y="2381068"/>
                <a:ext cx="85695" cy="66225"/>
              </a:xfrm>
              <a:custGeom>
                <a:avLst/>
                <a:gdLst/>
                <a:ahLst/>
                <a:cxnLst/>
                <a:rect l="l" t="t" r="r" b="b"/>
                <a:pathLst>
                  <a:path w="713" h="551" extrusionOk="0">
                    <a:moveTo>
                      <a:pt x="206" y="1"/>
                    </a:moveTo>
                    <a:cubicBezTo>
                      <a:pt x="88" y="1"/>
                      <a:pt x="0" y="201"/>
                      <a:pt x="106" y="274"/>
                    </a:cubicBezTo>
                    <a:cubicBezTo>
                      <a:pt x="139" y="296"/>
                      <a:pt x="168" y="304"/>
                      <a:pt x="191" y="304"/>
                    </a:cubicBezTo>
                    <a:cubicBezTo>
                      <a:pt x="237" y="304"/>
                      <a:pt x="262" y="273"/>
                      <a:pt x="266" y="273"/>
                    </a:cubicBezTo>
                    <a:cubicBezTo>
                      <a:pt x="266" y="273"/>
                      <a:pt x="267" y="274"/>
                      <a:pt x="267" y="274"/>
                    </a:cubicBezTo>
                    <a:cubicBezTo>
                      <a:pt x="347" y="328"/>
                      <a:pt x="632" y="551"/>
                      <a:pt x="632" y="551"/>
                    </a:cubicBezTo>
                    <a:lnTo>
                      <a:pt x="713" y="453"/>
                    </a:lnTo>
                    <a:cubicBezTo>
                      <a:pt x="713" y="453"/>
                      <a:pt x="391" y="221"/>
                      <a:pt x="347" y="185"/>
                    </a:cubicBezTo>
                    <a:cubicBezTo>
                      <a:pt x="329" y="176"/>
                      <a:pt x="409" y="51"/>
                      <a:pt x="240" y="6"/>
                    </a:cubicBezTo>
                    <a:cubicBezTo>
                      <a:pt x="228" y="3"/>
                      <a:pt x="217" y="1"/>
                      <a:pt x="20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7" name="Google Shape;1417;p25"/>
              <p:cNvSpPr/>
              <p:nvPr/>
            </p:nvSpPr>
            <p:spPr>
              <a:xfrm>
                <a:off x="6111062" y="2469528"/>
                <a:ext cx="94109" cy="37860"/>
              </a:xfrm>
              <a:custGeom>
                <a:avLst/>
                <a:gdLst/>
                <a:ahLst/>
                <a:cxnLst/>
                <a:rect l="l" t="t" r="r" b="b"/>
                <a:pathLst>
                  <a:path w="783" h="315" extrusionOk="0">
                    <a:moveTo>
                      <a:pt x="209" y="1"/>
                    </a:moveTo>
                    <a:cubicBezTo>
                      <a:pt x="188" y="1"/>
                      <a:pt x="162" y="6"/>
                      <a:pt x="132" y="20"/>
                    </a:cubicBezTo>
                    <a:cubicBezTo>
                      <a:pt x="0" y="72"/>
                      <a:pt x="49" y="314"/>
                      <a:pt x="187" y="314"/>
                    </a:cubicBezTo>
                    <a:cubicBezTo>
                      <a:pt x="189" y="314"/>
                      <a:pt x="191" y="314"/>
                      <a:pt x="194" y="314"/>
                    </a:cubicBezTo>
                    <a:cubicBezTo>
                      <a:pt x="319" y="305"/>
                      <a:pt x="310" y="216"/>
                      <a:pt x="319" y="216"/>
                    </a:cubicBezTo>
                    <a:cubicBezTo>
                      <a:pt x="408" y="207"/>
                      <a:pt x="774" y="207"/>
                      <a:pt x="774" y="207"/>
                    </a:cubicBezTo>
                    <a:lnTo>
                      <a:pt x="783" y="82"/>
                    </a:lnTo>
                    <a:lnTo>
                      <a:pt x="783" y="82"/>
                    </a:lnTo>
                    <a:cubicBezTo>
                      <a:pt x="783" y="82"/>
                      <a:pt x="381" y="100"/>
                      <a:pt x="328" y="100"/>
                    </a:cubicBezTo>
                    <a:cubicBezTo>
                      <a:pt x="313" y="100"/>
                      <a:pt x="299" y="1"/>
                      <a:pt x="20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8" name="Google Shape;1418;p25"/>
              <p:cNvSpPr/>
              <p:nvPr/>
            </p:nvSpPr>
            <p:spPr>
              <a:xfrm>
                <a:off x="6139306" y="2529743"/>
                <a:ext cx="85215" cy="62980"/>
              </a:xfrm>
              <a:custGeom>
                <a:avLst/>
                <a:gdLst/>
                <a:ahLst/>
                <a:cxnLst/>
                <a:rect l="l" t="t" r="r" b="b"/>
                <a:pathLst>
                  <a:path w="709" h="524" extrusionOk="0">
                    <a:moveTo>
                      <a:pt x="646" y="1"/>
                    </a:moveTo>
                    <a:cubicBezTo>
                      <a:pt x="646" y="1"/>
                      <a:pt x="316" y="224"/>
                      <a:pt x="271" y="259"/>
                    </a:cubicBezTo>
                    <a:cubicBezTo>
                      <a:pt x="271" y="260"/>
                      <a:pt x="270" y="260"/>
                      <a:pt x="270" y="260"/>
                    </a:cubicBezTo>
                    <a:cubicBezTo>
                      <a:pt x="261" y="260"/>
                      <a:pt x="221" y="217"/>
                      <a:pt x="170" y="217"/>
                    </a:cubicBezTo>
                    <a:cubicBezTo>
                      <a:pt x="138" y="217"/>
                      <a:pt x="102" y="233"/>
                      <a:pt x="66" y="286"/>
                    </a:cubicBezTo>
                    <a:cubicBezTo>
                      <a:pt x="0" y="381"/>
                      <a:pt x="102" y="523"/>
                      <a:pt x="204" y="523"/>
                    </a:cubicBezTo>
                    <a:cubicBezTo>
                      <a:pt x="227" y="523"/>
                      <a:pt x="250" y="516"/>
                      <a:pt x="271" y="500"/>
                    </a:cubicBezTo>
                    <a:cubicBezTo>
                      <a:pt x="378" y="429"/>
                      <a:pt x="316" y="357"/>
                      <a:pt x="325" y="357"/>
                    </a:cubicBezTo>
                    <a:cubicBezTo>
                      <a:pt x="405" y="304"/>
                      <a:pt x="708" y="108"/>
                      <a:pt x="708" y="108"/>
                    </a:cubicBezTo>
                    <a:lnTo>
                      <a:pt x="6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9" name="Google Shape;1419;p25"/>
              <p:cNvSpPr/>
              <p:nvPr/>
            </p:nvSpPr>
            <p:spPr>
              <a:xfrm>
                <a:off x="6217910" y="2558709"/>
                <a:ext cx="50600" cy="85455"/>
              </a:xfrm>
              <a:custGeom>
                <a:avLst/>
                <a:gdLst/>
                <a:ahLst/>
                <a:cxnLst/>
                <a:rect l="l" t="t" r="r" b="b"/>
                <a:pathLst>
                  <a:path w="421" h="711" extrusionOk="0">
                    <a:moveTo>
                      <a:pt x="304" y="0"/>
                    </a:moveTo>
                    <a:cubicBezTo>
                      <a:pt x="304" y="0"/>
                      <a:pt x="170" y="375"/>
                      <a:pt x="144" y="429"/>
                    </a:cubicBezTo>
                    <a:cubicBezTo>
                      <a:pt x="144" y="446"/>
                      <a:pt x="1" y="402"/>
                      <a:pt x="1" y="571"/>
                    </a:cubicBezTo>
                    <a:cubicBezTo>
                      <a:pt x="1" y="657"/>
                      <a:pt x="88" y="711"/>
                      <a:pt x="167" y="711"/>
                    </a:cubicBezTo>
                    <a:cubicBezTo>
                      <a:pt x="220" y="711"/>
                      <a:pt x="269" y="687"/>
                      <a:pt x="286" y="634"/>
                    </a:cubicBezTo>
                    <a:cubicBezTo>
                      <a:pt x="331" y="509"/>
                      <a:pt x="242" y="482"/>
                      <a:pt x="251" y="482"/>
                    </a:cubicBezTo>
                    <a:cubicBezTo>
                      <a:pt x="277" y="393"/>
                      <a:pt x="420" y="45"/>
                      <a:pt x="420" y="45"/>
                    </a:cubicBezTo>
                    <a:lnTo>
                      <a:pt x="30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0" name="Google Shape;1420;p25"/>
              <p:cNvSpPr/>
              <p:nvPr/>
            </p:nvSpPr>
            <p:spPr>
              <a:xfrm>
                <a:off x="6345552" y="2529743"/>
                <a:ext cx="89421" cy="58292"/>
              </a:xfrm>
              <a:custGeom>
                <a:avLst/>
                <a:gdLst/>
                <a:ahLst/>
                <a:cxnLst/>
                <a:rect l="l" t="t" r="r" b="b"/>
                <a:pathLst>
                  <a:path w="744" h="485" extrusionOk="0">
                    <a:moveTo>
                      <a:pt x="63" y="1"/>
                    </a:moveTo>
                    <a:lnTo>
                      <a:pt x="0" y="108"/>
                    </a:lnTo>
                    <a:cubicBezTo>
                      <a:pt x="0" y="108"/>
                      <a:pt x="348" y="295"/>
                      <a:pt x="402" y="322"/>
                    </a:cubicBezTo>
                    <a:cubicBezTo>
                      <a:pt x="420" y="331"/>
                      <a:pt x="357" y="464"/>
                      <a:pt x="527" y="482"/>
                    </a:cubicBezTo>
                    <a:cubicBezTo>
                      <a:pt x="534" y="484"/>
                      <a:pt x="542" y="484"/>
                      <a:pt x="549" y="484"/>
                    </a:cubicBezTo>
                    <a:cubicBezTo>
                      <a:pt x="677" y="484"/>
                      <a:pt x="743" y="265"/>
                      <a:pt x="625" y="206"/>
                    </a:cubicBezTo>
                    <a:cubicBezTo>
                      <a:pt x="592" y="189"/>
                      <a:pt x="566" y="183"/>
                      <a:pt x="545" y="183"/>
                    </a:cubicBezTo>
                    <a:cubicBezTo>
                      <a:pt x="491" y="183"/>
                      <a:pt x="473" y="224"/>
                      <a:pt x="466" y="224"/>
                    </a:cubicBezTo>
                    <a:cubicBezTo>
                      <a:pt x="465" y="224"/>
                      <a:pt x="465" y="224"/>
                      <a:pt x="464" y="224"/>
                    </a:cubicBezTo>
                    <a:cubicBezTo>
                      <a:pt x="375" y="179"/>
                      <a:pt x="63" y="1"/>
                      <a:pt x="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1" name="Google Shape;1421;p25"/>
              <p:cNvSpPr/>
              <p:nvPr/>
            </p:nvSpPr>
            <p:spPr>
              <a:xfrm>
                <a:off x="6353004" y="2459792"/>
                <a:ext cx="94830" cy="37139"/>
              </a:xfrm>
              <a:custGeom>
                <a:avLst/>
                <a:gdLst/>
                <a:ahLst/>
                <a:cxnLst/>
                <a:rect l="l" t="t" r="r" b="b"/>
                <a:pathLst>
                  <a:path w="789" h="309" extrusionOk="0">
                    <a:moveTo>
                      <a:pt x="593" y="1"/>
                    </a:moveTo>
                    <a:cubicBezTo>
                      <a:pt x="586" y="1"/>
                      <a:pt x="579" y="1"/>
                      <a:pt x="572" y="3"/>
                    </a:cubicBezTo>
                    <a:cubicBezTo>
                      <a:pt x="447" y="29"/>
                      <a:pt x="465" y="110"/>
                      <a:pt x="456" y="119"/>
                    </a:cubicBezTo>
                    <a:cubicBezTo>
                      <a:pt x="367" y="128"/>
                      <a:pt x="1" y="181"/>
                      <a:pt x="1" y="181"/>
                    </a:cubicBezTo>
                    <a:lnTo>
                      <a:pt x="19" y="306"/>
                    </a:lnTo>
                    <a:cubicBezTo>
                      <a:pt x="19" y="306"/>
                      <a:pt x="411" y="235"/>
                      <a:pt x="465" y="226"/>
                    </a:cubicBezTo>
                    <a:cubicBezTo>
                      <a:pt x="478" y="226"/>
                      <a:pt x="502" y="309"/>
                      <a:pt x="580" y="309"/>
                    </a:cubicBezTo>
                    <a:cubicBezTo>
                      <a:pt x="604" y="309"/>
                      <a:pt x="634" y="301"/>
                      <a:pt x="670" y="279"/>
                    </a:cubicBezTo>
                    <a:cubicBezTo>
                      <a:pt x="788" y="212"/>
                      <a:pt x="715" y="1"/>
                      <a:pt x="5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2" name="Google Shape;1422;p25"/>
              <p:cNvSpPr/>
              <p:nvPr/>
            </p:nvSpPr>
            <p:spPr>
              <a:xfrm>
                <a:off x="6326202" y="2379145"/>
                <a:ext cx="80768" cy="69229"/>
              </a:xfrm>
              <a:custGeom>
                <a:avLst/>
                <a:gdLst/>
                <a:ahLst/>
                <a:cxnLst/>
                <a:rect l="l" t="t" r="r" b="b"/>
                <a:pathLst>
                  <a:path w="672" h="576" extrusionOk="0">
                    <a:moveTo>
                      <a:pt x="462" y="0"/>
                    </a:moveTo>
                    <a:cubicBezTo>
                      <a:pt x="434" y="0"/>
                      <a:pt x="406" y="10"/>
                      <a:pt x="384" y="31"/>
                    </a:cubicBezTo>
                    <a:cubicBezTo>
                      <a:pt x="295" y="121"/>
                      <a:pt x="358" y="183"/>
                      <a:pt x="349" y="183"/>
                    </a:cubicBezTo>
                    <a:cubicBezTo>
                      <a:pt x="286" y="246"/>
                      <a:pt x="1" y="486"/>
                      <a:pt x="1" y="486"/>
                    </a:cubicBezTo>
                    <a:lnTo>
                      <a:pt x="81" y="576"/>
                    </a:lnTo>
                    <a:cubicBezTo>
                      <a:pt x="81" y="576"/>
                      <a:pt x="376" y="308"/>
                      <a:pt x="420" y="272"/>
                    </a:cubicBezTo>
                    <a:cubicBezTo>
                      <a:pt x="421" y="272"/>
                      <a:pt x="421" y="272"/>
                      <a:pt x="422" y="272"/>
                    </a:cubicBezTo>
                    <a:cubicBezTo>
                      <a:pt x="431" y="272"/>
                      <a:pt x="466" y="297"/>
                      <a:pt x="508" y="297"/>
                    </a:cubicBezTo>
                    <a:cubicBezTo>
                      <a:pt x="542" y="297"/>
                      <a:pt x="582" y="280"/>
                      <a:pt x="616" y="219"/>
                    </a:cubicBezTo>
                    <a:cubicBezTo>
                      <a:pt x="672" y="115"/>
                      <a:pt x="560" y="0"/>
                      <a:pt x="46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3" name="Google Shape;1423;p25"/>
              <p:cNvSpPr/>
              <p:nvPr/>
            </p:nvSpPr>
            <p:spPr>
              <a:xfrm>
                <a:off x="6281251" y="2338160"/>
                <a:ext cx="43990" cy="86657"/>
              </a:xfrm>
              <a:custGeom>
                <a:avLst/>
                <a:gdLst/>
                <a:ahLst/>
                <a:cxnLst/>
                <a:rect l="l" t="t" r="r" b="b"/>
                <a:pathLst>
                  <a:path w="366" h="721" extrusionOk="0">
                    <a:moveTo>
                      <a:pt x="181" y="1"/>
                    </a:moveTo>
                    <a:cubicBezTo>
                      <a:pt x="114" y="1"/>
                      <a:pt x="49" y="32"/>
                      <a:pt x="36" y="96"/>
                    </a:cubicBezTo>
                    <a:cubicBezTo>
                      <a:pt x="18" y="230"/>
                      <a:pt x="107" y="239"/>
                      <a:pt x="107" y="248"/>
                    </a:cubicBezTo>
                    <a:cubicBezTo>
                      <a:pt x="89" y="337"/>
                      <a:pt x="0" y="694"/>
                      <a:pt x="0" y="694"/>
                    </a:cubicBezTo>
                    <a:lnTo>
                      <a:pt x="116" y="720"/>
                    </a:lnTo>
                    <a:cubicBezTo>
                      <a:pt x="116" y="720"/>
                      <a:pt x="196" y="337"/>
                      <a:pt x="205" y="283"/>
                    </a:cubicBezTo>
                    <a:cubicBezTo>
                      <a:pt x="214" y="265"/>
                      <a:pt x="366" y="283"/>
                      <a:pt x="339" y="114"/>
                    </a:cubicBezTo>
                    <a:cubicBezTo>
                      <a:pt x="330" y="39"/>
                      <a:pt x="254" y="1"/>
                      <a:pt x="18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4" name="Google Shape;1424;p25"/>
              <p:cNvSpPr/>
              <p:nvPr/>
            </p:nvSpPr>
            <p:spPr>
              <a:xfrm>
                <a:off x="6311178" y="2567242"/>
                <a:ext cx="47956" cy="86296"/>
              </a:xfrm>
              <a:custGeom>
                <a:avLst/>
                <a:gdLst/>
                <a:ahLst/>
                <a:cxnLst/>
                <a:rect l="l" t="t" r="r" b="b"/>
                <a:pathLst>
                  <a:path w="399" h="718" extrusionOk="0">
                    <a:moveTo>
                      <a:pt x="117" y="1"/>
                    </a:moveTo>
                    <a:lnTo>
                      <a:pt x="1" y="28"/>
                    </a:lnTo>
                    <a:cubicBezTo>
                      <a:pt x="1" y="28"/>
                      <a:pt x="117" y="411"/>
                      <a:pt x="135" y="465"/>
                    </a:cubicBezTo>
                    <a:cubicBezTo>
                      <a:pt x="135" y="483"/>
                      <a:pt x="1" y="536"/>
                      <a:pt x="99" y="670"/>
                    </a:cubicBezTo>
                    <a:cubicBezTo>
                      <a:pt x="125" y="703"/>
                      <a:pt x="162" y="717"/>
                      <a:pt x="200" y="717"/>
                    </a:cubicBezTo>
                    <a:cubicBezTo>
                      <a:pt x="295" y="717"/>
                      <a:pt x="398" y="631"/>
                      <a:pt x="367" y="536"/>
                    </a:cubicBezTo>
                    <a:cubicBezTo>
                      <a:pt x="342" y="457"/>
                      <a:pt x="293" y="444"/>
                      <a:pt x="264" y="444"/>
                    </a:cubicBezTo>
                    <a:cubicBezTo>
                      <a:pt x="251" y="444"/>
                      <a:pt x="242" y="447"/>
                      <a:pt x="242" y="447"/>
                    </a:cubicBezTo>
                    <a:cubicBezTo>
                      <a:pt x="215" y="358"/>
                      <a:pt x="117" y="1"/>
                      <a:pt x="11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5" name="Google Shape;1425;p25"/>
              <p:cNvSpPr/>
              <p:nvPr/>
            </p:nvSpPr>
            <p:spPr>
              <a:xfrm>
                <a:off x="6208776" y="2333232"/>
                <a:ext cx="48917" cy="87258"/>
              </a:xfrm>
              <a:custGeom>
                <a:avLst/>
                <a:gdLst/>
                <a:ahLst/>
                <a:cxnLst/>
                <a:rect l="l" t="t" r="r" b="b"/>
                <a:pathLst>
                  <a:path w="407" h="726" extrusionOk="0">
                    <a:moveTo>
                      <a:pt x="199" y="0"/>
                    </a:moveTo>
                    <a:cubicBezTo>
                      <a:pt x="104" y="0"/>
                      <a:pt x="0" y="86"/>
                      <a:pt x="32" y="181"/>
                    </a:cubicBezTo>
                    <a:cubicBezTo>
                      <a:pt x="64" y="272"/>
                      <a:pt x="115" y="278"/>
                      <a:pt x="141" y="278"/>
                    </a:cubicBezTo>
                    <a:cubicBezTo>
                      <a:pt x="145" y="278"/>
                      <a:pt x="149" y="278"/>
                      <a:pt x="152" y="278"/>
                    </a:cubicBezTo>
                    <a:cubicBezTo>
                      <a:pt x="155" y="278"/>
                      <a:pt x="157" y="278"/>
                      <a:pt x="157" y="280"/>
                    </a:cubicBezTo>
                    <a:cubicBezTo>
                      <a:pt x="193" y="369"/>
                      <a:pt x="282" y="726"/>
                      <a:pt x="282" y="726"/>
                    </a:cubicBezTo>
                    <a:lnTo>
                      <a:pt x="407" y="690"/>
                    </a:lnTo>
                    <a:cubicBezTo>
                      <a:pt x="407" y="690"/>
                      <a:pt x="282" y="306"/>
                      <a:pt x="273" y="262"/>
                    </a:cubicBezTo>
                    <a:cubicBezTo>
                      <a:pt x="264" y="244"/>
                      <a:pt x="407" y="190"/>
                      <a:pt x="300" y="48"/>
                    </a:cubicBezTo>
                    <a:cubicBezTo>
                      <a:pt x="274" y="14"/>
                      <a:pt x="237" y="0"/>
                      <a:pt x="19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6" name="Google Shape;1426;p25"/>
              <p:cNvSpPr/>
              <p:nvPr/>
            </p:nvSpPr>
            <p:spPr>
              <a:xfrm>
                <a:off x="6186901" y="2395971"/>
                <a:ext cx="194107" cy="182929"/>
              </a:xfrm>
              <a:custGeom>
                <a:avLst/>
                <a:gdLst/>
                <a:ahLst/>
                <a:cxnLst/>
                <a:rect l="l" t="t" r="r" b="b"/>
                <a:pathLst>
                  <a:path w="1615" h="1522" extrusionOk="0">
                    <a:moveTo>
                      <a:pt x="816" y="0"/>
                    </a:moveTo>
                    <a:cubicBezTo>
                      <a:pt x="753" y="0"/>
                      <a:pt x="689" y="8"/>
                      <a:pt x="625" y="25"/>
                    </a:cubicBezTo>
                    <a:cubicBezTo>
                      <a:pt x="473" y="61"/>
                      <a:pt x="339" y="141"/>
                      <a:pt x="241" y="248"/>
                    </a:cubicBezTo>
                    <a:cubicBezTo>
                      <a:pt x="80" y="427"/>
                      <a:pt x="0" y="685"/>
                      <a:pt x="63" y="944"/>
                    </a:cubicBezTo>
                    <a:cubicBezTo>
                      <a:pt x="153" y="1290"/>
                      <a:pt x="459" y="1522"/>
                      <a:pt x="799" y="1522"/>
                    </a:cubicBezTo>
                    <a:cubicBezTo>
                      <a:pt x="862" y="1522"/>
                      <a:pt x="926" y="1514"/>
                      <a:pt x="990" y="1497"/>
                    </a:cubicBezTo>
                    <a:cubicBezTo>
                      <a:pt x="1133" y="1462"/>
                      <a:pt x="1258" y="1390"/>
                      <a:pt x="1356" y="1292"/>
                    </a:cubicBezTo>
                    <a:cubicBezTo>
                      <a:pt x="1535" y="1105"/>
                      <a:pt x="1615" y="846"/>
                      <a:pt x="1543" y="578"/>
                    </a:cubicBezTo>
                    <a:cubicBezTo>
                      <a:pt x="1461" y="232"/>
                      <a:pt x="1156" y="0"/>
                      <a:pt x="81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7" name="Google Shape;1427;p25"/>
              <p:cNvSpPr/>
              <p:nvPr/>
            </p:nvSpPr>
            <p:spPr>
              <a:xfrm>
                <a:off x="6186901" y="2425778"/>
                <a:ext cx="163098" cy="153122"/>
              </a:xfrm>
              <a:custGeom>
                <a:avLst/>
                <a:gdLst/>
                <a:ahLst/>
                <a:cxnLst/>
                <a:rect l="l" t="t" r="r" b="b"/>
                <a:pathLst>
                  <a:path w="1357" h="1274" extrusionOk="0">
                    <a:moveTo>
                      <a:pt x="241" y="0"/>
                    </a:moveTo>
                    <a:lnTo>
                      <a:pt x="241" y="0"/>
                    </a:lnTo>
                    <a:cubicBezTo>
                      <a:pt x="80" y="179"/>
                      <a:pt x="0" y="437"/>
                      <a:pt x="63" y="696"/>
                    </a:cubicBezTo>
                    <a:cubicBezTo>
                      <a:pt x="153" y="1042"/>
                      <a:pt x="459" y="1274"/>
                      <a:pt x="799" y="1274"/>
                    </a:cubicBezTo>
                    <a:cubicBezTo>
                      <a:pt x="862" y="1274"/>
                      <a:pt x="926" y="1266"/>
                      <a:pt x="990" y="1249"/>
                    </a:cubicBezTo>
                    <a:cubicBezTo>
                      <a:pt x="1133" y="1214"/>
                      <a:pt x="1258" y="1142"/>
                      <a:pt x="1356" y="1044"/>
                    </a:cubicBezTo>
                    <a:lnTo>
                      <a:pt x="1356" y="1044"/>
                    </a:lnTo>
                    <a:cubicBezTo>
                      <a:pt x="1261" y="1070"/>
                      <a:pt x="1160" y="1088"/>
                      <a:pt x="1058" y="1088"/>
                    </a:cubicBezTo>
                    <a:cubicBezTo>
                      <a:pt x="883" y="1088"/>
                      <a:pt x="705" y="1036"/>
                      <a:pt x="553" y="883"/>
                    </a:cubicBezTo>
                    <a:cubicBezTo>
                      <a:pt x="259" y="589"/>
                      <a:pt x="223" y="241"/>
                      <a:pt x="241" y="0"/>
                    </a:cubicBezTo>
                    <a:close/>
                  </a:path>
                </a:pathLst>
              </a:custGeom>
              <a:solidFill>
                <a:srgbClr val="4D2392">
                  <a:alpha val="5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solidFill>
                <a:schemeClr val="tx1"/>
              </a:solidFill>
            </a:endParaRPr>
          </a:p>
        </p:txBody>
      </p:sp>
      <p:sp>
        <p:nvSpPr>
          <p:cNvPr id="5" name="AutoShape 11"/>
          <p:cNvSpPr>
            <a:spLocks noGrp="1" noChangeArrowheads="1"/>
          </p:cNvSpPr>
          <p:nvPr>
            <p:ph type="subTitle" idx="1"/>
          </p:nvPr>
        </p:nvSpPr>
        <p:spPr bwMode="auto">
          <a:xfrm>
            <a:off x="4907844" y="1"/>
            <a:ext cx="4159956" cy="2187022"/>
          </a:xfrm>
          <a:prstGeom prst="wedgeRoundRectCallout">
            <a:avLst>
              <a:gd name="adj1" fmla="val -63429"/>
              <a:gd name="adj2" fmla="val -3389"/>
              <a:gd name="adj3" fmla="val 16667"/>
            </a:avLst>
          </a:prstGeom>
          <a:solidFill>
            <a:schemeClr val="accent2">
              <a:lumMod val="20000"/>
              <a:lumOff val="80000"/>
            </a:schemeClr>
          </a:solidFill>
          <a:ln w="9525">
            <a:solidFill>
              <a:srgbClr val="660066"/>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b="1" dirty="0">
                <a:latin typeface="Times New Roman" panose="02020603050405020304" pitchFamily="18" charset="0"/>
                <a:cs typeface="Times New Roman" panose="02020603050405020304" pitchFamily="18" charset="0"/>
              </a:rPr>
              <a:t>- Minh </a:t>
            </a:r>
            <a:r>
              <a:rPr lang="en-US" b="1" dirty="0" err="1">
                <a:latin typeface="Times New Roman" panose="02020603050405020304" pitchFamily="18" charset="0"/>
                <a:cs typeface="Times New Roman" panose="02020603050405020304" pitchFamily="18" charset="0"/>
              </a:rPr>
              <a:t>hiểu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bè</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ứng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với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nhau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như</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vậy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Hải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như</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thế</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đúng</a:t>
            </a:r>
            <a:r>
              <a:rPr lang="en-US" b="1" dirty="0">
                <a:latin typeface="Times New Roman" panose="02020603050405020304" pitchFamily="18" charset="0"/>
                <a:cs typeface="Times New Roman" panose="02020603050405020304" pitchFamily="18" charset="0"/>
              </a:rPr>
              <a:t>.</a:t>
            </a:r>
          </a:p>
        </p:txBody>
      </p:sp>
      <p:sp>
        <p:nvSpPr>
          <p:cNvPr id="4" name="AutoShape 5"/>
          <p:cNvSpPr>
            <a:spLocks noChangeArrowheads="1"/>
          </p:cNvSpPr>
          <p:nvPr/>
        </p:nvSpPr>
        <p:spPr bwMode="auto">
          <a:xfrm>
            <a:off x="76200" y="82828"/>
            <a:ext cx="4267200" cy="1955522"/>
          </a:xfrm>
          <a:prstGeom prst="wedgeRoundRectCallout">
            <a:avLst>
              <a:gd name="adj1" fmla="val 59867"/>
              <a:gd name="adj2" fmla="val 7255"/>
              <a:gd name="adj3" fmla="val 16667"/>
            </a:avLst>
          </a:prstGeom>
          <a:solidFill>
            <a:schemeClr val="accent2">
              <a:lumMod val="20000"/>
              <a:lumOff val="80000"/>
            </a:schemeClr>
          </a:solidFill>
          <a:ln w="9525">
            <a:solidFill>
              <a:srgbClr val="660066"/>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Nhờ</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cuộc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trò</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chuyện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chị</a:t>
            </a:r>
            <a:r>
              <a:rPr lang="en-US" sz="3200" b="1" dirty="0">
                <a:latin typeface="Times New Roman" panose="02020603050405020304" pitchFamily="18" charset="0"/>
                <a:cs typeface="Times New Roman" panose="02020603050405020304" pitchFamily="18" charset="0"/>
              </a:rPr>
              <a:t> Lan </a:t>
            </a:r>
            <a:r>
              <a:rPr lang="en-US" sz="3200" b="1" dirty="0" err="1">
                <a:latin typeface="Times New Roman" panose="02020603050405020304" pitchFamily="18" charset="0"/>
                <a:cs typeface="Times New Roman" panose="02020603050405020304" pitchFamily="18" charset="0"/>
              </a:rPr>
              <a:t>mà</a:t>
            </a:r>
            <a:r>
              <a:rPr lang="en-US" sz="3200" b="1" dirty="0">
                <a:latin typeface="Times New Roman" panose="02020603050405020304" pitchFamily="18" charset="0"/>
                <a:cs typeface="Times New Roman" panose="02020603050405020304" pitchFamily="18" charset="0"/>
              </a:rPr>
              <a:t> Minh </a:t>
            </a:r>
            <a:r>
              <a:rPr lang="en-US" sz="3200" b="1" dirty="0" err="1">
                <a:latin typeface="Times New Roman" panose="02020603050405020304" pitchFamily="18" charset="0"/>
                <a:cs typeface="Times New Roman" panose="02020603050405020304" pitchFamily="18" charset="0"/>
              </a:rPr>
              <a:t>hiểu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điều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a:t>
            </a:r>
          </a:p>
        </p:txBody>
      </p:sp>
      <p:sp>
        <p:nvSpPr>
          <p:cNvPr id="6" name="AutoShape 5"/>
          <p:cNvSpPr>
            <a:spLocks noChangeArrowheads="1"/>
          </p:cNvSpPr>
          <p:nvPr/>
        </p:nvSpPr>
        <p:spPr bwMode="auto">
          <a:xfrm>
            <a:off x="101600" y="2265773"/>
            <a:ext cx="4013200" cy="1983554"/>
          </a:xfrm>
          <a:prstGeom prst="wedgeRoundRectCallout">
            <a:avLst>
              <a:gd name="adj1" fmla="val 56853"/>
              <a:gd name="adj2" fmla="val 9324"/>
              <a:gd name="adj3" fmla="val 16667"/>
            </a:avLst>
          </a:prstGeom>
          <a:solidFill>
            <a:srgbClr val="FFCCCC"/>
          </a:solidFill>
          <a:ln w="9525">
            <a:solidFill>
              <a:srgbClr val="660066"/>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Trò</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chuyện</a:t>
            </a:r>
            <a:r>
              <a:rPr lang="en-US" sz="4000" b="1" dirty="0">
                <a:latin typeface="Times New Roman" panose="02020603050405020304" pitchFamily="18" charset="0"/>
                <a:cs typeface="Times New Roman" panose="02020603050405020304" pitchFamily="18" charset="0"/>
              </a:rPr>
              <a:t>, chia </a:t>
            </a:r>
            <a:r>
              <a:rPr lang="en-US" sz="4000" b="1" dirty="0" err="1">
                <a:latin typeface="Times New Roman" panose="02020603050405020304" pitchFamily="18" charset="0"/>
                <a:cs typeface="Times New Roman" panose="02020603050405020304" pitchFamily="18" charset="0"/>
              </a:rPr>
              <a:t>sẻ</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với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anh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chị</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em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có</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lợi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gì</a:t>
            </a:r>
            <a:r>
              <a:rPr lang="en-US" sz="4000" b="1" dirty="0">
                <a:latin typeface="Times New Roman" panose="02020603050405020304" pitchFamily="18" charset="0"/>
                <a:cs typeface="Times New Roman" panose="02020603050405020304" pitchFamily="18" charset="0"/>
              </a:rPr>
              <a:t>?</a:t>
            </a:r>
          </a:p>
          <a:p>
            <a:pPr algn="ctr" eaLnBrk="1" hangingPunct="1"/>
            <a:endParaRPr lang="en-US" altLang="en-US" sz="2400" b="1" i="1" dirty="0"/>
          </a:p>
        </p:txBody>
      </p:sp>
      <p:sp>
        <p:nvSpPr>
          <p:cNvPr id="7" name="AutoShape 11"/>
          <p:cNvSpPr txBox="1">
            <a:spLocks noChangeArrowheads="1"/>
          </p:cNvSpPr>
          <p:nvPr/>
        </p:nvSpPr>
        <p:spPr bwMode="auto">
          <a:xfrm>
            <a:off x="4679243" y="1962150"/>
            <a:ext cx="4464757" cy="2438400"/>
          </a:xfrm>
          <a:prstGeom prst="wedgeRoundRectCallout">
            <a:avLst>
              <a:gd name="adj1" fmla="val -59841"/>
              <a:gd name="adj2" fmla="val -1852"/>
              <a:gd name="adj3" fmla="val 16667"/>
            </a:avLst>
          </a:prstGeom>
          <a:solidFill>
            <a:srgbClr val="0066FF"/>
          </a:solidFill>
          <a:ln w="9525">
            <a:solidFill>
              <a:srgbClr val="660066"/>
            </a:solidFill>
            <a:miter lim="800000"/>
            <a:headEnd/>
            <a:tailEnd/>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1pPr>
            <a:lvl2pPr marL="742950" marR="0" lvl="1" indent="-28575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2pPr>
            <a:lvl3pPr marL="1143000" marR="0" lvl="2"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3pPr>
            <a:lvl4pPr marL="1600200" marR="0" lvl="3"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4pPr>
            <a:lvl5pPr marL="2057400" marR="0" lvl="4"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5pPr>
            <a:lvl6pPr marL="2514600" marR="0" lvl="5"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6pPr>
            <a:lvl7pPr marL="2971800" marR="0" lvl="6"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7pPr>
            <a:lvl8pPr marL="3429000" marR="0" lvl="7"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8pPr>
            <a:lvl9pPr marL="3886200" marR="0" lvl="8"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9pPr>
          </a:lstStyle>
          <a:p>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Trò</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chuyện</a:t>
            </a:r>
            <a:r>
              <a:rPr lang="en-US" b="1" dirty="0">
                <a:latin typeface="Times New Roman" panose="02020603050405020304" pitchFamily="18" charset="0"/>
                <a:cs typeface="Times New Roman" panose="02020603050405020304" pitchFamily="18" charset="0"/>
              </a:rPr>
              <a:t>, chia </a:t>
            </a:r>
            <a:r>
              <a:rPr lang="en-US" b="1" dirty="0" err="1">
                <a:latin typeface="Times New Roman" panose="02020603050405020304" pitchFamily="18" charset="0"/>
                <a:cs typeface="Times New Roman" panose="02020603050405020304" pitchFamily="18" charset="0"/>
              </a:rPr>
              <a:t>sẻ</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với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anh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chị</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sẽ</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được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những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khuyên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ích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đồng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thời</a:t>
            </a:r>
            <a:r>
              <a:rPr lang="en-US" b="1" dirty="0">
                <a:latin typeface="Times New Roman" panose="02020603050405020304" pitchFamily="18" charset="0"/>
                <a:cs typeface="Times New Roman" panose="02020603050405020304" pitchFamily="18" charset="0"/>
              </a:rPr>
              <a:t> chia </a:t>
            </a:r>
            <a:r>
              <a:rPr lang="en-US" b="1" dirty="0" err="1">
                <a:latin typeface="Times New Roman" panose="02020603050405020304" pitchFamily="18" charset="0"/>
                <a:cs typeface="Times New Roman" panose="02020603050405020304" pitchFamily="18" charset="0"/>
              </a:rPr>
              <a:t>sẻ</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cũng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giúp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cảm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anh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chị</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trong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gắn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với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nhau</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hơn</a:t>
            </a:r>
            <a:r>
              <a:rPr lang="vi-VN"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938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Effect transition="in" filter="fade">
                                      <p:cBhvr>
                                        <p:cTn id="13" dur="1000"/>
                                        <p:tgtEl>
                                          <p:spTgt spid="5">
                                            <p:bg/>
                                          </p:spTgt>
                                        </p:tgtEl>
                                      </p:cBhvr>
                                    </p:animEffect>
                                    <p:anim calcmode="lin" valueType="num">
                                      <p:cBhvr>
                                        <p:cTn id="14" dur="1000" fill="hold"/>
                                        <p:tgtEl>
                                          <p:spTgt spid="5">
                                            <p:bg/>
                                          </p:spTgt>
                                        </p:tgtEl>
                                        <p:attrNameLst>
                                          <p:attrName>ppt_x</p:attrName>
                                        </p:attrNameLst>
                                      </p:cBhvr>
                                      <p:tavLst>
                                        <p:tav tm="0">
                                          <p:val>
                                            <p:strVal val="#ppt_x"/>
                                          </p:val>
                                        </p:tav>
                                        <p:tav tm="100000">
                                          <p:val>
                                            <p:strVal val="#ppt_x"/>
                                          </p:val>
                                        </p:tav>
                                      </p:tavLst>
                                    </p:anim>
                                    <p:anim calcmode="lin" valueType="num">
                                      <p:cBhvr>
                                        <p:cTn id="15"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1000"/>
                                        <p:tgtEl>
                                          <p:spTgt spid="5">
                                            <p:txEl>
                                              <p:pRg st="0" end="0"/>
                                            </p:txEl>
                                          </p:spTgt>
                                        </p:tgtEl>
                                      </p:cBhvr>
                                    </p:animEffect>
                                    <p:anim calcmode="lin" valueType="num">
                                      <p:cBhvr>
                                        <p:cTn id="2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4"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AutoShape 6"/>
          <p:cNvSpPr>
            <a:spLocks noChangeArrowheads="1"/>
          </p:cNvSpPr>
          <p:nvPr/>
        </p:nvSpPr>
        <p:spPr bwMode="auto">
          <a:xfrm>
            <a:off x="76200" y="234218"/>
            <a:ext cx="4953000" cy="1651731"/>
          </a:xfrm>
          <a:prstGeom prst="horizontalScroll">
            <a:avLst>
              <a:gd name="adj" fmla="val 12500"/>
            </a:avLst>
          </a:prstGeom>
          <a:solidFill>
            <a:srgbClr val="0066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a:buFontTx/>
              <a:buChar char="-"/>
            </a:pPr>
            <a:r>
              <a:rPr lang="en-US" sz="2400" b="1" smtClean="0">
                <a:solidFill>
                  <a:schemeClr val="bg1"/>
                </a:solidFill>
                <a:latin typeface="Times New Roman" panose="02020603050405020304" pitchFamily="18" charset="0"/>
                <a:cs typeface="Times New Roman" panose="02020603050405020304" pitchFamily="18" charset="0"/>
              </a:rPr>
              <a:t>Chúng </a:t>
            </a:r>
            <a:r>
              <a:rPr lang="en-US" sz="2400" b="1">
                <a:solidFill>
                  <a:schemeClr val="bg1"/>
                </a:solidFill>
                <a:latin typeface="Times New Roman" panose="02020603050405020304" pitchFamily="18" charset="0"/>
                <a:cs typeface="Times New Roman" panose="02020603050405020304" pitchFamily="18" charset="0"/>
              </a:rPr>
              <a:t>ta nên chia sẻ, trò </a:t>
            </a:r>
            <a:r>
              <a:rPr lang="en-US" sz="2400" b="1" smtClean="0">
                <a:solidFill>
                  <a:schemeClr val="bg1"/>
                </a:solidFill>
                <a:latin typeface="Times New Roman" panose="02020603050405020304" pitchFamily="18" charset="0"/>
                <a:cs typeface="Times New Roman" panose="02020603050405020304" pitchFamily="18" charset="0"/>
              </a:rPr>
              <a:t>chuyện</a:t>
            </a:r>
            <a:endParaRPr lang="vi-VN" sz="2400" b="1" smtClean="0">
              <a:solidFill>
                <a:schemeClr val="bg1"/>
              </a:solidFill>
              <a:latin typeface="Times New Roman" panose="02020603050405020304" pitchFamily="18" charset="0"/>
              <a:cs typeface="Times New Roman" panose="02020603050405020304" pitchFamily="18" charset="0"/>
            </a:endParaRPr>
          </a:p>
          <a:p>
            <a:r>
              <a:rPr lang="en-US" sz="2400" b="1" smtClean="0">
                <a:solidFill>
                  <a:schemeClr val="bg1"/>
                </a:solidFill>
                <a:latin typeface="Times New Roman" panose="02020603050405020304" pitchFamily="18" charset="0"/>
                <a:cs typeface="Times New Roman" panose="02020603050405020304" pitchFamily="18" charset="0"/>
              </a:rPr>
              <a:t> </a:t>
            </a:r>
            <a:r>
              <a:rPr lang="en-US" sz="2400" b="1">
                <a:solidFill>
                  <a:schemeClr val="bg1"/>
                </a:solidFill>
                <a:latin typeface="Times New Roman" panose="02020603050405020304" pitchFamily="18" charset="0"/>
                <a:cs typeface="Times New Roman" panose="02020603050405020304" pitchFamily="18" charset="0"/>
              </a:rPr>
              <a:t>với anh chị em trong gia đình </a:t>
            </a:r>
            <a:endParaRPr lang="vi-VN" sz="2400" b="1" smtClean="0">
              <a:solidFill>
                <a:schemeClr val="bg1"/>
              </a:solidFill>
              <a:latin typeface="Times New Roman" panose="02020603050405020304" pitchFamily="18" charset="0"/>
              <a:cs typeface="Times New Roman" panose="02020603050405020304" pitchFamily="18" charset="0"/>
            </a:endParaRPr>
          </a:p>
          <a:p>
            <a:r>
              <a:rPr lang="en-US" sz="2400" b="1" smtClean="0">
                <a:solidFill>
                  <a:schemeClr val="bg1"/>
                </a:solidFill>
                <a:latin typeface="Times New Roman" panose="02020603050405020304" pitchFamily="18" charset="0"/>
                <a:cs typeface="Times New Roman" panose="02020603050405020304" pitchFamily="18" charset="0"/>
              </a:rPr>
              <a:t>vào </a:t>
            </a:r>
            <a:r>
              <a:rPr lang="en-US" sz="2400" b="1">
                <a:solidFill>
                  <a:schemeClr val="bg1"/>
                </a:solidFill>
                <a:latin typeface="Times New Roman" panose="02020603050405020304" pitchFamily="18" charset="0"/>
                <a:cs typeface="Times New Roman" panose="02020603050405020304" pitchFamily="18" charset="0"/>
              </a:rPr>
              <a:t>lúc nào?</a:t>
            </a:r>
          </a:p>
        </p:txBody>
      </p:sp>
      <p:sp>
        <p:nvSpPr>
          <p:cNvPr id="5" name="AutoShape 22"/>
          <p:cNvSpPr>
            <a:spLocks noChangeArrowheads="1"/>
          </p:cNvSpPr>
          <p:nvPr/>
        </p:nvSpPr>
        <p:spPr bwMode="auto">
          <a:xfrm rot="5400000">
            <a:off x="5888868" y="-378581"/>
            <a:ext cx="2547863" cy="3810000"/>
          </a:xfrm>
          <a:prstGeom prst="verticalScroll">
            <a:avLst>
              <a:gd name="adj" fmla="val 12500"/>
            </a:avLst>
          </a:prstGeom>
          <a:solidFill>
            <a:srgbClr val="FFFF00"/>
          </a:solidFill>
          <a:ln w="9525">
            <a:solidFill>
              <a:schemeClr val="tx1"/>
            </a:solidFill>
            <a:round/>
            <a:headEnd/>
            <a:tailEnd/>
          </a:ln>
        </p:spPr>
        <p:txBody>
          <a:bodyPr rot="10800000"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a:buFontTx/>
              <a:buChar char="-"/>
            </a:pPr>
            <a:r>
              <a:rPr lang="en-US" sz="2400" smtClean="0">
                <a:latin typeface="Times New Roman" panose="02020603050405020304" pitchFamily="18" charset="0"/>
                <a:cs typeface="Times New Roman" panose="02020603050405020304" pitchFamily="18" charset="0"/>
              </a:rPr>
              <a:t>Em </a:t>
            </a:r>
            <a:r>
              <a:rPr lang="en-US" sz="2400">
                <a:latin typeface="Times New Roman" panose="02020603050405020304" pitchFamily="18" charset="0"/>
                <a:cs typeface="Times New Roman" panose="02020603050405020304" pitchFamily="18" charset="0"/>
              </a:rPr>
              <a:t>có thể nói chuyện </a:t>
            </a:r>
            <a:r>
              <a:rPr lang="en-US" sz="2400" smtClean="0">
                <a:latin typeface="Times New Roman" panose="02020603050405020304" pitchFamily="18" charset="0"/>
                <a:cs typeface="Times New Roman" panose="02020603050405020304" pitchFamily="18" charset="0"/>
              </a:rPr>
              <a:t>với</a:t>
            </a:r>
            <a:endParaRPr lang="vi-VN" sz="2400" smtClean="0">
              <a:latin typeface="Times New Roman" panose="02020603050405020304" pitchFamily="18" charset="0"/>
              <a:cs typeface="Times New Roman" panose="02020603050405020304" pitchFamily="18" charset="0"/>
            </a:endParaRPr>
          </a:p>
          <a:p>
            <a:r>
              <a:rPr lang="en-US" sz="2400" smtClean="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anh chị em khi đi học </a:t>
            </a:r>
            <a:r>
              <a:rPr lang="en-US" sz="2400" smtClean="0">
                <a:latin typeface="Times New Roman" panose="02020603050405020304" pitchFamily="18" charset="0"/>
                <a:cs typeface="Times New Roman" panose="02020603050405020304" pitchFamily="18" charset="0"/>
              </a:rPr>
              <a:t>về</a:t>
            </a:r>
            <a:endParaRPr lang="vi-VN" sz="2400" smtClean="0">
              <a:latin typeface="Times New Roman" panose="02020603050405020304" pitchFamily="18" charset="0"/>
              <a:cs typeface="Times New Roman" panose="02020603050405020304" pitchFamily="18" charset="0"/>
            </a:endParaRPr>
          </a:p>
          <a:p>
            <a:r>
              <a:rPr lang="en-US" sz="2400" smtClean="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hay vào ngày nghỉ,..</a:t>
            </a:r>
          </a:p>
        </p:txBody>
      </p:sp>
      <p:sp>
        <p:nvSpPr>
          <p:cNvPr id="7" name="AutoShape 6"/>
          <p:cNvSpPr>
            <a:spLocks noChangeArrowheads="1"/>
          </p:cNvSpPr>
          <p:nvPr/>
        </p:nvSpPr>
        <p:spPr bwMode="auto">
          <a:xfrm>
            <a:off x="0" y="2114550"/>
            <a:ext cx="4038600" cy="2222082"/>
          </a:xfrm>
          <a:prstGeom prst="horizontalScroll">
            <a:avLst>
              <a:gd name="adj" fmla="val 12500"/>
            </a:avLst>
          </a:prstGeom>
          <a:solidFill>
            <a:srgbClr val="0066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a:buFontTx/>
              <a:buChar char="-"/>
            </a:pPr>
            <a:r>
              <a:rPr lang="en-US" sz="2800" b="1" smtClean="0">
                <a:solidFill>
                  <a:schemeClr val="bg1"/>
                </a:solidFill>
                <a:latin typeface="Times New Roman" panose="02020603050405020304" pitchFamily="18" charset="0"/>
                <a:cs typeface="Times New Roman" panose="02020603050405020304" pitchFamily="18" charset="0"/>
              </a:rPr>
              <a:t>Câu </a:t>
            </a:r>
            <a:r>
              <a:rPr lang="en-US" sz="2800" b="1">
                <a:solidFill>
                  <a:schemeClr val="bg1"/>
                </a:solidFill>
                <a:latin typeface="Times New Roman" panose="02020603050405020304" pitchFamily="18" charset="0"/>
                <a:cs typeface="Times New Roman" panose="02020603050405020304" pitchFamily="18" charset="0"/>
              </a:rPr>
              <a:t>chuyện giúp </a:t>
            </a:r>
            <a:endParaRPr lang="vi-VN" sz="2800" b="1" smtClean="0">
              <a:solidFill>
                <a:schemeClr val="bg1"/>
              </a:solidFill>
              <a:latin typeface="Times New Roman" panose="02020603050405020304" pitchFamily="18" charset="0"/>
              <a:cs typeface="Times New Roman" panose="02020603050405020304" pitchFamily="18" charset="0"/>
            </a:endParaRPr>
          </a:p>
          <a:p>
            <a:r>
              <a:rPr lang="en-US" sz="2800" b="1" smtClean="0">
                <a:solidFill>
                  <a:schemeClr val="bg1"/>
                </a:solidFill>
                <a:latin typeface="Times New Roman" panose="02020603050405020304" pitchFamily="18" charset="0"/>
                <a:cs typeface="Times New Roman" panose="02020603050405020304" pitchFamily="18" charset="0"/>
              </a:rPr>
              <a:t>chúng ta</a:t>
            </a:r>
            <a:r>
              <a:rPr lang="vi-VN" sz="2800" b="1">
                <a:solidFill>
                  <a:schemeClr val="bg1"/>
                </a:solidFill>
                <a:latin typeface="Times New Roman" panose="02020603050405020304" pitchFamily="18" charset="0"/>
                <a:cs typeface="Times New Roman" panose="02020603050405020304" pitchFamily="18" charset="0"/>
              </a:rPr>
              <a:t> </a:t>
            </a:r>
            <a:r>
              <a:rPr lang="en-US" sz="2800" b="1" smtClean="0">
                <a:solidFill>
                  <a:schemeClr val="bg1"/>
                </a:solidFill>
                <a:latin typeface="Times New Roman" panose="02020603050405020304" pitchFamily="18" charset="0"/>
                <a:cs typeface="Times New Roman" panose="02020603050405020304" pitchFamily="18" charset="0"/>
              </a:rPr>
              <a:t>hiểu được</a:t>
            </a:r>
            <a:endParaRPr lang="vi-VN" sz="2800" b="1" smtClean="0">
              <a:solidFill>
                <a:schemeClr val="bg1"/>
              </a:solidFill>
              <a:latin typeface="Times New Roman" panose="02020603050405020304" pitchFamily="18" charset="0"/>
              <a:cs typeface="Times New Roman" panose="02020603050405020304" pitchFamily="18" charset="0"/>
            </a:endParaRPr>
          </a:p>
          <a:p>
            <a:r>
              <a:rPr lang="en-US" sz="2800" b="1" smtClean="0">
                <a:solidFill>
                  <a:schemeClr val="bg1"/>
                </a:solidFill>
                <a:latin typeface="Times New Roman" panose="02020603050405020304" pitchFamily="18" charset="0"/>
                <a:cs typeface="Times New Roman" panose="02020603050405020304" pitchFamily="18" charset="0"/>
              </a:rPr>
              <a:t> </a:t>
            </a:r>
            <a:r>
              <a:rPr lang="en-US" sz="2800" b="1">
                <a:solidFill>
                  <a:schemeClr val="bg1"/>
                </a:solidFill>
                <a:latin typeface="Times New Roman" panose="02020603050405020304" pitchFamily="18" charset="0"/>
                <a:cs typeface="Times New Roman" panose="02020603050405020304" pitchFamily="18" charset="0"/>
              </a:rPr>
              <a:t>điều gì?</a:t>
            </a:r>
          </a:p>
          <a:p>
            <a:r>
              <a:rPr lang="en-US" sz="2000"/>
              <a:t> </a:t>
            </a:r>
          </a:p>
        </p:txBody>
      </p:sp>
      <p:sp>
        <p:nvSpPr>
          <p:cNvPr id="8" name="Rectangle 7"/>
          <p:cNvSpPr/>
          <p:nvPr/>
        </p:nvSpPr>
        <p:spPr>
          <a:xfrm>
            <a:off x="4235745" y="563662"/>
            <a:ext cx="234360" cy="307777"/>
          </a:xfrm>
          <a:prstGeom prst="rect">
            <a:avLst/>
          </a:prstGeom>
        </p:spPr>
        <p:txBody>
          <a:bodyPr wrap="none">
            <a:spAutoFit/>
          </a:bodyPr>
          <a:lstStyle/>
          <a:p>
            <a:r>
              <a:rPr lang="en-US" altLang="en-US" b="1">
                <a:solidFill>
                  <a:schemeClr val="bg1"/>
                </a:solidFill>
              </a:rPr>
              <a:t> </a:t>
            </a:r>
            <a:endParaRPr lang="en-US"/>
          </a:p>
        </p:txBody>
      </p:sp>
      <p:sp>
        <p:nvSpPr>
          <p:cNvPr id="10" name="AutoShape 11"/>
          <p:cNvSpPr>
            <a:spLocks noChangeArrowheads="1"/>
          </p:cNvSpPr>
          <p:nvPr/>
        </p:nvSpPr>
        <p:spPr bwMode="auto">
          <a:xfrm>
            <a:off x="4558901" y="2800351"/>
            <a:ext cx="4508899" cy="1371599"/>
          </a:xfrm>
          <a:prstGeom prst="wedgeRoundRectCallout">
            <a:avLst>
              <a:gd name="adj1" fmla="val -60945"/>
              <a:gd name="adj2" fmla="val -44036"/>
              <a:gd name="adj3" fmla="val 16667"/>
            </a:avLst>
          </a:prstGeom>
          <a:solidFill>
            <a:srgbClr val="0066FF"/>
          </a:solidFill>
          <a:ln w="9525">
            <a:solidFill>
              <a:srgbClr val="660066"/>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a:buFontTx/>
              <a:buChar char="-"/>
            </a:pPr>
            <a:r>
              <a:rPr lang="en-US" sz="2400" b="1">
                <a:solidFill>
                  <a:schemeClr val="bg1"/>
                </a:solidFill>
                <a:latin typeface="Times New Roman" panose="02020603050405020304" pitchFamily="18" charset="0"/>
                <a:cs typeface="Times New Roman" panose="02020603050405020304" pitchFamily="18" charset="0"/>
              </a:rPr>
              <a:t>Thường xuyên dành thời</a:t>
            </a:r>
            <a:endParaRPr lang="vi-VN" sz="2400" b="1">
              <a:solidFill>
                <a:schemeClr val="bg1"/>
              </a:solidFill>
              <a:latin typeface="Times New Roman" panose="02020603050405020304" pitchFamily="18" charset="0"/>
              <a:cs typeface="Times New Roman" panose="02020603050405020304" pitchFamily="18" charset="0"/>
            </a:endParaRPr>
          </a:p>
          <a:p>
            <a:r>
              <a:rPr lang="en-US" sz="2400" b="1">
                <a:solidFill>
                  <a:schemeClr val="bg1"/>
                </a:solidFill>
                <a:latin typeface="Times New Roman" panose="02020603050405020304" pitchFamily="18" charset="0"/>
                <a:cs typeface="Times New Roman" panose="02020603050405020304" pitchFamily="18" charset="0"/>
              </a:rPr>
              <a:t> gian trò chuyện, tâm sự</a:t>
            </a:r>
            <a:endParaRPr lang="vi-VN" sz="2400" b="1">
              <a:solidFill>
                <a:schemeClr val="bg1"/>
              </a:solidFill>
              <a:latin typeface="Times New Roman" panose="02020603050405020304" pitchFamily="18" charset="0"/>
              <a:cs typeface="Times New Roman" panose="02020603050405020304" pitchFamily="18" charset="0"/>
            </a:endParaRPr>
          </a:p>
          <a:p>
            <a:r>
              <a:rPr lang="en-US" sz="2400" b="1">
                <a:solidFill>
                  <a:schemeClr val="bg1"/>
                </a:solidFill>
                <a:latin typeface="Times New Roman" panose="02020603050405020304" pitchFamily="18" charset="0"/>
                <a:cs typeface="Times New Roman" panose="02020603050405020304" pitchFamily="18" charset="0"/>
              </a:rPr>
              <a:t> với anh chị em trong gia đình</a:t>
            </a:r>
            <a:endParaRPr lang="en-US" altLang="en-US" sz="2100" b="1" i="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678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a:spLocks noGrp="1" noChangeArrowheads="1"/>
          </p:cNvSpPr>
          <p:nvPr>
            <p:ph type="title"/>
          </p:nvPr>
        </p:nvSpPr>
        <p:spPr bwMode="auto">
          <a:xfrm>
            <a:off x="0" y="1"/>
            <a:ext cx="4343400" cy="4324349"/>
          </a:xfrm>
          <a:prstGeom prst="wedgeRoundRectCallout">
            <a:avLst>
              <a:gd name="adj1" fmla="val 59867"/>
              <a:gd name="adj2" fmla="val 7255"/>
              <a:gd name="adj3" fmla="val 16667"/>
            </a:avLst>
          </a:prstGeom>
          <a:solidFill>
            <a:srgbClr val="9933FF"/>
          </a:solidFill>
          <a:ln w="9525">
            <a:solidFill>
              <a:srgbClr val="660066"/>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07000"/>
              </a:lnSpc>
            </a:pPr>
            <a:r>
              <a:rPr lang="en-US" sz="4000" b="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Khi trò chuyện cùng anh chị em trong gia đình, em phải </a:t>
            </a:r>
            <a:r>
              <a:rPr lang="en-US" sz="4000" b="1"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có </a:t>
            </a:r>
            <a:r>
              <a:rPr lang="en-US" sz="4000" b="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thái độ như thế nào?</a:t>
            </a:r>
            <a:endParaRPr lang="en-US" sz="4000" b="1">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Subtitle 2"/>
          <p:cNvSpPr>
            <a:spLocks noGrp="1"/>
          </p:cNvSpPr>
          <p:nvPr>
            <p:ph type="subTitle" idx="1"/>
          </p:nvPr>
        </p:nvSpPr>
        <p:spPr/>
        <p:txBody>
          <a:bodyPr/>
          <a:lstStyle/>
          <a:p>
            <a:endParaRPr lang="en-US"/>
          </a:p>
        </p:txBody>
      </p:sp>
      <p:sp>
        <p:nvSpPr>
          <p:cNvPr id="6" name="AutoShape 11"/>
          <p:cNvSpPr txBox="1">
            <a:spLocks noChangeArrowheads="1"/>
          </p:cNvSpPr>
          <p:nvPr/>
        </p:nvSpPr>
        <p:spPr bwMode="auto">
          <a:xfrm>
            <a:off x="4907844" y="0"/>
            <a:ext cx="4159956" cy="3790949"/>
          </a:xfrm>
          <a:prstGeom prst="wedgeRoundRectCallout">
            <a:avLst>
              <a:gd name="adj1" fmla="val -63429"/>
              <a:gd name="adj2" fmla="val -3389"/>
              <a:gd name="adj3" fmla="val 16667"/>
            </a:avLst>
          </a:prstGeom>
          <a:solidFill>
            <a:srgbClr val="0066FF"/>
          </a:solidFill>
          <a:ln w="9525">
            <a:solidFill>
              <a:srgbClr val="660066"/>
            </a:solidFill>
            <a:miter lim="800000"/>
            <a:headEnd/>
            <a:tailEnd/>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1pPr>
            <a:lvl2pPr marL="742950" marR="0" lvl="1" indent="-28575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2pPr>
            <a:lvl3pPr marL="1143000" marR="0" lvl="2"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3pPr>
            <a:lvl4pPr marL="1600200" marR="0" lvl="3"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4pPr>
            <a:lvl5pPr marL="2057400" marR="0" lvl="4"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5pPr>
            <a:lvl6pPr marL="2514600" marR="0" lvl="5"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6pPr>
            <a:lvl7pPr marL="2971800" marR="0" lvl="6"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7pPr>
            <a:lvl8pPr marL="3429000" marR="0" lvl="7"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8pPr>
            <a:lvl9pPr marL="3886200" marR="0" lvl="8"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9pPr>
          </a:lstStyle>
          <a:p>
            <a:r>
              <a:rPr lang="en-US" sz="3600" b="1">
                <a:latin typeface="Times New Roman" panose="02020603050405020304" pitchFamily="18" charset="0"/>
                <a:cs typeface="Times New Roman" panose="02020603050405020304" pitchFamily="18" charset="0"/>
              </a:rPr>
              <a:t>- Khi trò chuyện cùng anh chị em trong gia đình, em phải có thái độ hoà nhã, thân mật, vui vẻ.</a:t>
            </a:r>
          </a:p>
        </p:txBody>
      </p:sp>
    </p:spTree>
    <p:extLst>
      <p:ext uri="{BB962C8B-B14F-4D97-AF65-F5344CB8AC3E}">
        <p14:creationId xmlns:p14="http://schemas.microsoft.com/office/powerpoint/2010/main" val="245415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Effect transition="in" filter="fade">
                                      <p:cBhvr>
                                        <p:cTn id="13" dur="1000"/>
                                        <p:tgtEl>
                                          <p:spTgt spid="6">
                                            <p:bg/>
                                          </p:spTgt>
                                        </p:tgtEl>
                                      </p:cBhvr>
                                    </p:animEffect>
                                    <p:anim calcmode="lin" valueType="num">
                                      <p:cBhvr>
                                        <p:cTn id="14" dur="1000" fill="hold"/>
                                        <p:tgtEl>
                                          <p:spTgt spid="6">
                                            <p:bg/>
                                          </p:spTgt>
                                        </p:tgtEl>
                                        <p:attrNameLst>
                                          <p:attrName>ppt_x</p:attrName>
                                        </p:attrNameLst>
                                      </p:cBhvr>
                                      <p:tavLst>
                                        <p:tav tm="0">
                                          <p:val>
                                            <p:strVal val="#ppt_x"/>
                                          </p:val>
                                        </p:tav>
                                        <p:tav tm="100000">
                                          <p:val>
                                            <p:strVal val="#ppt_x"/>
                                          </p:val>
                                        </p:tav>
                                      </p:tavLst>
                                    </p:anim>
                                    <p:anim calcmode="lin" valueType="num">
                                      <p:cBhvr>
                                        <p:cTn id="15"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1000"/>
                                        <p:tgtEl>
                                          <p:spTgt spid="6">
                                            <p:txEl>
                                              <p:pRg st="0" end="0"/>
                                            </p:txEl>
                                          </p:spTgt>
                                        </p:tgtEl>
                                      </p:cBhvr>
                                    </p:animEffect>
                                    <p:anim calcmode="lin" valueType="num">
                                      <p:cBhvr>
                                        <p:cTn id="2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AutoShape 16"/>
          <p:cNvSpPr>
            <a:spLocks noChangeArrowheads="1"/>
          </p:cNvSpPr>
          <p:nvPr/>
        </p:nvSpPr>
        <p:spPr bwMode="auto">
          <a:xfrm>
            <a:off x="0" y="6350"/>
            <a:ext cx="4795693" cy="1016363"/>
          </a:xfrm>
          <a:prstGeom prst="cloudCallout">
            <a:avLst>
              <a:gd name="adj1" fmla="val 352"/>
              <a:gd name="adj2" fmla="val -121306"/>
            </a:avLst>
          </a:prstGeom>
          <a:solidFill>
            <a:srgbClr val="009900"/>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sz="4000" b="1">
                <a:latin typeface="+mj-lt"/>
              </a:rPr>
              <a:t>L</a:t>
            </a:r>
            <a:r>
              <a:rPr lang="en-US" sz="4000" b="1" smtClean="0">
                <a:latin typeface="+mj-lt"/>
              </a:rPr>
              <a:t>ời </a:t>
            </a:r>
            <a:r>
              <a:rPr lang="en-US" sz="4000" b="1">
                <a:latin typeface="+mj-lt"/>
              </a:rPr>
              <a:t>khuyên.</a:t>
            </a:r>
            <a:endParaRPr lang="en-US" altLang="en-US" sz="4000" b="1">
              <a:solidFill>
                <a:schemeClr val="bg1"/>
              </a:solidFill>
              <a:latin typeface="+mj-lt"/>
            </a:endParaRPr>
          </a:p>
        </p:txBody>
      </p:sp>
      <p:sp>
        <p:nvSpPr>
          <p:cNvPr id="5" name="AutoShape 22"/>
          <p:cNvSpPr>
            <a:spLocks noChangeArrowheads="1"/>
          </p:cNvSpPr>
          <p:nvPr/>
        </p:nvSpPr>
        <p:spPr bwMode="auto">
          <a:xfrm rot="5400000">
            <a:off x="3086101" y="-2038350"/>
            <a:ext cx="2971800" cy="8839200"/>
          </a:xfrm>
          <a:prstGeom prst="verticalScroll">
            <a:avLst>
              <a:gd name="adj" fmla="val 12500"/>
            </a:avLst>
          </a:prstGeom>
          <a:solidFill>
            <a:srgbClr val="FFFF00"/>
          </a:solidFill>
          <a:ln w="9525">
            <a:solidFill>
              <a:schemeClr val="tx1"/>
            </a:solidFill>
            <a:round/>
            <a:headEnd/>
            <a:tailEnd/>
          </a:ln>
        </p:spPr>
        <p:txBody>
          <a:bodyPr rot="10800000"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sz="3200" i="1" smtClean="0">
              <a:latin typeface="Times New Roman" panose="02020603050405020304" pitchFamily="18" charset="0"/>
              <a:cs typeface="Times New Roman" panose="02020603050405020304" pitchFamily="18" charset="0"/>
            </a:endParaRPr>
          </a:p>
          <a:p>
            <a:endParaRPr lang="vi-VN" sz="3200" i="1">
              <a:latin typeface="Times New Roman" panose="02020603050405020304" pitchFamily="18" charset="0"/>
              <a:cs typeface="Times New Roman" panose="02020603050405020304" pitchFamily="18" charset="0"/>
            </a:endParaRPr>
          </a:p>
          <a:p>
            <a:r>
              <a:rPr lang="vi-VN" sz="2800" b="1" i="1" smtClean="0">
                <a:latin typeface="Times New Roman" panose="02020603050405020304" pitchFamily="18" charset="0"/>
                <a:cs typeface="Times New Roman" panose="02020603050405020304" pitchFamily="18" charset="0"/>
              </a:rPr>
              <a:t>Chúng </a:t>
            </a:r>
            <a:r>
              <a:rPr lang="vi-VN" sz="2800" b="1" i="1">
                <a:latin typeface="Times New Roman" panose="02020603050405020304" pitchFamily="18" charset="0"/>
                <a:cs typeface="Times New Roman" panose="02020603050405020304" pitchFamily="18" charset="0"/>
              </a:rPr>
              <a:t>ta nên:</a:t>
            </a:r>
            <a:endParaRPr lang="vi-VN" sz="2800" b="1">
              <a:latin typeface="Times New Roman" panose="02020603050405020304" pitchFamily="18" charset="0"/>
              <a:cs typeface="Times New Roman" panose="02020603050405020304" pitchFamily="18" charset="0"/>
            </a:endParaRPr>
          </a:p>
          <a:p>
            <a:r>
              <a:rPr lang="vi-VN" sz="2800" b="1" i="1">
                <a:latin typeface="Times New Roman" panose="02020603050405020304" pitchFamily="18" charset="0"/>
                <a:cs typeface="Times New Roman" panose="02020603050405020304" pitchFamily="18" charset="0"/>
              </a:rPr>
              <a:t>Thường xuyên trò chuyện, tâm sự với anh chị </a:t>
            </a:r>
            <a:r>
              <a:rPr lang="vi-VN" sz="2800" b="1" i="1" smtClean="0">
                <a:latin typeface="Times New Roman" panose="02020603050405020304" pitchFamily="18" charset="0"/>
                <a:cs typeface="Times New Roman" panose="02020603050405020304" pitchFamily="18" charset="0"/>
              </a:rPr>
              <a:t>em</a:t>
            </a:r>
          </a:p>
          <a:p>
            <a:r>
              <a:rPr lang="vi-VN" sz="2800" b="1" i="1" smtClean="0">
                <a:latin typeface="Times New Roman" panose="02020603050405020304" pitchFamily="18" charset="0"/>
                <a:cs typeface="Times New Roman" panose="02020603050405020304" pitchFamily="18" charset="0"/>
              </a:rPr>
              <a:t> trong gia </a:t>
            </a:r>
            <a:r>
              <a:rPr lang="vi-VN" sz="2800" b="1" i="1">
                <a:latin typeface="Times New Roman" panose="02020603050405020304" pitchFamily="18" charset="0"/>
                <a:cs typeface="Times New Roman" panose="02020603050405020304" pitchFamily="18" charset="0"/>
              </a:rPr>
              <a:t>đình. Trò chuyện cùng anh chị </a:t>
            </a:r>
            <a:r>
              <a:rPr lang="vi-VN" sz="2800" b="1" i="1" smtClean="0">
                <a:latin typeface="Times New Roman" panose="02020603050405020304" pitchFamily="18" charset="0"/>
                <a:cs typeface="Times New Roman" panose="02020603050405020304" pitchFamily="18" charset="0"/>
              </a:rPr>
              <a:t>em</a:t>
            </a:r>
          </a:p>
          <a:p>
            <a:r>
              <a:rPr lang="vi-VN" sz="2800" b="1" i="1" smtClean="0">
                <a:latin typeface="Times New Roman" panose="02020603050405020304" pitchFamily="18" charset="0"/>
                <a:cs typeface="Times New Roman" panose="02020603050405020304" pitchFamily="18" charset="0"/>
              </a:rPr>
              <a:t> trong gia đình với thái độ hoà nhã, thân </a:t>
            </a:r>
            <a:r>
              <a:rPr lang="vi-VN" sz="2800" b="1" i="1">
                <a:latin typeface="Times New Roman" panose="02020603050405020304" pitchFamily="18" charset="0"/>
                <a:cs typeface="Times New Roman" panose="02020603050405020304" pitchFamily="18" charset="0"/>
              </a:rPr>
              <a:t>mật</a:t>
            </a:r>
            <a:r>
              <a:rPr lang="vi-VN" sz="2800" b="1" i="1" smtClean="0">
                <a:latin typeface="Times New Roman" panose="02020603050405020304" pitchFamily="18" charset="0"/>
                <a:cs typeface="Times New Roman" panose="02020603050405020304" pitchFamily="18" charset="0"/>
              </a:rPr>
              <a:t>,</a:t>
            </a:r>
          </a:p>
          <a:p>
            <a:r>
              <a:rPr lang="vi-VN" sz="2800" b="1" i="1" smtClean="0">
                <a:latin typeface="Times New Roman" panose="02020603050405020304" pitchFamily="18" charset="0"/>
                <a:cs typeface="Times New Roman" panose="02020603050405020304" pitchFamily="18" charset="0"/>
              </a:rPr>
              <a:t> </a:t>
            </a:r>
            <a:r>
              <a:rPr lang="vi-VN" sz="2800" b="1" i="1">
                <a:latin typeface="Times New Roman" panose="02020603050405020304" pitchFamily="18" charset="0"/>
                <a:cs typeface="Times New Roman" panose="02020603050405020304" pitchFamily="18" charset="0"/>
              </a:rPr>
              <a:t>vui vẻ, không làm </a:t>
            </a:r>
            <a:r>
              <a:rPr lang="vi-VN" sz="2800" b="1" i="1" smtClean="0">
                <a:latin typeface="Times New Roman" panose="02020603050405020304" pitchFamily="18" charset="0"/>
                <a:cs typeface="Times New Roman" panose="02020603050405020304" pitchFamily="18" charset="0"/>
              </a:rPr>
              <a:t>phiền khi </a:t>
            </a:r>
            <a:r>
              <a:rPr lang="vi-VN" sz="2800" b="1" i="1">
                <a:latin typeface="Times New Roman" panose="02020603050405020304" pitchFamily="18" charset="0"/>
                <a:cs typeface="Times New Roman" panose="02020603050405020304" pitchFamily="18" charset="0"/>
              </a:rPr>
              <a:t>mọi người </a:t>
            </a:r>
            <a:r>
              <a:rPr lang="vi-VN" sz="2800" b="1" i="1" smtClean="0">
                <a:latin typeface="Times New Roman" panose="02020603050405020304" pitchFamily="18" charset="0"/>
                <a:cs typeface="Times New Roman" panose="02020603050405020304" pitchFamily="18" charset="0"/>
              </a:rPr>
              <a:t>có việc </a:t>
            </a:r>
            <a:r>
              <a:rPr lang="vi-VN" sz="2800" b="1" i="1">
                <a:latin typeface="Times New Roman" panose="02020603050405020304" pitchFamily="18" charset="0"/>
                <a:cs typeface="Times New Roman" panose="02020603050405020304" pitchFamily="18" charset="0"/>
              </a:rPr>
              <a:t>bận.</a:t>
            </a:r>
            <a:endParaRPr lang="vi-VN" sz="2800" b="1">
              <a:latin typeface="Times New Roman" panose="02020603050405020304" pitchFamily="18" charset="0"/>
              <a:cs typeface="Times New Roman" panose="02020603050405020304" pitchFamily="18" charset="0"/>
            </a:endParaRPr>
          </a:p>
          <a:p>
            <a:r>
              <a:rPr lang="vi-VN" sz="3200">
                <a:latin typeface="Times New Roman" panose="02020603050405020304" pitchFamily="18" charset="0"/>
                <a:cs typeface="Times New Roman" panose="02020603050405020304" pitchFamily="18" charset="0"/>
              </a:rPr>
              <a:t/>
            </a:r>
            <a:br>
              <a:rPr lang="vi-VN" sz="3200">
                <a:latin typeface="Times New Roman" panose="02020603050405020304" pitchFamily="18" charset="0"/>
                <a:cs typeface="Times New Roman" panose="02020603050405020304" pitchFamily="18" charset="0"/>
              </a:rPr>
            </a:b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311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33351"/>
            <a:ext cx="8991600" cy="1138773"/>
          </a:xfrm>
          <a:prstGeom prst="rect">
            <a:avLst/>
          </a:prstGeom>
        </p:spPr>
        <p:txBody>
          <a:bodyPr wrap="square">
            <a:spAutoFit/>
          </a:bodyPr>
          <a:lstStyle/>
          <a:p>
            <a:r>
              <a:rPr lang="en-US" sz="2400" b="1" dirty="0">
                <a:solidFill>
                  <a:srgbClr val="C00000"/>
                </a:solidFill>
                <a:latin typeface="Times New Roman" panose="02020603050405020304" pitchFamily="18" charset="0"/>
                <a:cs typeface="Times New Roman" panose="02020603050405020304" pitchFamily="18" charset="0"/>
              </a:rPr>
              <a:t>HOẠT ĐỘNG </a:t>
            </a:r>
            <a:r>
              <a:rPr lang="en-US" sz="2400" b="1" dirty="0" smtClean="0">
                <a:solidFill>
                  <a:srgbClr val="C00000"/>
                </a:solidFill>
                <a:latin typeface="Times New Roman" panose="02020603050405020304" pitchFamily="18" charset="0"/>
                <a:cs typeface="Times New Roman" panose="02020603050405020304" pitchFamily="18" charset="0"/>
              </a:rPr>
              <a:t>I</a:t>
            </a:r>
            <a:r>
              <a:rPr lang="vi-VN" sz="2400" b="1" dirty="0" smtClean="0">
                <a:solidFill>
                  <a:srgbClr val="C00000"/>
                </a:solidFill>
                <a:latin typeface="Times New Roman" panose="02020603050405020304" pitchFamily="18" charset="0"/>
                <a:cs typeface="Times New Roman" panose="02020603050405020304" pitchFamily="18" charset="0"/>
              </a:rPr>
              <a:t>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Trao</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đổi</a:t>
            </a:r>
            <a:r>
              <a:rPr lang="vi-VN" sz="2400" b="1" dirty="0" smtClean="0">
                <a:solidFill>
                  <a:srgbClr val="C00000"/>
                </a:solidFill>
                <a:latin typeface="Times New Roman" panose="02020603050405020304" pitchFamily="18" charset="0"/>
                <a:cs typeface="Times New Roman" panose="02020603050405020304" pitchFamily="18" charset="0"/>
              </a:rPr>
              <a:t>,</a:t>
            </a:r>
            <a:r>
              <a:rPr lang="vi-VN" sz="2400" b="1" dirty="0">
                <a:solidFill>
                  <a:schemeClr val="bg1"/>
                </a:solidFill>
                <a:latin typeface="Times New Roman" panose="02020603050405020304" pitchFamily="18" charset="0"/>
                <a:cs typeface="Times New Roman" panose="02020603050405020304" pitchFamily="18" charset="0"/>
              </a:rPr>
              <a:t> </a:t>
            </a:r>
            <a:r>
              <a:rPr lang="vi-VN" sz="2400" b="1" dirty="0">
                <a:solidFill>
                  <a:srgbClr val="C00000"/>
                </a:solidFill>
                <a:latin typeface="Times New Roman" panose="02020603050405020304" pitchFamily="18" charset="0"/>
                <a:cs typeface="Times New Roman" panose="02020603050405020304" pitchFamily="18" charset="0"/>
              </a:rPr>
              <a:t>bày tỏ </a:t>
            </a:r>
            <a:r>
              <a:rPr lang="vi-VN" sz="2400" b="1" dirty="0" smtClean="0">
                <a:solidFill>
                  <a:srgbClr val="C00000"/>
                </a:solidFill>
                <a:latin typeface="Times New Roman" panose="02020603050405020304" pitchFamily="18" charset="0"/>
                <a:cs typeface="Times New Roman" panose="02020603050405020304" pitchFamily="18" charset="0"/>
              </a:rPr>
              <a:t>ý </a:t>
            </a:r>
            <a:r>
              <a:rPr lang="vi-VN" sz="2400" b="1" dirty="0">
                <a:solidFill>
                  <a:srgbClr val="C00000"/>
                </a:solidFill>
                <a:latin typeface="Times New Roman" panose="02020603050405020304" pitchFamily="18" charset="0"/>
                <a:cs typeface="Times New Roman" panose="02020603050405020304" pitchFamily="18" charset="0"/>
              </a:rPr>
              <a:t>kiến</a:t>
            </a:r>
            <a:r>
              <a:rPr lang="vi-VN" sz="2400" b="1" dirty="0" smtClean="0">
                <a:solidFill>
                  <a:srgbClr val="C00000"/>
                </a:solidFill>
                <a:latin typeface="Times New Roman" panose="02020603050405020304" pitchFamily="18" charset="0"/>
                <a:cs typeface="Times New Roman" panose="02020603050405020304" pitchFamily="18" charset="0"/>
              </a:rPr>
              <a:t>.</a:t>
            </a:r>
          </a:p>
          <a:p>
            <a:r>
              <a:rPr lang="vi-VN" sz="2400" b="1" dirty="0" smtClean="0">
                <a:solidFill>
                  <a:srgbClr val="C00000"/>
                </a:solidFill>
                <a:latin typeface="Times New Roman" panose="02020603050405020304" pitchFamily="18" charset="0"/>
                <a:cs typeface="Times New Roman" panose="02020603050405020304" pitchFamily="18" charset="0"/>
              </a:rPr>
              <a:t>1. </a:t>
            </a:r>
            <a:r>
              <a:rPr lang="en-US" sz="2400" b="1" dirty="0" smtClean="0">
                <a:solidFill>
                  <a:srgbClr val="C00000"/>
                </a:solidFill>
                <a:latin typeface="Times New Roman" panose="02020603050405020304" pitchFamily="18" charset="0"/>
                <a:cs typeface="Times New Roman" panose="02020603050405020304" pitchFamily="18" charset="0"/>
              </a:rPr>
              <a:t>B</a:t>
            </a:r>
            <a:r>
              <a:rPr lang="vi-VN" sz="2400" b="1" dirty="0" smtClean="0">
                <a:solidFill>
                  <a:srgbClr val="C00000"/>
                </a:solidFill>
                <a:latin typeface="Times New Roman" panose="02020603050405020304" pitchFamily="18" charset="0"/>
                <a:cs typeface="Times New Roman" panose="02020603050405020304" pitchFamily="18" charset="0"/>
              </a:rPr>
              <a:t>ài tập</a:t>
            </a:r>
            <a:r>
              <a:rPr lang="en-US" sz="2400" b="1" dirty="0" smtClean="0">
                <a:solidFill>
                  <a:srgbClr val="C00000"/>
                </a:solidFill>
                <a:latin typeface="Times New Roman" panose="02020603050405020304" pitchFamily="18" charset="0"/>
                <a:cs typeface="Times New Roman" panose="02020603050405020304" pitchFamily="18" charset="0"/>
              </a:rPr>
              <a:t> </a:t>
            </a:r>
            <a:r>
              <a:rPr lang="vi-VN" sz="2400" b="1" dirty="0" smtClean="0">
                <a:solidFill>
                  <a:srgbClr val="C00000"/>
                </a:solidFill>
                <a:latin typeface="Times New Roman" panose="02020603050405020304" pitchFamily="18" charset="0"/>
                <a:cs typeface="Times New Roman" panose="02020603050405020304" pitchFamily="18" charset="0"/>
              </a:rPr>
              <a:t>1</a:t>
            </a:r>
            <a:r>
              <a:rPr lang="en-US" sz="2400" b="1" dirty="0" smtClean="0">
                <a:solidFill>
                  <a:srgbClr val="C00000"/>
                </a:solidFill>
                <a:latin typeface="Times New Roman" panose="02020603050405020304" pitchFamily="18" charset="0"/>
                <a:cs typeface="Times New Roman" panose="02020603050405020304" pitchFamily="18" charset="0"/>
              </a:rPr>
              <a:t>:</a:t>
            </a:r>
            <a:r>
              <a:rPr lang="en-US" sz="2400" b="1" dirty="0" err="1" smtClean="0">
                <a:solidFill>
                  <a:srgbClr val="C00000"/>
                </a:solidFill>
                <a:latin typeface="Times New Roman" panose="02020603050405020304" pitchFamily="18" charset="0"/>
                <a:cs typeface="Times New Roman" panose="02020603050405020304" pitchFamily="18" charset="0"/>
              </a:rPr>
              <a:t>Em</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đồng</a:t>
            </a:r>
            <a:r>
              <a:rPr lang="en-US" sz="2400" b="1" dirty="0" smtClean="0">
                <a:solidFill>
                  <a:srgbClr val="C00000"/>
                </a:solidFill>
                <a:latin typeface="Times New Roman" panose="02020603050405020304" pitchFamily="18" charset="0"/>
                <a:cs typeface="Times New Roman" panose="02020603050405020304" pitchFamily="18" charset="0"/>
              </a:rPr>
              <a:t> ý </a:t>
            </a:r>
            <a:r>
              <a:rPr lang="en-US" sz="2400" b="1" dirty="0" err="1" smtClean="0">
                <a:solidFill>
                  <a:srgbClr val="C00000"/>
                </a:solidFill>
                <a:latin typeface="Times New Roman" panose="02020603050405020304" pitchFamily="18" charset="0"/>
                <a:cs typeface="Times New Roman" panose="02020603050405020304" pitchFamily="18" charset="0"/>
              </a:rPr>
              <a:t>với</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những</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việc</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làm</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nào</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dưới</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đây</a:t>
            </a:r>
            <a:r>
              <a:rPr lang="en-US" sz="2400" b="1" dirty="0" smtClean="0">
                <a:solidFill>
                  <a:srgbClr val="C00000"/>
                </a:solidFill>
                <a:latin typeface="Times New Roman" panose="02020603050405020304" pitchFamily="18" charset="0"/>
                <a:cs typeface="Times New Roman" panose="02020603050405020304" pitchFamily="18" charset="0"/>
              </a:rPr>
              <a:t>:</a:t>
            </a:r>
            <a:endParaRPr lang="en-US" sz="2400" b="1" dirty="0">
              <a:solidFill>
                <a:srgbClr val="C00000"/>
              </a:solidFill>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
        <p:nvSpPr>
          <p:cNvPr id="4" name="AutoShape 5"/>
          <p:cNvSpPr>
            <a:spLocks noGrp="1" noChangeArrowheads="1"/>
          </p:cNvSpPr>
          <p:nvPr>
            <p:ph type="title"/>
          </p:nvPr>
        </p:nvSpPr>
        <p:spPr bwMode="auto">
          <a:xfrm>
            <a:off x="224725" y="1159314"/>
            <a:ext cx="8610600" cy="533398"/>
          </a:xfrm>
          <a:prstGeom prst="wedgeRoundRectCallout">
            <a:avLst>
              <a:gd name="adj1" fmla="val 46092"/>
              <a:gd name="adj2" fmla="val 4436"/>
              <a:gd name="adj3" fmla="val 16667"/>
            </a:avLst>
          </a:prstGeom>
          <a:solidFill>
            <a:srgbClr val="FFCCCC"/>
          </a:solidFill>
          <a:ln w="9525">
            <a:solidFill>
              <a:srgbClr val="660066"/>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spcAft>
                <a:spcPts val="500"/>
              </a:spcAft>
            </a:pPr>
            <a:r>
              <a:rPr lang="vi-VN" sz="2000" b="1" dirty="0">
                <a:latin typeface="Times New Roman" panose="02020603050405020304" pitchFamily="18" charset="0"/>
                <a:cs typeface="Times New Roman" panose="02020603050405020304" pitchFamily="18" charset="0"/>
              </a:rPr>
              <a:t>a</a:t>
            </a:r>
            <a:r>
              <a:rPr lang="vi-VN" sz="2000" b="1" dirty="0" smtClean="0">
                <a:latin typeface="Times New Roman" panose="02020603050405020304" pitchFamily="18" charset="0"/>
                <a:cs typeface="Times New Roman" panose="02020603050405020304" pitchFamily="18" charset="0"/>
              </a:rPr>
              <a:t>)Bố </a:t>
            </a:r>
            <a:r>
              <a:rPr lang="vi-VN" sz="2000" b="1" dirty="0">
                <a:latin typeface="Times New Roman" panose="02020603050405020304" pitchFamily="18" charset="0"/>
                <a:cs typeface="Times New Roman" panose="02020603050405020304" pitchFamily="18" charset="0"/>
              </a:rPr>
              <a:t>mẹ mua cho em của em đồ chơi mới, em tỏ thái độ vui vẻ, đồng tình.</a:t>
            </a:r>
          </a:p>
        </p:txBody>
      </p:sp>
      <p:sp>
        <p:nvSpPr>
          <p:cNvPr id="7" name="Subtitle 2"/>
          <p:cNvSpPr>
            <a:spLocks noGrp="1"/>
          </p:cNvSpPr>
          <p:nvPr>
            <p:ph type="subTitle" idx="1"/>
          </p:nvPr>
        </p:nvSpPr>
        <p:spPr>
          <a:xfrm>
            <a:off x="1991550" y="2151051"/>
            <a:ext cx="5115629" cy="940624"/>
          </a:xfrm>
        </p:spPr>
        <p:txBody>
          <a:bodyPr/>
          <a:lstStyle/>
          <a:p>
            <a:endParaRPr lang="en-US" sz="2000" dirty="0">
              <a:latin typeface="Times New Roman" panose="02020603050405020304" pitchFamily="18" charset="0"/>
              <a:cs typeface="Times New Roman" panose="02020603050405020304" pitchFamily="18" charset="0"/>
            </a:endParaRPr>
          </a:p>
        </p:txBody>
      </p:sp>
      <p:sp>
        <p:nvSpPr>
          <p:cNvPr id="8" name="AutoShape 11"/>
          <p:cNvSpPr txBox="1">
            <a:spLocks noChangeArrowheads="1"/>
          </p:cNvSpPr>
          <p:nvPr/>
        </p:nvSpPr>
        <p:spPr bwMode="auto">
          <a:xfrm>
            <a:off x="224725" y="1742763"/>
            <a:ext cx="8610600" cy="666748"/>
          </a:xfrm>
          <a:prstGeom prst="wedgeRoundRectCallout">
            <a:avLst>
              <a:gd name="adj1" fmla="val -42262"/>
              <a:gd name="adj2" fmla="val -10834"/>
              <a:gd name="adj3" fmla="val 16667"/>
            </a:avLst>
          </a:prstGeom>
          <a:solidFill>
            <a:schemeClr val="accent1">
              <a:lumMod val="60000"/>
              <a:lumOff val="40000"/>
            </a:schemeClr>
          </a:solidFill>
          <a:ln w="9525">
            <a:solidFill>
              <a:srgbClr val="660066"/>
            </a:solidFill>
            <a:miter lim="800000"/>
            <a:headEnd/>
            <a:tailEnd/>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1pPr>
            <a:lvl2pPr marL="742950" marR="0" lvl="1" indent="-28575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2pPr>
            <a:lvl3pPr marL="1143000" marR="0" lvl="2"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3pPr>
            <a:lvl4pPr marL="1600200" marR="0" lvl="3"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4pPr>
            <a:lvl5pPr marL="2057400" marR="0" lvl="4"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5pPr>
            <a:lvl6pPr marL="2514600" marR="0" lvl="5"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6pPr>
            <a:lvl7pPr marL="2971800" marR="0" lvl="6"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7pPr>
            <a:lvl8pPr marL="3429000" marR="0" lvl="7"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8pPr>
            <a:lvl9pPr marL="3886200" marR="0" lvl="8"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9pPr>
          </a:lstStyle>
          <a:p>
            <a:pPr marL="0" indent="0" algn="l">
              <a:spcAft>
                <a:spcPts val="500"/>
              </a:spcAft>
            </a:pPr>
            <a:r>
              <a:rPr lang="vi-VN" sz="2000" b="1" dirty="0">
                <a:solidFill>
                  <a:schemeClr val="bg1"/>
                </a:solidFill>
                <a:latin typeface="Times New Roman" panose="02020603050405020304" pitchFamily="18" charset="0"/>
                <a:cs typeface="Times New Roman" panose="02020603050405020304" pitchFamily="18" charset="0"/>
              </a:rPr>
              <a:t>b) Không tự tiện sử dụng đồ dùng của anh chị. Muốn mượn, em phải xin phép đàng hoàng. </a:t>
            </a:r>
          </a:p>
        </p:txBody>
      </p:sp>
      <p:sp>
        <p:nvSpPr>
          <p:cNvPr id="9" name="AutoShape 5"/>
          <p:cNvSpPr txBox="1">
            <a:spLocks noChangeArrowheads="1"/>
          </p:cNvSpPr>
          <p:nvPr/>
        </p:nvSpPr>
        <p:spPr bwMode="auto">
          <a:xfrm>
            <a:off x="224725" y="2459562"/>
            <a:ext cx="8610600" cy="666749"/>
          </a:xfrm>
          <a:prstGeom prst="wedgeRoundRectCallout">
            <a:avLst>
              <a:gd name="adj1" fmla="val 46092"/>
              <a:gd name="adj2" fmla="val 4436"/>
              <a:gd name="adj3" fmla="val 16667"/>
            </a:avLst>
          </a:prstGeom>
          <a:solidFill>
            <a:srgbClr val="FFCCCC"/>
          </a:solidFill>
          <a:ln w="9525">
            <a:solidFill>
              <a:srgbClr val="660066"/>
            </a:solidFill>
            <a:miter lim="800000"/>
            <a:headEnd/>
            <a:tailEnd/>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eaLnBrk="0" hangingPunct="0">
              <a:lnSpc>
                <a:spcPct val="100000"/>
              </a:lnSpc>
              <a:spcBef>
                <a:spcPts val="0"/>
              </a:spcBef>
              <a:spcAft>
                <a:spcPts val="0"/>
              </a:spcAft>
              <a:buClr>
                <a:schemeClr val="accent4"/>
              </a:buClr>
              <a:buSzPts val="1600"/>
              <a:buFont typeface="Titan One"/>
              <a:buNone/>
              <a:defRPr sz="1600" b="0" i="0" u="none" strike="noStrike" cap="none">
                <a:solidFill>
                  <a:schemeClr val="tx1"/>
                </a:solidFill>
                <a:latin typeface="Arial" panose="020B0604020202020204" pitchFamily="34" charset="0"/>
                <a:ea typeface="Titan One"/>
                <a:cs typeface="Titan One"/>
                <a:sym typeface="Titan One"/>
              </a:defRPr>
            </a:lvl1pPr>
            <a:lvl2pPr marL="742950" marR="0" lvl="1" indent="-285750" algn="ctr" rtl="0" eaLnBrk="0" hangingPunct="0">
              <a:lnSpc>
                <a:spcPct val="100000"/>
              </a:lnSpc>
              <a:spcBef>
                <a:spcPts val="0"/>
              </a:spcBef>
              <a:spcAft>
                <a:spcPts val="0"/>
              </a:spcAft>
              <a:buClr>
                <a:schemeClr val="accent4"/>
              </a:buClr>
              <a:buSzPts val="1600"/>
              <a:buFont typeface="Titan One"/>
              <a:buNone/>
              <a:defRPr sz="1600" b="0" i="0" u="none" strike="noStrike" cap="none">
                <a:solidFill>
                  <a:schemeClr val="tx1"/>
                </a:solidFill>
                <a:latin typeface="Arial" panose="020B0604020202020204" pitchFamily="34" charset="0"/>
                <a:ea typeface="Titan One"/>
                <a:cs typeface="Titan One"/>
                <a:sym typeface="Titan One"/>
              </a:defRPr>
            </a:lvl2pPr>
            <a:lvl3pPr marL="1143000" marR="0" lvl="2" indent="-228600" algn="ctr" rtl="0" eaLnBrk="0" hangingPunct="0">
              <a:lnSpc>
                <a:spcPct val="100000"/>
              </a:lnSpc>
              <a:spcBef>
                <a:spcPts val="0"/>
              </a:spcBef>
              <a:spcAft>
                <a:spcPts val="0"/>
              </a:spcAft>
              <a:buClr>
                <a:schemeClr val="accent4"/>
              </a:buClr>
              <a:buSzPts val="1600"/>
              <a:buFont typeface="Titan One"/>
              <a:buNone/>
              <a:defRPr sz="1600" b="0" i="0" u="none" strike="noStrike" cap="none">
                <a:solidFill>
                  <a:schemeClr val="tx1"/>
                </a:solidFill>
                <a:latin typeface="Arial" panose="020B0604020202020204" pitchFamily="34" charset="0"/>
                <a:ea typeface="Titan One"/>
                <a:cs typeface="Titan One"/>
                <a:sym typeface="Titan One"/>
              </a:defRPr>
            </a:lvl3pPr>
            <a:lvl4pPr marL="1600200" marR="0" lvl="3" indent="-228600" algn="ctr" rtl="0" eaLnBrk="0" hangingPunct="0">
              <a:lnSpc>
                <a:spcPct val="100000"/>
              </a:lnSpc>
              <a:spcBef>
                <a:spcPts val="0"/>
              </a:spcBef>
              <a:spcAft>
                <a:spcPts val="0"/>
              </a:spcAft>
              <a:buClr>
                <a:schemeClr val="accent4"/>
              </a:buClr>
              <a:buSzPts val="1600"/>
              <a:buFont typeface="Titan One"/>
              <a:buNone/>
              <a:defRPr sz="1600" b="0" i="0" u="none" strike="noStrike" cap="none">
                <a:solidFill>
                  <a:schemeClr val="tx1"/>
                </a:solidFill>
                <a:latin typeface="Arial" panose="020B0604020202020204" pitchFamily="34" charset="0"/>
                <a:ea typeface="Titan One"/>
                <a:cs typeface="Titan One"/>
                <a:sym typeface="Titan One"/>
              </a:defRPr>
            </a:lvl4pPr>
            <a:lvl5pPr marL="2057400" marR="0" lvl="4" indent="-228600" algn="ctr" rtl="0" eaLnBrk="0" hangingPunct="0">
              <a:lnSpc>
                <a:spcPct val="100000"/>
              </a:lnSpc>
              <a:spcBef>
                <a:spcPts val="0"/>
              </a:spcBef>
              <a:spcAft>
                <a:spcPts val="0"/>
              </a:spcAft>
              <a:buClr>
                <a:schemeClr val="accent4"/>
              </a:buClr>
              <a:buSzPts val="1600"/>
              <a:buFont typeface="Titan One"/>
              <a:buNone/>
              <a:defRPr sz="1600" b="0" i="0" u="none" strike="noStrike" cap="none">
                <a:solidFill>
                  <a:schemeClr val="tx1"/>
                </a:solidFill>
                <a:latin typeface="Arial" panose="020B0604020202020204" pitchFamily="34" charset="0"/>
                <a:ea typeface="Titan One"/>
                <a:cs typeface="Titan One"/>
                <a:sym typeface="Titan One"/>
              </a:defRPr>
            </a:lvl5pPr>
            <a:lvl6pPr marL="2514600" marR="0" lvl="5" indent="-228600" algn="ctr" rtl="0" eaLnBrk="0" fontAlgn="base" hangingPunct="0">
              <a:lnSpc>
                <a:spcPct val="100000"/>
              </a:lnSpc>
              <a:spcBef>
                <a:spcPct val="0"/>
              </a:spcBef>
              <a:spcAft>
                <a:spcPct val="0"/>
              </a:spcAft>
              <a:buClr>
                <a:schemeClr val="accent4"/>
              </a:buClr>
              <a:buSzPts val="1600"/>
              <a:buFont typeface="Titan One"/>
              <a:buNone/>
              <a:defRPr sz="1600" b="0" i="0" u="none" strike="noStrike" cap="none">
                <a:solidFill>
                  <a:schemeClr val="tx1"/>
                </a:solidFill>
                <a:latin typeface="Arial" panose="020B0604020202020204" pitchFamily="34" charset="0"/>
                <a:ea typeface="Titan One"/>
                <a:cs typeface="Titan One"/>
                <a:sym typeface="Titan One"/>
              </a:defRPr>
            </a:lvl6pPr>
            <a:lvl7pPr marL="2971800" marR="0" lvl="6" indent="-228600" algn="ctr" rtl="0" eaLnBrk="0" fontAlgn="base" hangingPunct="0">
              <a:lnSpc>
                <a:spcPct val="100000"/>
              </a:lnSpc>
              <a:spcBef>
                <a:spcPct val="0"/>
              </a:spcBef>
              <a:spcAft>
                <a:spcPct val="0"/>
              </a:spcAft>
              <a:buClr>
                <a:schemeClr val="accent4"/>
              </a:buClr>
              <a:buSzPts val="1600"/>
              <a:buFont typeface="Titan One"/>
              <a:buNone/>
              <a:defRPr sz="1600" b="0" i="0" u="none" strike="noStrike" cap="none">
                <a:solidFill>
                  <a:schemeClr val="tx1"/>
                </a:solidFill>
                <a:latin typeface="Arial" panose="020B0604020202020204" pitchFamily="34" charset="0"/>
                <a:ea typeface="Titan One"/>
                <a:cs typeface="Titan One"/>
                <a:sym typeface="Titan One"/>
              </a:defRPr>
            </a:lvl7pPr>
            <a:lvl8pPr marL="3429000" marR="0" lvl="7" indent="-228600" algn="ctr" rtl="0" eaLnBrk="0" fontAlgn="base" hangingPunct="0">
              <a:lnSpc>
                <a:spcPct val="100000"/>
              </a:lnSpc>
              <a:spcBef>
                <a:spcPct val="0"/>
              </a:spcBef>
              <a:spcAft>
                <a:spcPct val="0"/>
              </a:spcAft>
              <a:buClr>
                <a:schemeClr val="accent4"/>
              </a:buClr>
              <a:buSzPts val="1600"/>
              <a:buFont typeface="Titan One"/>
              <a:buNone/>
              <a:defRPr sz="1600" b="0" i="0" u="none" strike="noStrike" cap="none">
                <a:solidFill>
                  <a:schemeClr val="tx1"/>
                </a:solidFill>
                <a:latin typeface="Arial" panose="020B0604020202020204" pitchFamily="34" charset="0"/>
                <a:ea typeface="Titan One"/>
                <a:cs typeface="Titan One"/>
                <a:sym typeface="Titan One"/>
              </a:defRPr>
            </a:lvl8pPr>
            <a:lvl9pPr marL="3886200" marR="0" lvl="8" indent="-228600" algn="ctr" rtl="0" eaLnBrk="0" fontAlgn="base" hangingPunct="0">
              <a:lnSpc>
                <a:spcPct val="100000"/>
              </a:lnSpc>
              <a:spcBef>
                <a:spcPct val="0"/>
              </a:spcBef>
              <a:spcAft>
                <a:spcPct val="0"/>
              </a:spcAft>
              <a:buClr>
                <a:schemeClr val="accent4"/>
              </a:buClr>
              <a:buSzPts val="1600"/>
              <a:buFont typeface="Titan One"/>
              <a:buNone/>
              <a:defRPr sz="1600" b="0" i="0" u="none" strike="noStrike" cap="none">
                <a:solidFill>
                  <a:schemeClr val="tx1"/>
                </a:solidFill>
                <a:latin typeface="Arial" panose="020B0604020202020204" pitchFamily="34" charset="0"/>
                <a:ea typeface="Titan One"/>
                <a:cs typeface="Titan One"/>
                <a:sym typeface="Titan One"/>
              </a:defRPr>
            </a:lvl9pPr>
          </a:lstStyle>
          <a:p>
            <a:pPr algn="l">
              <a:spcAft>
                <a:spcPts val="500"/>
              </a:spcAft>
            </a:pPr>
            <a:r>
              <a:rPr lang="vi-VN" sz="2000" b="1" dirty="0">
                <a:latin typeface="Times New Roman" panose="02020603050405020304" pitchFamily="18" charset="0"/>
                <a:cs typeface="Times New Roman" panose="02020603050405020304" pitchFamily="18" charset="0"/>
              </a:rPr>
              <a:t>c) Trò chuyện, chia sẻ với anh chị em khi em gặp chuyện vui, buồn. </a:t>
            </a:r>
          </a:p>
        </p:txBody>
      </p:sp>
      <p:sp>
        <p:nvSpPr>
          <p:cNvPr id="10" name="AutoShape 11"/>
          <p:cNvSpPr txBox="1">
            <a:spLocks noChangeArrowheads="1"/>
          </p:cNvSpPr>
          <p:nvPr/>
        </p:nvSpPr>
        <p:spPr bwMode="auto">
          <a:xfrm>
            <a:off x="224725" y="3141726"/>
            <a:ext cx="8610600" cy="616831"/>
          </a:xfrm>
          <a:prstGeom prst="wedgeRoundRectCallout">
            <a:avLst>
              <a:gd name="adj1" fmla="val 49536"/>
              <a:gd name="adj2" fmla="val -16935"/>
              <a:gd name="adj3" fmla="val 16667"/>
            </a:avLst>
          </a:prstGeom>
          <a:solidFill>
            <a:schemeClr val="accent1">
              <a:lumMod val="60000"/>
              <a:lumOff val="40000"/>
            </a:schemeClr>
          </a:solidFill>
          <a:ln w="9525">
            <a:solidFill>
              <a:srgbClr val="660066"/>
            </a:solidFill>
            <a:miter lim="800000"/>
            <a:headEnd/>
            <a:tailEnd/>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1pPr>
            <a:lvl2pPr marL="742950" marR="0" lvl="1" indent="-28575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2pPr>
            <a:lvl3pPr marL="1143000" marR="0" lvl="2"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3pPr>
            <a:lvl4pPr marL="1600200" marR="0" lvl="3"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4pPr>
            <a:lvl5pPr marL="2057400" marR="0" lvl="4"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5pPr>
            <a:lvl6pPr marL="2514600" marR="0" lvl="5"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6pPr>
            <a:lvl7pPr marL="2971800" marR="0" lvl="6"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7pPr>
            <a:lvl8pPr marL="3429000" marR="0" lvl="7"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8pPr>
            <a:lvl9pPr marL="3886200" marR="0" lvl="8"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9pPr>
          </a:lstStyle>
          <a:p>
            <a:pPr marL="0" indent="0" algn="l">
              <a:spcAft>
                <a:spcPts val="500"/>
              </a:spcAft>
            </a:pPr>
            <a:r>
              <a:rPr lang="en-US" sz="2000" b="1" dirty="0" smtClean="0">
                <a:solidFill>
                  <a:schemeClr val="bg1"/>
                </a:solidFill>
                <a:latin typeface="Times New Roman" panose="02020603050405020304" pitchFamily="18" charset="0"/>
                <a:cs typeface="Times New Roman" panose="02020603050405020304" pitchFamily="18" charset="0"/>
              </a:rPr>
              <a:t>d)</a:t>
            </a:r>
            <a:r>
              <a:rPr lang="vi-VN" sz="2000" b="1" dirty="0" smtClean="0">
                <a:solidFill>
                  <a:schemeClr val="bg1"/>
                </a:solidFill>
                <a:latin typeface="Times New Roman" panose="02020603050405020304" pitchFamily="18" charset="0"/>
                <a:cs typeface="Times New Roman" panose="02020603050405020304" pitchFamily="18" charset="0"/>
              </a:rPr>
              <a:t> </a:t>
            </a:r>
            <a:r>
              <a:rPr lang="vi-VN" sz="2000" b="1" dirty="0">
                <a:solidFill>
                  <a:schemeClr val="bg1"/>
                </a:solidFill>
                <a:latin typeface="Times New Roman" panose="02020603050405020304" pitchFamily="18" charset="0"/>
                <a:cs typeface="Times New Roman" panose="02020603050405020304" pitchFamily="18" charset="0"/>
              </a:rPr>
              <a:t>Ân cần thăm hỏi khi anh chị em có vẻ mặt không vui. </a:t>
            </a:r>
          </a:p>
        </p:txBody>
      </p:sp>
      <p:sp>
        <p:nvSpPr>
          <p:cNvPr id="11" name="AutoShape 5"/>
          <p:cNvSpPr txBox="1">
            <a:spLocks noChangeArrowheads="1"/>
          </p:cNvSpPr>
          <p:nvPr/>
        </p:nvSpPr>
        <p:spPr bwMode="auto">
          <a:xfrm>
            <a:off x="224725" y="3793193"/>
            <a:ext cx="8610599" cy="607357"/>
          </a:xfrm>
          <a:prstGeom prst="wedgeRoundRectCallout">
            <a:avLst>
              <a:gd name="adj1" fmla="val 46092"/>
              <a:gd name="adj2" fmla="val 4436"/>
              <a:gd name="adj3" fmla="val 16667"/>
            </a:avLst>
          </a:prstGeom>
          <a:solidFill>
            <a:srgbClr val="FFCCCC"/>
          </a:solidFill>
          <a:ln w="9525">
            <a:solidFill>
              <a:srgbClr val="660066"/>
            </a:solidFill>
            <a:miter lim="800000"/>
            <a:headEnd/>
            <a:tailEnd/>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eaLnBrk="0" hangingPunct="0">
              <a:lnSpc>
                <a:spcPct val="100000"/>
              </a:lnSpc>
              <a:spcBef>
                <a:spcPts val="0"/>
              </a:spcBef>
              <a:spcAft>
                <a:spcPts val="0"/>
              </a:spcAft>
              <a:buClr>
                <a:schemeClr val="accent4"/>
              </a:buClr>
              <a:buSzPts val="1600"/>
              <a:buFont typeface="Titan One"/>
              <a:buNone/>
              <a:defRPr sz="1600" b="0" i="0" u="none" strike="noStrike" cap="none">
                <a:solidFill>
                  <a:schemeClr val="tx1"/>
                </a:solidFill>
                <a:latin typeface="Arial" panose="020B0604020202020204" pitchFamily="34" charset="0"/>
                <a:ea typeface="Titan One"/>
                <a:cs typeface="Titan One"/>
                <a:sym typeface="Titan One"/>
              </a:defRPr>
            </a:lvl1pPr>
            <a:lvl2pPr marL="742950" marR="0" lvl="1" indent="-285750" algn="ctr" rtl="0" eaLnBrk="0" hangingPunct="0">
              <a:lnSpc>
                <a:spcPct val="100000"/>
              </a:lnSpc>
              <a:spcBef>
                <a:spcPts val="0"/>
              </a:spcBef>
              <a:spcAft>
                <a:spcPts val="0"/>
              </a:spcAft>
              <a:buClr>
                <a:schemeClr val="accent4"/>
              </a:buClr>
              <a:buSzPts val="1600"/>
              <a:buFont typeface="Titan One"/>
              <a:buNone/>
              <a:defRPr sz="1600" b="0" i="0" u="none" strike="noStrike" cap="none">
                <a:solidFill>
                  <a:schemeClr val="tx1"/>
                </a:solidFill>
                <a:latin typeface="Arial" panose="020B0604020202020204" pitchFamily="34" charset="0"/>
                <a:ea typeface="Titan One"/>
                <a:cs typeface="Titan One"/>
                <a:sym typeface="Titan One"/>
              </a:defRPr>
            </a:lvl2pPr>
            <a:lvl3pPr marL="1143000" marR="0" lvl="2" indent="-228600" algn="ctr" rtl="0" eaLnBrk="0" hangingPunct="0">
              <a:lnSpc>
                <a:spcPct val="100000"/>
              </a:lnSpc>
              <a:spcBef>
                <a:spcPts val="0"/>
              </a:spcBef>
              <a:spcAft>
                <a:spcPts val="0"/>
              </a:spcAft>
              <a:buClr>
                <a:schemeClr val="accent4"/>
              </a:buClr>
              <a:buSzPts val="1600"/>
              <a:buFont typeface="Titan One"/>
              <a:buNone/>
              <a:defRPr sz="1600" b="0" i="0" u="none" strike="noStrike" cap="none">
                <a:solidFill>
                  <a:schemeClr val="tx1"/>
                </a:solidFill>
                <a:latin typeface="Arial" panose="020B0604020202020204" pitchFamily="34" charset="0"/>
                <a:ea typeface="Titan One"/>
                <a:cs typeface="Titan One"/>
                <a:sym typeface="Titan One"/>
              </a:defRPr>
            </a:lvl3pPr>
            <a:lvl4pPr marL="1600200" marR="0" lvl="3" indent="-228600" algn="ctr" rtl="0" eaLnBrk="0" hangingPunct="0">
              <a:lnSpc>
                <a:spcPct val="100000"/>
              </a:lnSpc>
              <a:spcBef>
                <a:spcPts val="0"/>
              </a:spcBef>
              <a:spcAft>
                <a:spcPts val="0"/>
              </a:spcAft>
              <a:buClr>
                <a:schemeClr val="accent4"/>
              </a:buClr>
              <a:buSzPts val="1600"/>
              <a:buFont typeface="Titan One"/>
              <a:buNone/>
              <a:defRPr sz="1600" b="0" i="0" u="none" strike="noStrike" cap="none">
                <a:solidFill>
                  <a:schemeClr val="tx1"/>
                </a:solidFill>
                <a:latin typeface="Arial" panose="020B0604020202020204" pitchFamily="34" charset="0"/>
                <a:ea typeface="Titan One"/>
                <a:cs typeface="Titan One"/>
                <a:sym typeface="Titan One"/>
              </a:defRPr>
            </a:lvl4pPr>
            <a:lvl5pPr marL="2057400" marR="0" lvl="4" indent="-228600" algn="ctr" rtl="0" eaLnBrk="0" hangingPunct="0">
              <a:lnSpc>
                <a:spcPct val="100000"/>
              </a:lnSpc>
              <a:spcBef>
                <a:spcPts val="0"/>
              </a:spcBef>
              <a:spcAft>
                <a:spcPts val="0"/>
              </a:spcAft>
              <a:buClr>
                <a:schemeClr val="accent4"/>
              </a:buClr>
              <a:buSzPts val="1600"/>
              <a:buFont typeface="Titan One"/>
              <a:buNone/>
              <a:defRPr sz="1600" b="0" i="0" u="none" strike="noStrike" cap="none">
                <a:solidFill>
                  <a:schemeClr val="tx1"/>
                </a:solidFill>
                <a:latin typeface="Arial" panose="020B0604020202020204" pitchFamily="34" charset="0"/>
                <a:ea typeface="Titan One"/>
                <a:cs typeface="Titan One"/>
                <a:sym typeface="Titan One"/>
              </a:defRPr>
            </a:lvl5pPr>
            <a:lvl6pPr marL="2514600" marR="0" lvl="5" indent="-228600" algn="ctr" rtl="0" eaLnBrk="0" fontAlgn="base" hangingPunct="0">
              <a:lnSpc>
                <a:spcPct val="100000"/>
              </a:lnSpc>
              <a:spcBef>
                <a:spcPct val="0"/>
              </a:spcBef>
              <a:spcAft>
                <a:spcPct val="0"/>
              </a:spcAft>
              <a:buClr>
                <a:schemeClr val="accent4"/>
              </a:buClr>
              <a:buSzPts val="1600"/>
              <a:buFont typeface="Titan One"/>
              <a:buNone/>
              <a:defRPr sz="1600" b="0" i="0" u="none" strike="noStrike" cap="none">
                <a:solidFill>
                  <a:schemeClr val="tx1"/>
                </a:solidFill>
                <a:latin typeface="Arial" panose="020B0604020202020204" pitchFamily="34" charset="0"/>
                <a:ea typeface="Titan One"/>
                <a:cs typeface="Titan One"/>
                <a:sym typeface="Titan One"/>
              </a:defRPr>
            </a:lvl6pPr>
            <a:lvl7pPr marL="2971800" marR="0" lvl="6" indent="-228600" algn="ctr" rtl="0" eaLnBrk="0" fontAlgn="base" hangingPunct="0">
              <a:lnSpc>
                <a:spcPct val="100000"/>
              </a:lnSpc>
              <a:spcBef>
                <a:spcPct val="0"/>
              </a:spcBef>
              <a:spcAft>
                <a:spcPct val="0"/>
              </a:spcAft>
              <a:buClr>
                <a:schemeClr val="accent4"/>
              </a:buClr>
              <a:buSzPts val="1600"/>
              <a:buFont typeface="Titan One"/>
              <a:buNone/>
              <a:defRPr sz="1600" b="0" i="0" u="none" strike="noStrike" cap="none">
                <a:solidFill>
                  <a:schemeClr val="tx1"/>
                </a:solidFill>
                <a:latin typeface="Arial" panose="020B0604020202020204" pitchFamily="34" charset="0"/>
                <a:ea typeface="Titan One"/>
                <a:cs typeface="Titan One"/>
                <a:sym typeface="Titan One"/>
              </a:defRPr>
            </a:lvl7pPr>
            <a:lvl8pPr marL="3429000" marR="0" lvl="7" indent="-228600" algn="ctr" rtl="0" eaLnBrk="0" fontAlgn="base" hangingPunct="0">
              <a:lnSpc>
                <a:spcPct val="100000"/>
              </a:lnSpc>
              <a:spcBef>
                <a:spcPct val="0"/>
              </a:spcBef>
              <a:spcAft>
                <a:spcPct val="0"/>
              </a:spcAft>
              <a:buClr>
                <a:schemeClr val="accent4"/>
              </a:buClr>
              <a:buSzPts val="1600"/>
              <a:buFont typeface="Titan One"/>
              <a:buNone/>
              <a:defRPr sz="1600" b="0" i="0" u="none" strike="noStrike" cap="none">
                <a:solidFill>
                  <a:schemeClr val="tx1"/>
                </a:solidFill>
                <a:latin typeface="Arial" panose="020B0604020202020204" pitchFamily="34" charset="0"/>
                <a:ea typeface="Titan One"/>
                <a:cs typeface="Titan One"/>
                <a:sym typeface="Titan One"/>
              </a:defRPr>
            </a:lvl8pPr>
            <a:lvl9pPr marL="3886200" marR="0" lvl="8" indent="-228600" algn="ctr" rtl="0" eaLnBrk="0" fontAlgn="base" hangingPunct="0">
              <a:lnSpc>
                <a:spcPct val="100000"/>
              </a:lnSpc>
              <a:spcBef>
                <a:spcPct val="0"/>
              </a:spcBef>
              <a:spcAft>
                <a:spcPct val="0"/>
              </a:spcAft>
              <a:buClr>
                <a:schemeClr val="accent4"/>
              </a:buClr>
              <a:buSzPts val="1600"/>
              <a:buFont typeface="Titan One"/>
              <a:buNone/>
              <a:defRPr sz="1600" b="0" i="0" u="none" strike="noStrike" cap="none">
                <a:solidFill>
                  <a:schemeClr val="tx1"/>
                </a:solidFill>
                <a:latin typeface="Arial" panose="020B0604020202020204" pitchFamily="34" charset="0"/>
                <a:ea typeface="Titan One"/>
                <a:cs typeface="Titan One"/>
                <a:sym typeface="Titan One"/>
              </a:defRPr>
            </a:lvl9pPr>
          </a:lstStyle>
          <a:p>
            <a:pPr algn="l">
              <a:spcAft>
                <a:spcPts val="500"/>
              </a:spcAft>
            </a:pPr>
            <a:r>
              <a:rPr lang="vi-VN" sz="2000" b="1" dirty="0">
                <a:latin typeface="Times New Roman" panose="02020603050405020304" pitchFamily="18" charset="0"/>
                <a:cs typeface="Times New Roman" panose="02020603050405020304" pitchFamily="18" charset="0"/>
              </a:rPr>
              <a:t>e) Vui vẻ chúc mừng anh chị em nhân ngày lễ, ngày Tết, ngày sinh nhật.</a:t>
            </a:r>
          </a:p>
        </p:txBody>
      </p:sp>
    </p:spTree>
    <p:extLst>
      <p:ext uri="{BB962C8B-B14F-4D97-AF65-F5344CB8AC3E}">
        <p14:creationId xmlns:p14="http://schemas.microsoft.com/office/powerpoint/2010/main" val="130426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bg/>
                                          </p:spTgt>
                                        </p:tgtEl>
                                        <p:attrNameLst>
                                          <p:attrName>style.visibility</p:attrName>
                                        </p:attrNameLst>
                                      </p:cBhvr>
                                      <p:to>
                                        <p:strVal val="visible"/>
                                      </p:to>
                                    </p:set>
                                    <p:animEffect transition="in" filter="fade">
                                      <p:cBhvr>
                                        <p:cTn id="13" dur="1000"/>
                                        <p:tgtEl>
                                          <p:spTgt spid="8">
                                            <p:bg/>
                                          </p:spTgt>
                                        </p:tgtEl>
                                      </p:cBhvr>
                                    </p:animEffect>
                                    <p:anim calcmode="lin" valueType="num">
                                      <p:cBhvr>
                                        <p:cTn id="14" dur="1000" fill="hold"/>
                                        <p:tgtEl>
                                          <p:spTgt spid="8">
                                            <p:bg/>
                                          </p:spTgt>
                                        </p:tgtEl>
                                        <p:attrNameLst>
                                          <p:attrName>ppt_x</p:attrName>
                                        </p:attrNameLst>
                                      </p:cBhvr>
                                      <p:tavLst>
                                        <p:tav tm="0">
                                          <p:val>
                                            <p:strVal val="#ppt_x"/>
                                          </p:val>
                                        </p:tav>
                                        <p:tav tm="100000">
                                          <p:val>
                                            <p:strVal val="#ppt_x"/>
                                          </p:val>
                                        </p:tav>
                                      </p:tavLst>
                                    </p:anim>
                                    <p:anim calcmode="lin" valueType="num">
                                      <p:cBhvr>
                                        <p:cTn id="15" dur="1000" fill="hold"/>
                                        <p:tgtEl>
                                          <p:spTgt spid="8">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1000"/>
                                        <p:tgtEl>
                                          <p:spTgt spid="8">
                                            <p:txEl>
                                              <p:pRg st="0" end="0"/>
                                            </p:txEl>
                                          </p:spTgt>
                                        </p:tgtEl>
                                      </p:cBhvr>
                                    </p:animEffect>
                                    <p:anim calcmode="lin" valueType="num">
                                      <p:cBhvr>
                                        <p:cTn id="21"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bg/>
                                          </p:spTgt>
                                        </p:tgtEl>
                                        <p:attrNameLst>
                                          <p:attrName>style.visibility</p:attrName>
                                        </p:attrNameLst>
                                      </p:cBhvr>
                                      <p:to>
                                        <p:strVal val="visible"/>
                                      </p:to>
                                    </p:set>
                                    <p:animEffect transition="in" filter="fade">
                                      <p:cBhvr>
                                        <p:cTn id="33" dur="1000"/>
                                        <p:tgtEl>
                                          <p:spTgt spid="10">
                                            <p:bg/>
                                          </p:spTgt>
                                        </p:tgtEl>
                                      </p:cBhvr>
                                    </p:animEffect>
                                    <p:anim calcmode="lin" valueType="num">
                                      <p:cBhvr>
                                        <p:cTn id="34" dur="1000" fill="hold"/>
                                        <p:tgtEl>
                                          <p:spTgt spid="10">
                                            <p:bg/>
                                          </p:spTgt>
                                        </p:tgtEl>
                                        <p:attrNameLst>
                                          <p:attrName>ppt_x</p:attrName>
                                        </p:attrNameLst>
                                      </p:cBhvr>
                                      <p:tavLst>
                                        <p:tav tm="0">
                                          <p:val>
                                            <p:strVal val="#ppt_x"/>
                                          </p:val>
                                        </p:tav>
                                        <p:tav tm="100000">
                                          <p:val>
                                            <p:strVal val="#ppt_x"/>
                                          </p:val>
                                        </p:tav>
                                      </p:tavLst>
                                    </p:anim>
                                    <p:anim calcmode="lin" valueType="num">
                                      <p:cBhvr>
                                        <p:cTn id="35" dur="1000" fill="hold"/>
                                        <p:tgtEl>
                                          <p:spTgt spid="10">
                                            <p:bg/>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xEl>
                                              <p:pRg st="0" end="0"/>
                                            </p:txEl>
                                          </p:spTgt>
                                        </p:tgtEl>
                                        <p:attrNameLst>
                                          <p:attrName>style.visibility</p:attrName>
                                        </p:attrNameLst>
                                      </p:cBhvr>
                                      <p:to>
                                        <p:strVal val="visible"/>
                                      </p:to>
                                    </p:set>
                                    <p:animEffect transition="in" filter="fade">
                                      <p:cBhvr>
                                        <p:cTn id="40" dur="1000"/>
                                        <p:tgtEl>
                                          <p:spTgt spid="10">
                                            <p:txEl>
                                              <p:pRg st="0" end="0"/>
                                            </p:txEl>
                                          </p:spTgt>
                                        </p:tgtEl>
                                      </p:cBhvr>
                                    </p:animEffect>
                                    <p:anim calcmode="lin" valueType="num">
                                      <p:cBhvr>
                                        <p:cTn id="41"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build="p" animBg="1"/>
      <p:bldP spid="9" grpId="0" animBg="1"/>
      <p:bldP spid="10" grpId="0" build="p"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a:spLocks noGrp="1" noChangeArrowheads="1"/>
          </p:cNvSpPr>
          <p:nvPr>
            <p:ph type="title"/>
          </p:nvPr>
        </p:nvSpPr>
        <p:spPr bwMode="auto">
          <a:xfrm>
            <a:off x="0" y="971550"/>
            <a:ext cx="4343400" cy="3352800"/>
          </a:xfrm>
          <a:prstGeom prst="wedgeRoundRectCallout">
            <a:avLst>
              <a:gd name="adj1" fmla="val 59867"/>
              <a:gd name="adj2" fmla="val 7255"/>
              <a:gd name="adj3" fmla="val 16667"/>
            </a:avLst>
          </a:prstGeom>
          <a:solidFill>
            <a:schemeClr val="accent1">
              <a:lumMod val="60000"/>
              <a:lumOff val="40000"/>
            </a:schemeClr>
          </a:solidFill>
          <a:ln w="9525">
            <a:solidFill>
              <a:srgbClr val="660066"/>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07000"/>
              </a:lnSpc>
            </a:pPr>
            <a:r>
              <a:rPr lang="en-US" sz="4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4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trò</a:t>
            </a:r>
            <a:r>
              <a:rPr lang="en-US" sz="4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sz="4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4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anh</a:t>
            </a:r>
            <a:r>
              <a:rPr lang="en-US" sz="4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chị</a:t>
            </a:r>
            <a:r>
              <a:rPr lang="en-US" sz="4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4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4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4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4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phải</a:t>
            </a:r>
            <a:r>
              <a:rPr lang="en-US" sz="4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có </a:t>
            </a:r>
            <a:r>
              <a:rPr lang="en-US" sz="40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4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4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4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4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4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Subtitle 2"/>
          <p:cNvSpPr>
            <a:spLocks noGrp="1"/>
          </p:cNvSpPr>
          <p:nvPr>
            <p:ph type="subTitle" idx="1"/>
          </p:nvPr>
        </p:nvSpPr>
        <p:spPr/>
        <p:txBody>
          <a:bodyPr/>
          <a:lstStyle/>
          <a:p>
            <a:endParaRPr lang="en-US"/>
          </a:p>
        </p:txBody>
      </p:sp>
      <p:sp>
        <p:nvSpPr>
          <p:cNvPr id="6" name="AutoShape 11"/>
          <p:cNvSpPr txBox="1">
            <a:spLocks noChangeArrowheads="1"/>
          </p:cNvSpPr>
          <p:nvPr/>
        </p:nvSpPr>
        <p:spPr bwMode="auto">
          <a:xfrm>
            <a:off x="4907844" y="895350"/>
            <a:ext cx="4159956" cy="3352800"/>
          </a:xfrm>
          <a:prstGeom prst="wedgeRoundRectCallout">
            <a:avLst>
              <a:gd name="adj1" fmla="val -63429"/>
              <a:gd name="adj2" fmla="val -3389"/>
              <a:gd name="adj3" fmla="val 16667"/>
            </a:avLst>
          </a:prstGeom>
          <a:solidFill>
            <a:schemeClr val="accent1">
              <a:lumMod val="60000"/>
              <a:lumOff val="40000"/>
            </a:schemeClr>
          </a:solidFill>
          <a:ln w="9525">
            <a:solidFill>
              <a:srgbClr val="660066"/>
            </a:solidFill>
            <a:miter lim="800000"/>
            <a:headEnd/>
            <a:tailEnd/>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1pPr>
            <a:lvl2pPr marL="742950" marR="0" lvl="1" indent="-28575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2pPr>
            <a:lvl3pPr marL="1143000" marR="0" lvl="2"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3pPr>
            <a:lvl4pPr marL="1600200" marR="0" lvl="3"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4pPr>
            <a:lvl5pPr marL="2057400" marR="0" lvl="4"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5pPr>
            <a:lvl6pPr marL="2514600" marR="0" lvl="5"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6pPr>
            <a:lvl7pPr marL="2971800" marR="0" lvl="6"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7pPr>
            <a:lvl8pPr marL="3429000" marR="0" lvl="7"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8pPr>
            <a:lvl9pPr marL="3886200" marR="0" lvl="8"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9pPr>
          </a:lstStyle>
          <a:p>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trò</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chuyện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cùng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anh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chị</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em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đình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em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phải</a:t>
            </a:r>
            <a:r>
              <a:rPr lang="en-US" sz="3600" b="1" dirty="0">
                <a:latin typeface="Times New Roman" panose="02020603050405020304" pitchFamily="18" charset="0"/>
                <a:cs typeface="Times New Roman" panose="02020603050405020304" pitchFamily="18" charset="0"/>
              </a:rPr>
              <a:t> có </a:t>
            </a:r>
            <a:r>
              <a:rPr lang="en-US" sz="3600" b="1" dirty="0" err="1">
                <a:latin typeface="Times New Roman" panose="02020603050405020304" pitchFamily="18" charset="0"/>
                <a:cs typeface="Times New Roman" panose="02020603050405020304" pitchFamily="18" charset="0"/>
              </a:rPr>
              <a:t>thái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độ</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hoà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nhã</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mật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vui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vẻ</a:t>
            </a:r>
            <a:r>
              <a:rPr lang="en-US" sz="3600" b="1" dirty="0">
                <a:latin typeface="Times New Roman" panose="02020603050405020304" pitchFamily="18" charset="0"/>
                <a:cs typeface="Times New Roman" panose="02020603050405020304" pitchFamily="18" charset="0"/>
              </a:rPr>
              <a:t>.</a:t>
            </a:r>
          </a:p>
        </p:txBody>
      </p:sp>
      <p:graphicFrame>
        <p:nvGraphicFramePr>
          <p:cNvPr id="2" name="Table 1"/>
          <p:cNvGraphicFramePr>
            <a:graphicFrameLocks noGrp="1"/>
          </p:cNvGraphicFramePr>
          <p:nvPr>
            <p:extLst>
              <p:ext uri="{D42A27DB-BD31-4B8C-83A1-F6EECF244321}">
                <p14:modId xmlns:p14="http://schemas.microsoft.com/office/powerpoint/2010/main" val="1848807332"/>
              </p:ext>
            </p:extLst>
          </p:nvPr>
        </p:nvGraphicFramePr>
        <p:xfrm>
          <a:off x="1066800" y="1"/>
          <a:ext cx="2438400" cy="742950"/>
        </p:xfrm>
        <a:graphic>
          <a:graphicData uri="http://schemas.openxmlformats.org/drawingml/2006/table">
            <a:tbl>
              <a:tblPr firstRow="1" bandRow="1">
                <a:tableStyleId>{0E2BBCB5-BD09-4C96-A0CF-64DBD066E710}</a:tableStyleId>
              </a:tblPr>
              <a:tblGrid>
                <a:gridCol w="2438400">
                  <a:extLst>
                    <a:ext uri="{9D8B030D-6E8A-4147-A177-3AD203B41FA5}">
                      <a16:colId xmlns:a16="http://schemas.microsoft.com/office/drawing/2014/main" val="416733563"/>
                    </a:ext>
                  </a:extLst>
                </a:gridCol>
              </a:tblGrid>
              <a:tr h="742950">
                <a:tc>
                  <a:txBody>
                    <a:bodyPr/>
                    <a:lstStyle/>
                    <a:p>
                      <a:r>
                        <a:rPr lang="vi-VN" sz="3200" b="1" smtClean="0">
                          <a:latin typeface="ETIME"/>
                        </a:rPr>
                        <a:t>KẾT</a:t>
                      </a:r>
                      <a:r>
                        <a:rPr lang="vi-VN" sz="3200" b="1" baseline="0" smtClean="0">
                          <a:latin typeface="ETIME"/>
                        </a:rPr>
                        <a:t> LUẬN:</a:t>
                      </a:r>
                      <a:endParaRPr lang="en-US" sz="3200" b="1">
                        <a:latin typeface="ETIME"/>
                      </a:endParaRPr>
                    </a:p>
                  </a:txBody>
                  <a:tcPr/>
                </a:tc>
                <a:extLst>
                  <a:ext uri="{0D108BD9-81ED-4DB2-BD59-A6C34878D82A}">
                    <a16:rowId xmlns:a16="http://schemas.microsoft.com/office/drawing/2014/main" val="1006081024"/>
                  </a:ext>
                </a:extLst>
              </a:tr>
            </a:tbl>
          </a:graphicData>
        </a:graphic>
      </p:graphicFrame>
    </p:spTree>
    <p:extLst>
      <p:ext uri="{BB962C8B-B14F-4D97-AF65-F5344CB8AC3E}">
        <p14:creationId xmlns:p14="http://schemas.microsoft.com/office/powerpoint/2010/main" val="254921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Effect transition="in" filter="fade">
                                      <p:cBhvr>
                                        <p:cTn id="13" dur="1000"/>
                                        <p:tgtEl>
                                          <p:spTgt spid="6">
                                            <p:bg/>
                                          </p:spTgt>
                                        </p:tgtEl>
                                      </p:cBhvr>
                                    </p:animEffect>
                                    <p:anim calcmode="lin" valueType="num">
                                      <p:cBhvr>
                                        <p:cTn id="14" dur="1000" fill="hold"/>
                                        <p:tgtEl>
                                          <p:spTgt spid="6">
                                            <p:bg/>
                                          </p:spTgt>
                                        </p:tgtEl>
                                        <p:attrNameLst>
                                          <p:attrName>ppt_x</p:attrName>
                                        </p:attrNameLst>
                                      </p:cBhvr>
                                      <p:tavLst>
                                        <p:tav tm="0">
                                          <p:val>
                                            <p:strVal val="#ppt_x"/>
                                          </p:val>
                                        </p:tav>
                                        <p:tav tm="100000">
                                          <p:val>
                                            <p:strVal val="#ppt_x"/>
                                          </p:val>
                                        </p:tav>
                                      </p:tavLst>
                                    </p:anim>
                                    <p:anim calcmode="lin" valueType="num">
                                      <p:cBhvr>
                                        <p:cTn id="15"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1000"/>
                                        <p:tgtEl>
                                          <p:spTgt spid="6">
                                            <p:txEl>
                                              <p:pRg st="0" end="0"/>
                                            </p:txEl>
                                          </p:spTgt>
                                        </p:tgtEl>
                                      </p:cBhvr>
                                    </p:animEffect>
                                    <p:anim calcmode="lin" valueType="num">
                                      <p:cBhvr>
                                        <p:cTn id="2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133350"/>
            <a:ext cx="8686800" cy="830997"/>
          </a:xfrm>
          <a:prstGeom prst="rect">
            <a:avLst/>
          </a:prstGeom>
        </p:spPr>
        <p:txBody>
          <a:bodyPr wrap="square">
            <a:spAutoFit/>
          </a:bodyPr>
          <a:lstStyle/>
          <a:p>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B</a:t>
            </a:r>
            <a:r>
              <a:rPr lang="vi-VN" sz="2400" b="1" dirty="0">
                <a:solidFill>
                  <a:schemeClr val="accent1">
                    <a:lumMod val="75000"/>
                  </a:schemeClr>
                </a:solidFill>
                <a:latin typeface="Times New Roman" panose="02020603050405020304" pitchFamily="18" charset="0"/>
                <a:cs typeface="Times New Roman" panose="02020603050405020304" pitchFamily="18" charset="0"/>
              </a:rPr>
              <a:t>ài tập</a:t>
            </a:r>
            <a:r>
              <a:rPr 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vi-VN" sz="2400" b="1" dirty="0" smtClean="0">
                <a:solidFill>
                  <a:schemeClr val="accent1">
                    <a:lumMod val="75000"/>
                  </a:schemeClr>
                </a:solidFill>
                <a:latin typeface="Times New Roman" panose="02020603050405020304" pitchFamily="18" charset="0"/>
                <a:cs typeface="Times New Roman" panose="02020603050405020304" pitchFamily="18" charset="0"/>
              </a:rPr>
              <a:t>2</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a:t>
            </a:r>
            <a:r>
              <a:rPr lang="vi-VN" sz="2400" b="1" dirty="0">
                <a:solidFill>
                  <a:schemeClr val="accent1">
                    <a:lumMod val="75000"/>
                  </a:schemeClr>
                </a:solidFill>
                <a:latin typeface="Times New Roman" panose="02020603050405020304" pitchFamily="18" charset="0"/>
                <a:cs typeface="Times New Roman" panose="02020603050405020304" pitchFamily="18" charset="0"/>
              </a:rPr>
              <a:t>Nêu nhận xét về cách ứng xử của các bạn trong từng trường hợp sau</a:t>
            </a:r>
            <a:r>
              <a:rPr lang="vi-VN" sz="2400" b="1" dirty="0" smtClean="0">
                <a:solidFill>
                  <a:schemeClr val="accent1">
                    <a:lumMod val="75000"/>
                  </a:schemeClr>
                </a:solidFill>
                <a:latin typeface="Times New Roman" panose="02020603050405020304" pitchFamily="18" charset="0"/>
                <a:cs typeface="Times New Roman" panose="02020603050405020304" pitchFamily="18" charset="0"/>
              </a:rPr>
              <a:t>:</a:t>
            </a:r>
            <a:endParaRPr lang="en-US" sz="24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AutoShape 5"/>
          <p:cNvSpPr>
            <a:spLocks noGrp="1" noChangeArrowheads="1"/>
          </p:cNvSpPr>
          <p:nvPr>
            <p:ph type="title"/>
          </p:nvPr>
        </p:nvSpPr>
        <p:spPr bwMode="auto">
          <a:xfrm>
            <a:off x="76200" y="1352550"/>
            <a:ext cx="8763000" cy="990600"/>
          </a:xfrm>
          <a:prstGeom prst="wedgeRoundRectCallout">
            <a:avLst>
              <a:gd name="adj1" fmla="val 46092"/>
              <a:gd name="adj2" fmla="val -11425"/>
              <a:gd name="adj3" fmla="val 16667"/>
            </a:avLst>
          </a:prstGeom>
          <a:solidFill>
            <a:schemeClr val="accent1">
              <a:lumMod val="40000"/>
              <a:lumOff val="60000"/>
            </a:schemeClr>
          </a:solidFill>
          <a:ln w="9525">
            <a:solidFill>
              <a:srgbClr val="660066"/>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vi-VN" sz="2000" b="1" dirty="0" smtClean="0">
                <a:latin typeface="Times New Roman" panose="02020603050405020304" pitchFamily="18" charset="0"/>
                <a:cs typeface="Times New Roman" panose="02020603050405020304" pitchFamily="18" charset="0"/>
              </a:rPr>
              <a:t>a</a:t>
            </a:r>
            <a:r>
              <a:rPr lang="vi-VN" sz="2000" b="1" dirty="0">
                <a:latin typeface="Times New Roman" panose="02020603050405020304" pitchFamily="18" charset="0"/>
                <a:cs typeface="Times New Roman" panose="02020603050405020304" pitchFamily="18" charset="0"/>
              </a:rPr>
              <a:t>) Em của Hoàng nghịch sách vở và đồ dùng học tập của </a:t>
            </a:r>
            <a:r>
              <a:rPr lang="vi-VN" sz="2000" b="1" dirty="0" smtClean="0">
                <a:latin typeface="Times New Roman" panose="02020603050405020304" pitchFamily="18" charset="0"/>
                <a:cs typeface="Times New Roman" panose="02020603050405020304" pitchFamily="18" charset="0"/>
              </a:rPr>
              <a:t>Hoàng. </a:t>
            </a:r>
            <a:r>
              <a:rPr lang="vi-VN" sz="2000" b="1" dirty="0">
                <a:latin typeface="Times New Roman" panose="02020603050405020304" pitchFamily="18" charset="0"/>
                <a:cs typeface="Times New Roman" panose="02020603050405020304" pitchFamily="18" charset="0"/>
              </a:rPr>
              <a:t>Hoàng cáu kỉnh nói:“Hư quá đi mất ! Ra chỗ khác mà nghịch </a:t>
            </a:r>
            <a:r>
              <a:rPr lang="vi-VN" sz="2000" b="1" dirty="0" smtClean="0">
                <a:latin typeface="Times New Roman" panose="02020603050405020304" pitchFamily="18" charset="0"/>
                <a:cs typeface="Times New Roman" panose="02020603050405020304" pitchFamily="18" charset="0"/>
              </a:rPr>
              <a:t>!”</a:t>
            </a:r>
            <a:r>
              <a:rPr lang="vi-VN" sz="2000" b="1" dirty="0">
                <a:latin typeface="Times New Roman" panose="02020603050405020304" pitchFamily="18" charset="0"/>
                <a:cs typeface="Times New Roman" panose="02020603050405020304" pitchFamily="18" charset="0"/>
              </a:rPr>
              <a:t/>
            </a:r>
            <a:br>
              <a:rPr lang="vi-VN" sz="2000" b="1" dirty="0">
                <a:latin typeface="Times New Roman" panose="02020603050405020304" pitchFamily="18" charset="0"/>
                <a:cs typeface="Times New Roman" panose="02020603050405020304" pitchFamily="18" charset="0"/>
              </a:rPr>
            </a:br>
            <a:endParaRPr lang="en-US" sz="2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utoShape 11"/>
          <p:cNvSpPr txBox="1">
            <a:spLocks noChangeArrowheads="1"/>
          </p:cNvSpPr>
          <p:nvPr/>
        </p:nvSpPr>
        <p:spPr bwMode="auto">
          <a:xfrm>
            <a:off x="76200" y="2495550"/>
            <a:ext cx="8763000" cy="1065907"/>
          </a:xfrm>
          <a:prstGeom prst="wedgeRoundRectCallout">
            <a:avLst>
              <a:gd name="adj1" fmla="val -42262"/>
              <a:gd name="adj2" fmla="val -9450"/>
              <a:gd name="adj3" fmla="val 16667"/>
            </a:avLst>
          </a:prstGeom>
          <a:solidFill>
            <a:schemeClr val="accent1">
              <a:lumMod val="60000"/>
              <a:lumOff val="40000"/>
            </a:schemeClr>
          </a:solidFill>
          <a:ln w="9525">
            <a:solidFill>
              <a:srgbClr val="660066"/>
            </a:solidFill>
            <a:miter lim="800000"/>
            <a:headEnd/>
            <a:tailEnd/>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1pPr>
            <a:lvl2pPr marL="742950" marR="0" lvl="1" indent="-28575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2pPr>
            <a:lvl3pPr marL="1143000" marR="0" lvl="2"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3pPr>
            <a:lvl4pPr marL="1600200" marR="0" lvl="3"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4pPr>
            <a:lvl5pPr marL="2057400" marR="0" lvl="4"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5pPr>
            <a:lvl6pPr marL="2514600" marR="0" lvl="5"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6pPr>
            <a:lvl7pPr marL="2971800" marR="0" lvl="6"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7pPr>
            <a:lvl8pPr marL="3429000" marR="0" lvl="7"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8pPr>
            <a:lvl9pPr marL="3886200" marR="0" lvl="8"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9pPr>
          </a:lstStyle>
          <a:p>
            <a:pPr algn="l"/>
            <a:endParaRPr lang="vi-VN" sz="2000" dirty="0">
              <a:latin typeface="Times New Roman" panose="02020603050405020304" pitchFamily="18" charset="0"/>
              <a:cs typeface="Times New Roman" panose="02020603050405020304" pitchFamily="18" charset="0"/>
            </a:endParaRPr>
          </a:p>
          <a:p>
            <a:pPr algn="l"/>
            <a:endParaRPr lang="en-US" sz="2000" dirty="0" smtClean="0">
              <a:latin typeface="Times New Roman" panose="02020603050405020304" pitchFamily="18" charset="0"/>
              <a:cs typeface="Times New Roman" panose="02020603050405020304" pitchFamily="18" charset="0"/>
            </a:endParaRPr>
          </a:p>
          <a:p>
            <a:pPr algn="l"/>
            <a:r>
              <a:rPr lang="vi-VN" sz="2000" b="1" dirty="0" smtClean="0">
                <a:solidFill>
                  <a:schemeClr val="bg1"/>
                </a:solidFill>
                <a:latin typeface="Times New Roman" panose="02020603050405020304" pitchFamily="18" charset="0"/>
                <a:cs typeface="Times New Roman" panose="02020603050405020304" pitchFamily="18" charset="0"/>
              </a:rPr>
              <a:t>b</a:t>
            </a:r>
            <a:r>
              <a:rPr lang="vi-VN" sz="2000" b="1" dirty="0">
                <a:solidFill>
                  <a:schemeClr val="bg1"/>
                </a:solidFill>
                <a:latin typeface="Times New Roman" panose="02020603050405020304" pitchFamily="18" charset="0"/>
                <a:cs typeface="Times New Roman" panose="02020603050405020304" pitchFamily="18" charset="0"/>
              </a:rPr>
              <a:t>) Chị của Hằng có một quyển truyện rất hay. Hằng muốn mượn quyển truyện đó đọc, Hằng nói với chị: “Chị ơi ! Khi nào chị đọc xong, chị cho em mượn nhé !”.</a:t>
            </a:r>
          </a:p>
          <a:p>
            <a:r>
              <a:rPr lang="vi-VN" sz="2000" b="1" dirty="0">
                <a:solidFill>
                  <a:schemeClr val="bg1"/>
                </a:solidFill>
                <a:latin typeface="Times New Roman" panose="02020603050405020304" pitchFamily="18" charset="0"/>
                <a:cs typeface="Times New Roman" panose="02020603050405020304" pitchFamily="18" charset="0"/>
              </a:rPr>
              <a:t/>
            </a:r>
            <a:br>
              <a:rPr lang="vi-VN" sz="2000" b="1" dirty="0">
                <a:solidFill>
                  <a:schemeClr val="bg1"/>
                </a:solidFill>
                <a:latin typeface="Times New Roman" panose="02020603050405020304" pitchFamily="18" charset="0"/>
                <a:cs typeface="Times New Roman" panose="02020603050405020304" pitchFamily="18" charset="0"/>
              </a:rPr>
            </a:br>
            <a:endParaRPr lang="en-US"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117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bg/>
                                          </p:spTgt>
                                        </p:tgtEl>
                                        <p:attrNameLst>
                                          <p:attrName>style.visibility</p:attrName>
                                        </p:attrNameLst>
                                      </p:cBhvr>
                                      <p:to>
                                        <p:strVal val="visible"/>
                                      </p:to>
                                    </p:set>
                                    <p:animEffect transition="in" filter="fade">
                                      <p:cBhvr>
                                        <p:cTn id="13" dur="1000"/>
                                        <p:tgtEl>
                                          <p:spTgt spid="8">
                                            <p:bg/>
                                          </p:spTgt>
                                        </p:tgtEl>
                                      </p:cBhvr>
                                    </p:animEffect>
                                    <p:anim calcmode="lin" valueType="num">
                                      <p:cBhvr>
                                        <p:cTn id="14" dur="1000" fill="hold"/>
                                        <p:tgtEl>
                                          <p:spTgt spid="8">
                                            <p:bg/>
                                          </p:spTgt>
                                        </p:tgtEl>
                                        <p:attrNameLst>
                                          <p:attrName>ppt_x</p:attrName>
                                        </p:attrNameLst>
                                      </p:cBhvr>
                                      <p:tavLst>
                                        <p:tav tm="0">
                                          <p:val>
                                            <p:strVal val="#ppt_x"/>
                                          </p:val>
                                        </p:tav>
                                        <p:tav tm="100000">
                                          <p:val>
                                            <p:strVal val="#ppt_x"/>
                                          </p:val>
                                        </p:tav>
                                      </p:tavLst>
                                    </p:anim>
                                    <p:anim calcmode="lin" valueType="num">
                                      <p:cBhvr>
                                        <p:cTn id="15" dur="1000" fill="hold"/>
                                        <p:tgtEl>
                                          <p:spTgt spid="8">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1000"/>
                                        <p:tgtEl>
                                          <p:spTgt spid="8">
                                            <p:txEl>
                                              <p:pRg st="3" end="3"/>
                                            </p:txEl>
                                          </p:spTgt>
                                        </p:tgtEl>
                                      </p:cBhvr>
                                    </p:animEffect>
                                    <p:anim calcmode="lin" valueType="num">
                                      <p:cBhvr>
                                        <p:cTn id="28"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a:spLocks noGrp="1" noChangeArrowheads="1"/>
          </p:cNvSpPr>
          <p:nvPr>
            <p:ph type="title"/>
          </p:nvPr>
        </p:nvSpPr>
        <p:spPr bwMode="auto">
          <a:xfrm>
            <a:off x="228600" y="241618"/>
            <a:ext cx="4343400" cy="2133600"/>
          </a:xfrm>
          <a:prstGeom prst="wedgeRoundRectCallout">
            <a:avLst>
              <a:gd name="adj1" fmla="val 58827"/>
              <a:gd name="adj2" fmla="val 56990"/>
              <a:gd name="adj3" fmla="val 16667"/>
            </a:avLst>
          </a:prstGeom>
          <a:solidFill>
            <a:schemeClr val="accent1">
              <a:lumMod val="40000"/>
              <a:lumOff val="60000"/>
            </a:schemeClr>
          </a:solidFill>
          <a:ln w="9525">
            <a:solidFill>
              <a:srgbClr val="660066"/>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en-US" sz="2400" b="1" dirty="0">
                <a:latin typeface="Times New Roman" panose="02020603050405020304" pitchFamily="18" charset="0"/>
                <a:cs typeface="Times New Roman" panose="02020603050405020304" pitchFamily="18" charset="0"/>
              </a:rPr>
              <a:t>+ Qua </a:t>
            </a:r>
            <a:r>
              <a:rPr lang="en-US" sz="2400" b="1" dirty="0" err="1">
                <a:latin typeface="Times New Roman" panose="02020603050405020304" pitchFamily="18" charset="0"/>
                <a:cs typeface="Times New Roman" panose="02020603050405020304" pitchFamily="18" charset="0"/>
              </a:rPr>
              <a:t>các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cách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ứng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xư</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rút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t>
            </a:r>
            <a:r>
              <a:rPr lang="en-US" sz="2400" b="1" dirty="0">
                <a:latin typeface="Times New Roman" panose="02020603050405020304" pitchFamily="18" charset="0"/>
                <a:cs typeface="Times New Roman" panose="02020603050405020304" pitchFamily="18" charset="0"/>
              </a:rPr>
              <a:t>̀?</a:t>
            </a:r>
          </a:p>
        </p:txBody>
      </p:sp>
      <p:sp>
        <p:nvSpPr>
          <p:cNvPr id="6" name="AutoShape 11"/>
          <p:cNvSpPr txBox="1">
            <a:spLocks noChangeArrowheads="1"/>
          </p:cNvSpPr>
          <p:nvPr/>
        </p:nvSpPr>
        <p:spPr bwMode="auto">
          <a:xfrm>
            <a:off x="4984044" y="1200150"/>
            <a:ext cx="4159956" cy="2590800"/>
          </a:xfrm>
          <a:prstGeom prst="wedgeRoundRectCallout">
            <a:avLst>
              <a:gd name="adj1" fmla="val -59358"/>
              <a:gd name="adj2" fmla="val -47833"/>
              <a:gd name="adj3" fmla="val 16667"/>
            </a:avLst>
          </a:prstGeom>
          <a:solidFill>
            <a:schemeClr val="accent1">
              <a:lumMod val="40000"/>
              <a:lumOff val="60000"/>
            </a:schemeClr>
          </a:solidFill>
          <a:ln w="9525">
            <a:solidFill>
              <a:srgbClr val="660066"/>
            </a:solidFill>
            <a:miter lim="800000"/>
            <a:headEnd/>
            <a:tailEnd/>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1pPr>
            <a:lvl2pPr marL="742950" marR="0" lvl="1" indent="-28575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2pPr>
            <a:lvl3pPr marL="1143000" marR="0" lvl="2"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3pPr>
            <a:lvl4pPr marL="1600200" marR="0" lvl="3"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4pPr>
            <a:lvl5pPr marL="2057400" marR="0" lvl="4"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5pPr>
            <a:lvl6pPr marL="2514600" marR="0" lvl="5"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6pPr>
            <a:lvl7pPr marL="2971800" marR="0" lvl="6"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7pPr>
            <a:lvl8pPr marL="3429000" marR="0" lvl="7"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8pPr>
            <a:lvl9pPr marL="3886200" marR="0" lvl="8"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9pPr>
          </a:lstStyle>
          <a:p>
            <a:pPr algn="l"/>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phiền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bận</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0075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Effect transition="in" filter="fade">
                                      <p:cBhvr>
                                        <p:cTn id="13" dur="1000"/>
                                        <p:tgtEl>
                                          <p:spTgt spid="6">
                                            <p:bg/>
                                          </p:spTgt>
                                        </p:tgtEl>
                                      </p:cBhvr>
                                    </p:animEffect>
                                    <p:anim calcmode="lin" valueType="num">
                                      <p:cBhvr>
                                        <p:cTn id="14" dur="1000" fill="hold"/>
                                        <p:tgtEl>
                                          <p:spTgt spid="6">
                                            <p:bg/>
                                          </p:spTgt>
                                        </p:tgtEl>
                                        <p:attrNameLst>
                                          <p:attrName>ppt_x</p:attrName>
                                        </p:attrNameLst>
                                      </p:cBhvr>
                                      <p:tavLst>
                                        <p:tav tm="0">
                                          <p:val>
                                            <p:strVal val="#ppt_x"/>
                                          </p:val>
                                        </p:tav>
                                        <p:tav tm="100000">
                                          <p:val>
                                            <p:strVal val="#ppt_x"/>
                                          </p:val>
                                        </p:tav>
                                      </p:tavLst>
                                    </p:anim>
                                    <p:anim calcmode="lin" valueType="num">
                                      <p:cBhvr>
                                        <p:cTn id="15"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1000"/>
                                        <p:tgtEl>
                                          <p:spTgt spid="6">
                                            <p:txEl>
                                              <p:pRg st="0" end="0"/>
                                            </p:txEl>
                                          </p:spTgt>
                                        </p:tgtEl>
                                      </p:cBhvr>
                                    </p:animEffect>
                                    <p:anim calcmode="lin" valueType="num">
                                      <p:cBhvr>
                                        <p:cTn id="2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a:spLocks noGrp="1" noChangeArrowheads="1"/>
          </p:cNvSpPr>
          <p:nvPr>
            <p:ph type="title"/>
          </p:nvPr>
        </p:nvSpPr>
        <p:spPr bwMode="auto">
          <a:xfrm>
            <a:off x="-18081" y="590550"/>
            <a:ext cx="4343400" cy="3028949"/>
          </a:xfrm>
          <a:prstGeom prst="wedgeRoundRectCallout">
            <a:avLst>
              <a:gd name="adj1" fmla="val 59867"/>
              <a:gd name="adj2" fmla="val 7255"/>
              <a:gd name="adj3" fmla="val 16667"/>
            </a:avLst>
          </a:prstGeom>
          <a:solidFill>
            <a:schemeClr val="accent1">
              <a:lumMod val="40000"/>
              <a:lumOff val="60000"/>
            </a:schemeClr>
          </a:solidFill>
          <a:ln w="9525">
            <a:solidFill>
              <a:srgbClr val="660066"/>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07000"/>
              </a:lnSpc>
            </a:pP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trò</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chuyện</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cùng</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anh</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chị</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đình</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phải</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có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thái</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AutoShape 11"/>
          <p:cNvSpPr txBox="1">
            <a:spLocks noChangeArrowheads="1"/>
          </p:cNvSpPr>
          <p:nvPr/>
        </p:nvSpPr>
        <p:spPr bwMode="auto">
          <a:xfrm>
            <a:off x="4876800" y="625744"/>
            <a:ext cx="4159956" cy="3189741"/>
          </a:xfrm>
          <a:prstGeom prst="wedgeRoundRectCallout">
            <a:avLst>
              <a:gd name="adj1" fmla="val -63429"/>
              <a:gd name="adj2" fmla="val -3389"/>
              <a:gd name="adj3" fmla="val 16667"/>
            </a:avLst>
          </a:prstGeom>
          <a:solidFill>
            <a:schemeClr val="accent1">
              <a:lumMod val="60000"/>
              <a:lumOff val="40000"/>
            </a:schemeClr>
          </a:solidFill>
          <a:ln w="9525">
            <a:solidFill>
              <a:srgbClr val="660066"/>
            </a:solidFill>
            <a:miter lim="800000"/>
            <a:headEnd/>
            <a:tailEnd/>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1pPr>
            <a:lvl2pPr marL="742950" marR="0" lvl="1" indent="-28575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2pPr>
            <a:lvl3pPr marL="1143000" marR="0" lvl="2"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3pPr>
            <a:lvl4pPr marL="1600200" marR="0" lvl="3"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4pPr>
            <a:lvl5pPr marL="2057400" marR="0" lvl="4"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5pPr>
            <a:lvl6pPr marL="2514600" marR="0" lvl="5"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6pPr>
            <a:lvl7pPr marL="2971800" marR="0" lvl="6"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7pPr>
            <a:lvl8pPr marL="3429000" marR="0" lvl="7"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8pPr>
            <a:lvl9pPr marL="3886200" marR="0" lvl="8"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9pPr>
          </a:lstStyle>
          <a:p>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Khi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trò</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chuyện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cùng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anh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chị</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em</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trong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gia</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đình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em</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phải</a:t>
            </a:r>
            <a:r>
              <a:rPr lang="en-US" sz="3200" b="1" dirty="0">
                <a:solidFill>
                  <a:schemeClr val="bg1"/>
                </a:solidFill>
                <a:latin typeface="Times New Roman" panose="02020603050405020304" pitchFamily="18" charset="0"/>
                <a:cs typeface="Times New Roman" panose="02020603050405020304" pitchFamily="18" charset="0"/>
              </a:rPr>
              <a:t> có </a:t>
            </a:r>
            <a:r>
              <a:rPr lang="en-US" sz="3200" b="1" dirty="0" err="1">
                <a:solidFill>
                  <a:schemeClr val="bg1"/>
                </a:solidFill>
                <a:latin typeface="Times New Roman" panose="02020603050405020304" pitchFamily="18" charset="0"/>
                <a:cs typeface="Times New Roman" panose="02020603050405020304" pitchFamily="18" charset="0"/>
              </a:rPr>
              <a:t>thái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độ</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hoà</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nhã</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thân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mật</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vui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vẻ</a:t>
            </a:r>
            <a:r>
              <a:rPr lang="en-US" sz="3200" b="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9338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Effect transition="in" filter="fade">
                                      <p:cBhvr>
                                        <p:cTn id="13" dur="1000"/>
                                        <p:tgtEl>
                                          <p:spTgt spid="6">
                                            <p:bg/>
                                          </p:spTgt>
                                        </p:tgtEl>
                                      </p:cBhvr>
                                    </p:animEffect>
                                    <p:anim calcmode="lin" valueType="num">
                                      <p:cBhvr>
                                        <p:cTn id="14" dur="1000" fill="hold"/>
                                        <p:tgtEl>
                                          <p:spTgt spid="6">
                                            <p:bg/>
                                          </p:spTgt>
                                        </p:tgtEl>
                                        <p:attrNameLst>
                                          <p:attrName>ppt_x</p:attrName>
                                        </p:attrNameLst>
                                      </p:cBhvr>
                                      <p:tavLst>
                                        <p:tav tm="0">
                                          <p:val>
                                            <p:strVal val="#ppt_x"/>
                                          </p:val>
                                        </p:tav>
                                        <p:tav tm="100000">
                                          <p:val>
                                            <p:strVal val="#ppt_x"/>
                                          </p:val>
                                        </p:tav>
                                      </p:tavLst>
                                    </p:anim>
                                    <p:anim calcmode="lin" valueType="num">
                                      <p:cBhvr>
                                        <p:cTn id="15"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1000"/>
                                        <p:tgtEl>
                                          <p:spTgt spid="6">
                                            <p:txEl>
                                              <p:pRg st="0" end="0"/>
                                            </p:txEl>
                                          </p:spTgt>
                                        </p:tgtEl>
                                      </p:cBhvr>
                                    </p:animEffect>
                                    <p:anim calcmode="lin" valueType="num">
                                      <p:cBhvr>
                                        <p:cTn id="2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a:spLocks noGrp="1" noChangeArrowheads="1"/>
          </p:cNvSpPr>
          <p:nvPr>
            <p:ph type="title"/>
          </p:nvPr>
        </p:nvSpPr>
        <p:spPr bwMode="auto">
          <a:xfrm>
            <a:off x="152400" y="1539687"/>
            <a:ext cx="8686800" cy="1092575"/>
          </a:xfrm>
          <a:prstGeom prst="wedgeRoundRectCallout">
            <a:avLst>
              <a:gd name="adj1" fmla="val 46092"/>
              <a:gd name="adj2" fmla="val -11425"/>
              <a:gd name="adj3" fmla="val 16667"/>
            </a:avLst>
          </a:prstGeom>
          <a:solidFill>
            <a:schemeClr val="accent2">
              <a:lumMod val="40000"/>
              <a:lumOff val="60000"/>
            </a:schemeClr>
          </a:solidFill>
          <a:ln w="9525">
            <a:solidFill>
              <a:srgbClr val="660066"/>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vi-VN" sz="3200" b="1" dirty="0" smtClean="0">
                <a:solidFill>
                  <a:schemeClr val="bg1"/>
                </a:solidFill>
                <a:latin typeface="+mj-lt"/>
              </a:rPr>
              <a:t/>
            </a:r>
            <a:br>
              <a:rPr lang="vi-VN" sz="3200" b="1" dirty="0" smtClean="0">
                <a:solidFill>
                  <a:schemeClr val="bg1"/>
                </a:solidFill>
                <a:latin typeface="+mj-lt"/>
              </a:rPr>
            </a:br>
            <a:r>
              <a:rPr lang="vi-VN" sz="2800" b="1" dirty="0" smtClean="0">
                <a:latin typeface="Times New Roman" panose="02020603050405020304" pitchFamily="18" charset="0"/>
                <a:cs typeface="Times New Roman" panose="02020603050405020304" pitchFamily="18" charset="0"/>
              </a:rPr>
              <a:t>Tình </a:t>
            </a:r>
            <a:r>
              <a:rPr lang="vi-VN" sz="2800" b="1" dirty="0">
                <a:latin typeface="Times New Roman" panose="02020603050405020304" pitchFamily="18" charset="0"/>
                <a:cs typeface="Times New Roman" panose="02020603050405020304" pitchFamily="18" charset="0"/>
              </a:rPr>
              <a:t>huống 1: Em trai của em đòi em cho đi chơi khi em đang học bài. </a:t>
            </a:r>
            <a:br>
              <a:rPr lang="vi-VN" sz="2800" b="1" dirty="0">
                <a:latin typeface="Times New Roman" panose="02020603050405020304" pitchFamily="18" charset="0"/>
                <a:cs typeface="Times New Roman" panose="02020603050405020304" pitchFamily="18" charset="0"/>
              </a:rPr>
            </a:b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25303225"/>
              </p:ext>
            </p:extLst>
          </p:nvPr>
        </p:nvGraphicFramePr>
        <p:xfrm>
          <a:off x="152400" y="0"/>
          <a:ext cx="8763000" cy="1276350"/>
        </p:xfrm>
        <a:graphic>
          <a:graphicData uri="http://schemas.openxmlformats.org/drawingml/2006/table">
            <a:tbl>
              <a:tblPr firstRow="1" bandRow="1">
                <a:tableStyleId>{0E2BBCB5-BD09-4C96-A0CF-64DBD066E710}</a:tableStyleId>
              </a:tblPr>
              <a:tblGrid>
                <a:gridCol w="8763000">
                  <a:extLst>
                    <a:ext uri="{9D8B030D-6E8A-4147-A177-3AD203B41FA5}">
                      <a16:colId xmlns:a16="http://schemas.microsoft.com/office/drawing/2014/main" val="276199161"/>
                    </a:ext>
                  </a:extLst>
                </a:gridCol>
              </a:tblGrid>
              <a:tr h="1276350">
                <a:tc>
                  <a:txBody>
                    <a:bodyPr/>
                    <a:lstStyle/>
                    <a:p>
                      <a:r>
                        <a:rPr lang="vi-VN" sz="3600" b="1" dirty="0" smtClean="0">
                          <a:solidFill>
                            <a:srgbClr val="C00000"/>
                          </a:solidFill>
                          <a:latin typeface="Times New Roman" panose="02020603050405020304" pitchFamily="18" charset="0"/>
                          <a:cs typeface="Times New Roman" panose="02020603050405020304" pitchFamily="18" charset="0"/>
                        </a:rPr>
                        <a:t>HOẠT</a:t>
                      </a:r>
                      <a:r>
                        <a:rPr lang="vi-VN" sz="3600" b="1" baseline="0" dirty="0" smtClean="0">
                          <a:solidFill>
                            <a:srgbClr val="C00000"/>
                          </a:solidFill>
                          <a:latin typeface="Times New Roman" panose="02020603050405020304" pitchFamily="18" charset="0"/>
                          <a:cs typeface="Times New Roman" panose="02020603050405020304" pitchFamily="18" charset="0"/>
                        </a:rPr>
                        <a:t> ĐỘNG </a:t>
                      </a:r>
                      <a:r>
                        <a:rPr lang="vi-VN" sz="3600" b="1" baseline="0" dirty="0" smtClean="0">
                          <a:solidFill>
                            <a:srgbClr val="C00000"/>
                          </a:solidFill>
                          <a:latin typeface="Times New Roman" panose="02020603050405020304" pitchFamily="18" charset="0"/>
                          <a:cs typeface="Times New Roman" panose="02020603050405020304" pitchFamily="18" charset="0"/>
                        </a:rPr>
                        <a:t>III</a:t>
                      </a:r>
                      <a:r>
                        <a:rPr lang="en-US" sz="3600" b="1" baseline="0" dirty="0" smtClean="0">
                          <a:solidFill>
                            <a:srgbClr val="C00000"/>
                          </a:solidFill>
                          <a:latin typeface="Times New Roman" panose="02020603050405020304" pitchFamily="18" charset="0"/>
                          <a:cs typeface="Times New Roman" panose="02020603050405020304" pitchFamily="18" charset="0"/>
                        </a:rPr>
                        <a:t>: </a:t>
                      </a:r>
                      <a:r>
                        <a:rPr lang="en-US" sz="3600" b="1" baseline="0" dirty="0" err="1" smtClean="0">
                          <a:solidFill>
                            <a:srgbClr val="C00000"/>
                          </a:solidFill>
                          <a:latin typeface="Times New Roman" panose="02020603050405020304" pitchFamily="18" charset="0"/>
                          <a:cs typeface="Times New Roman" panose="02020603050405020304" pitchFamily="18" charset="0"/>
                        </a:rPr>
                        <a:t>Thực</a:t>
                      </a:r>
                      <a:r>
                        <a:rPr lang="en-US" sz="3600" b="1" baseline="0" dirty="0" smtClean="0">
                          <a:solidFill>
                            <a:srgbClr val="C00000"/>
                          </a:solidFill>
                          <a:latin typeface="Times New Roman" panose="02020603050405020304" pitchFamily="18" charset="0"/>
                          <a:cs typeface="Times New Roman" panose="02020603050405020304" pitchFamily="18" charset="0"/>
                        </a:rPr>
                        <a:t> </a:t>
                      </a:r>
                      <a:r>
                        <a:rPr lang="en-US" sz="3600" b="1" baseline="0" dirty="0" err="1" smtClean="0">
                          <a:solidFill>
                            <a:srgbClr val="C00000"/>
                          </a:solidFill>
                          <a:latin typeface="Times New Roman" panose="02020603050405020304" pitchFamily="18" charset="0"/>
                          <a:cs typeface="Times New Roman" panose="02020603050405020304" pitchFamily="18" charset="0"/>
                        </a:rPr>
                        <a:t>hành</a:t>
                      </a:r>
                      <a:endParaRPr lang="vi-VN" sz="3600" b="1" baseline="0" dirty="0" smtClean="0">
                        <a:solidFill>
                          <a:srgbClr val="C00000"/>
                        </a:solidFill>
                        <a:latin typeface="Times New Roman" panose="02020603050405020304" pitchFamily="18" charset="0"/>
                        <a:cs typeface="Times New Roman" panose="02020603050405020304" pitchFamily="18" charset="0"/>
                      </a:endParaRPr>
                    </a:p>
                    <a:p>
                      <a:r>
                        <a:rPr lang="vi-VN" sz="2400" b="1" baseline="0" dirty="0" smtClean="0">
                          <a:solidFill>
                            <a:srgbClr val="C00000"/>
                          </a:solidFill>
                          <a:latin typeface="Times New Roman" panose="02020603050405020304" pitchFamily="18" charset="0"/>
                          <a:cs typeface="Times New Roman" panose="02020603050405020304" pitchFamily="18" charset="0"/>
                        </a:rPr>
                        <a:t>Bài </a:t>
                      </a:r>
                      <a:r>
                        <a:rPr lang="vi-VN" sz="2400" b="1" dirty="0" smtClean="0">
                          <a:solidFill>
                            <a:srgbClr val="C00000"/>
                          </a:solidFill>
                          <a:latin typeface="Times New Roman" panose="02020603050405020304" pitchFamily="18" charset="0"/>
                          <a:cs typeface="Times New Roman" panose="02020603050405020304" pitchFamily="18" charset="0"/>
                        </a:rPr>
                        <a:t>3. Em sẽ nói thế nào khi gặp các tình huống sau:</a:t>
                      </a:r>
                      <a:endParaRPr lang="en-US" sz="2400" dirty="0">
                        <a:solidFill>
                          <a:srgbClr val="C0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92297220"/>
                  </a:ext>
                </a:extLst>
              </a:tr>
            </a:tbl>
          </a:graphicData>
        </a:graphic>
      </p:graphicFrame>
      <p:sp>
        <p:nvSpPr>
          <p:cNvPr id="4" name="Rounded Rectangle 3"/>
          <p:cNvSpPr/>
          <p:nvPr/>
        </p:nvSpPr>
        <p:spPr>
          <a:xfrm>
            <a:off x="152400" y="2876549"/>
            <a:ext cx="8660969" cy="1082488"/>
          </a:xfrm>
          <a:prstGeom prst="roundRect">
            <a:avLst>
              <a:gd name="adj" fmla="val 20246"/>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smtClean="0">
              <a:latin typeface="Times New Roman" panose="02020603050405020304" pitchFamily="18" charset="0"/>
              <a:cs typeface="Times New Roman" panose="02020603050405020304" pitchFamily="18" charset="0"/>
            </a:endParaRPr>
          </a:p>
          <a:p>
            <a:r>
              <a:rPr lang="vi-VN" sz="2800" b="1" dirty="0" smtClean="0">
                <a:solidFill>
                  <a:schemeClr val="tx1"/>
                </a:solidFill>
                <a:latin typeface="Times New Roman" panose="02020603050405020304" pitchFamily="18" charset="0"/>
                <a:cs typeface="Times New Roman" panose="02020603050405020304" pitchFamily="18" charset="0"/>
              </a:rPr>
              <a:t>Tình </a:t>
            </a:r>
            <a:r>
              <a:rPr lang="vi-VN" sz="2800" b="1" dirty="0">
                <a:solidFill>
                  <a:schemeClr val="tx1"/>
                </a:solidFill>
                <a:latin typeface="Times New Roman" panose="02020603050405020304" pitchFamily="18" charset="0"/>
                <a:cs typeface="Times New Roman" panose="02020603050405020304" pitchFamily="18" charset="0"/>
              </a:rPr>
              <a:t>huống 2: Anh trai em thi đỗ đại học đạt điểm cao.</a:t>
            </a:r>
            <a:br>
              <a:rPr lang="vi-VN" sz="2800" b="1" dirty="0">
                <a:solidFill>
                  <a:schemeClr val="tx1"/>
                </a:solidFill>
                <a:latin typeface="Times New Roman" panose="02020603050405020304" pitchFamily="18" charset="0"/>
                <a:cs typeface="Times New Roman" panose="02020603050405020304" pitchFamily="18" charset="0"/>
              </a:rPr>
            </a:b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50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sp>
        <p:nvSpPr>
          <p:cNvPr id="1765" name="Google Shape;1765;p30"/>
          <p:cNvSpPr txBox="1">
            <a:spLocks noGrp="1"/>
          </p:cNvSpPr>
          <p:nvPr>
            <p:ph type="title"/>
          </p:nvPr>
        </p:nvSpPr>
        <p:spPr>
          <a:xfrm>
            <a:off x="-68250" y="2288976"/>
            <a:ext cx="5760300" cy="10005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4200"/>
              <a:buNone/>
            </a:pPr>
            <a:r>
              <a:rPr lang="en-US" dirty="0">
                <a:latin typeface="UTM Erie Black" panose="02040603050506020204" pitchFamily="18" charset="0"/>
              </a:rPr>
              <a:t>SƠ KẾT TUẦN </a:t>
            </a:r>
            <a:r>
              <a:rPr lang="en-US" dirty="0" smtClean="0">
                <a:latin typeface="UTM Erie Black" panose="02040603050506020204" pitchFamily="18" charset="0"/>
              </a:rPr>
              <a:t>10</a:t>
            </a:r>
            <a:endParaRPr dirty="0">
              <a:latin typeface="UTM Erie Black" panose="02040603050506020204" pitchFamily="18" charset="0"/>
            </a:endParaRPr>
          </a:p>
        </p:txBody>
      </p:sp>
      <p:sp>
        <p:nvSpPr>
          <p:cNvPr id="1767" name="Google Shape;1767;p30"/>
          <p:cNvSpPr txBox="1">
            <a:spLocks noGrp="1"/>
          </p:cNvSpPr>
          <p:nvPr>
            <p:ph type="title" idx="2"/>
          </p:nvPr>
        </p:nvSpPr>
        <p:spPr>
          <a:xfrm>
            <a:off x="-708859" y="1098018"/>
            <a:ext cx="5760300" cy="10005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7200"/>
              <a:buNone/>
            </a:pPr>
            <a:r>
              <a:rPr lang="vi-VN"/>
              <a:t>01.</a:t>
            </a:r>
            <a:endParaRPr/>
          </a:p>
        </p:txBody>
      </p:sp>
      <p:grpSp>
        <p:nvGrpSpPr>
          <p:cNvPr id="7" name="Google Shape;3210;p48"/>
          <p:cNvGrpSpPr/>
          <p:nvPr/>
        </p:nvGrpSpPr>
        <p:grpSpPr>
          <a:xfrm flipH="1">
            <a:off x="5882395" y="1657350"/>
            <a:ext cx="1737605" cy="2747268"/>
            <a:chOff x="1835466" y="929768"/>
            <a:chExt cx="2388300" cy="3284100"/>
          </a:xfrm>
        </p:grpSpPr>
        <p:sp>
          <p:nvSpPr>
            <p:cNvPr id="8" name="Google Shape;3211;p48"/>
            <p:cNvSpPr/>
            <p:nvPr/>
          </p:nvSpPr>
          <p:spPr>
            <a:xfrm>
              <a:off x="1835466" y="929768"/>
              <a:ext cx="2388300" cy="3284100"/>
            </a:xfrm>
            <a:prstGeom prst="roundRect">
              <a:avLst>
                <a:gd name="adj" fmla="val 4846"/>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3212;p48"/>
            <p:cNvSpPr/>
            <p:nvPr/>
          </p:nvSpPr>
          <p:spPr>
            <a:xfrm>
              <a:off x="2010540" y="1124747"/>
              <a:ext cx="2038200" cy="2909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3213;p48"/>
            <p:cNvSpPr/>
            <p:nvPr/>
          </p:nvSpPr>
          <p:spPr>
            <a:xfrm>
              <a:off x="2947422" y="4067543"/>
              <a:ext cx="164400" cy="97500"/>
            </a:xfrm>
            <a:prstGeom prst="roundRect">
              <a:avLst>
                <a:gd name="adj" fmla="val 50000"/>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1" name="Google Shape;3214;p48"/>
          <p:cNvPicPr preferRelativeResize="0"/>
          <p:nvPr/>
        </p:nvPicPr>
        <p:blipFill rotWithShape="1">
          <a:blip r:embed="rId3">
            <a:alphaModFix/>
          </a:blip>
          <a:srcRect l="60704"/>
          <a:stretch/>
        </p:blipFill>
        <p:spPr>
          <a:xfrm>
            <a:off x="6013531" y="1797568"/>
            <a:ext cx="1469065" cy="2417883"/>
          </a:xfrm>
          <a:prstGeom prst="rect">
            <a:avLst/>
          </a:prstGeom>
          <a:noFill/>
          <a:ln>
            <a:noFill/>
          </a:ln>
        </p:spPr>
      </p:pic>
      <p:grpSp>
        <p:nvGrpSpPr>
          <p:cNvPr id="12" name="Google Shape;3215;p48"/>
          <p:cNvGrpSpPr/>
          <p:nvPr/>
        </p:nvGrpSpPr>
        <p:grpSpPr>
          <a:xfrm>
            <a:off x="7499598" y="1276350"/>
            <a:ext cx="1617209" cy="3250020"/>
            <a:chOff x="6517072" y="652889"/>
            <a:chExt cx="2222818" cy="3885093"/>
          </a:xfrm>
        </p:grpSpPr>
        <p:grpSp>
          <p:nvGrpSpPr>
            <p:cNvPr id="13" name="Google Shape;3216;p48"/>
            <p:cNvGrpSpPr/>
            <p:nvPr/>
          </p:nvGrpSpPr>
          <p:grpSpPr>
            <a:xfrm>
              <a:off x="6517072" y="2206551"/>
              <a:ext cx="1899277" cy="2331431"/>
              <a:chOff x="6517072" y="2206551"/>
              <a:chExt cx="1899277" cy="2331431"/>
            </a:xfrm>
          </p:grpSpPr>
          <p:sp>
            <p:nvSpPr>
              <p:cNvPr id="53" name="Google Shape;3217;p48"/>
              <p:cNvSpPr/>
              <p:nvPr/>
            </p:nvSpPr>
            <p:spPr>
              <a:xfrm flipH="1">
                <a:off x="6780070" y="4440678"/>
                <a:ext cx="1574471" cy="97304"/>
              </a:xfrm>
              <a:custGeom>
                <a:avLst/>
                <a:gdLst/>
                <a:ahLst/>
                <a:cxnLst/>
                <a:rect l="l" t="t" r="r" b="b"/>
                <a:pathLst>
                  <a:path w="13883" h="858" extrusionOk="0">
                    <a:moveTo>
                      <a:pt x="6942" y="1"/>
                    </a:moveTo>
                    <a:cubicBezTo>
                      <a:pt x="688" y="1"/>
                      <a:pt x="1" y="197"/>
                      <a:pt x="1" y="429"/>
                    </a:cubicBezTo>
                    <a:cubicBezTo>
                      <a:pt x="1" y="661"/>
                      <a:pt x="3106" y="857"/>
                      <a:pt x="6942" y="857"/>
                    </a:cubicBezTo>
                    <a:cubicBezTo>
                      <a:pt x="10769" y="857"/>
                      <a:pt x="13882" y="661"/>
                      <a:pt x="13882" y="429"/>
                    </a:cubicBezTo>
                    <a:cubicBezTo>
                      <a:pt x="13882" y="197"/>
                      <a:pt x="13142" y="1"/>
                      <a:pt x="6942" y="1"/>
                    </a:cubicBezTo>
                    <a:close/>
                  </a:path>
                </a:pathLst>
              </a:custGeom>
              <a:solidFill>
                <a:srgbClr val="7F3DEC">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3218;p48"/>
              <p:cNvSpPr/>
              <p:nvPr/>
            </p:nvSpPr>
            <p:spPr>
              <a:xfrm flipH="1">
                <a:off x="7919273" y="2339351"/>
                <a:ext cx="346127" cy="294633"/>
              </a:xfrm>
              <a:custGeom>
                <a:avLst/>
                <a:gdLst/>
                <a:ahLst/>
                <a:cxnLst/>
                <a:rect l="l" t="t" r="r" b="b"/>
                <a:pathLst>
                  <a:path w="3052" h="2598" extrusionOk="0">
                    <a:moveTo>
                      <a:pt x="1445" y="0"/>
                    </a:moveTo>
                    <a:cubicBezTo>
                      <a:pt x="1141" y="0"/>
                      <a:pt x="838" y="105"/>
                      <a:pt x="580" y="394"/>
                    </a:cubicBezTo>
                    <a:cubicBezTo>
                      <a:pt x="0" y="1027"/>
                      <a:pt x="562" y="1714"/>
                      <a:pt x="1079" y="2151"/>
                    </a:cubicBezTo>
                    <a:cubicBezTo>
                      <a:pt x="1401" y="2419"/>
                      <a:pt x="1704" y="2597"/>
                      <a:pt x="1704" y="2597"/>
                    </a:cubicBezTo>
                    <a:lnTo>
                      <a:pt x="2025" y="2160"/>
                    </a:lnTo>
                    <a:lnTo>
                      <a:pt x="2676" y="1241"/>
                    </a:lnTo>
                    <a:lnTo>
                      <a:pt x="3051" y="724"/>
                    </a:lnTo>
                    <a:cubicBezTo>
                      <a:pt x="3051" y="724"/>
                      <a:pt x="2846" y="545"/>
                      <a:pt x="2543" y="358"/>
                    </a:cubicBezTo>
                    <a:cubicBezTo>
                      <a:pt x="2244" y="181"/>
                      <a:pt x="1844" y="0"/>
                      <a:pt x="1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3219;p48"/>
              <p:cNvSpPr/>
              <p:nvPr/>
            </p:nvSpPr>
            <p:spPr>
              <a:xfrm flipH="1">
                <a:off x="7961802" y="2417829"/>
                <a:ext cx="185312" cy="166482"/>
              </a:xfrm>
              <a:custGeom>
                <a:avLst/>
                <a:gdLst/>
                <a:ahLst/>
                <a:cxnLst/>
                <a:rect l="l" t="t" r="r" b="b"/>
                <a:pathLst>
                  <a:path w="1634" h="1468" extrusionOk="0">
                    <a:moveTo>
                      <a:pt x="614" y="1"/>
                    </a:moveTo>
                    <a:cubicBezTo>
                      <a:pt x="463" y="1"/>
                      <a:pt x="322" y="57"/>
                      <a:pt x="206" y="201"/>
                    </a:cubicBezTo>
                    <a:cubicBezTo>
                      <a:pt x="1" y="451"/>
                      <a:pt x="108" y="719"/>
                      <a:pt x="322" y="959"/>
                    </a:cubicBezTo>
                    <a:cubicBezTo>
                      <a:pt x="509" y="1165"/>
                      <a:pt x="777" y="1343"/>
                      <a:pt x="982" y="1468"/>
                    </a:cubicBezTo>
                    <a:lnTo>
                      <a:pt x="1633" y="549"/>
                    </a:lnTo>
                    <a:cubicBezTo>
                      <a:pt x="1482" y="415"/>
                      <a:pt x="1259" y="219"/>
                      <a:pt x="1009" y="103"/>
                    </a:cubicBezTo>
                    <a:cubicBezTo>
                      <a:pt x="877" y="41"/>
                      <a:pt x="742" y="1"/>
                      <a:pt x="614" y="1"/>
                    </a:cubicBezTo>
                    <a:close/>
                  </a:path>
                </a:pathLst>
              </a:custGeom>
              <a:solidFill>
                <a:srgbClr val="A04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3220;p48"/>
              <p:cNvSpPr/>
              <p:nvPr/>
            </p:nvSpPr>
            <p:spPr>
              <a:xfrm flipH="1">
                <a:off x="7919273" y="2379837"/>
                <a:ext cx="223758" cy="254146"/>
              </a:xfrm>
              <a:custGeom>
                <a:avLst/>
                <a:gdLst/>
                <a:ahLst/>
                <a:cxnLst/>
                <a:rect l="l" t="t" r="r" b="b"/>
                <a:pathLst>
                  <a:path w="1973" h="2241" extrusionOk="0">
                    <a:moveTo>
                      <a:pt x="1464" y="1"/>
                    </a:moveTo>
                    <a:cubicBezTo>
                      <a:pt x="1285" y="144"/>
                      <a:pt x="1125" y="295"/>
                      <a:pt x="973" y="438"/>
                    </a:cubicBezTo>
                    <a:cubicBezTo>
                      <a:pt x="678" y="732"/>
                      <a:pt x="455" y="1027"/>
                      <a:pt x="286" y="1294"/>
                    </a:cubicBezTo>
                    <a:cubicBezTo>
                      <a:pt x="161" y="1482"/>
                      <a:pt x="72" y="1651"/>
                      <a:pt x="0" y="1794"/>
                    </a:cubicBezTo>
                    <a:cubicBezTo>
                      <a:pt x="322" y="2062"/>
                      <a:pt x="625" y="2240"/>
                      <a:pt x="625" y="2240"/>
                    </a:cubicBezTo>
                    <a:lnTo>
                      <a:pt x="946" y="1803"/>
                    </a:lnTo>
                    <a:lnTo>
                      <a:pt x="1597" y="884"/>
                    </a:lnTo>
                    <a:lnTo>
                      <a:pt x="1972" y="367"/>
                    </a:lnTo>
                    <a:cubicBezTo>
                      <a:pt x="1972" y="367"/>
                      <a:pt x="1767" y="188"/>
                      <a:pt x="1464" y="1"/>
                    </a:cubicBezTo>
                    <a:close/>
                  </a:path>
                </a:pathLst>
              </a:custGeom>
              <a:solidFill>
                <a:srgbClr val="4D1311">
                  <a:alpha val="3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3221;p48"/>
              <p:cNvSpPr/>
              <p:nvPr/>
            </p:nvSpPr>
            <p:spPr>
              <a:xfrm flipH="1">
                <a:off x="6860024" y="2339578"/>
                <a:ext cx="339096" cy="301437"/>
              </a:xfrm>
              <a:custGeom>
                <a:avLst/>
                <a:gdLst/>
                <a:ahLst/>
                <a:cxnLst/>
                <a:rect l="l" t="t" r="r" b="b"/>
                <a:pathLst>
                  <a:path w="2990" h="2658" extrusionOk="0">
                    <a:moveTo>
                      <a:pt x="1581" y="0"/>
                    </a:moveTo>
                    <a:cubicBezTo>
                      <a:pt x="1233" y="0"/>
                      <a:pt x="888" y="124"/>
                      <a:pt x="607" y="267"/>
                    </a:cubicBezTo>
                    <a:cubicBezTo>
                      <a:pt x="251" y="445"/>
                      <a:pt x="1" y="650"/>
                      <a:pt x="1" y="650"/>
                    </a:cubicBezTo>
                    <a:lnTo>
                      <a:pt x="393" y="1168"/>
                    </a:lnTo>
                    <a:lnTo>
                      <a:pt x="1054" y="2024"/>
                    </a:lnTo>
                    <a:lnTo>
                      <a:pt x="1544" y="2657"/>
                    </a:lnTo>
                    <a:cubicBezTo>
                      <a:pt x="1544" y="2657"/>
                      <a:pt x="1821" y="2426"/>
                      <a:pt x="2106" y="2095"/>
                    </a:cubicBezTo>
                    <a:cubicBezTo>
                      <a:pt x="2543" y="1578"/>
                      <a:pt x="2989" y="820"/>
                      <a:pt x="2401" y="302"/>
                    </a:cubicBezTo>
                    <a:cubicBezTo>
                      <a:pt x="2148" y="82"/>
                      <a:pt x="1864" y="0"/>
                      <a:pt x="158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3222;p48"/>
              <p:cNvSpPr/>
              <p:nvPr/>
            </p:nvSpPr>
            <p:spPr>
              <a:xfrm flipH="1">
                <a:off x="6948030" y="2402519"/>
                <a:ext cx="206520" cy="166709"/>
              </a:xfrm>
              <a:custGeom>
                <a:avLst/>
                <a:gdLst/>
                <a:ahLst/>
                <a:cxnLst/>
                <a:rect l="l" t="t" r="r" b="b"/>
                <a:pathLst>
                  <a:path w="1821" h="1470" extrusionOk="0">
                    <a:moveTo>
                      <a:pt x="1042" y="0"/>
                    </a:moveTo>
                    <a:cubicBezTo>
                      <a:pt x="906" y="0"/>
                      <a:pt x="771" y="40"/>
                      <a:pt x="643" y="104"/>
                    </a:cubicBezTo>
                    <a:cubicBezTo>
                      <a:pt x="393" y="229"/>
                      <a:pt x="170" y="434"/>
                      <a:pt x="0" y="613"/>
                    </a:cubicBezTo>
                    <a:lnTo>
                      <a:pt x="661" y="1469"/>
                    </a:lnTo>
                    <a:cubicBezTo>
                      <a:pt x="875" y="1362"/>
                      <a:pt x="1160" y="1184"/>
                      <a:pt x="1374" y="996"/>
                    </a:cubicBezTo>
                    <a:cubicBezTo>
                      <a:pt x="1669" y="729"/>
                      <a:pt x="1820" y="425"/>
                      <a:pt x="1481" y="158"/>
                    </a:cubicBezTo>
                    <a:cubicBezTo>
                      <a:pt x="1338" y="47"/>
                      <a:pt x="1189" y="0"/>
                      <a:pt x="1042" y="0"/>
                    </a:cubicBezTo>
                    <a:close/>
                  </a:path>
                </a:pathLst>
              </a:custGeom>
              <a:solidFill>
                <a:srgbClr val="A04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3223;p48"/>
              <p:cNvSpPr/>
              <p:nvPr/>
            </p:nvSpPr>
            <p:spPr>
              <a:xfrm flipH="1">
                <a:off x="6960165" y="2369744"/>
                <a:ext cx="238955" cy="271271"/>
              </a:xfrm>
              <a:custGeom>
                <a:avLst/>
                <a:gdLst/>
                <a:ahLst/>
                <a:cxnLst/>
                <a:rect l="l" t="t" r="r" b="b"/>
                <a:pathLst>
                  <a:path w="2107" h="2392" extrusionOk="0">
                    <a:moveTo>
                      <a:pt x="607" y="1"/>
                    </a:moveTo>
                    <a:cubicBezTo>
                      <a:pt x="251" y="179"/>
                      <a:pt x="1" y="384"/>
                      <a:pt x="1" y="384"/>
                    </a:cubicBezTo>
                    <a:lnTo>
                      <a:pt x="393" y="902"/>
                    </a:lnTo>
                    <a:lnTo>
                      <a:pt x="1054" y="1758"/>
                    </a:lnTo>
                    <a:lnTo>
                      <a:pt x="1544" y="2391"/>
                    </a:lnTo>
                    <a:cubicBezTo>
                      <a:pt x="1544" y="2391"/>
                      <a:pt x="1821" y="2160"/>
                      <a:pt x="2106" y="1829"/>
                    </a:cubicBezTo>
                    <a:cubicBezTo>
                      <a:pt x="1999" y="1633"/>
                      <a:pt x="1883" y="1446"/>
                      <a:pt x="1767" y="1285"/>
                    </a:cubicBezTo>
                    <a:cubicBezTo>
                      <a:pt x="1526" y="928"/>
                      <a:pt x="1268" y="634"/>
                      <a:pt x="1036" y="393"/>
                    </a:cubicBezTo>
                    <a:cubicBezTo>
                      <a:pt x="884" y="233"/>
                      <a:pt x="732" y="108"/>
                      <a:pt x="607" y="1"/>
                    </a:cubicBezTo>
                    <a:close/>
                  </a:path>
                </a:pathLst>
              </a:custGeom>
              <a:solidFill>
                <a:srgbClr val="4D1311">
                  <a:alpha val="3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3224;p48"/>
              <p:cNvSpPr/>
              <p:nvPr/>
            </p:nvSpPr>
            <p:spPr>
              <a:xfrm flipH="1">
                <a:off x="6553817" y="3189794"/>
                <a:ext cx="330590" cy="303592"/>
              </a:xfrm>
              <a:custGeom>
                <a:avLst/>
                <a:gdLst/>
                <a:ahLst/>
                <a:cxnLst/>
                <a:rect l="l" t="t" r="r" b="b"/>
                <a:pathLst>
                  <a:path w="2915" h="2677" extrusionOk="0">
                    <a:moveTo>
                      <a:pt x="1889" y="1"/>
                    </a:moveTo>
                    <a:cubicBezTo>
                      <a:pt x="1270" y="1"/>
                      <a:pt x="560" y="110"/>
                      <a:pt x="509" y="121"/>
                    </a:cubicBezTo>
                    <a:cubicBezTo>
                      <a:pt x="509" y="121"/>
                      <a:pt x="0" y="2565"/>
                      <a:pt x="660" y="2672"/>
                    </a:cubicBezTo>
                    <a:cubicBezTo>
                      <a:pt x="677" y="2675"/>
                      <a:pt x="695" y="2676"/>
                      <a:pt x="713" y="2676"/>
                    </a:cubicBezTo>
                    <a:cubicBezTo>
                      <a:pt x="1402" y="2676"/>
                      <a:pt x="2915" y="750"/>
                      <a:pt x="2810" y="272"/>
                    </a:cubicBezTo>
                    <a:cubicBezTo>
                      <a:pt x="2765" y="62"/>
                      <a:pt x="2353" y="1"/>
                      <a:pt x="18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3225;p48"/>
              <p:cNvSpPr/>
              <p:nvPr/>
            </p:nvSpPr>
            <p:spPr>
              <a:xfrm flipH="1">
                <a:off x="6517072" y="3177659"/>
                <a:ext cx="239862" cy="289076"/>
              </a:xfrm>
              <a:custGeom>
                <a:avLst/>
                <a:gdLst/>
                <a:ahLst/>
                <a:cxnLst/>
                <a:rect l="l" t="t" r="r" b="b"/>
                <a:pathLst>
                  <a:path w="2115" h="2549" extrusionOk="0">
                    <a:moveTo>
                      <a:pt x="878" y="0"/>
                    </a:moveTo>
                    <a:cubicBezTo>
                      <a:pt x="466" y="0"/>
                      <a:pt x="90" y="58"/>
                      <a:pt x="90" y="58"/>
                    </a:cubicBezTo>
                    <a:cubicBezTo>
                      <a:pt x="0" y="138"/>
                      <a:pt x="45" y="700"/>
                      <a:pt x="143" y="1271"/>
                    </a:cubicBezTo>
                    <a:cubicBezTo>
                      <a:pt x="247" y="1906"/>
                      <a:pt x="419" y="2548"/>
                      <a:pt x="544" y="2548"/>
                    </a:cubicBezTo>
                    <a:cubicBezTo>
                      <a:pt x="547" y="2548"/>
                      <a:pt x="550" y="2548"/>
                      <a:pt x="553" y="2547"/>
                    </a:cubicBezTo>
                    <a:cubicBezTo>
                      <a:pt x="794" y="2485"/>
                      <a:pt x="2115" y="906"/>
                      <a:pt x="1918" y="352"/>
                    </a:cubicBezTo>
                    <a:cubicBezTo>
                      <a:pt x="1909" y="344"/>
                      <a:pt x="1909" y="326"/>
                      <a:pt x="1900" y="317"/>
                    </a:cubicBezTo>
                    <a:cubicBezTo>
                      <a:pt x="1773" y="62"/>
                      <a:pt x="1306" y="0"/>
                      <a:pt x="87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3226;p48"/>
              <p:cNvSpPr/>
              <p:nvPr/>
            </p:nvSpPr>
            <p:spPr>
              <a:xfrm flipH="1">
                <a:off x="6517072" y="3213496"/>
                <a:ext cx="223645" cy="253239"/>
              </a:xfrm>
              <a:custGeom>
                <a:avLst/>
                <a:gdLst/>
                <a:ahLst/>
                <a:cxnLst/>
                <a:rect l="l" t="t" r="r" b="b"/>
                <a:pathLst>
                  <a:path w="1972" h="2233" extrusionOk="0">
                    <a:moveTo>
                      <a:pt x="1757" y="1"/>
                    </a:moveTo>
                    <a:cubicBezTo>
                      <a:pt x="1088" y="590"/>
                      <a:pt x="375" y="848"/>
                      <a:pt x="0" y="955"/>
                    </a:cubicBezTo>
                    <a:cubicBezTo>
                      <a:pt x="104" y="1590"/>
                      <a:pt x="276" y="2232"/>
                      <a:pt x="401" y="2232"/>
                    </a:cubicBezTo>
                    <a:cubicBezTo>
                      <a:pt x="404" y="2232"/>
                      <a:pt x="407" y="2232"/>
                      <a:pt x="410" y="2231"/>
                    </a:cubicBezTo>
                    <a:cubicBezTo>
                      <a:pt x="651" y="2169"/>
                      <a:pt x="1972" y="590"/>
                      <a:pt x="1775" y="36"/>
                    </a:cubicBezTo>
                    <a:cubicBezTo>
                      <a:pt x="1766" y="28"/>
                      <a:pt x="1766" y="10"/>
                      <a:pt x="1757" y="1"/>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3227;p48"/>
              <p:cNvSpPr/>
              <p:nvPr/>
            </p:nvSpPr>
            <p:spPr>
              <a:xfrm flipH="1">
                <a:off x="6777121" y="3673363"/>
                <a:ext cx="796252" cy="795100"/>
              </a:xfrm>
              <a:custGeom>
                <a:avLst/>
                <a:gdLst/>
                <a:ahLst/>
                <a:cxnLst/>
                <a:rect l="l" t="t" r="r" b="b"/>
                <a:pathLst>
                  <a:path w="7021" h="7011" extrusionOk="0">
                    <a:moveTo>
                      <a:pt x="3547" y="1"/>
                    </a:moveTo>
                    <a:cubicBezTo>
                      <a:pt x="2177" y="1"/>
                      <a:pt x="1341" y="437"/>
                      <a:pt x="830" y="1013"/>
                    </a:cubicBezTo>
                    <a:cubicBezTo>
                      <a:pt x="0" y="1950"/>
                      <a:pt x="27" y="3243"/>
                      <a:pt x="45" y="3627"/>
                    </a:cubicBezTo>
                    <a:cubicBezTo>
                      <a:pt x="71" y="4287"/>
                      <a:pt x="571" y="6490"/>
                      <a:pt x="821" y="6749"/>
                    </a:cubicBezTo>
                    <a:cubicBezTo>
                      <a:pt x="856" y="6776"/>
                      <a:pt x="964" y="6803"/>
                      <a:pt x="1133" y="6829"/>
                    </a:cubicBezTo>
                    <a:cubicBezTo>
                      <a:pt x="1867" y="6940"/>
                      <a:pt x="3692" y="7011"/>
                      <a:pt x="5089" y="7011"/>
                    </a:cubicBezTo>
                    <a:cubicBezTo>
                      <a:pt x="6052" y="7011"/>
                      <a:pt x="6811" y="6977"/>
                      <a:pt x="6869" y="6901"/>
                    </a:cubicBezTo>
                    <a:cubicBezTo>
                      <a:pt x="7021" y="6678"/>
                      <a:pt x="5594" y="6464"/>
                      <a:pt x="5594" y="6464"/>
                    </a:cubicBezTo>
                    <a:cubicBezTo>
                      <a:pt x="5594" y="6464"/>
                      <a:pt x="5968" y="5750"/>
                      <a:pt x="6459" y="3475"/>
                    </a:cubicBezTo>
                    <a:cubicBezTo>
                      <a:pt x="6503" y="3288"/>
                      <a:pt x="6521" y="3109"/>
                      <a:pt x="6521" y="2940"/>
                    </a:cubicBezTo>
                    <a:cubicBezTo>
                      <a:pt x="6539" y="1013"/>
                      <a:pt x="4282" y="41"/>
                      <a:pt x="4282" y="41"/>
                    </a:cubicBezTo>
                    <a:cubicBezTo>
                      <a:pt x="4175" y="32"/>
                      <a:pt x="4068" y="23"/>
                      <a:pt x="3970" y="14"/>
                    </a:cubicBezTo>
                    <a:cubicBezTo>
                      <a:pt x="3824" y="5"/>
                      <a:pt x="3683" y="1"/>
                      <a:pt x="354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3228;p48"/>
              <p:cNvSpPr/>
              <p:nvPr/>
            </p:nvSpPr>
            <p:spPr>
              <a:xfrm flipH="1">
                <a:off x="6831671" y="3674837"/>
                <a:ext cx="741701" cy="773099"/>
              </a:xfrm>
              <a:custGeom>
                <a:avLst/>
                <a:gdLst/>
                <a:ahLst/>
                <a:cxnLst/>
                <a:rect l="l" t="t" r="r" b="b"/>
                <a:pathLst>
                  <a:path w="6540" h="6817" extrusionOk="0">
                    <a:moveTo>
                      <a:pt x="3970" y="1"/>
                    </a:moveTo>
                    <a:lnTo>
                      <a:pt x="830" y="1000"/>
                    </a:lnTo>
                    <a:cubicBezTo>
                      <a:pt x="0" y="1937"/>
                      <a:pt x="27" y="3230"/>
                      <a:pt x="45" y="3614"/>
                    </a:cubicBezTo>
                    <a:cubicBezTo>
                      <a:pt x="71" y="4274"/>
                      <a:pt x="571" y="6477"/>
                      <a:pt x="821" y="6727"/>
                    </a:cubicBezTo>
                    <a:cubicBezTo>
                      <a:pt x="856" y="6763"/>
                      <a:pt x="964" y="6790"/>
                      <a:pt x="1133" y="6816"/>
                    </a:cubicBezTo>
                    <a:cubicBezTo>
                      <a:pt x="4701" y="6397"/>
                      <a:pt x="6031" y="4283"/>
                      <a:pt x="6521" y="2927"/>
                    </a:cubicBezTo>
                    <a:cubicBezTo>
                      <a:pt x="6539" y="1000"/>
                      <a:pt x="4282" y="28"/>
                      <a:pt x="4282" y="28"/>
                    </a:cubicBezTo>
                    <a:cubicBezTo>
                      <a:pt x="4175" y="19"/>
                      <a:pt x="4068" y="10"/>
                      <a:pt x="3970" y="1"/>
                    </a:cubicBezTo>
                    <a:close/>
                  </a:path>
                </a:pathLst>
              </a:custGeom>
              <a:solidFill>
                <a:srgbClr val="4D1311">
                  <a:alpha val="3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3229;p48"/>
              <p:cNvSpPr/>
              <p:nvPr/>
            </p:nvSpPr>
            <p:spPr>
              <a:xfrm flipH="1">
                <a:off x="6752851" y="2206551"/>
                <a:ext cx="1663498" cy="2168465"/>
              </a:xfrm>
              <a:custGeom>
                <a:avLst/>
                <a:gdLst/>
                <a:ahLst/>
                <a:cxnLst/>
                <a:rect l="l" t="t" r="r" b="b"/>
                <a:pathLst>
                  <a:path w="14668" h="19121" extrusionOk="0">
                    <a:moveTo>
                      <a:pt x="8237" y="1"/>
                    </a:moveTo>
                    <a:cubicBezTo>
                      <a:pt x="7335" y="1"/>
                      <a:pt x="6072" y="281"/>
                      <a:pt x="4668" y="1288"/>
                    </a:cubicBezTo>
                    <a:cubicBezTo>
                      <a:pt x="4025" y="1752"/>
                      <a:pt x="3472" y="2332"/>
                      <a:pt x="2990" y="2974"/>
                    </a:cubicBezTo>
                    <a:cubicBezTo>
                      <a:pt x="2919" y="3072"/>
                      <a:pt x="2839" y="3179"/>
                      <a:pt x="2767" y="3277"/>
                    </a:cubicBezTo>
                    <a:cubicBezTo>
                      <a:pt x="1920" y="4508"/>
                      <a:pt x="1340" y="5900"/>
                      <a:pt x="930" y="7069"/>
                    </a:cubicBezTo>
                    <a:cubicBezTo>
                      <a:pt x="894" y="7194"/>
                      <a:pt x="849" y="7319"/>
                      <a:pt x="805" y="7435"/>
                    </a:cubicBezTo>
                    <a:cubicBezTo>
                      <a:pt x="635" y="7970"/>
                      <a:pt x="501" y="8434"/>
                      <a:pt x="403" y="8799"/>
                    </a:cubicBezTo>
                    <a:cubicBezTo>
                      <a:pt x="0" y="10237"/>
                      <a:pt x="213" y="10812"/>
                      <a:pt x="439" y="10812"/>
                    </a:cubicBezTo>
                    <a:cubicBezTo>
                      <a:pt x="479" y="10812"/>
                      <a:pt x="518" y="10795"/>
                      <a:pt x="555" y="10762"/>
                    </a:cubicBezTo>
                    <a:cubicBezTo>
                      <a:pt x="569" y="10750"/>
                      <a:pt x="581" y="10744"/>
                      <a:pt x="592" y="10744"/>
                    </a:cubicBezTo>
                    <a:cubicBezTo>
                      <a:pt x="760" y="10744"/>
                      <a:pt x="407" y="12345"/>
                      <a:pt x="466" y="13724"/>
                    </a:cubicBezTo>
                    <a:cubicBezTo>
                      <a:pt x="528" y="15187"/>
                      <a:pt x="1179" y="17712"/>
                      <a:pt x="3204" y="18398"/>
                    </a:cubicBezTo>
                    <a:cubicBezTo>
                      <a:pt x="3713" y="18568"/>
                      <a:pt x="4427" y="18773"/>
                      <a:pt x="5256" y="18925"/>
                    </a:cubicBezTo>
                    <a:cubicBezTo>
                      <a:pt x="5919" y="19042"/>
                      <a:pt x="6647" y="19121"/>
                      <a:pt x="7404" y="19121"/>
                    </a:cubicBezTo>
                    <a:cubicBezTo>
                      <a:pt x="7687" y="19121"/>
                      <a:pt x="7974" y="19110"/>
                      <a:pt x="8263" y="19085"/>
                    </a:cubicBezTo>
                    <a:cubicBezTo>
                      <a:pt x="8298" y="19076"/>
                      <a:pt x="8334" y="19076"/>
                      <a:pt x="8370" y="19068"/>
                    </a:cubicBezTo>
                    <a:cubicBezTo>
                      <a:pt x="8477" y="19059"/>
                      <a:pt x="8584" y="19050"/>
                      <a:pt x="8691" y="19032"/>
                    </a:cubicBezTo>
                    <a:cubicBezTo>
                      <a:pt x="8718" y="19032"/>
                      <a:pt x="8744" y="19023"/>
                      <a:pt x="8780" y="19023"/>
                    </a:cubicBezTo>
                    <a:cubicBezTo>
                      <a:pt x="8807" y="19014"/>
                      <a:pt x="8843" y="19014"/>
                      <a:pt x="8878" y="19005"/>
                    </a:cubicBezTo>
                    <a:cubicBezTo>
                      <a:pt x="9012" y="18978"/>
                      <a:pt x="9155" y="18961"/>
                      <a:pt x="9289" y="18925"/>
                    </a:cubicBezTo>
                    <a:cubicBezTo>
                      <a:pt x="9324" y="18916"/>
                      <a:pt x="9360" y="18907"/>
                      <a:pt x="9396" y="18898"/>
                    </a:cubicBezTo>
                    <a:cubicBezTo>
                      <a:pt x="9574" y="18862"/>
                      <a:pt x="9744" y="18809"/>
                      <a:pt x="9922" y="18755"/>
                    </a:cubicBezTo>
                    <a:cubicBezTo>
                      <a:pt x="9949" y="18746"/>
                      <a:pt x="9984" y="18737"/>
                      <a:pt x="10020" y="18720"/>
                    </a:cubicBezTo>
                    <a:cubicBezTo>
                      <a:pt x="10056" y="18711"/>
                      <a:pt x="10092" y="18702"/>
                      <a:pt x="10127" y="18684"/>
                    </a:cubicBezTo>
                    <a:cubicBezTo>
                      <a:pt x="10216" y="18657"/>
                      <a:pt x="10315" y="18622"/>
                      <a:pt x="10404" y="18577"/>
                    </a:cubicBezTo>
                    <a:cubicBezTo>
                      <a:pt x="10439" y="18568"/>
                      <a:pt x="10466" y="18559"/>
                      <a:pt x="10493" y="18541"/>
                    </a:cubicBezTo>
                    <a:cubicBezTo>
                      <a:pt x="10538" y="18523"/>
                      <a:pt x="10582" y="18506"/>
                      <a:pt x="10636" y="18488"/>
                    </a:cubicBezTo>
                    <a:cubicBezTo>
                      <a:pt x="10698" y="18452"/>
                      <a:pt x="10761" y="18425"/>
                      <a:pt x="10823" y="18398"/>
                    </a:cubicBezTo>
                    <a:cubicBezTo>
                      <a:pt x="10877" y="18363"/>
                      <a:pt x="10939" y="18336"/>
                      <a:pt x="10993" y="18309"/>
                    </a:cubicBezTo>
                    <a:cubicBezTo>
                      <a:pt x="11037" y="18283"/>
                      <a:pt x="11091" y="18256"/>
                      <a:pt x="11135" y="18229"/>
                    </a:cubicBezTo>
                    <a:cubicBezTo>
                      <a:pt x="11180" y="18202"/>
                      <a:pt x="11216" y="18184"/>
                      <a:pt x="11260" y="18158"/>
                    </a:cubicBezTo>
                    <a:cubicBezTo>
                      <a:pt x="11278" y="18140"/>
                      <a:pt x="11305" y="18131"/>
                      <a:pt x="11323" y="18113"/>
                    </a:cubicBezTo>
                    <a:cubicBezTo>
                      <a:pt x="11385" y="18077"/>
                      <a:pt x="11448" y="18033"/>
                      <a:pt x="11510" y="17997"/>
                    </a:cubicBezTo>
                    <a:cubicBezTo>
                      <a:pt x="11662" y="17890"/>
                      <a:pt x="11813" y="17783"/>
                      <a:pt x="11965" y="17658"/>
                    </a:cubicBezTo>
                    <a:cubicBezTo>
                      <a:pt x="12001" y="17622"/>
                      <a:pt x="12045" y="17596"/>
                      <a:pt x="12090" y="17560"/>
                    </a:cubicBezTo>
                    <a:cubicBezTo>
                      <a:pt x="12090" y="17551"/>
                      <a:pt x="12090" y="17551"/>
                      <a:pt x="12099" y="17551"/>
                    </a:cubicBezTo>
                    <a:cubicBezTo>
                      <a:pt x="12134" y="17515"/>
                      <a:pt x="12170" y="17480"/>
                      <a:pt x="12206" y="17453"/>
                    </a:cubicBezTo>
                    <a:cubicBezTo>
                      <a:pt x="12322" y="17337"/>
                      <a:pt x="12438" y="17221"/>
                      <a:pt x="12554" y="17105"/>
                    </a:cubicBezTo>
                    <a:cubicBezTo>
                      <a:pt x="12572" y="17078"/>
                      <a:pt x="12589" y="17060"/>
                      <a:pt x="12607" y="17042"/>
                    </a:cubicBezTo>
                    <a:cubicBezTo>
                      <a:pt x="12652" y="16998"/>
                      <a:pt x="12688" y="16953"/>
                      <a:pt x="12732" y="16900"/>
                    </a:cubicBezTo>
                    <a:cubicBezTo>
                      <a:pt x="12759" y="16864"/>
                      <a:pt x="12795" y="16819"/>
                      <a:pt x="12830" y="16784"/>
                    </a:cubicBezTo>
                    <a:cubicBezTo>
                      <a:pt x="12857" y="16748"/>
                      <a:pt x="12884" y="16712"/>
                      <a:pt x="12911" y="16677"/>
                    </a:cubicBezTo>
                    <a:cubicBezTo>
                      <a:pt x="12928" y="16659"/>
                      <a:pt x="12937" y="16641"/>
                      <a:pt x="12955" y="16614"/>
                    </a:cubicBezTo>
                    <a:cubicBezTo>
                      <a:pt x="12964" y="16605"/>
                      <a:pt x="12973" y="16605"/>
                      <a:pt x="12973" y="16596"/>
                    </a:cubicBezTo>
                    <a:cubicBezTo>
                      <a:pt x="12991" y="16570"/>
                      <a:pt x="13009" y="16543"/>
                      <a:pt x="13027" y="16516"/>
                    </a:cubicBezTo>
                    <a:cubicBezTo>
                      <a:pt x="13035" y="16516"/>
                      <a:pt x="13035" y="16507"/>
                      <a:pt x="13035" y="16507"/>
                    </a:cubicBezTo>
                    <a:cubicBezTo>
                      <a:pt x="13080" y="16454"/>
                      <a:pt x="13116" y="16391"/>
                      <a:pt x="13160" y="16338"/>
                    </a:cubicBezTo>
                    <a:cubicBezTo>
                      <a:pt x="13196" y="16275"/>
                      <a:pt x="13232" y="16222"/>
                      <a:pt x="13267" y="16159"/>
                    </a:cubicBezTo>
                    <a:cubicBezTo>
                      <a:pt x="13856" y="15223"/>
                      <a:pt x="14204" y="14161"/>
                      <a:pt x="14374" y="13046"/>
                    </a:cubicBezTo>
                    <a:cubicBezTo>
                      <a:pt x="14668" y="11181"/>
                      <a:pt x="14472" y="9165"/>
                      <a:pt x="14061" y="7408"/>
                    </a:cubicBezTo>
                    <a:cubicBezTo>
                      <a:pt x="14044" y="7336"/>
                      <a:pt x="14026" y="7265"/>
                      <a:pt x="14017" y="7194"/>
                    </a:cubicBezTo>
                    <a:cubicBezTo>
                      <a:pt x="14008" y="7176"/>
                      <a:pt x="13999" y="7158"/>
                      <a:pt x="13999" y="7131"/>
                    </a:cubicBezTo>
                    <a:cubicBezTo>
                      <a:pt x="13990" y="7096"/>
                      <a:pt x="13981" y="7051"/>
                      <a:pt x="13963" y="7015"/>
                    </a:cubicBezTo>
                    <a:cubicBezTo>
                      <a:pt x="13624" y="5659"/>
                      <a:pt x="13169" y="4491"/>
                      <a:pt x="12741" y="3679"/>
                    </a:cubicBezTo>
                    <a:cubicBezTo>
                      <a:pt x="12688" y="3581"/>
                      <a:pt x="12634" y="3483"/>
                      <a:pt x="12589" y="3393"/>
                    </a:cubicBezTo>
                    <a:cubicBezTo>
                      <a:pt x="12572" y="3367"/>
                      <a:pt x="12554" y="3340"/>
                      <a:pt x="12536" y="3313"/>
                    </a:cubicBezTo>
                    <a:cubicBezTo>
                      <a:pt x="12518" y="3286"/>
                      <a:pt x="12500" y="3260"/>
                      <a:pt x="12482" y="3233"/>
                    </a:cubicBezTo>
                    <a:cubicBezTo>
                      <a:pt x="12456" y="3188"/>
                      <a:pt x="12429" y="3144"/>
                      <a:pt x="12402" y="3099"/>
                    </a:cubicBezTo>
                    <a:cubicBezTo>
                      <a:pt x="11028" y="1074"/>
                      <a:pt x="9128" y="762"/>
                      <a:pt x="9128" y="762"/>
                    </a:cubicBezTo>
                    <a:cubicBezTo>
                      <a:pt x="9128" y="762"/>
                      <a:pt x="9779" y="637"/>
                      <a:pt x="9628" y="351"/>
                    </a:cubicBezTo>
                    <a:cubicBezTo>
                      <a:pt x="9552" y="221"/>
                      <a:pt x="9037" y="1"/>
                      <a:pt x="823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3230;p48"/>
              <p:cNvSpPr/>
              <p:nvPr/>
            </p:nvSpPr>
            <p:spPr>
              <a:xfrm flipH="1">
                <a:off x="6786194" y="3109274"/>
                <a:ext cx="1138296" cy="1265855"/>
              </a:xfrm>
              <a:custGeom>
                <a:avLst/>
                <a:gdLst/>
                <a:ahLst/>
                <a:cxnLst/>
                <a:rect l="l" t="t" r="r" b="b"/>
                <a:pathLst>
                  <a:path w="10037" h="11162" extrusionOk="0">
                    <a:moveTo>
                      <a:pt x="5427" y="0"/>
                    </a:moveTo>
                    <a:cubicBezTo>
                      <a:pt x="5403" y="0"/>
                      <a:pt x="5378" y="1"/>
                      <a:pt x="5353" y="1"/>
                    </a:cubicBezTo>
                    <a:cubicBezTo>
                      <a:pt x="1588" y="54"/>
                      <a:pt x="188" y="2276"/>
                      <a:pt x="18" y="5532"/>
                    </a:cubicBezTo>
                    <a:cubicBezTo>
                      <a:pt x="0" y="6005"/>
                      <a:pt x="0" y="6504"/>
                      <a:pt x="18" y="7013"/>
                    </a:cubicBezTo>
                    <a:cubicBezTo>
                      <a:pt x="90" y="8503"/>
                      <a:pt x="393" y="9885"/>
                      <a:pt x="919" y="10965"/>
                    </a:cubicBezTo>
                    <a:cubicBezTo>
                      <a:pt x="1568" y="11083"/>
                      <a:pt x="2290" y="11162"/>
                      <a:pt x="3037" y="11162"/>
                    </a:cubicBezTo>
                    <a:cubicBezTo>
                      <a:pt x="3533" y="11162"/>
                      <a:pt x="4039" y="11127"/>
                      <a:pt x="4541" y="11045"/>
                    </a:cubicBezTo>
                    <a:cubicBezTo>
                      <a:pt x="6201" y="10769"/>
                      <a:pt x="7824" y="9975"/>
                      <a:pt x="8930" y="8199"/>
                    </a:cubicBezTo>
                    <a:cubicBezTo>
                      <a:pt x="9519" y="7263"/>
                      <a:pt x="9867" y="6201"/>
                      <a:pt x="10037" y="5086"/>
                    </a:cubicBezTo>
                    <a:cubicBezTo>
                      <a:pt x="9744" y="3519"/>
                      <a:pt x="8714" y="0"/>
                      <a:pt x="542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3231;p48"/>
              <p:cNvSpPr/>
              <p:nvPr/>
            </p:nvSpPr>
            <p:spPr>
              <a:xfrm flipH="1">
                <a:off x="7318313" y="3668827"/>
                <a:ext cx="606176" cy="706302"/>
              </a:xfrm>
              <a:custGeom>
                <a:avLst/>
                <a:gdLst/>
                <a:ahLst/>
                <a:cxnLst/>
                <a:rect l="l" t="t" r="r" b="b"/>
                <a:pathLst>
                  <a:path w="5345" h="6228" extrusionOk="0">
                    <a:moveTo>
                      <a:pt x="2400" y="0"/>
                    </a:moveTo>
                    <a:cubicBezTo>
                      <a:pt x="1437" y="107"/>
                      <a:pt x="661" y="321"/>
                      <a:pt x="18" y="598"/>
                    </a:cubicBezTo>
                    <a:cubicBezTo>
                      <a:pt x="0" y="1071"/>
                      <a:pt x="0" y="1570"/>
                      <a:pt x="18" y="2079"/>
                    </a:cubicBezTo>
                    <a:cubicBezTo>
                      <a:pt x="90" y="3569"/>
                      <a:pt x="393" y="4951"/>
                      <a:pt x="919" y="6031"/>
                    </a:cubicBezTo>
                    <a:cubicBezTo>
                      <a:pt x="1568" y="6149"/>
                      <a:pt x="2290" y="6228"/>
                      <a:pt x="3037" y="6228"/>
                    </a:cubicBezTo>
                    <a:cubicBezTo>
                      <a:pt x="3533" y="6228"/>
                      <a:pt x="4039" y="6193"/>
                      <a:pt x="4541" y="6111"/>
                    </a:cubicBezTo>
                    <a:cubicBezTo>
                      <a:pt x="5344" y="1722"/>
                      <a:pt x="2400" y="0"/>
                      <a:pt x="2400" y="0"/>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3232;p48"/>
              <p:cNvSpPr/>
              <p:nvPr/>
            </p:nvSpPr>
            <p:spPr>
              <a:xfrm flipH="1">
                <a:off x="7366966" y="3311707"/>
                <a:ext cx="18259" cy="13269"/>
              </a:xfrm>
              <a:custGeom>
                <a:avLst/>
                <a:gdLst/>
                <a:ahLst/>
                <a:cxnLst/>
                <a:rect l="l" t="t" r="r" b="b"/>
                <a:pathLst>
                  <a:path w="161" h="117" extrusionOk="0">
                    <a:moveTo>
                      <a:pt x="81" y="0"/>
                    </a:moveTo>
                    <a:cubicBezTo>
                      <a:pt x="0" y="0"/>
                      <a:pt x="0" y="116"/>
                      <a:pt x="81" y="116"/>
                    </a:cubicBezTo>
                    <a:cubicBezTo>
                      <a:pt x="161" y="116"/>
                      <a:pt x="161" y="0"/>
                      <a:pt x="8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3233;p48"/>
              <p:cNvSpPr/>
              <p:nvPr/>
            </p:nvSpPr>
            <p:spPr>
              <a:xfrm flipH="1">
                <a:off x="7259680" y="3321800"/>
                <a:ext cx="13269" cy="28465"/>
              </a:xfrm>
              <a:custGeom>
                <a:avLst/>
                <a:gdLst/>
                <a:ahLst/>
                <a:cxnLst/>
                <a:rect l="l" t="t" r="r" b="b"/>
                <a:pathLst>
                  <a:path w="117" h="251" extrusionOk="0">
                    <a:moveTo>
                      <a:pt x="54" y="0"/>
                    </a:moveTo>
                    <a:cubicBezTo>
                      <a:pt x="45" y="0"/>
                      <a:pt x="27" y="9"/>
                      <a:pt x="18" y="18"/>
                    </a:cubicBezTo>
                    <a:cubicBezTo>
                      <a:pt x="1" y="36"/>
                      <a:pt x="1" y="54"/>
                      <a:pt x="1" y="63"/>
                    </a:cubicBezTo>
                    <a:lnTo>
                      <a:pt x="1" y="188"/>
                    </a:lnTo>
                    <a:cubicBezTo>
                      <a:pt x="1" y="206"/>
                      <a:pt x="1" y="223"/>
                      <a:pt x="18" y="232"/>
                    </a:cubicBezTo>
                    <a:cubicBezTo>
                      <a:pt x="27" y="241"/>
                      <a:pt x="45" y="250"/>
                      <a:pt x="54" y="250"/>
                    </a:cubicBezTo>
                    <a:cubicBezTo>
                      <a:pt x="72" y="250"/>
                      <a:pt x="90" y="241"/>
                      <a:pt x="99" y="232"/>
                    </a:cubicBezTo>
                    <a:cubicBezTo>
                      <a:pt x="117" y="223"/>
                      <a:pt x="117" y="206"/>
                      <a:pt x="117" y="188"/>
                    </a:cubicBezTo>
                    <a:lnTo>
                      <a:pt x="117" y="63"/>
                    </a:lnTo>
                    <a:cubicBezTo>
                      <a:pt x="117" y="45"/>
                      <a:pt x="108" y="36"/>
                      <a:pt x="99" y="18"/>
                    </a:cubicBezTo>
                    <a:cubicBezTo>
                      <a:pt x="90" y="9"/>
                      <a:pt x="72" y="9"/>
                      <a:pt x="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3234;p48"/>
              <p:cNvSpPr/>
              <p:nvPr/>
            </p:nvSpPr>
            <p:spPr>
              <a:xfrm flipH="1">
                <a:off x="7275898" y="3219166"/>
                <a:ext cx="17238" cy="30847"/>
              </a:xfrm>
              <a:custGeom>
                <a:avLst/>
                <a:gdLst/>
                <a:ahLst/>
                <a:cxnLst/>
                <a:rect l="l" t="t" r="r" b="b"/>
                <a:pathLst>
                  <a:path w="152" h="272" extrusionOk="0">
                    <a:moveTo>
                      <a:pt x="92" y="1"/>
                    </a:moveTo>
                    <a:cubicBezTo>
                      <a:pt x="80" y="1"/>
                      <a:pt x="69" y="7"/>
                      <a:pt x="63" y="13"/>
                    </a:cubicBezTo>
                    <a:cubicBezTo>
                      <a:pt x="45" y="13"/>
                      <a:pt x="36" y="31"/>
                      <a:pt x="27" y="49"/>
                    </a:cubicBezTo>
                    <a:cubicBezTo>
                      <a:pt x="18" y="94"/>
                      <a:pt x="18" y="147"/>
                      <a:pt x="9" y="192"/>
                    </a:cubicBezTo>
                    <a:cubicBezTo>
                      <a:pt x="0" y="209"/>
                      <a:pt x="0" y="227"/>
                      <a:pt x="9" y="245"/>
                    </a:cubicBezTo>
                    <a:cubicBezTo>
                      <a:pt x="18" y="254"/>
                      <a:pt x="36" y="263"/>
                      <a:pt x="45" y="272"/>
                    </a:cubicBezTo>
                    <a:cubicBezTo>
                      <a:pt x="63" y="272"/>
                      <a:pt x="80" y="272"/>
                      <a:pt x="98" y="263"/>
                    </a:cubicBezTo>
                    <a:cubicBezTo>
                      <a:pt x="107" y="254"/>
                      <a:pt x="125" y="236"/>
                      <a:pt x="125" y="227"/>
                    </a:cubicBezTo>
                    <a:cubicBezTo>
                      <a:pt x="134" y="174"/>
                      <a:pt x="143" y="129"/>
                      <a:pt x="152" y="76"/>
                    </a:cubicBezTo>
                    <a:cubicBezTo>
                      <a:pt x="152" y="67"/>
                      <a:pt x="152" y="49"/>
                      <a:pt x="143" y="31"/>
                    </a:cubicBezTo>
                    <a:cubicBezTo>
                      <a:pt x="134" y="22"/>
                      <a:pt x="125" y="13"/>
                      <a:pt x="107" y="4"/>
                    </a:cubicBezTo>
                    <a:cubicBezTo>
                      <a:pt x="102" y="2"/>
                      <a:pt x="97" y="1"/>
                      <a:pt x="9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3235;p48"/>
              <p:cNvSpPr/>
              <p:nvPr/>
            </p:nvSpPr>
            <p:spPr>
              <a:xfrm flipH="1">
                <a:off x="7382050" y="3254209"/>
                <a:ext cx="19393" cy="25176"/>
              </a:xfrm>
              <a:custGeom>
                <a:avLst/>
                <a:gdLst/>
                <a:ahLst/>
                <a:cxnLst/>
                <a:rect l="l" t="t" r="r" b="b"/>
                <a:pathLst>
                  <a:path w="171" h="222" extrusionOk="0">
                    <a:moveTo>
                      <a:pt x="117" y="1"/>
                    </a:moveTo>
                    <a:cubicBezTo>
                      <a:pt x="108" y="1"/>
                      <a:pt x="99" y="3"/>
                      <a:pt x="90" y="8"/>
                    </a:cubicBezTo>
                    <a:cubicBezTo>
                      <a:pt x="81" y="8"/>
                      <a:pt x="63" y="16"/>
                      <a:pt x="54" y="34"/>
                    </a:cubicBezTo>
                    <a:cubicBezTo>
                      <a:pt x="45" y="61"/>
                      <a:pt x="27" y="97"/>
                      <a:pt x="10" y="132"/>
                    </a:cubicBezTo>
                    <a:cubicBezTo>
                      <a:pt x="1" y="141"/>
                      <a:pt x="1" y="150"/>
                      <a:pt x="1" y="159"/>
                    </a:cubicBezTo>
                    <a:cubicBezTo>
                      <a:pt x="1" y="168"/>
                      <a:pt x="1" y="177"/>
                      <a:pt x="1" y="177"/>
                    </a:cubicBezTo>
                    <a:cubicBezTo>
                      <a:pt x="10" y="195"/>
                      <a:pt x="18" y="204"/>
                      <a:pt x="27" y="213"/>
                    </a:cubicBezTo>
                    <a:cubicBezTo>
                      <a:pt x="45" y="222"/>
                      <a:pt x="63" y="222"/>
                      <a:pt x="81" y="222"/>
                    </a:cubicBezTo>
                    <a:cubicBezTo>
                      <a:pt x="90" y="213"/>
                      <a:pt x="108" y="204"/>
                      <a:pt x="117" y="195"/>
                    </a:cubicBezTo>
                    <a:cubicBezTo>
                      <a:pt x="134" y="159"/>
                      <a:pt x="143" y="124"/>
                      <a:pt x="161" y="97"/>
                    </a:cubicBezTo>
                    <a:cubicBezTo>
                      <a:pt x="170" y="88"/>
                      <a:pt x="170" y="79"/>
                      <a:pt x="170" y="61"/>
                    </a:cubicBezTo>
                    <a:lnTo>
                      <a:pt x="170" y="43"/>
                    </a:lnTo>
                    <a:cubicBezTo>
                      <a:pt x="170" y="34"/>
                      <a:pt x="152" y="16"/>
                      <a:pt x="143" y="8"/>
                    </a:cubicBezTo>
                    <a:cubicBezTo>
                      <a:pt x="134" y="3"/>
                      <a:pt x="126" y="1"/>
                      <a:pt x="11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3236;p48"/>
              <p:cNvSpPr/>
              <p:nvPr/>
            </p:nvSpPr>
            <p:spPr>
              <a:xfrm flipH="1">
                <a:off x="7532885" y="3547367"/>
                <a:ext cx="17238" cy="25403"/>
              </a:xfrm>
              <a:custGeom>
                <a:avLst/>
                <a:gdLst/>
                <a:ahLst/>
                <a:cxnLst/>
                <a:rect l="l" t="t" r="r" b="b"/>
                <a:pathLst>
                  <a:path w="152" h="224" extrusionOk="0">
                    <a:moveTo>
                      <a:pt x="107" y="1"/>
                    </a:moveTo>
                    <a:cubicBezTo>
                      <a:pt x="89" y="1"/>
                      <a:pt x="72" y="1"/>
                      <a:pt x="63" y="10"/>
                    </a:cubicBezTo>
                    <a:cubicBezTo>
                      <a:pt x="45" y="19"/>
                      <a:pt x="36" y="27"/>
                      <a:pt x="36" y="45"/>
                    </a:cubicBezTo>
                    <a:cubicBezTo>
                      <a:pt x="27" y="81"/>
                      <a:pt x="18" y="108"/>
                      <a:pt x="9" y="143"/>
                    </a:cubicBezTo>
                    <a:cubicBezTo>
                      <a:pt x="0" y="161"/>
                      <a:pt x="9" y="179"/>
                      <a:pt x="18" y="188"/>
                    </a:cubicBezTo>
                    <a:cubicBezTo>
                      <a:pt x="18" y="206"/>
                      <a:pt x="36" y="215"/>
                      <a:pt x="54" y="224"/>
                    </a:cubicBezTo>
                    <a:cubicBezTo>
                      <a:pt x="63" y="224"/>
                      <a:pt x="81" y="224"/>
                      <a:pt x="98" y="215"/>
                    </a:cubicBezTo>
                    <a:cubicBezTo>
                      <a:pt x="107" y="206"/>
                      <a:pt x="125" y="188"/>
                      <a:pt x="125" y="179"/>
                    </a:cubicBezTo>
                    <a:cubicBezTo>
                      <a:pt x="134" y="143"/>
                      <a:pt x="143" y="108"/>
                      <a:pt x="152" y="81"/>
                    </a:cubicBezTo>
                    <a:cubicBezTo>
                      <a:pt x="152" y="63"/>
                      <a:pt x="152" y="45"/>
                      <a:pt x="143" y="27"/>
                    </a:cubicBezTo>
                    <a:cubicBezTo>
                      <a:pt x="134" y="19"/>
                      <a:pt x="125" y="10"/>
                      <a:pt x="10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3237;p48"/>
              <p:cNvSpPr/>
              <p:nvPr/>
            </p:nvSpPr>
            <p:spPr>
              <a:xfrm flipH="1">
                <a:off x="7512585" y="3626526"/>
                <a:ext cx="20414" cy="30733"/>
              </a:xfrm>
              <a:custGeom>
                <a:avLst/>
                <a:gdLst/>
                <a:ahLst/>
                <a:cxnLst/>
                <a:rect l="l" t="t" r="r" b="b"/>
                <a:pathLst>
                  <a:path w="180" h="271" extrusionOk="0">
                    <a:moveTo>
                      <a:pt x="109" y="1"/>
                    </a:moveTo>
                    <a:cubicBezTo>
                      <a:pt x="101" y="1"/>
                      <a:pt x="95" y="3"/>
                      <a:pt x="90" y="7"/>
                    </a:cubicBezTo>
                    <a:cubicBezTo>
                      <a:pt x="72" y="16"/>
                      <a:pt x="63" y="34"/>
                      <a:pt x="63" y="43"/>
                    </a:cubicBezTo>
                    <a:cubicBezTo>
                      <a:pt x="45" y="97"/>
                      <a:pt x="28" y="141"/>
                      <a:pt x="10" y="195"/>
                    </a:cubicBezTo>
                    <a:cubicBezTo>
                      <a:pt x="1" y="213"/>
                      <a:pt x="10" y="230"/>
                      <a:pt x="19" y="239"/>
                    </a:cubicBezTo>
                    <a:cubicBezTo>
                      <a:pt x="28" y="257"/>
                      <a:pt x="37" y="266"/>
                      <a:pt x="54" y="266"/>
                    </a:cubicBezTo>
                    <a:cubicBezTo>
                      <a:pt x="60" y="269"/>
                      <a:pt x="66" y="270"/>
                      <a:pt x="72" y="270"/>
                    </a:cubicBezTo>
                    <a:cubicBezTo>
                      <a:pt x="83" y="270"/>
                      <a:pt x="93" y="266"/>
                      <a:pt x="99" y="266"/>
                    </a:cubicBezTo>
                    <a:cubicBezTo>
                      <a:pt x="117" y="257"/>
                      <a:pt x="126" y="239"/>
                      <a:pt x="126" y="230"/>
                    </a:cubicBezTo>
                    <a:cubicBezTo>
                      <a:pt x="144" y="177"/>
                      <a:pt x="161" y="132"/>
                      <a:pt x="179" y="79"/>
                    </a:cubicBezTo>
                    <a:cubicBezTo>
                      <a:pt x="179" y="61"/>
                      <a:pt x="179" y="43"/>
                      <a:pt x="170" y="34"/>
                    </a:cubicBezTo>
                    <a:cubicBezTo>
                      <a:pt x="161" y="16"/>
                      <a:pt x="153" y="7"/>
                      <a:pt x="135" y="7"/>
                    </a:cubicBezTo>
                    <a:cubicBezTo>
                      <a:pt x="126" y="3"/>
                      <a:pt x="117" y="1"/>
                      <a:pt x="10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3238;p48"/>
              <p:cNvSpPr/>
              <p:nvPr/>
            </p:nvSpPr>
            <p:spPr>
              <a:xfrm flipH="1">
                <a:off x="7423558" y="3665765"/>
                <a:ext cx="17352" cy="24836"/>
              </a:xfrm>
              <a:custGeom>
                <a:avLst/>
                <a:gdLst/>
                <a:ahLst/>
                <a:cxnLst/>
                <a:rect l="l" t="t" r="r" b="b"/>
                <a:pathLst>
                  <a:path w="153" h="219" extrusionOk="0">
                    <a:moveTo>
                      <a:pt x="108" y="0"/>
                    </a:moveTo>
                    <a:cubicBezTo>
                      <a:pt x="90" y="0"/>
                      <a:pt x="72" y="0"/>
                      <a:pt x="63" y="9"/>
                    </a:cubicBezTo>
                    <a:cubicBezTo>
                      <a:pt x="45" y="18"/>
                      <a:pt x="36" y="27"/>
                      <a:pt x="36" y="45"/>
                    </a:cubicBezTo>
                    <a:lnTo>
                      <a:pt x="10" y="143"/>
                    </a:lnTo>
                    <a:cubicBezTo>
                      <a:pt x="1" y="161"/>
                      <a:pt x="10" y="170"/>
                      <a:pt x="10" y="188"/>
                    </a:cubicBezTo>
                    <a:cubicBezTo>
                      <a:pt x="19" y="206"/>
                      <a:pt x="36" y="215"/>
                      <a:pt x="54" y="215"/>
                    </a:cubicBezTo>
                    <a:cubicBezTo>
                      <a:pt x="57" y="218"/>
                      <a:pt x="61" y="219"/>
                      <a:pt x="66" y="219"/>
                    </a:cubicBezTo>
                    <a:cubicBezTo>
                      <a:pt x="75" y="219"/>
                      <a:pt x="87" y="215"/>
                      <a:pt x="99" y="215"/>
                    </a:cubicBezTo>
                    <a:cubicBezTo>
                      <a:pt x="108" y="206"/>
                      <a:pt x="126" y="188"/>
                      <a:pt x="126" y="170"/>
                    </a:cubicBezTo>
                    <a:cubicBezTo>
                      <a:pt x="135" y="143"/>
                      <a:pt x="143" y="108"/>
                      <a:pt x="152" y="81"/>
                    </a:cubicBezTo>
                    <a:cubicBezTo>
                      <a:pt x="152" y="63"/>
                      <a:pt x="152" y="45"/>
                      <a:pt x="143" y="27"/>
                    </a:cubicBezTo>
                    <a:cubicBezTo>
                      <a:pt x="135" y="18"/>
                      <a:pt x="126" y="9"/>
                      <a:pt x="10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3239;p48"/>
              <p:cNvSpPr/>
              <p:nvPr/>
            </p:nvSpPr>
            <p:spPr>
              <a:xfrm flipH="1">
                <a:off x="7199006" y="4114745"/>
                <a:ext cx="17238" cy="36517"/>
              </a:xfrm>
              <a:custGeom>
                <a:avLst/>
                <a:gdLst/>
                <a:ahLst/>
                <a:cxnLst/>
                <a:rect l="l" t="t" r="r" b="b"/>
                <a:pathLst>
                  <a:path w="152" h="322" extrusionOk="0">
                    <a:moveTo>
                      <a:pt x="71" y="0"/>
                    </a:moveTo>
                    <a:cubicBezTo>
                      <a:pt x="66" y="0"/>
                      <a:pt x="60" y="1"/>
                      <a:pt x="54" y="2"/>
                    </a:cubicBezTo>
                    <a:cubicBezTo>
                      <a:pt x="27" y="11"/>
                      <a:pt x="0" y="47"/>
                      <a:pt x="9" y="83"/>
                    </a:cubicBezTo>
                    <a:cubicBezTo>
                      <a:pt x="18" y="101"/>
                      <a:pt x="27" y="118"/>
                      <a:pt x="27" y="136"/>
                    </a:cubicBezTo>
                    <a:cubicBezTo>
                      <a:pt x="27" y="149"/>
                      <a:pt x="27" y="160"/>
                      <a:pt x="27" y="172"/>
                    </a:cubicBezTo>
                    <a:cubicBezTo>
                      <a:pt x="18" y="199"/>
                      <a:pt x="18" y="216"/>
                      <a:pt x="9" y="243"/>
                    </a:cubicBezTo>
                    <a:cubicBezTo>
                      <a:pt x="0" y="261"/>
                      <a:pt x="9" y="279"/>
                      <a:pt x="9" y="288"/>
                    </a:cubicBezTo>
                    <a:cubicBezTo>
                      <a:pt x="18" y="306"/>
                      <a:pt x="36" y="315"/>
                      <a:pt x="54" y="315"/>
                    </a:cubicBezTo>
                    <a:cubicBezTo>
                      <a:pt x="58" y="319"/>
                      <a:pt x="65" y="321"/>
                      <a:pt x="73" y="321"/>
                    </a:cubicBezTo>
                    <a:cubicBezTo>
                      <a:pt x="80" y="321"/>
                      <a:pt x="89" y="319"/>
                      <a:pt x="98" y="315"/>
                    </a:cubicBezTo>
                    <a:cubicBezTo>
                      <a:pt x="116" y="306"/>
                      <a:pt x="116" y="288"/>
                      <a:pt x="125" y="279"/>
                    </a:cubicBezTo>
                    <a:cubicBezTo>
                      <a:pt x="152" y="208"/>
                      <a:pt x="152" y="118"/>
                      <a:pt x="134" y="47"/>
                    </a:cubicBezTo>
                    <a:cubicBezTo>
                      <a:pt x="119" y="17"/>
                      <a:pt x="98" y="0"/>
                      <a:pt x="7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3240;p48"/>
              <p:cNvSpPr/>
              <p:nvPr/>
            </p:nvSpPr>
            <p:spPr>
              <a:xfrm flipH="1">
                <a:off x="7250608" y="4194584"/>
                <a:ext cx="17238" cy="35837"/>
              </a:xfrm>
              <a:custGeom>
                <a:avLst/>
                <a:gdLst/>
                <a:ahLst/>
                <a:cxnLst/>
                <a:rect l="l" t="t" r="r" b="b"/>
                <a:pathLst>
                  <a:path w="152" h="316" extrusionOk="0">
                    <a:moveTo>
                      <a:pt x="69" y="1"/>
                    </a:moveTo>
                    <a:cubicBezTo>
                      <a:pt x="63" y="1"/>
                      <a:pt x="58" y="2"/>
                      <a:pt x="54" y="3"/>
                    </a:cubicBezTo>
                    <a:cubicBezTo>
                      <a:pt x="18" y="3"/>
                      <a:pt x="0" y="48"/>
                      <a:pt x="9" y="75"/>
                    </a:cubicBezTo>
                    <a:cubicBezTo>
                      <a:pt x="18" y="92"/>
                      <a:pt x="18" y="110"/>
                      <a:pt x="18" y="128"/>
                    </a:cubicBezTo>
                    <a:cubicBezTo>
                      <a:pt x="18" y="141"/>
                      <a:pt x="18" y="156"/>
                      <a:pt x="18" y="173"/>
                    </a:cubicBezTo>
                    <a:cubicBezTo>
                      <a:pt x="18" y="190"/>
                      <a:pt x="9" y="217"/>
                      <a:pt x="0" y="235"/>
                    </a:cubicBezTo>
                    <a:cubicBezTo>
                      <a:pt x="0" y="253"/>
                      <a:pt x="0" y="271"/>
                      <a:pt x="9" y="289"/>
                    </a:cubicBezTo>
                    <a:cubicBezTo>
                      <a:pt x="18" y="298"/>
                      <a:pt x="27" y="306"/>
                      <a:pt x="45" y="315"/>
                    </a:cubicBezTo>
                    <a:cubicBezTo>
                      <a:pt x="63" y="315"/>
                      <a:pt x="80" y="315"/>
                      <a:pt x="89" y="306"/>
                    </a:cubicBezTo>
                    <a:cubicBezTo>
                      <a:pt x="107" y="298"/>
                      <a:pt x="116" y="289"/>
                      <a:pt x="125" y="271"/>
                    </a:cubicBezTo>
                    <a:cubicBezTo>
                      <a:pt x="152" y="199"/>
                      <a:pt x="152" y="119"/>
                      <a:pt x="125" y="39"/>
                    </a:cubicBezTo>
                    <a:cubicBezTo>
                      <a:pt x="118" y="17"/>
                      <a:pt x="92" y="1"/>
                      <a:pt x="6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3241;p48"/>
              <p:cNvSpPr/>
              <p:nvPr/>
            </p:nvSpPr>
            <p:spPr>
              <a:xfrm flipH="1">
                <a:off x="7357780" y="4210801"/>
                <a:ext cx="17352" cy="35837"/>
              </a:xfrm>
              <a:custGeom>
                <a:avLst/>
                <a:gdLst/>
                <a:ahLst/>
                <a:cxnLst/>
                <a:rect l="l" t="t" r="r" b="b"/>
                <a:pathLst>
                  <a:path w="153" h="316" extrusionOk="0">
                    <a:moveTo>
                      <a:pt x="21" y="181"/>
                    </a:moveTo>
                    <a:cubicBezTo>
                      <a:pt x="20" y="184"/>
                      <a:pt x="18" y="187"/>
                      <a:pt x="18" y="190"/>
                    </a:cubicBezTo>
                    <a:cubicBezTo>
                      <a:pt x="19" y="187"/>
                      <a:pt x="20" y="184"/>
                      <a:pt x="21" y="181"/>
                    </a:cubicBezTo>
                    <a:close/>
                    <a:moveTo>
                      <a:pt x="72" y="1"/>
                    </a:moveTo>
                    <a:cubicBezTo>
                      <a:pt x="66" y="1"/>
                      <a:pt x="60" y="1"/>
                      <a:pt x="54" y="3"/>
                    </a:cubicBezTo>
                    <a:cubicBezTo>
                      <a:pt x="18" y="3"/>
                      <a:pt x="1" y="47"/>
                      <a:pt x="9" y="74"/>
                    </a:cubicBezTo>
                    <a:cubicBezTo>
                      <a:pt x="18" y="92"/>
                      <a:pt x="18" y="110"/>
                      <a:pt x="27" y="128"/>
                    </a:cubicBezTo>
                    <a:cubicBezTo>
                      <a:pt x="27" y="128"/>
                      <a:pt x="18" y="119"/>
                      <a:pt x="18" y="119"/>
                    </a:cubicBezTo>
                    <a:lnTo>
                      <a:pt x="18" y="119"/>
                    </a:lnTo>
                    <a:cubicBezTo>
                      <a:pt x="26" y="135"/>
                      <a:pt x="27" y="157"/>
                      <a:pt x="21" y="181"/>
                    </a:cubicBezTo>
                    <a:lnTo>
                      <a:pt x="21" y="181"/>
                    </a:lnTo>
                    <a:cubicBezTo>
                      <a:pt x="24" y="176"/>
                      <a:pt x="27" y="172"/>
                      <a:pt x="27" y="172"/>
                    </a:cubicBezTo>
                    <a:lnTo>
                      <a:pt x="27" y="172"/>
                    </a:lnTo>
                    <a:cubicBezTo>
                      <a:pt x="18" y="190"/>
                      <a:pt x="18" y="217"/>
                      <a:pt x="9" y="235"/>
                    </a:cubicBezTo>
                    <a:cubicBezTo>
                      <a:pt x="1" y="253"/>
                      <a:pt x="1" y="271"/>
                      <a:pt x="9" y="288"/>
                    </a:cubicBezTo>
                    <a:cubicBezTo>
                      <a:pt x="18" y="297"/>
                      <a:pt x="36" y="306"/>
                      <a:pt x="45" y="315"/>
                    </a:cubicBezTo>
                    <a:cubicBezTo>
                      <a:pt x="63" y="315"/>
                      <a:pt x="81" y="315"/>
                      <a:pt x="99" y="306"/>
                    </a:cubicBezTo>
                    <a:cubicBezTo>
                      <a:pt x="108" y="297"/>
                      <a:pt x="117" y="288"/>
                      <a:pt x="125" y="271"/>
                    </a:cubicBezTo>
                    <a:cubicBezTo>
                      <a:pt x="152" y="199"/>
                      <a:pt x="152" y="119"/>
                      <a:pt x="125" y="39"/>
                    </a:cubicBezTo>
                    <a:cubicBezTo>
                      <a:pt x="118" y="17"/>
                      <a:pt x="99" y="1"/>
                      <a:pt x="7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3242;p48"/>
              <p:cNvSpPr/>
              <p:nvPr/>
            </p:nvSpPr>
            <p:spPr>
              <a:xfrm flipH="1">
                <a:off x="7512585" y="4280660"/>
                <a:ext cx="18372" cy="36177"/>
              </a:xfrm>
              <a:custGeom>
                <a:avLst/>
                <a:gdLst/>
                <a:ahLst/>
                <a:cxnLst/>
                <a:rect l="l" t="t" r="r" b="b"/>
                <a:pathLst>
                  <a:path w="162" h="319" extrusionOk="0">
                    <a:moveTo>
                      <a:pt x="72" y="0"/>
                    </a:moveTo>
                    <a:cubicBezTo>
                      <a:pt x="66" y="0"/>
                      <a:pt x="60" y="1"/>
                      <a:pt x="54" y="2"/>
                    </a:cubicBezTo>
                    <a:cubicBezTo>
                      <a:pt x="27" y="11"/>
                      <a:pt x="1" y="47"/>
                      <a:pt x="19" y="83"/>
                    </a:cubicBezTo>
                    <a:cubicBezTo>
                      <a:pt x="19" y="101"/>
                      <a:pt x="27" y="118"/>
                      <a:pt x="27" y="136"/>
                    </a:cubicBezTo>
                    <a:cubicBezTo>
                      <a:pt x="27" y="149"/>
                      <a:pt x="27" y="160"/>
                      <a:pt x="27" y="172"/>
                    </a:cubicBezTo>
                    <a:cubicBezTo>
                      <a:pt x="27" y="199"/>
                      <a:pt x="19" y="217"/>
                      <a:pt x="10" y="243"/>
                    </a:cubicBezTo>
                    <a:cubicBezTo>
                      <a:pt x="1" y="252"/>
                      <a:pt x="10" y="279"/>
                      <a:pt x="19" y="288"/>
                    </a:cubicBezTo>
                    <a:cubicBezTo>
                      <a:pt x="27" y="306"/>
                      <a:pt x="36" y="315"/>
                      <a:pt x="54" y="315"/>
                    </a:cubicBezTo>
                    <a:cubicBezTo>
                      <a:pt x="60" y="318"/>
                      <a:pt x="66" y="319"/>
                      <a:pt x="72" y="319"/>
                    </a:cubicBezTo>
                    <a:cubicBezTo>
                      <a:pt x="83" y="319"/>
                      <a:pt x="93" y="315"/>
                      <a:pt x="99" y="315"/>
                    </a:cubicBezTo>
                    <a:cubicBezTo>
                      <a:pt x="117" y="306"/>
                      <a:pt x="126" y="288"/>
                      <a:pt x="126" y="270"/>
                    </a:cubicBezTo>
                    <a:cubicBezTo>
                      <a:pt x="161" y="208"/>
                      <a:pt x="161" y="118"/>
                      <a:pt x="135" y="47"/>
                    </a:cubicBezTo>
                    <a:cubicBezTo>
                      <a:pt x="127" y="17"/>
                      <a:pt x="101" y="0"/>
                      <a:pt x="7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3243;p48"/>
              <p:cNvSpPr/>
              <p:nvPr/>
            </p:nvSpPr>
            <p:spPr>
              <a:xfrm flipH="1">
                <a:off x="6960165" y="3626072"/>
                <a:ext cx="18372" cy="35723"/>
              </a:xfrm>
              <a:custGeom>
                <a:avLst/>
                <a:gdLst/>
                <a:ahLst/>
                <a:cxnLst/>
                <a:rect l="l" t="t" r="r" b="b"/>
                <a:pathLst>
                  <a:path w="162" h="315" extrusionOk="0">
                    <a:moveTo>
                      <a:pt x="72" y="0"/>
                    </a:moveTo>
                    <a:cubicBezTo>
                      <a:pt x="66" y="0"/>
                      <a:pt x="60" y="1"/>
                      <a:pt x="54" y="3"/>
                    </a:cubicBezTo>
                    <a:cubicBezTo>
                      <a:pt x="27" y="3"/>
                      <a:pt x="1" y="47"/>
                      <a:pt x="10" y="74"/>
                    </a:cubicBezTo>
                    <a:cubicBezTo>
                      <a:pt x="18" y="92"/>
                      <a:pt x="27" y="110"/>
                      <a:pt x="27" y="127"/>
                    </a:cubicBezTo>
                    <a:cubicBezTo>
                      <a:pt x="27" y="144"/>
                      <a:pt x="27" y="159"/>
                      <a:pt x="27" y="172"/>
                    </a:cubicBezTo>
                    <a:cubicBezTo>
                      <a:pt x="27" y="190"/>
                      <a:pt x="18" y="217"/>
                      <a:pt x="10" y="234"/>
                    </a:cubicBezTo>
                    <a:cubicBezTo>
                      <a:pt x="1" y="252"/>
                      <a:pt x="10" y="270"/>
                      <a:pt x="18" y="288"/>
                    </a:cubicBezTo>
                    <a:cubicBezTo>
                      <a:pt x="18" y="297"/>
                      <a:pt x="36" y="306"/>
                      <a:pt x="54" y="315"/>
                    </a:cubicBezTo>
                    <a:cubicBezTo>
                      <a:pt x="63" y="315"/>
                      <a:pt x="90" y="315"/>
                      <a:pt x="99" y="306"/>
                    </a:cubicBezTo>
                    <a:cubicBezTo>
                      <a:pt x="117" y="297"/>
                      <a:pt x="117" y="288"/>
                      <a:pt x="126" y="270"/>
                    </a:cubicBezTo>
                    <a:cubicBezTo>
                      <a:pt x="152" y="199"/>
                      <a:pt x="161" y="110"/>
                      <a:pt x="134" y="38"/>
                    </a:cubicBezTo>
                    <a:cubicBezTo>
                      <a:pt x="120" y="16"/>
                      <a:pt x="99" y="0"/>
                      <a:pt x="7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3244;p48"/>
              <p:cNvSpPr/>
              <p:nvPr/>
            </p:nvSpPr>
            <p:spPr>
              <a:xfrm flipH="1">
                <a:off x="7297106" y="4145025"/>
                <a:ext cx="20300" cy="36064"/>
              </a:xfrm>
              <a:custGeom>
                <a:avLst/>
                <a:gdLst/>
                <a:ahLst/>
                <a:cxnLst/>
                <a:rect l="l" t="t" r="r" b="b"/>
                <a:pathLst>
                  <a:path w="179" h="318" extrusionOk="0">
                    <a:moveTo>
                      <a:pt x="116" y="1"/>
                    </a:moveTo>
                    <a:cubicBezTo>
                      <a:pt x="87" y="1"/>
                      <a:pt x="61" y="18"/>
                      <a:pt x="54" y="48"/>
                    </a:cubicBezTo>
                    <a:cubicBezTo>
                      <a:pt x="36" y="110"/>
                      <a:pt x="18" y="173"/>
                      <a:pt x="9" y="244"/>
                    </a:cubicBezTo>
                    <a:cubicBezTo>
                      <a:pt x="0" y="271"/>
                      <a:pt x="18" y="306"/>
                      <a:pt x="45" y="315"/>
                    </a:cubicBezTo>
                    <a:cubicBezTo>
                      <a:pt x="51" y="317"/>
                      <a:pt x="57" y="318"/>
                      <a:pt x="63" y="318"/>
                    </a:cubicBezTo>
                    <a:cubicBezTo>
                      <a:pt x="92" y="318"/>
                      <a:pt x="118" y="300"/>
                      <a:pt x="125" y="271"/>
                    </a:cubicBezTo>
                    <a:cubicBezTo>
                      <a:pt x="143" y="208"/>
                      <a:pt x="152" y="146"/>
                      <a:pt x="170" y="74"/>
                    </a:cubicBezTo>
                    <a:cubicBezTo>
                      <a:pt x="178" y="48"/>
                      <a:pt x="161" y="12"/>
                      <a:pt x="134" y="3"/>
                    </a:cubicBezTo>
                    <a:cubicBezTo>
                      <a:pt x="128" y="1"/>
                      <a:pt x="122" y="1"/>
                      <a:pt x="11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3245;p48"/>
              <p:cNvSpPr/>
              <p:nvPr/>
            </p:nvSpPr>
            <p:spPr>
              <a:xfrm flipH="1">
                <a:off x="7091720" y="4090703"/>
                <a:ext cx="17352" cy="38559"/>
              </a:xfrm>
              <a:custGeom>
                <a:avLst/>
                <a:gdLst/>
                <a:ahLst/>
                <a:cxnLst/>
                <a:rect l="l" t="t" r="r" b="b"/>
                <a:pathLst>
                  <a:path w="153" h="340" extrusionOk="0">
                    <a:moveTo>
                      <a:pt x="90" y="0"/>
                    </a:moveTo>
                    <a:cubicBezTo>
                      <a:pt x="72" y="0"/>
                      <a:pt x="54" y="9"/>
                      <a:pt x="45" y="18"/>
                    </a:cubicBezTo>
                    <a:cubicBezTo>
                      <a:pt x="36" y="27"/>
                      <a:pt x="28" y="45"/>
                      <a:pt x="28" y="63"/>
                    </a:cubicBezTo>
                    <a:cubicBezTo>
                      <a:pt x="19" y="134"/>
                      <a:pt x="10" y="205"/>
                      <a:pt x="1" y="286"/>
                    </a:cubicBezTo>
                    <a:cubicBezTo>
                      <a:pt x="1" y="295"/>
                      <a:pt x="10" y="313"/>
                      <a:pt x="19" y="321"/>
                    </a:cubicBezTo>
                    <a:cubicBezTo>
                      <a:pt x="28" y="339"/>
                      <a:pt x="45" y="339"/>
                      <a:pt x="63" y="339"/>
                    </a:cubicBezTo>
                    <a:cubicBezTo>
                      <a:pt x="81" y="339"/>
                      <a:pt x="99" y="339"/>
                      <a:pt x="108" y="321"/>
                    </a:cubicBezTo>
                    <a:cubicBezTo>
                      <a:pt x="117" y="313"/>
                      <a:pt x="126" y="295"/>
                      <a:pt x="126" y="286"/>
                    </a:cubicBezTo>
                    <a:cubicBezTo>
                      <a:pt x="135" y="205"/>
                      <a:pt x="144" y="134"/>
                      <a:pt x="152" y="63"/>
                    </a:cubicBezTo>
                    <a:cubicBezTo>
                      <a:pt x="152" y="45"/>
                      <a:pt x="144" y="27"/>
                      <a:pt x="135" y="18"/>
                    </a:cubicBezTo>
                    <a:cubicBezTo>
                      <a:pt x="117" y="9"/>
                      <a:pt x="108" y="0"/>
                      <a:pt x="9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3246;p48"/>
              <p:cNvSpPr/>
              <p:nvPr/>
            </p:nvSpPr>
            <p:spPr>
              <a:xfrm flipH="1">
                <a:off x="6847889" y="3756831"/>
                <a:ext cx="13269" cy="25403"/>
              </a:xfrm>
              <a:custGeom>
                <a:avLst/>
                <a:gdLst/>
                <a:ahLst/>
                <a:cxnLst/>
                <a:rect l="l" t="t" r="r" b="b"/>
                <a:pathLst>
                  <a:path w="117" h="224" extrusionOk="0">
                    <a:moveTo>
                      <a:pt x="54" y="0"/>
                    </a:moveTo>
                    <a:cubicBezTo>
                      <a:pt x="45" y="0"/>
                      <a:pt x="27" y="9"/>
                      <a:pt x="18" y="18"/>
                    </a:cubicBezTo>
                    <a:cubicBezTo>
                      <a:pt x="0" y="27"/>
                      <a:pt x="0" y="45"/>
                      <a:pt x="0" y="63"/>
                    </a:cubicBezTo>
                    <a:lnTo>
                      <a:pt x="0" y="161"/>
                    </a:lnTo>
                    <a:cubicBezTo>
                      <a:pt x="0" y="179"/>
                      <a:pt x="0" y="188"/>
                      <a:pt x="18" y="206"/>
                    </a:cubicBezTo>
                    <a:cubicBezTo>
                      <a:pt x="27" y="214"/>
                      <a:pt x="45" y="223"/>
                      <a:pt x="54" y="223"/>
                    </a:cubicBezTo>
                    <a:cubicBezTo>
                      <a:pt x="72" y="223"/>
                      <a:pt x="90" y="214"/>
                      <a:pt x="99" y="206"/>
                    </a:cubicBezTo>
                    <a:cubicBezTo>
                      <a:pt x="116" y="188"/>
                      <a:pt x="116" y="179"/>
                      <a:pt x="116" y="161"/>
                    </a:cubicBezTo>
                    <a:lnTo>
                      <a:pt x="116" y="63"/>
                    </a:lnTo>
                    <a:cubicBezTo>
                      <a:pt x="116" y="45"/>
                      <a:pt x="108" y="27"/>
                      <a:pt x="99" y="18"/>
                    </a:cubicBezTo>
                    <a:cubicBezTo>
                      <a:pt x="90" y="9"/>
                      <a:pt x="72" y="0"/>
                      <a:pt x="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3247;p48"/>
              <p:cNvSpPr/>
              <p:nvPr/>
            </p:nvSpPr>
            <p:spPr>
              <a:xfrm flipH="1">
                <a:off x="6857982" y="3607133"/>
                <a:ext cx="14290" cy="22341"/>
              </a:xfrm>
              <a:custGeom>
                <a:avLst/>
                <a:gdLst/>
                <a:ahLst/>
                <a:cxnLst/>
                <a:rect l="l" t="t" r="r" b="b"/>
                <a:pathLst>
                  <a:path w="126" h="197" extrusionOk="0">
                    <a:moveTo>
                      <a:pt x="63" y="0"/>
                    </a:moveTo>
                    <a:cubicBezTo>
                      <a:pt x="54" y="0"/>
                      <a:pt x="45" y="0"/>
                      <a:pt x="36" y="9"/>
                    </a:cubicBezTo>
                    <a:cubicBezTo>
                      <a:pt x="27" y="9"/>
                      <a:pt x="27" y="18"/>
                      <a:pt x="18" y="18"/>
                    </a:cubicBezTo>
                    <a:cubicBezTo>
                      <a:pt x="9" y="27"/>
                      <a:pt x="0" y="45"/>
                      <a:pt x="0" y="62"/>
                    </a:cubicBezTo>
                    <a:lnTo>
                      <a:pt x="0" y="134"/>
                    </a:lnTo>
                    <a:cubicBezTo>
                      <a:pt x="0" y="152"/>
                      <a:pt x="9" y="170"/>
                      <a:pt x="18" y="178"/>
                    </a:cubicBezTo>
                    <a:cubicBezTo>
                      <a:pt x="27" y="187"/>
                      <a:pt x="45" y="196"/>
                      <a:pt x="63" y="196"/>
                    </a:cubicBezTo>
                    <a:lnTo>
                      <a:pt x="90" y="196"/>
                    </a:lnTo>
                    <a:cubicBezTo>
                      <a:pt x="90" y="187"/>
                      <a:pt x="98" y="187"/>
                      <a:pt x="107" y="178"/>
                    </a:cubicBezTo>
                    <a:cubicBezTo>
                      <a:pt x="116" y="170"/>
                      <a:pt x="125" y="152"/>
                      <a:pt x="125" y="134"/>
                    </a:cubicBezTo>
                    <a:lnTo>
                      <a:pt x="125" y="62"/>
                    </a:lnTo>
                    <a:cubicBezTo>
                      <a:pt x="125" y="45"/>
                      <a:pt x="116" y="36"/>
                      <a:pt x="107" y="18"/>
                    </a:cubicBezTo>
                    <a:cubicBezTo>
                      <a:pt x="98"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3248;p48"/>
              <p:cNvSpPr/>
              <p:nvPr/>
            </p:nvSpPr>
            <p:spPr>
              <a:xfrm flipH="1">
                <a:off x="6844827" y="3665765"/>
                <a:ext cx="14290" cy="16331"/>
              </a:xfrm>
              <a:custGeom>
                <a:avLst/>
                <a:gdLst/>
                <a:ahLst/>
                <a:cxnLst/>
                <a:rect l="l" t="t" r="r" b="b"/>
                <a:pathLst>
                  <a:path w="126" h="144" extrusionOk="0">
                    <a:moveTo>
                      <a:pt x="36" y="0"/>
                    </a:moveTo>
                    <a:cubicBezTo>
                      <a:pt x="27" y="9"/>
                      <a:pt x="18" y="9"/>
                      <a:pt x="18" y="18"/>
                    </a:cubicBezTo>
                    <a:cubicBezTo>
                      <a:pt x="9" y="18"/>
                      <a:pt x="9" y="27"/>
                      <a:pt x="0" y="36"/>
                    </a:cubicBezTo>
                    <a:cubicBezTo>
                      <a:pt x="0" y="45"/>
                      <a:pt x="0" y="54"/>
                      <a:pt x="0" y="63"/>
                    </a:cubicBezTo>
                    <a:lnTo>
                      <a:pt x="0" y="81"/>
                    </a:lnTo>
                    <a:cubicBezTo>
                      <a:pt x="0" y="99"/>
                      <a:pt x="0" y="108"/>
                      <a:pt x="9" y="116"/>
                    </a:cubicBezTo>
                    <a:cubicBezTo>
                      <a:pt x="9" y="116"/>
                      <a:pt x="9" y="125"/>
                      <a:pt x="18" y="125"/>
                    </a:cubicBezTo>
                    <a:cubicBezTo>
                      <a:pt x="27" y="134"/>
                      <a:pt x="36" y="143"/>
                      <a:pt x="45" y="143"/>
                    </a:cubicBezTo>
                    <a:lnTo>
                      <a:pt x="81" y="143"/>
                    </a:lnTo>
                    <a:cubicBezTo>
                      <a:pt x="90" y="134"/>
                      <a:pt x="98" y="134"/>
                      <a:pt x="98" y="125"/>
                    </a:cubicBezTo>
                    <a:cubicBezTo>
                      <a:pt x="107" y="125"/>
                      <a:pt x="116" y="116"/>
                      <a:pt x="116" y="108"/>
                    </a:cubicBezTo>
                    <a:cubicBezTo>
                      <a:pt x="116" y="99"/>
                      <a:pt x="125" y="90"/>
                      <a:pt x="116" y="81"/>
                    </a:cubicBezTo>
                    <a:lnTo>
                      <a:pt x="116" y="63"/>
                    </a:lnTo>
                    <a:cubicBezTo>
                      <a:pt x="116" y="45"/>
                      <a:pt x="116" y="36"/>
                      <a:pt x="116" y="27"/>
                    </a:cubicBezTo>
                    <a:lnTo>
                      <a:pt x="98" y="18"/>
                    </a:lnTo>
                    <a:cubicBezTo>
                      <a:pt x="98" y="9"/>
                      <a:pt x="90" y="0"/>
                      <a:pt x="7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3249;p48"/>
              <p:cNvSpPr/>
              <p:nvPr/>
            </p:nvSpPr>
            <p:spPr>
              <a:xfrm flipH="1">
                <a:off x="6899490" y="3815463"/>
                <a:ext cx="17352" cy="22455"/>
              </a:xfrm>
              <a:custGeom>
                <a:avLst/>
                <a:gdLst/>
                <a:ahLst/>
                <a:cxnLst/>
                <a:rect l="l" t="t" r="r" b="b"/>
                <a:pathLst>
                  <a:path w="153" h="198" extrusionOk="0">
                    <a:moveTo>
                      <a:pt x="81" y="1"/>
                    </a:moveTo>
                    <a:cubicBezTo>
                      <a:pt x="72" y="1"/>
                      <a:pt x="63" y="1"/>
                      <a:pt x="63" y="10"/>
                    </a:cubicBezTo>
                    <a:cubicBezTo>
                      <a:pt x="45" y="19"/>
                      <a:pt x="36" y="28"/>
                      <a:pt x="36" y="45"/>
                    </a:cubicBezTo>
                    <a:cubicBezTo>
                      <a:pt x="28" y="72"/>
                      <a:pt x="19" y="90"/>
                      <a:pt x="10" y="117"/>
                    </a:cubicBezTo>
                    <a:cubicBezTo>
                      <a:pt x="1" y="135"/>
                      <a:pt x="10" y="152"/>
                      <a:pt x="19" y="161"/>
                    </a:cubicBezTo>
                    <a:cubicBezTo>
                      <a:pt x="19" y="179"/>
                      <a:pt x="36" y="188"/>
                      <a:pt x="54" y="197"/>
                    </a:cubicBezTo>
                    <a:lnTo>
                      <a:pt x="72" y="197"/>
                    </a:lnTo>
                    <a:cubicBezTo>
                      <a:pt x="81" y="197"/>
                      <a:pt x="90" y="188"/>
                      <a:pt x="99" y="188"/>
                    </a:cubicBezTo>
                    <a:cubicBezTo>
                      <a:pt x="117" y="179"/>
                      <a:pt x="126" y="161"/>
                      <a:pt x="126" y="152"/>
                    </a:cubicBezTo>
                    <a:cubicBezTo>
                      <a:pt x="135" y="126"/>
                      <a:pt x="144" y="99"/>
                      <a:pt x="152" y="81"/>
                    </a:cubicBezTo>
                    <a:cubicBezTo>
                      <a:pt x="152" y="63"/>
                      <a:pt x="152" y="45"/>
                      <a:pt x="144" y="28"/>
                    </a:cubicBezTo>
                    <a:cubicBezTo>
                      <a:pt x="135" y="19"/>
                      <a:pt x="126" y="10"/>
                      <a:pt x="10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3250;p48"/>
              <p:cNvSpPr/>
              <p:nvPr/>
            </p:nvSpPr>
            <p:spPr>
              <a:xfrm flipH="1">
                <a:off x="6920698" y="3945201"/>
                <a:ext cx="18372" cy="36290"/>
              </a:xfrm>
              <a:custGeom>
                <a:avLst/>
                <a:gdLst/>
                <a:ahLst/>
                <a:cxnLst/>
                <a:rect l="l" t="t" r="r" b="b"/>
                <a:pathLst>
                  <a:path w="162" h="320" extrusionOk="0">
                    <a:moveTo>
                      <a:pt x="72" y="1"/>
                    </a:moveTo>
                    <a:cubicBezTo>
                      <a:pt x="63" y="1"/>
                      <a:pt x="54" y="3"/>
                      <a:pt x="45" y="8"/>
                    </a:cubicBezTo>
                    <a:cubicBezTo>
                      <a:pt x="36" y="8"/>
                      <a:pt x="18" y="16"/>
                      <a:pt x="9" y="34"/>
                    </a:cubicBezTo>
                    <a:cubicBezTo>
                      <a:pt x="9" y="43"/>
                      <a:pt x="1" y="70"/>
                      <a:pt x="9" y="79"/>
                    </a:cubicBezTo>
                    <a:cubicBezTo>
                      <a:pt x="18" y="106"/>
                      <a:pt x="27" y="141"/>
                      <a:pt x="27" y="168"/>
                    </a:cubicBezTo>
                    <a:cubicBezTo>
                      <a:pt x="27" y="159"/>
                      <a:pt x="27" y="159"/>
                      <a:pt x="27" y="150"/>
                    </a:cubicBezTo>
                    <a:cubicBezTo>
                      <a:pt x="36" y="186"/>
                      <a:pt x="36" y="213"/>
                      <a:pt x="27" y="248"/>
                    </a:cubicBezTo>
                    <a:lnTo>
                      <a:pt x="27" y="248"/>
                    </a:lnTo>
                    <a:cubicBezTo>
                      <a:pt x="27" y="245"/>
                      <a:pt x="27" y="242"/>
                      <a:pt x="27" y="240"/>
                    </a:cubicBezTo>
                    <a:cubicBezTo>
                      <a:pt x="27" y="245"/>
                      <a:pt x="27" y="248"/>
                      <a:pt x="27" y="248"/>
                    </a:cubicBezTo>
                    <a:cubicBezTo>
                      <a:pt x="27" y="248"/>
                      <a:pt x="27" y="248"/>
                      <a:pt x="27" y="248"/>
                    </a:cubicBezTo>
                    <a:lnTo>
                      <a:pt x="27" y="248"/>
                    </a:lnTo>
                    <a:cubicBezTo>
                      <a:pt x="28" y="263"/>
                      <a:pt x="29" y="278"/>
                      <a:pt x="36" y="293"/>
                    </a:cubicBezTo>
                    <a:cubicBezTo>
                      <a:pt x="45" y="302"/>
                      <a:pt x="54" y="311"/>
                      <a:pt x="72" y="320"/>
                    </a:cubicBezTo>
                    <a:cubicBezTo>
                      <a:pt x="90" y="320"/>
                      <a:pt x="108" y="320"/>
                      <a:pt x="117" y="311"/>
                    </a:cubicBezTo>
                    <a:cubicBezTo>
                      <a:pt x="134" y="302"/>
                      <a:pt x="143" y="293"/>
                      <a:pt x="143" y="275"/>
                    </a:cubicBezTo>
                    <a:cubicBezTo>
                      <a:pt x="161" y="204"/>
                      <a:pt x="152" y="124"/>
                      <a:pt x="125" y="43"/>
                    </a:cubicBezTo>
                    <a:cubicBezTo>
                      <a:pt x="117" y="34"/>
                      <a:pt x="108" y="16"/>
                      <a:pt x="99" y="8"/>
                    </a:cubicBezTo>
                    <a:cubicBezTo>
                      <a:pt x="90" y="3"/>
                      <a:pt x="81" y="1"/>
                      <a:pt x="7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3251;p48"/>
              <p:cNvSpPr/>
              <p:nvPr/>
            </p:nvSpPr>
            <p:spPr>
              <a:xfrm flipH="1">
                <a:off x="6988517" y="4037061"/>
                <a:ext cx="17352" cy="24836"/>
              </a:xfrm>
              <a:custGeom>
                <a:avLst/>
                <a:gdLst/>
                <a:ahLst/>
                <a:cxnLst/>
                <a:rect l="l" t="t" r="r" b="b"/>
                <a:pathLst>
                  <a:path w="153" h="219" extrusionOk="0">
                    <a:moveTo>
                      <a:pt x="108" y="0"/>
                    </a:moveTo>
                    <a:cubicBezTo>
                      <a:pt x="90" y="0"/>
                      <a:pt x="72" y="0"/>
                      <a:pt x="54" y="9"/>
                    </a:cubicBezTo>
                    <a:cubicBezTo>
                      <a:pt x="45" y="18"/>
                      <a:pt x="36" y="27"/>
                      <a:pt x="28" y="45"/>
                    </a:cubicBezTo>
                    <a:cubicBezTo>
                      <a:pt x="19" y="81"/>
                      <a:pt x="10" y="108"/>
                      <a:pt x="1" y="143"/>
                    </a:cubicBezTo>
                    <a:cubicBezTo>
                      <a:pt x="1" y="161"/>
                      <a:pt x="1" y="170"/>
                      <a:pt x="10" y="188"/>
                    </a:cubicBezTo>
                    <a:cubicBezTo>
                      <a:pt x="19" y="206"/>
                      <a:pt x="28" y="215"/>
                      <a:pt x="45" y="215"/>
                    </a:cubicBezTo>
                    <a:cubicBezTo>
                      <a:pt x="51" y="218"/>
                      <a:pt x="57" y="219"/>
                      <a:pt x="63" y="219"/>
                    </a:cubicBezTo>
                    <a:cubicBezTo>
                      <a:pt x="74" y="219"/>
                      <a:pt x="84" y="215"/>
                      <a:pt x="90" y="215"/>
                    </a:cubicBezTo>
                    <a:cubicBezTo>
                      <a:pt x="108" y="206"/>
                      <a:pt x="117" y="188"/>
                      <a:pt x="126" y="179"/>
                    </a:cubicBezTo>
                    <a:cubicBezTo>
                      <a:pt x="126" y="143"/>
                      <a:pt x="135" y="108"/>
                      <a:pt x="143" y="81"/>
                    </a:cubicBezTo>
                    <a:cubicBezTo>
                      <a:pt x="152" y="63"/>
                      <a:pt x="152" y="45"/>
                      <a:pt x="143" y="27"/>
                    </a:cubicBezTo>
                    <a:cubicBezTo>
                      <a:pt x="135" y="18"/>
                      <a:pt x="117" y="9"/>
                      <a:pt x="10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3252;p48"/>
              <p:cNvSpPr/>
              <p:nvPr/>
            </p:nvSpPr>
            <p:spPr>
              <a:xfrm flipH="1">
                <a:off x="7032067" y="3954047"/>
                <a:ext cx="17238" cy="30507"/>
              </a:xfrm>
              <a:custGeom>
                <a:avLst/>
                <a:gdLst/>
                <a:ahLst/>
                <a:cxnLst/>
                <a:rect l="l" t="t" r="r" b="b"/>
                <a:pathLst>
                  <a:path w="152" h="269" extrusionOk="0">
                    <a:moveTo>
                      <a:pt x="98" y="1"/>
                    </a:moveTo>
                    <a:cubicBezTo>
                      <a:pt x="89" y="1"/>
                      <a:pt x="72" y="1"/>
                      <a:pt x="54" y="10"/>
                    </a:cubicBezTo>
                    <a:cubicBezTo>
                      <a:pt x="45" y="19"/>
                      <a:pt x="27" y="28"/>
                      <a:pt x="27" y="46"/>
                    </a:cubicBezTo>
                    <a:lnTo>
                      <a:pt x="0" y="188"/>
                    </a:lnTo>
                    <a:cubicBezTo>
                      <a:pt x="0" y="206"/>
                      <a:pt x="0" y="224"/>
                      <a:pt x="9" y="242"/>
                    </a:cubicBezTo>
                    <a:cubicBezTo>
                      <a:pt x="18" y="251"/>
                      <a:pt x="27" y="260"/>
                      <a:pt x="45" y="269"/>
                    </a:cubicBezTo>
                    <a:cubicBezTo>
                      <a:pt x="63" y="269"/>
                      <a:pt x="80" y="269"/>
                      <a:pt x="89" y="260"/>
                    </a:cubicBezTo>
                    <a:cubicBezTo>
                      <a:pt x="107" y="251"/>
                      <a:pt x="116" y="242"/>
                      <a:pt x="116" y="224"/>
                    </a:cubicBezTo>
                    <a:lnTo>
                      <a:pt x="143" y="81"/>
                    </a:lnTo>
                    <a:cubicBezTo>
                      <a:pt x="152" y="63"/>
                      <a:pt x="143" y="46"/>
                      <a:pt x="143" y="28"/>
                    </a:cubicBezTo>
                    <a:cubicBezTo>
                      <a:pt x="134" y="19"/>
                      <a:pt x="116" y="10"/>
                      <a:pt x="9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3253;p48"/>
              <p:cNvSpPr/>
              <p:nvPr/>
            </p:nvSpPr>
            <p:spPr>
              <a:xfrm flipH="1">
                <a:off x="7141280" y="4064619"/>
                <a:ext cx="19393" cy="22568"/>
              </a:xfrm>
              <a:custGeom>
                <a:avLst/>
                <a:gdLst/>
                <a:ahLst/>
                <a:cxnLst/>
                <a:rect l="l" t="t" r="r" b="b"/>
                <a:pathLst>
                  <a:path w="171" h="199" extrusionOk="0">
                    <a:moveTo>
                      <a:pt x="54" y="1"/>
                    </a:moveTo>
                    <a:cubicBezTo>
                      <a:pt x="45" y="1"/>
                      <a:pt x="37" y="3"/>
                      <a:pt x="28" y="7"/>
                    </a:cubicBezTo>
                    <a:cubicBezTo>
                      <a:pt x="28" y="16"/>
                      <a:pt x="19" y="16"/>
                      <a:pt x="10" y="25"/>
                    </a:cubicBezTo>
                    <a:cubicBezTo>
                      <a:pt x="10" y="34"/>
                      <a:pt x="1" y="43"/>
                      <a:pt x="1" y="43"/>
                    </a:cubicBezTo>
                    <a:cubicBezTo>
                      <a:pt x="1" y="52"/>
                      <a:pt x="1" y="61"/>
                      <a:pt x="1" y="70"/>
                    </a:cubicBezTo>
                    <a:cubicBezTo>
                      <a:pt x="1" y="79"/>
                      <a:pt x="1" y="88"/>
                      <a:pt x="10" y="96"/>
                    </a:cubicBezTo>
                    <a:cubicBezTo>
                      <a:pt x="28" y="114"/>
                      <a:pt x="45" y="141"/>
                      <a:pt x="54" y="168"/>
                    </a:cubicBezTo>
                    <a:cubicBezTo>
                      <a:pt x="63" y="177"/>
                      <a:pt x="72" y="186"/>
                      <a:pt x="81" y="186"/>
                    </a:cubicBezTo>
                    <a:cubicBezTo>
                      <a:pt x="81" y="195"/>
                      <a:pt x="90" y="195"/>
                      <a:pt x="99" y="195"/>
                    </a:cubicBezTo>
                    <a:cubicBezTo>
                      <a:pt x="102" y="197"/>
                      <a:pt x="105" y="198"/>
                      <a:pt x="109" y="198"/>
                    </a:cubicBezTo>
                    <a:cubicBezTo>
                      <a:pt x="118" y="198"/>
                      <a:pt x="131" y="192"/>
                      <a:pt x="144" y="186"/>
                    </a:cubicBezTo>
                    <a:cubicBezTo>
                      <a:pt x="152" y="186"/>
                      <a:pt x="152" y="177"/>
                      <a:pt x="161" y="177"/>
                    </a:cubicBezTo>
                    <a:cubicBezTo>
                      <a:pt x="161" y="168"/>
                      <a:pt x="170" y="159"/>
                      <a:pt x="170" y="150"/>
                    </a:cubicBezTo>
                    <a:cubicBezTo>
                      <a:pt x="170" y="141"/>
                      <a:pt x="170" y="132"/>
                      <a:pt x="170" y="132"/>
                    </a:cubicBezTo>
                    <a:cubicBezTo>
                      <a:pt x="170" y="123"/>
                      <a:pt x="170" y="114"/>
                      <a:pt x="161" y="105"/>
                    </a:cubicBezTo>
                    <a:cubicBezTo>
                      <a:pt x="144" y="79"/>
                      <a:pt x="135" y="61"/>
                      <a:pt x="117" y="34"/>
                    </a:cubicBezTo>
                    <a:cubicBezTo>
                      <a:pt x="108" y="25"/>
                      <a:pt x="99" y="16"/>
                      <a:pt x="90" y="7"/>
                    </a:cubicBezTo>
                    <a:lnTo>
                      <a:pt x="81" y="7"/>
                    </a:lnTo>
                    <a:cubicBezTo>
                      <a:pt x="72" y="3"/>
                      <a:pt x="63" y="1"/>
                      <a:pt x="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3254;p48"/>
              <p:cNvSpPr/>
              <p:nvPr/>
            </p:nvSpPr>
            <p:spPr>
              <a:xfrm flipH="1">
                <a:off x="7343604" y="4095693"/>
                <a:ext cx="16331" cy="16331"/>
              </a:xfrm>
              <a:custGeom>
                <a:avLst/>
                <a:gdLst/>
                <a:ahLst/>
                <a:cxnLst/>
                <a:rect l="l" t="t" r="r" b="b"/>
                <a:pathLst>
                  <a:path w="144" h="144" extrusionOk="0">
                    <a:moveTo>
                      <a:pt x="27" y="1"/>
                    </a:moveTo>
                    <a:cubicBezTo>
                      <a:pt x="27" y="10"/>
                      <a:pt x="18" y="10"/>
                      <a:pt x="18" y="19"/>
                    </a:cubicBezTo>
                    <a:cubicBezTo>
                      <a:pt x="9" y="19"/>
                      <a:pt x="9" y="28"/>
                      <a:pt x="0" y="37"/>
                    </a:cubicBezTo>
                    <a:cubicBezTo>
                      <a:pt x="0" y="45"/>
                      <a:pt x="0" y="45"/>
                      <a:pt x="0" y="54"/>
                    </a:cubicBezTo>
                    <a:cubicBezTo>
                      <a:pt x="0" y="63"/>
                      <a:pt x="0" y="72"/>
                      <a:pt x="0" y="81"/>
                    </a:cubicBezTo>
                    <a:cubicBezTo>
                      <a:pt x="9" y="90"/>
                      <a:pt x="9" y="99"/>
                      <a:pt x="18" y="99"/>
                    </a:cubicBezTo>
                    <a:cubicBezTo>
                      <a:pt x="27" y="108"/>
                      <a:pt x="36" y="117"/>
                      <a:pt x="36" y="126"/>
                    </a:cubicBezTo>
                    <a:cubicBezTo>
                      <a:pt x="45" y="135"/>
                      <a:pt x="54" y="135"/>
                      <a:pt x="72" y="144"/>
                    </a:cubicBezTo>
                    <a:lnTo>
                      <a:pt x="81" y="144"/>
                    </a:lnTo>
                    <a:cubicBezTo>
                      <a:pt x="99" y="144"/>
                      <a:pt x="107" y="144"/>
                      <a:pt x="116" y="135"/>
                    </a:cubicBezTo>
                    <a:cubicBezTo>
                      <a:pt x="116" y="135"/>
                      <a:pt x="125" y="126"/>
                      <a:pt x="125" y="126"/>
                    </a:cubicBezTo>
                    <a:cubicBezTo>
                      <a:pt x="134" y="117"/>
                      <a:pt x="134" y="117"/>
                      <a:pt x="143" y="108"/>
                    </a:cubicBezTo>
                    <a:cubicBezTo>
                      <a:pt x="143" y="99"/>
                      <a:pt x="143" y="90"/>
                      <a:pt x="143" y="81"/>
                    </a:cubicBezTo>
                    <a:cubicBezTo>
                      <a:pt x="143" y="72"/>
                      <a:pt x="143" y="63"/>
                      <a:pt x="143" y="54"/>
                    </a:cubicBezTo>
                    <a:cubicBezTo>
                      <a:pt x="134" y="54"/>
                      <a:pt x="134" y="45"/>
                      <a:pt x="125" y="37"/>
                    </a:cubicBezTo>
                    <a:lnTo>
                      <a:pt x="99" y="19"/>
                    </a:lnTo>
                    <a:cubicBezTo>
                      <a:pt x="99" y="10"/>
                      <a:pt x="90" y="1"/>
                      <a:pt x="7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3255;p48"/>
              <p:cNvSpPr/>
              <p:nvPr/>
            </p:nvSpPr>
            <p:spPr>
              <a:xfrm flipH="1">
                <a:off x="7469149" y="4141283"/>
                <a:ext cx="17238" cy="30393"/>
              </a:xfrm>
              <a:custGeom>
                <a:avLst/>
                <a:gdLst/>
                <a:ahLst/>
                <a:cxnLst/>
                <a:rect l="l" t="t" r="r" b="b"/>
                <a:pathLst>
                  <a:path w="152" h="268" extrusionOk="0">
                    <a:moveTo>
                      <a:pt x="45" y="0"/>
                    </a:moveTo>
                    <a:cubicBezTo>
                      <a:pt x="36" y="0"/>
                      <a:pt x="18" y="18"/>
                      <a:pt x="9" y="27"/>
                    </a:cubicBezTo>
                    <a:cubicBezTo>
                      <a:pt x="0" y="45"/>
                      <a:pt x="0" y="63"/>
                      <a:pt x="9" y="72"/>
                    </a:cubicBezTo>
                    <a:cubicBezTo>
                      <a:pt x="18" y="125"/>
                      <a:pt x="18" y="170"/>
                      <a:pt x="27" y="223"/>
                    </a:cubicBezTo>
                    <a:cubicBezTo>
                      <a:pt x="36" y="241"/>
                      <a:pt x="45" y="250"/>
                      <a:pt x="63" y="259"/>
                    </a:cubicBezTo>
                    <a:cubicBezTo>
                      <a:pt x="72" y="268"/>
                      <a:pt x="89" y="268"/>
                      <a:pt x="107" y="268"/>
                    </a:cubicBezTo>
                    <a:cubicBezTo>
                      <a:pt x="125" y="259"/>
                      <a:pt x="134" y="250"/>
                      <a:pt x="143" y="232"/>
                    </a:cubicBezTo>
                    <a:cubicBezTo>
                      <a:pt x="152" y="223"/>
                      <a:pt x="152" y="206"/>
                      <a:pt x="152" y="188"/>
                    </a:cubicBezTo>
                    <a:cubicBezTo>
                      <a:pt x="143" y="143"/>
                      <a:pt x="134" y="90"/>
                      <a:pt x="125" y="45"/>
                    </a:cubicBezTo>
                    <a:cubicBezTo>
                      <a:pt x="125" y="27"/>
                      <a:pt x="107" y="18"/>
                      <a:pt x="98" y="9"/>
                    </a:cubicBezTo>
                    <a:cubicBezTo>
                      <a:pt x="81" y="0"/>
                      <a:pt x="63" y="0"/>
                      <a:pt x="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3256;p48"/>
              <p:cNvSpPr/>
              <p:nvPr/>
            </p:nvSpPr>
            <p:spPr>
              <a:xfrm flipH="1">
                <a:off x="7398268" y="4140262"/>
                <a:ext cx="14290" cy="36517"/>
              </a:xfrm>
              <a:custGeom>
                <a:avLst/>
                <a:gdLst/>
                <a:ahLst/>
                <a:cxnLst/>
                <a:rect l="l" t="t" r="r" b="b"/>
                <a:pathLst>
                  <a:path w="126" h="322" extrusionOk="0">
                    <a:moveTo>
                      <a:pt x="63" y="0"/>
                    </a:moveTo>
                    <a:cubicBezTo>
                      <a:pt x="36" y="0"/>
                      <a:pt x="0" y="27"/>
                      <a:pt x="0" y="63"/>
                    </a:cubicBezTo>
                    <a:lnTo>
                      <a:pt x="0" y="259"/>
                    </a:lnTo>
                    <a:cubicBezTo>
                      <a:pt x="0" y="295"/>
                      <a:pt x="36" y="313"/>
                      <a:pt x="63" y="322"/>
                    </a:cubicBezTo>
                    <a:cubicBezTo>
                      <a:pt x="99" y="322"/>
                      <a:pt x="125" y="286"/>
                      <a:pt x="125" y="259"/>
                    </a:cubicBezTo>
                    <a:lnTo>
                      <a:pt x="125" y="63"/>
                    </a:lnTo>
                    <a:cubicBezTo>
                      <a:pt x="125" y="27"/>
                      <a:pt x="99"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3257;p48"/>
              <p:cNvSpPr/>
              <p:nvPr/>
            </p:nvSpPr>
            <p:spPr>
              <a:xfrm flipH="1">
                <a:off x="7316385" y="4252308"/>
                <a:ext cx="21321" cy="36971"/>
              </a:xfrm>
              <a:custGeom>
                <a:avLst/>
                <a:gdLst/>
                <a:ahLst/>
                <a:cxnLst/>
                <a:rect l="l" t="t" r="r" b="b"/>
                <a:pathLst>
                  <a:path w="188" h="326" extrusionOk="0">
                    <a:moveTo>
                      <a:pt x="123" y="1"/>
                    </a:moveTo>
                    <a:cubicBezTo>
                      <a:pt x="97" y="1"/>
                      <a:pt x="63" y="24"/>
                      <a:pt x="63" y="47"/>
                    </a:cubicBezTo>
                    <a:cubicBezTo>
                      <a:pt x="45" y="110"/>
                      <a:pt x="27" y="181"/>
                      <a:pt x="10" y="244"/>
                    </a:cubicBezTo>
                    <a:cubicBezTo>
                      <a:pt x="1" y="279"/>
                      <a:pt x="18" y="306"/>
                      <a:pt x="54" y="324"/>
                    </a:cubicBezTo>
                    <a:cubicBezTo>
                      <a:pt x="58" y="325"/>
                      <a:pt x="61" y="326"/>
                      <a:pt x="65" y="326"/>
                    </a:cubicBezTo>
                    <a:cubicBezTo>
                      <a:pt x="90" y="326"/>
                      <a:pt x="118" y="302"/>
                      <a:pt x="126" y="279"/>
                    </a:cubicBezTo>
                    <a:cubicBezTo>
                      <a:pt x="143" y="208"/>
                      <a:pt x="161" y="145"/>
                      <a:pt x="179" y="83"/>
                    </a:cubicBezTo>
                    <a:cubicBezTo>
                      <a:pt x="188" y="47"/>
                      <a:pt x="170" y="20"/>
                      <a:pt x="134" y="3"/>
                    </a:cubicBezTo>
                    <a:cubicBezTo>
                      <a:pt x="131" y="1"/>
                      <a:pt x="127" y="1"/>
                      <a:pt x="12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3258;p48"/>
              <p:cNvSpPr/>
              <p:nvPr/>
            </p:nvSpPr>
            <p:spPr>
              <a:xfrm flipH="1">
                <a:off x="7200027" y="4209100"/>
                <a:ext cx="17238" cy="30393"/>
              </a:xfrm>
              <a:custGeom>
                <a:avLst/>
                <a:gdLst/>
                <a:ahLst/>
                <a:cxnLst/>
                <a:rect l="l" t="t" r="r" b="b"/>
                <a:pathLst>
                  <a:path w="152" h="268" extrusionOk="0">
                    <a:moveTo>
                      <a:pt x="45" y="0"/>
                    </a:moveTo>
                    <a:cubicBezTo>
                      <a:pt x="36" y="9"/>
                      <a:pt x="18" y="18"/>
                      <a:pt x="9" y="27"/>
                    </a:cubicBezTo>
                    <a:cubicBezTo>
                      <a:pt x="0" y="45"/>
                      <a:pt x="0" y="62"/>
                      <a:pt x="0" y="80"/>
                    </a:cubicBezTo>
                    <a:cubicBezTo>
                      <a:pt x="9" y="125"/>
                      <a:pt x="18" y="178"/>
                      <a:pt x="27" y="223"/>
                    </a:cubicBezTo>
                    <a:cubicBezTo>
                      <a:pt x="36" y="241"/>
                      <a:pt x="45" y="250"/>
                      <a:pt x="54" y="259"/>
                    </a:cubicBezTo>
                    <a:cubicBezTo>
                      <a:pt x="72" y="268"/>
                      <a:pt x="89" y="268"/>
                      <a:pt x="107" y="268"/>
                    </a:cubicBezTo>
                    <a:cubicBezTo>
                      <a:pt x="116" y="268"/>
                      <a:pt x="134" y="250"/>
                      <a:pt x="143" y="241"/>
                    </a:cubicBezTo>
                    <a:cubicBezTo>
                      <a:pt x="152" y="223"/>
                      <a:pt x="152" y="205"/>
                      <a:pt x="152" y="187"/>
                    </a:cubicBezTo>
                    <a:cubicBezTo>
                      <a:pt x="143" y="143"/>
                      <a:pt x="134" y="89"/>
                      <a:pt x="125" y="45"/>
                    </a:cubicBezTo>
                    <a:cubicBezTo>
                      <a:pt x="116" y="27"/>
                      <a:pt x="107" y="18"/>
                      <a:pt x="98" y="9"/>
                    </a:cubicBezTo>
                    <a:cubicBezTo>
                      <a:pt x="81" y="0"/>
                      <a:pt x="63" y="0"/>
                      <a:pt x="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3259;p48"/>
              <p:cNvSpPr/>
              <p:nvPr/>
            </p:nvSpPr>
            <p:spPr>
              <a:xfrm flipH="1">
                <a:off x="7424579" y="4233369"/>
                <a:ext cx="14290" cy="36517"/>
              </a:xfrm>
              <a:custGeom>
                <a:avLst/>
                <a:gdLst/>
                <a:ahLst/>
                <a:cxnLst/>
                <a:rect l="l" t="t" r="r" b="b"/>
                <a:pathLst>
                  <a:path w="126" h="322" extrusionOk="0">
                    <a:moveTo>
                      <a:pt x="63" y="0"/>
                    </a:moveTo>
                    <a:cubicBezTo>
                      <a:pt x="36" y="0"/>
                      <a:pt x="1" y="27"/>
                      <a:pt x="1" y="63"/>
                    </a:cubicBezTo>
                    <a:lnTo>
                      <a:pt x="1" y="259"/>
                    </a:lnTo>
                    <a:cubicBezTo>
                      <a:pt x="1" y="295"/>
                      <a:pt x="36" y="321"/>
                      <a:pt x="63" y="321"/>
                    </a:cubicBezTo>
                    <a:cubicBezTo>
                      <a:pt x="99" y="321"/>
                      <a:pt x="125" y="295"/>
                      <a:pt x="125" y="259"/>
                    </a:cubicBezTo>
                    <a:lnTo>
                      <a:pt x="125" y="63"/>
                    </a:lnTo>
                    <a:cubicBezTo>
                      <a:pt x="125" y="27"/>
                      <a:pt x="99"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3260;p48"/>
              <p:cNvSpPr/>
              <p:nvPr/>
            </p:nvSpPr>
            <p:spPr>
              <a:xfrm flipH="1">
                <a:off x="7327500" y="3242868"/>
                <a:ext cx="19280" cy="25403"/>
              </a:xfrm>
              <a:custGeom>
                <a:avLst/>
                <a:gdLst/>
                <a:ahLst/>
                <a:cxnLst/>
                <a:rect l="l" t="t" r="r" b="b"/>
                <a:pathLst>
                  <a:path w="170" h="224" extrusionOk="0">
                    <a:moveTo>
                      <a:pt x="98" y="0"/>
                    </a:moveTo>
                    <a:cubicBezTo>
                      <a:pt x="81" y="9"/>
                      <a:pt x="63" y="18"/>
                      <a:pt x="63" y="36"/>
                    </a:cubicBezTo>
                    <a:cubicBezTo>
                      <a:pt x="45" y="63"/>
                      <a:pt x="27" y="99"/>
                      <a:pt x="9" y="125"/>
                    </a:cubicBezTo>
                    <a:cubicBezTo>
                      <a:pt x="9" y="143"/>
                      <a:pt x="0" y="152"/>
                      <a:pt x="0" y="161"/>
                    </a:cubicBezTo>
                    <a:cubicBezTo>
                      <a:pt x="0" y="170"/>
                      <a:pt x="0" y="170"/>
                      <a:pt x="9" y="179"/>
                    </a:cubicBezTo>
                    <a:cubicBezTo>
                      <a:pt x="9" y="197"/>
                      <a:pt x="18" y="206"/>
                      <a:pt x="36" y="215"/>
                    </a:cubicBezTo>
                    <a:cubicBezTo>
                      <a:pt x="45" y="224"/>
                      <a:pt x="63" y="224"/>
                      <a:pt x="81" y="224"/>
                    </a:cubicBezTo>
                    <a:cubicBezTo>
                      <a:pt x="98" y="215"/>
                      <a:pt x="107" y="206"/>
                      <a:pt x="116" y="188"/>
                    </a:cubicBezTo>
                    <a:cubicBezTo>
                      <a:pt x="134" y="161"/>
                      <a:pt x="152" y="125"/>
                      <a:pt x="170" y="90"/>
                    </a:cubicBezTo>
                    <a:cubicBezTo>
                      <a:pt x="170" y="81"/>
                      <a:pt x="170" y="72"/>
                      <a:pt x="170" y="63"/>
                    </a:cubicBezTo>
                    <a:lnTo>
                      <a:pt x="170" y="45"/>
                    </a:lnTo>
                    <a:cubicBezTo>
                      <a:pt x="170" y="27"/>
                      <a:pt x="161" y="18"/>
                      <a:pt x="143" y="9"/>
                    </a:cubicBezTo>
                    <a:cubicBezTo>
                      <a:pt x="134" y="0"/>
                      <a:pt x="107" y="0"/>
                      <a:pt x="9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3261;p48"/>
              <p:cNvSpPr/>
              <p:nvPr/>
            </p:nvSpPr>
            <p:spPr>
              <a:xfrm flipH="1">
                <a:off x="7598663" y="3756831"/>
                <a:ext cx="14176" cy="28465"/>
              </a:xfrm>
              <a:custGeom>
                <a:avLst/>
                <a:gdLst/>
                <a:ahLst/>
                <a:cxnLst/>
                <a:rect l="l" t="t" r="r" b="b"/>
                <a:pathLst>
                  <a:path w="125" h="251" extrusionOk="0">
                    <a:moveTo>
                      <a:pt x="63" y="0"/>
                    </a:moveTo>
                    <a:cubicBezTo>
                      <a:pt x="54" y="0"/>
                      <a:pt x="36" y="9"/>
                      <a:pt x="18" y="18"/>
                    </a:cubicBezTo>
                    <a:cubicBezTo>
                      <a:pt x="9" y="27"/>
                      <a:pt x="0" y="45"/>
                      <a:pt x="0" y="63"/>
                    </a:cubicBezTo>
                    <a:lnTo>
                      <a:pt x="0" y="188"/>
                    </a:lnTo>
                    <a:cubicBezTo>
                      <a:pt x="0" y="206"/>
                      <a:pt x="9" y="214"/>
                      <a:pt x="18" y="232"/>
                    </a:cubicBezTo>
                    <a:cubicBezTo>
                      <a:pt x="36" y="241"/>
                      <a:pt x="45" y="250"/>
                      <a:pt x="63" y="250"/>
                    </a:cubicBezTo>
                    <a:cubicBezTo>
                      <a:pt x="80" y="250"/>
                      <a:pt x="98" y="241"/>
                      <a:pt x="107" y="232"/>
                    </a:cubicBezTo>
                    <a:cubicBezTo>
                      <a:pt x="116" y="214"/>
                      <a:pt x="125" y="206"/>
                      <a:pt x="125" y="188"/>
                    </a:cubicBezTo>
                    <a:lnTo>
                      <a:pt x="125" y="63"/>
                    </a:lnTo>
                    <a:cubicBezTo>
                      <a:pt x="125" y="45"/>
                      <a:pt x="116" y="36"/>
                      <a:pt x="107" y="18"/>
                    </a:cubicBezTo>
                    <a:cubicBezTo>
                      <a:pt x="98" y="9"/>
                      <a:pt x="80"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3262;p48"/>
              <p:cNvSpPr/>
              <p:nvPr/>
            </p:nvSpPr>
            <p:spPr>
              <a:xfrm flipH="1">
                <a:off x="7595601" y="3595906"/>
                <a:ext cx="14290" cy="22455"/>
              </a:xfrm>
              <a:custGeom>
                <a:avLst/>
                <a:gdLst/>
                <a:ahLst/>
                <a:cxnLst/>
                <a:rect l="l" t="t" r="r" b="b"/>
                <a:pathLst>
                  <a:path w="126" h="198" extrusionOk="0">
                    <a:moveTo>
                      <a:pt x="63" y="1"/>
                    </a:moveTo>
                    <a:cubicBezTo>
                      <a:pt x="54" y="1"/>
                      <a:pt x="45" y="1"/>
                      <a:pt x="37" y="10"/>
                    </a:cubicBezTo>
                    <a:cubicBezTo>
                      <a:pt x="28" y="10"/>
                      <a:pt x="28" y="19"/>
                      <a:pt x="19" y="19"/>
                    </a:cubicBezTo>
                    <a:cubicBezTo>
                      <a:pt x="10" y="28"/>
                      <a:pt x="1" y="46"/>
                      <a:pt x="1" y="63"/>
                    </a:cubicBezTo>
                    <a:lnTo>
                      <a:pt x="1" y="135"/>
                    </a:lnTo>
                    <a:cubicBezTo>
                      <a:pt x="1" y="153"/>
                      <a:pt x="10" y="170"/>
                      <a:pt x="19" y="179"/>
                    </a:cubicBezTo>
                    <a:cubicBezTo>
                      <a:pt x="28" y="197"/>
                      <a:pt x="45" y="197"/>
                      <a:pt x="63" y="197"/>
                    </a:cubicBezTo>
                    <a:lnTo>
                      <a:pt x="90" y="197"/>
                    </a:lnTo>
                    <a:cubicBezTo>
                      <a:pt x="90" y="188"/>
                      <a:pt x="99" y="188"/>
                      <a:pt x="108" y="179"/>
                    </a:cubicBezTo>
                    <a:cubicBezTo>
                      <a:pt x="117" y="170"/>
                      <a:pt x="126" y="153"/>
                      <a:pt x="126" y="135"/>
                    </a:cubicBezTo>
                    <a:lnTo>
                      <a:pt x="126" y="63"/>
                    </a:lnTo>
                    <a:cubicBezTo>
                      <a:pt x="126" y="46"/>
                      <a:pt x="117" y="37"/>
                      <a:pt x="108" y="19"/>
                    </a:cubicBezTo>
                    <a:cubicBezTo>
                      <a:pt x="99"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3263;p48"/>
              <p:cNvSpPr/>
              <p:nvPr/>
            </p:nvSpPr>
            <p:spPr>
              <a:xfrm flipH="1">
                <a:off x="7534813" y="3756831"/>
                <a:ext cx="19393" cy="30847"/>
              </a:xfrm>
              <a:custGeom>
                <a:avLst/>
                <a:gdLst/>
                <a:ahLst/>
                <a:cxnLst/>
                <a:rect l="l" t="t" r="r" b="b"/>
                <a:pathLst>
                  <a:path w="171" h="272" extrusionOk="0">
                    <a:moveTo>
                      <a:pt x="125" y="0"/>
                    </a:moveTo>
                    <a:cubicBezTo>
                      <a:pt x="108" y="0"/>
                      <a:pt x="90" y="0"/>
                      <a:pt x="81" y="9"/>
                    </a:cubicBezTo>
                    <a:cubicBezTo>
                      <a:pt x="63" y="18"/>
                      <a:pt x="54" y="36"/>
                      <a:pt x="54" y="45"/>
                    </a:cubicBezTo>
                    <a:cubicBezTo>
                      <a:pt x="36" y="98"/>
                      <a:pt x="18" y="143"/>
                      <a:pt x="1" y="197"/>
                    </a:cubicBezTo>
                    <a:cubicBezTo>
                      <a:pt x="1" y="206"/>
                      <a:pt x="1" y="223"/>
                      <a:pt x="9" y="241"/>
                    </a:cubicBezTo>
                    <a:cubicBezTo>
                      <a:pt x="18" y="259"/>
                      <a:pt x="27" y="268"/>
                      <a:pt x="45" y="268"/>
                    </a:cubicBezTo>
                    <a:cubicBezTo>
                      <a:pt x="50" y="271"/>
                      <a:pt x="56" y="272"/>
                      <a:pt x="61" y="272"/>
                    </a:cubicBezTo>
                    <a:cubicBezTo>
                      <a:pt x="73" y="272"/>
                      <a:pt x="83" y="265"/>
                      <a:pt x="90" y="259"/>
                    </a:cubicBezTo>
                    <a:cubicBezTo>
                      <a:pt x="108" y="250"/>
                      <a:pt x="117" y="241"/>
                      <a:pt x="117" y="223"/>
                    </a:cubicBezTo>
                    <a:cubicBezTo>
                      <a:pt x="134" y="179"/>
                      <a:pt x="152" y="125"/>
                      <a:pt x="170" y="81"/>
                    </a:cubicBezTo>
                    <a:cubicBezTo>
                      <a:pt x="170" y="63"/>
                      <a:pt x="170" y="45"/>
                      <a:pt x="161" y="36"/>
                    </a:cubicBezTo>
                    <a:cubicBezTo>
                      <a:pt x="152" y="18"/>
                      <a:pt x="143" y="9"/>
                      <a:pt x="12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3264;p48"/>
              <p:cNvSpPr/>
              <p:nvPr/>
            </p:nvSpPr>
            <p:spPr>
              <a:xfrm flipH="1">
                <a:off x="7485253" y="3693096"/>
                <a:ext cx="13269" cy="30393"/>
              </a:xfrm>
              <a:custGeom>
                <a:avLst/>
                <a:gdLst/>
                <a:ahLst/>
                <a:cxnLst/>
                <a:rect l="l" t="t" r="r" b="b"/>
                <a:pathLst>
                  <a:path w="117" h="268" extrusionOk="0">
                    <a:moveTo>
                      <a:pt x="63" y="0"/>
                    </a:moveTo>
                    <a:cubicBezTo>
                      <a:pt x="45" y="0"/>
                      <a:pt x="27" y="9"/>
                      <a:pt x="18" y="18"/>
                    </a:cubicBezTo>
                    <a:cubicBezTo>
                      <a:pt x="0" y="27"/>
                      <a:pt x="0" y="45"/>
                      <a:pt x="0" y="63"/>
                    </a:cubicBezTo>
                    <a:lnTo>
                      <a:pt x="0" y="206"/>
                    </a:lnTo>
                    <a:cubicBezTo>
                      <a:pt x="0" y="241"/>
                      <a:pt x="27" y="268"/>
                      <a:pt x="63" y="268"/>
                    </a:cubicBezTo>
                    <a:cubicBezTo>
                      <a:pt x="72" y="268"/>
                      <a:pt x="89" y="268"/>
                      <a:pt x="98" y="250"/>
                    </a:cubicBezTo>
                    <a:cubicBezTo>
                      <a:pt x="116" y="241"/>
                      <a:pt x="116" y="223"/>
                      <a:pt x="116" y="206"/>
                    </a:cubicBezTo>
                    <a:lnTo>
                      <a:pt x="116" y="63"/>
                    </a:lnTo>
                    <a:cubicBezTo>
                      <a:pt x="116" y="27"/>
                      <a:pt x="89"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3265;p48"/>
              <p:cNvSpPr/>
              <p:nvPr/>
            </p:nvSpPr>
            <p:spPr>
              <a:xfrm flipH="1">
                <a:off x="7471077" y="3812514"/>
                <a:ext cx="14290" cy="30393"/>
              </a:xfrm>
              <a:custGeom>
                <a:avLst/>
                <a:gdLst/>
                <a:ahLst/>
                <a:cxnLst/>
                <a:rect l="l" t="t" r="r" b="b"/>
                <a:pathLst>
                  <a:path w="126" h="268" extrusionOk="0">
                    <a:moveTo>
                      <a:pt x="63" y="0"/>
                    </a:moveTo>
                    <a:cubicBezTo>
                      <a:pt x="54" y="0"/>
                      <a:pt x="36" y="9"/>
                      <a:pt x="18" y="18"/>
                    </a:cubicBezTo>
                    <a:cubicBezTo>
                      <a:pt x="9" y="27"/>
                      <a:pt x="0" y="45"/>
                      <a:pt x="0" y="62"/>
                    </a:cubicBezTo>
                    <a:lnTo>
                      <a:pt x="0" y="205"/>
                    </a:lnTo>
                    <a:cubicBezTo>
                      <a:pt x="0" y="241"/>
                      <a:pt x="36" y="268"/>
                      <a:pt x="63" y="268"/>
                    </a:cubicBezTo>
                    <a:cubicBezTo>
                      <a:pt x="80" y="268"/>
                      <a:pt x="98" y="259"/>
                      <a:pt x="107" y="250"/>
                    </a:cubicBezTo>
                    <a:cubicBezTo>
                      <a:pt x="116" y="241"/>
                      <a:pt x="125" y="223"/>
                      <a:pt x="125" y="205"/>
                    </a:cubicBezTo>
                    <a:lnTo>
                      <a:pt x="125" y="62"/>
                    </a:lnTo>
                    <a:cubicBezTo>
                      <a:pt x="125" y="27"/>
                      <a:pt x="98"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3266;p48"/>
              <p:cNvSpPr/>
              <p:nvPr/>
            </p:nvSpPr>
            <p:spPr>
              <a:xfrm flipH="1">
                <a:off x="7432631" y="4073465"/>
                <a:ext cx="18372" cy="13269"/>
              </a:xfrm>
              <a:custGeom>
                <a:avLst/>
                <a:gdLst/>
                <a:ahLst/>
                <a:cxnLst/>
                <a:rect l="l" t="t" r="r" b="b"/>
                <a:pathLst>
                  <a:path w="162" h="117" extrusionOk="0">
                    <a:moveTo>
                      <a:pt x="81" y="1"/>
                    </a:moveTo>
                    <a:cubicBezTo>
                      <a:pt x="0" y="1"/>
                      <a:pt x="0" y="117"/>
                      <a:pt x="81" y="117"/>
                    </a:cubicBezTo>
                    <a:cubicBezTo>
                      <a:pt x="161" y="117"/>
                      <a:pt x="161" y="1"/>
                      <a:pt x="8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3267;p48"/>
              <p:cNvSpPr/>
              <p:nvPr/>
            </p:nvSpPr>
            <p:spPr>
              <a:xfrm flipH="1">
                <a:off x="7504533" y="3917643"/>
                <a:ext cx="13269" cy="44683"/>
              </a:xfrm>
              <a:custGeom>
                <a:avLst/>
                <a:gdLst/>
                <a:ahLst/>
                <a:cxnLst/>
                <a:rect l="l" t="t" r="r" b="b"/>
                <a:pathLst>
                  <a:path w="117" h="394" extrusionOk="0">
                    <a:moveTo>
                      <a:pt x="54" y="1"/>
                    </a:moveTo>
                    <a:cubicBezTo>
                      <a:pt x="27" y="1"/>
                      <a:pt x="1" y="28"/>
                      <a:pt x="1" y="63"/>
                    </a:cubicBezTo>
                    <a:lnTo>
                      <a:pt x="1" y="331"/>
                    </a:lnTo>
                    <a:cubicBezTo>
                      <a:pt x="1" y="367"/>
                      <a:pt x="27" y="393"/>
                      <a:pt x="54" y="393"/>
                    </a:cubicBezTo>
                    <a:cubicBezTo>
                      <a:pt x="90" y="393"/>
                      <a:pt x="117" y="367"/>
                      <a:pt x="117" y="331"/>
                    </a:cubicBezTo>
                    <a:lnTo>
                      <a:pt x="117" y="63"/>
                    </a:lnTo>
                    <a:cubicBezTo>
                      <a:pt x="117" y="28"/>
                      <a:pt x="90" y="1"/>
                      <a:pt x="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3268;p48"/>
              <p:cNvSpPr/>
              <p:nvPr/>
            </p:nvSpPr>
            <p:spPr>
              <a:xfrm flipH="1">
                <a:off x="7429682" y="3959377"/>
                <a:ext cx="17238" cy="30960"/>
              </a:xfrm>
              <a:custGeom>
                <a:avLst/>
                <a:gdLst/>
                <a:ahLst/>
                <a:cxnLst/>
                <a:rect l="l" t="t" r="r" b="b"/>
                <a:pathLst>
                  <a:path w="152" h="273" extrusionOk="0">
                    <a:moveTo>
                      <a:pt x="72" y="1"/>
                    </a:moveTo>
                    <a:cubicBezTo>
                      <a:pt x="63" y="1"/>
                      <a:pt x="54" y="3"/>
                      <a:pt x="45" y="7"/>
                    </a:cubicBezTo>
                    <a:cubicBezTo>
                      <a:pt x="36" y="7"/>
                      <a:pt x="18" y="16"/>
                      <a:pt x="9" y="34"/>
                    </a:cubicBezTo>
                    <a:cubicBezTo>
                      <a:pt x="0" y="43"/>
                      <a:pt x="0" y="61"/>
                      <a:pt x="0" y="79"/>
                    </a:cubicBezTo>
                    <a:cubicBezTo>
                      <a:pt x="9" y="123"/>
                      <a:pt x="18" y="177"/>
                      <a:pt x="27" y="222"/>
                    </a:cubicBezTo>
                    <a:cubicBezTo>
                      <a:pt x="27" y="239"/>
                      <a:pt x="45" y="257"/>
                      <a:pt x="54" y="266"/>
                    </a:cubicBezTo>
                    <a:cubicBezTo>
                      <a:pt x="63" y="271"/>
                      <a:pt x="72" y="273"/>
                      <a:pt x="80" y="273"/>
                    </a:cubicBezTo>
                    <a:cubicBezTo>
                      <a:pt x="89" y="273"/>
                      <a:pt x="98" y="271"/>
                      <a:pt x="107" y="266"/>
                    </a:cubicBezTo>
                    <a:cubicBezTo>
                      <a:pt x="116" y="266"/>
                      <a:pt x="134" y="257"/>
                      <a:pt x="143" y="239"/>
                    </a:cubicBezTo>
                    <a:cubicBezTo>
                      <a:pt x="152" y="222"/>
                      <a:pt x="152" y="213"/>
                      <a:pt x="143" y="195"/>
                    </a:cubicBezTo>
                    <a:cubicBezTo>
                      <a:pt x="143" y="141"/>
                      <a:pt x="134" y="97"/>
                      <a:pt x="125" y="43"/>
                    </a:cubicBezTo>
                    <a:cubicBezTo>
                      <a:pt x="116" y="34"/>
                      <a:pt x="107" y="16"/>
                      <a:pt x="98" y="7"/>
                    </a:cubicBezTo>
                    <a:cubicBezTo>
                      <a:pt x="89" y="3"/>
                      <a:pt x="80" y="1"/>
                      <a:pt x="7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3269;p48"/>
              <p:cNvSpPr/>
              <p:nvPr/>
            </p:nvSpPr>
            <p:spPr>
              <a:xfrm flipH="1">
                <a:off x="7362884" y="3995554"/>
                <a:ext cx="14290" cy="25403"/>
              </a:xfrm>
              <a:custGeom>
                <a:avLst/>
                <a:gdLst/>
                <a:ahLst/>
                <a:cxnLst/>
                <a:rect l="l" t="t" r="r" b="b"/>
                <a:pathLst>
                  <a:path w="126" h="224" extrusionOk="0">
                    <a:moveTo>
                      <a:pt x="63" y="1"/>
                    </a:moveTo>
                    <a:cubicBezTo>
                      <a:pt x="45" y="1"/>
                      <a:pt x="27" y="10"/>
                      <a:pt x="19" y="19"/>
                    </a:cubicBezTo>
                    <a:cubicBezTo>
                      <a:pt x="10" y="27"/>
                      <a:pt x="1" y="45"/>
                      <a:pt x="1" y="63"/>
                    </a:cubicBezTo>
                    <a:lnTo>
                      <a:pt x="1" y="161"/>
                    </a:lnTo>
                    <a:cubicBezTo>
                      <a:pt x="1" y="179"/>
                      <a:pt x="10" y="188"/>
                      <a:pt x="19" y="206"/>
                    </a:cubicBezTo>
                    <a:cubicBezTo>
                      <a:pt x="36" y="215"/>
                      <a:pt x="45" y="215"/>
                      <a:pt x="63" y="224"/>
                    </a:cubicBezTo>
                    <a:cubicBezTo>
                      <a:pt x="81" y="224"/>
                      <a:pt x="99" y="215"/>
                      <a:pt x="108" y="206"/>
                    </a:cubicBezTo>
                    <a:cubicBezTo>
                      <a:pt x="117" y="188"/>
                      <a:pt x="126" y="170"/>
                      <a:pt x="126" y="161"/>
                    </a:cubicBezTo>
                    <a:lnTo>
                      <a:pt x="126" y="63"/>
                    </a:lnTo>
                    <a:cubicBezTo>
                      <a:pt x="126" y="45"/>
                      <a:pt x="117" y="27"/>
                      <a:pt x="108" y="19"/>
                    </a:cubicBezTo>
                    <a:cubicBezTo>
                      <a:pt x="99"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3270;p48"/>
              <p:cNvSpPr/>
              <p:nvPr/>
            </p:nvSpPr>
            <p:spPr>
              <a:xfrm flipH="1">
                <a:off x="7254577" y="4070403"/>
                <a:ext cx="14290" cy="27445"/>
              </a:xfrm>
              <a:custGeom>
                <a:avLst/>
                <a:gdLst/>
                <a:ahLst/>
                <a:cxnLst/>
                <a:rect l="l" t="t" r="r" b="b"/>
                <a:pathLst>
                  <a:path w="126" h="242" extrusionOk="0">
                    <a:moveTo>
                      <a:pt x="63" y="1"/>
                    </a:moveTo>
                    <a:cubicBezTo>
                      <a:pt x="45" y="1"/>
                      <a:pt x="27" y="10"/>
                      <a:pt x="18" y="19"/>
                    </a:cubicBezTo>
                    <a:cubicBezTo>
                      <a:pt x="9" y="28"/>
                      <a:pt x="0" y="45"/>
                      <a:pt x="0" y="63"/>
                    </a:cubicBezTo>
                    <a:lnTo>
                      <a:pt x="0" y="179"/>
                    </a:lnTo>
                    <a:cubicBezTo>
                      <a:pt x="0" y="197"/>
                      <a:pt x="9" y="215"/>
                      <a:pt x="18" y="224"/>
                    </a:cubicBezTo>
                    <a:cubicBezTo>
                      <a:pt x="27" y="242"/>
                      <a:pt x="45" y="242"/>
                      <a:pt x="63" y="242"/>
                    </a:cubicBezTo>
                    <a:cubicBezTo>
                      <a:pt x="81" y="242"/>
                      <a:pt x="98" y="233"/>
                      <a:pt x="107" y="224"/>
                    </a:cubicBezTo>
                    <a:cubicBezTo>
                      <a:pt x="116" y="215"/>
                      <a:pt x="125" y="197"/>
                      <a:pt x="125" y="179"/>
                    </a:cubicBezTo>
                    <a:lnTo>
                      <a:pt x="125" y="63"/>
                    </a:lnTo>
                    <a:cubicBezTo>
                      <a:pt x="125" y="45"/>
                      <a:pt x="116" y="28"/>
                      <a:pt x="107" y="19"/>
                    </a:cubicBezTo>
                    <a:cubicBezTo>
                      <a:pt x="98"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3271;p48"/>
              <p:cNvSpPr/>
              <p:nvPr/>
            </p:nvSpPr>
            <p:spPr>
              <a:xfrm flipH="1">
                <a:off x="7235411" y="3976388"/>
                <a:ext cx="14290" cy="44569"/>
              </a:xfrm>
              <a:custGeom>
                <a:avLst/>
                <a:gdLst/>
                <a:ahLst/>
                <a:cxnLst/>
                <a:rect l="l" t="t" r="r" b="b"/>
                <a:pathLst>
                  <a:path w="126" h="393" extrusionOk="0">
                    <a:moveTo>
                      <a:pt x="63" y="0"/>
                    </a:moveTo>
                    <a:cubicBezTo>
                      <a:pt x="28" y="0"/>
                      <a:pt x="1" y="27"/>
                      <a:pt x="1" y="63"/>
                    </a:cubicBezTo>
                    <a:lnTo>
                      <a:pt x="1" y="330"/>
                    </a:lnTo>
                    <a:cubicBezTo>
                      <a:pt x="1" y="366"/>
                      <a:pt x="28" y="384"/>
                      <a:pt x="63" y="393"/>
                    </a:cubicBezTo>
                    <a:cubicBezTo>
                      <a:pt x="99" y="393"/>
                      <a:pt x="126" y="357"/>
                      <a:pt x="126" y="330"/>
                    </a:cubicBezTo>
                    <a:lnTo>
                      <a:pt x="126" y="63"/>
                    </a:lnTo>
                    <a:cubicBezTo>
                      <a:pt x="126" y="27"/>
                      <a:pt x="99"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3272;p48"/>
              <p:cNvSpPr/>
              <p:nvPr/>
            </p:nvSpPr>
            <p:spPr>
              <a:xfrm flipH="1">
                <a:off x="7310261" y="3987275"/>
                <a:ext cx="14290" cy="38785"/>
              </a:xfrm>
              <a:custGeom>
                <a:avLst/>
                <a:gdLst/>
                <a:ahLst/>
                <a:cxnLst/>
                <a:rect l="l" t="t" r="r" b="b"/>
                <a:pathLst>
                  <a:path w="126" h="342" extrusionOk="0">
                    <a:moveTo>
                      <a:pt x="52" y="1"/>
                    </a:moveTo>
                    <a:cubicBezTo>
                      <a:pt x="22" y="1"/>
                      <a:pt x="1" y="33"/>
                      <a:pt x="1" y="65"/>
                    </a:cubicBezTo>
                    <a:lnTo>
                      <a:pt x="1" y="279"/>
                    </a:lnTo>
                    <a:cubicBezTo>
                      <a:pt x="1" y="315"/>
                      <a:pt x="27" y="341"/>
                      <a:pt x="63" y="341"/>
                    </a:cubicBezTo>
                    <a:cubicBezTo>
                      <a:pt x="99" y="341"/>
                      <a:pt x="126" y="315"/>
                      <a:pt x="126" y="279"/>
                    </a:cubicBezTo>
                    <a:lnTo>
                      <a:pt x="126" y="65"/>
                    </a:lnTo>
                    <a:cubicBezTo>
                      <a:pt x="126" y="29"/>
                      <a:pt x="99" y="2"/>
                      <a:pt x="63" y="2"/>
                    </a:cubicBezTo>
                    <a:cubicBezTo>
                      <a:pt x="59" y="1"/>
                      <a:pt x="56" y="1"/>
                      <a:pt x="5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3273;p48"/>
              <p:cNvSpPr/>
              <p:nvPr/>
            </p:nvSpPr>
            <p:spPr>
              <a:xfrm flipH="1">
                <a:off x="7373998" y="3912653"/>
                <a:ext cx="14290" cy="30393"/>
              </a:xfrm>
              <a:custGeom>
                <a:avLst/>
                <a:gdLst/>
                <a:ahLst/>
                <a:cxnLst/>
                <a:rect l="l" t="t" r="r" b="b"/>
                <a:pathLst>
                  <a:path w="126" h="268" extrusionOk="0">
                    <a:moveTo>
                      <a:pt x="63" y="0"/>
                    </a:moveTo>
                    <a:cubicBezTo>
                      <a:pt x="45" y="0"/>
                      <a:pt x="36" y="0"/>
                      <a:pt x="18" y="18"/>
                    </a:cubicBezTo>
                    <a:cubicBezTo>
                      <a:pt x="10" y="27"/>
                      <a:pt x="1" y="45"/>
                      <a:pt x="1" y="63"/>
                    </a:cubicBezTo>
                    <a:lnTo>
                      <a:pt x="1" y="205"/>
                    </a:lnTo>
                    <a:cubicBezTo>
                      <a:pt x="1" y="241"/>
                      <a:pt x="27" y="268"/>
                      <a:pt x="63" y="268"/>
                    </a:cubicBezTo>
                    <a:cubicBezTo>
                      <a:pt x="81" y="268"/>
                      <a:pt x="99" y="259"/>
                      <a:pt x="108" y="250"/>
                    </a:cubicBezTo>
                    <a:cubicBezTo>
                      <a:pt x="117" y="241"/>
                      <a:pt x="125" y="223"/>
                      <a:pt x="125" y="205"/>
                    </a:cubicBezTo>
                    <a:lnTo>
                      <a:pt x="125" y="63"/>
                    </a:lnTo>
                    <a:cubicBezTo>
                      <a:pt x="125" y="27"/>
                      <a:pt x="99"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3274;p48"/>
              <p:cNvSpPr/>
              <p:nvPr/>
            </p:nvSpPr>
            <p:spPr>
              <a:xfrm flipH="1">
                <a:off x="7445786" y="3887363"/>
                <a:ext cx="14290" cy="33455"/>
              </a:xfrm>
              <a:custGeom>
                <a:avLst/>
                <a:gdLst/>
                <a:ahLst/>
                <a:cxnLst/>
                <a:rect l="l" t="t" r="r" b="b"/>
                <a:pathLst>
                  <a:path w="126" h="295" extrusionOk="0">
                    <a:moveTo>
                      <a:pt x="63" y="0"/>
                    </a:moveTo>
                    <a:cubicBezTo>
                      <a:pt x="27" y="0"/>
                      <a:pt x="0" y="27"/>
                      <a:pt x="0" y="63"/>
                    </a:cubicBezTo>
                    <a:lnTo>
                      <a:pt x="0" y="232"/>
                    </a:lnTo>
                    <a:cubicBezTo>
                      <a:pt x="0" y="268"/>
                      <a:pt x="27" y="295"/>
                      <a:pt x="63" y="295"/>
                    </a:cubicBezTo>
                    <a:cubicBezTo>
                      <a:pt x="98" y="295"/>
                      <a:pt x="125" y="268"/>
                      <a:pt x="125" y="232"/>
                    </a:cubicBezTo>
                    <a:lnTo>
                      <a:pt x="125" y="63"/>
                    </a:lnTo>
                    <a:cubicBezTo>
                      <a:pt x="125" y="27"/>
                      <a:pt x="98"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3275;p48"/>
              <p:cNvSpPr/>
              <p:nvPr/>
            </p:nvSpPr>
            <p:spPr>
              <a:xfrm flipH="1">
                <a:off x="7407340" y="3771007"/>
                <a:ext cx="14290" cy="49672"/>
              </a:xfrm>
              <a:custGeom>
                <a:avLst/>
                <a:gdLst/>
                <a:ahLst/>
                <a:cxnLst/>
                <a:rect l="l" t="t" r="r" b="b"/>
                <a:pathLst>
                  <a:path w="126" h="438" extrusionOk="0">
                    <a:moveTo>
                      <a:pt x="63" y="0"/>
                    </a:moveTo>
                    <a:cubicBezTo>
                      <a:pt x="36" y="0"/>
                      <a:pt x="0" y="27"/>
                      <a:pt x="0" y="63"/>
                    </a:cubicBezTo>
                    <a:lnTo>
                      <a:pt x="0" y="375"/>
                    </a:lnTo>
                    <a:cubicBezTo>
                      <a:pt x="0" y="411"/>
                      <a:pt x="36" y="437"/>
                      <a:pt x="63" y="437"/>
                    </a:cubicBezTo>
                    <a:cubicBezTo>
                      <a:pt x="98" y="437"/>
                      <a:pt x="125" y="411"/>
                      <a:pt x="125" y="375"/>
                    </a:cubicBezTo>
                    <a:lnTo>
                      <a:pt x="125" y="63"/>
                    </a:lnTo>
                    <a:cubicBezTo>
                      <a:pt x="125" y="27"/>
                      <a:pt x="98"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3276;p48"/>
              <p:cNvSpPr/>
              <p:nvPr/>
            </p:nvSpPr>
            <p:spPr>
              <a:xfrm flipH="1">
                <a:off x="7357780" y="3707272"/>
                <a:ext cx="13269" cy="25403"/>
              </a:xfrm>
              <a:custGeom>
                <a:avLst/>
                <a:gdLst/>
                <a:ahLst/>
                <a:cxnLst/>
                <a:rect l="l" t="t" r="r" b="b"/>
                <a:pathLst>
                  <a:path w="117" h="224" extrusionOk="0">
                    <a:moveTo>
                      <a:pt x="63" y="0"/>
                    </a:moveTo>
                    <a:cubicBezTo>
                      <a:pt x="45" y="0"/>
                      <a:pt x="27" y="9"/>
                      <a:pt x="18" y="18"/>
                    </a:cubicBezTo>
                    <a:cubicBezTo>
                      <a:pt x="9" y="27"/>
                      <a:pt x="0" y="45"/>
                      <a:pt x="0" y="63"/>
                    </a:cubicBezTo>
                    <a:lnTo>
                      <a:pt x="0" y="161"/>
                    </a:lnTo>
                    <a:cubicBezTo>
                      <a:pt x="0" y="179"/>
                      <a:pt x="9" y="188"/>
                      <a:pt x="18" y="205"/>
                    </a:cubicBezTo>
                    <a:cubicBezTo>
                      <a:pt x="27" y="214"/>
                      <a:pt x="45" y="214"/>
                      <a:pt x="63" y="223"/>
                    </a:cubicBezTo>
                    <a:cubicBezTo>
                      <a:pt x="72" y="223"/>
                      <a:pt x="89" y="214"/>
                      <a:pt x="98" y="205"/>
                    </a:cubicBezTo>
                    <a:cubicBezTo>
                      <a:pt x="116" y="188"/>
                      <a:pt x="116" y="170"/>
                      <a:pt x="116" y="161"/>
                    </a:cubicBezTo>
                    <a:lnTo>
                      <a:pt x="116" y="63"/>
                    </a:lnTo>
                    <a:cubicBezTo>
                      <a:pt x="116" y="45"/>
                      <a:pt x="116" y="27"/>
                      <a:pt x="98" y="18"/>
                    </a:cubicBezTo>
                    <a:cubicBezTo>
                      <a:pt x="89" y="9"/>
                      <a:pt x="72"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3277;p48"/>
              <p:cNvSpPr/>
              <p:nvPr/>
            </p:nvSpPr>
            <p:spPr>
              <a:xfrm flipH="1">
                <a:off x="7453952" y="3748666"/>
                <a:ext cx="17238" cy="25176"/>
              </a:xfrm>
              <a:custGeom>
                <a:avLst/>
                <a:gdLst/>
                <a:ahLst/>
                <a:cxnLst/>
                <a:rect l="l" t="t" r="r" b="b"/>
                <a:pathLst>
                  <a:path w="152" h="222" extrusionOk="0">
                    <a:moveTo>
                      <a:pt x="89" y="1"/>
                    </a:moveTo>
                    <a:cubicBezTo>
                      <a:pt x="71" y="1"/>
                      <a:pt x="54" y="10"/>
                      <a:pt x="45" y="19"/>
                    </a:cubicBezTo>
                    <a:cubicBezTo>
                      <a:pt x="36" y="28"/>
                      <a:pt x="27" y="37"/>
                      <a:pt x="18" y="55"/>
                    </a:cubicBezTo>
                    <a:cubicBezTo>
                      <a:pt x="9" y="63"/>
                      <a:pt x="9" y="81"/>
                      <a:pt x="0" y="90"/>
                    </a:cubicBezTo>
                    <a:cubicBezTo>
                      <a:pt x="0" y="117"/>
                      <a:pt x="0" y="144"/>
                      <a:pt x="0" y="179"/>
                    </a:cubicBezTo>
                    <a:cubicBezTo>
                      <a:pt x="9" y="188"/>
                      <a:pt x="18" y="206"/>
                      <a:pt x="36" y="215"/>
                    </a:cubicBezTo>
                    <a:cubicBezTo>
                      <a:pt x="40" y="220"/>
                      <a:pt x="47" y="222"/>
                      <a:pt x="55" y="222"/>
                    </a:cubicBezTo>
                    <a:cubicBezTo>
                      <a:pt x="63" y="222"/>
                      <a:pt x="71" y="220"/>
                      <a:pt x="80" y="215"/>
                    </a:cubicBezTo>
                    <a:cubicBezTo>
                      <a:pt x="98" y="215"/>
                      <a:pt x="107" y="206"/>
                      <a:pt x="116" y="188"/>
                    </a:cubicBezTo>
                    <a:cubicBezTo>
                      <a:pt x="125" y="179"/>
                      <a:pt x="125" y="162"/>
                      <a:pt x="125" y="144"/>
                    </a:cubicBezTo>
                    <a:cubicBezTo>
                      <a:pt x="125" y="135"/>
                      <a:pt x="125" y="126"/>
                      <a:pt x="125" y="117"/>
                    </a:cubicBezTo>
                    <a:cubicBezTo>
                      <a:pt x="125" y="119"/>
                      <a:pt x="124" y="121"/>
                      <a:pt x="124" y="122"/>
                    </a:cubicBezTo>
                    <a:lnTo>
                      <a:pt x="124" y="122"/>
                    </a:lnTo>
                    <a:cubicBezTo>
                      <a:pt x="125" y="117"/>
                      <a:pt x="125" y="113"/>
                      <a:pt x="125" y="108"/>
                    </a:cubicBezTo>
                    <a:cubicBezTo>
                      <a:pt x="125" y="108"/>
                      <a:pt x="125" y="117"/>
                      <a:pt x="125" y="117"/>
                    </a:cubicBezTo>
                    <a:cubicBezTo>
                      <a:pt x="125" y="112"/>
                      <a:pt x="125" y="110"/>
                      <a:pt x="126" y="108"/>
                    </a:cubicBezTo>
                    <a:lnTo>
                      <a:pt x="134" y="108"/>
                    </a:lnTo>
                    <a:cubicBezTo>
                      <a:pt x="143" y="90"/>
                      <a:pt x="143" y="81"/>
                      <a:pt x="152" y="63"/>
                    </a:cubicBezTo>
                    <a:cubicBezTo>
                      <a:pt x="152" y="46"/>
                      <a:pt x="143" y="28"/>
                      <a:pt x="134" y="19"/>
                    </a:cubicBezTo>
                    <a:cubicBezTo>
                      <a:pt x="116" y="10"/>
                      <a:pt x="98" y="1"/>
                      <a:pt x="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3278;p48"/>
              <p:cNvSpPr/>
              <p:nvPr/>
            </p:nvSpPr>
            <p:spPr>
              <a:xfrm flipH="1">
                <a:off x="7312303" y="3672116"/>
                <a:ext cx="18259" cy="30393"/>
              </a:xfrm>
              <a:custGeom>
                <a:avLst/>
                <a:gdLst/>
                <a:ahLst/>
                <a:cxnLst/>
                <a:rect l="l" t="t" r="r" b="b"/>
                <a:pathLst>
                  <a:path w="161" h="268" extrusionOk="0">
                    <a:moveTo>
                      <a:pt x="99" y="0"/>
                    </a:moveTo>
                    <a:cubicBezTo>
                      <a:pt x="92" y="0"/>
                      <a:pt x="85" y="2"/>
                      <a:pt x="80" y="7"/>
                    </a:cubicBezTo>
                    <a:cubicBezTo>
                      <a:pt x="63" y="7"/>
                      <a:pt x="45" y="16"/>
                      <a:pt x="36" y="34"/>
                    </a:cubicBezTo>
                    <a:cubicBezTo>
                      <a:pt x="9" y="87"/>
                      <a:pt x="0" y="159"/>
                      <a:pt x="18" y="230"/>
                    </a:cubicBezTo>
                    <a:cubicBezTo>
                      <a:pt x="25" y="252"/>
                      <a:pt x="45" y="268"/>
                      <a:pt x="71" y="268"/>
                    </a:cubicBezTo>
                    <a:cubicBezTo>
                      <a:pt x="77" y="268"/>
                      <a:pt x="83" y="267"/>
                      <a:pt x="89" y="266"/>
                    </a:cubicBezTo>
                    <a:cubicBezTo>
                      <a:pt x="107" y="266"/>
                      <a:pt x="116" y="257"/>
                      <a:pt x="125" y="239"/>
                    </a:cubicBezTo>
                    <a:cubicBezTo>
                      <a:pt x="134" y="230"/>
                      <a:pt x="134" y="212"/>
                      <a:pt x="134" y="194"/>
                    </a:cubicBezTo>
                    <a:cubicBezTo>
                      <a:pt x="134" y="185"/>
                      <a:pt x="125" y="176"/>
                      <a:pt x="125" y="167"/>
                    </a:cubicBezTo>
                    <a:cubicBezTo>
                      <a:pt x="125" y="162"/>
                      <a:pt x="125" y="156"/>
                      <a:pt x="125" y="150"/>
                    </a:cubicBezTo>
                    <a:cubicBezTo>
                      <a:pt x="134" y="132"/>
                      <a:pt x="134" y="114"/>
                      <a:pt x="143" y="105"/>
                    </a:cubicBezTo>
                    <a:lnTo>
                      <a:pt x="143" y="105"/>
                    </a:lnTo>
                    <a:cubicBezTo>
                      <a:pt x="142" y="105"/>
                      <a:pt x="134" y="114"/>
                      <a:pt x="134" y="114"/>
                    </a:cubicBezTo>
                    <a:cubicBezTo>
                      <a:pt x="134" y="105"/>
                      <a:pt x="143" y="105"/>
                      <a:pt x="143" y="96"/>
                    </a:cubicBezTo>
                    <a:cubicBezTo>
                      <a:pt x="161" y="60"/>
                      <a:pt x="152" y="25"/>
                      <a:pt x="125" y="7"/>
                    </a:cubicBezTo>
                    <a:cubicBezTo>
                      <a:pt x="116" y="2"/>
                      <a:pt x="107" y="0"/>
                      <a:pt x="9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3279;p48"/>
              <p:cNvSpPr/>
              <p:nvPr/>
            </p:nvSpPr>
            <p:spPr>
              <a:xfrm flipH="1">
                <a:off x="7279867" y="3640475"/>
                <a:ext cx="14290" cy="28465"/>
              </a:xfrm>
              <a:custGeom>
                <a:avLst/>
                <a:gdLst/>
                <a:ahLst/>
                <a:cxnLst/>
                <a:rect l="l" t="t" r="r" b="b"/>
                <a:pathLst>
                  <a:path w="126" h="251" extrusionOk="0">
                    <a:moveTo>
                      <a:pt x="63" y="0"/>
                    </a:moveTo>
                    <a:cubicBezTo>
                      <a:pt x="54" y="0"/>
                      <a:pt x="36" y="9"/>
                      <a:pt x="27" y="18"/>
                    </a:cubicBezTo>
                    <a:cubicBezTo>
                      <a:pt x="9" y="27"/>
                      <a:pt x="0" y="45"/>
                      <a:pt x="0" y="63"/>
                    </a:cubicBezTo>
                    <a:lnTo>
                      <a:pt x="0" y="188"/>
                    </a:lnTo>
                    <a:cubicBezTo>
                      <a:pt x="0" y="206"/>
                      <a:pt x="9" y="215"/>
                      <a:pt x="27" y="232"/>
                    </a:cubicBezTo>
                    <a:cubicBezTo>
                      <a:pt x="36" y="241"/>
                      <a:pt x="54" y="241"/>
                      <a:pt x="63" y="250"/>
                    </a:cubicBezTo>
                    <a:cubicBezTo>
                      <a:pt x="81" y="250"/>
                      <a:pt x="98" y="241"/>
                      <a:pt x="107" y="232"/>
                    </a:cubicBezTo>
                    <a:cubicBezTo>
                      <a:pt x="116" y="215"/>
                      <a:pt x="125" y="197"/>
                      <a:pt x="125" y="188"/>
                    </a:cubicBezTo>
                    <a:lnTo>
                      <a:pt x="125" y="63"/>
                    </a:lnTo>
                    <a:cubicBezTo>
                      <a:pt x="125" y="45"/>
                      <a:pt x="116" y="27"/>
                      <a:pt x="107" y="18"/>
                    </a:cubicBezTo>
                    <a:cubicBezTo>
                      <a:pt x="98"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3280;p48"/>
              <p:cNvSpPr/>
              <p:nvPr/>
            </p:nvSpPr>
            <p:spPr>
              <a:xfrm flipH="1">
                <a:off x="7313323" y="3313635"/>
                <a:ext cx="14290" cy="30507"/>
              </a:xfrm>
              <a:custGeom>
                <a:avLst/>
                <a:gdLst/>
                <a:ahLst/>
                <a:cxnLst/>
                <a:rect l="l" t="t" r="r" b="b"/>
                <a:pathLst>
                  <a:path w="126" h="269" extrusionOk="0">
                    <a:moveTo>
                      <a:pt x="63" y="1"/>
                    </a:moveTo>
                    <a:cubicBezTo>
                      <a:pt x="45" y="1"/>
                      <a:pt x="28" y="1"/>
                      <a:pt x="19" y="19"/>
                    </a:cubicBezTo>
                    <a:cubicBezTo>
                      <a:pt x="10" y="28"/>
                      <a:pt x="1" y="46"/>
                      <a:pt x="1" y="54"/>
                    </a:cubicBezTo>
                    <a:lnTo>
                      <a:pt x="1" y="206"/>
                    </a:lnTo>
                    <a:cubicBezTo>
                      <a:pt x="1" y="242"/>
                      <a:pt x="28" y="269"/>
                      <a:pt x="63" y="269"/>
                    </a:cubicBezTo>
                    <a:cubicBezTo>
                      <a:pt x="81" y="269"/>
                      <a:pt x="99" y="260"/>
                      <a:pt x="108" y="251"/>
                    </a:cubicBezTo>
                    <a:cubicBezTo>
                      <a:pt x="117" y="242"/>
                      <a:pt x="126" y="224"/>
                      <a:pt x="126" y="206"/>
                    </a:cubicBezTo>
                    <a:lnTo>
                      <a:pt x="126" y="54"/>
                    </a:lnTo>
                    <a:cubicBezTo>
                      <a:pt x="126" y="28"/>
                      <a:pt x="99"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3281;p48"/>
              <p:cNvSpPr/>
              <p:nvPr/>
            </p:nvSpPr>
            <p:spPr>
              <a:xfrm flipH="1">
                <a:off x="6896428" y="3687993"/>
                <a:ext cx="17352" cy="27445"/>
              </a:xfrm>
              <a:custGeom>
                <a:avLst/>
                <a:gdLst/>
                <a:ahLst/>
                <a:cxnLst/>
                <a:rect l="l" t="t" r="r" b="b"/>
                <a:pathLst>
                  <a:path w="153" h="242" extrusionOk="0">
                    <a:moveTo>
                      <a:pt x="72" y="1"/>
                    </a:moveTo>
                    <a:cubicBezTo>
                      <a:pt x="54" y="1"/>
                      <a:pt x="36" y="19"/>
                      <a:pt x="27" y="27"/>
                    </a:cubicBezTo>
                    <a:cubicBezTo>
                      <a:pt x="27" y="45"/>
                      <a:pt x="18" y="63"/>
                      <a:pt x="27" y="72"/>
                    </a:cubicBezTo>
                    <a:cubicBezTo>
                      <a:pt x="27" y="81"/>
                      <a:pt x="27" y="90"/>
                      <a:pt x="27" y="99"/>
                    </a:cubicBezTo>
                    <a:cubicBezTo>
                      <a:pt x="27" y="117"/>
                      <a:pt x="27" y="126"/>
                      <a:pt x="18" y="135"/>
                    </a:cubicBezTo>
                    <a:cubicBezTo>
                      <a:pt x="18" y="135"/>
                      <a:pt x="27" y="126"/>
                      <a:pt x="27" y="126"/>
                    </a:cubicBezTo>
                    <a:lnTo>
                      <a:pt x="27" y="126"/>
                    </a:lnTo>
                    <a:cubicBezTo>
                      <a:pt x="18" y="135"/>
                      <a:pt x="18" y="143"/>
                      <a:pt x="9" y="152"/>
                    </a:cubicBezTo>
                    <a:cubicBezTo>
                      <a:pt x="1" y="161"/>
                      <a:pt x="1" y="179"/>
                      <a:pt x="1" y="197"/>
                    </a:cubicBezTo>
                    <a:cubicBezTo>
                      <a:pt x="9" y="215"/>
                      <a:pt x="18" y="224"/>
                      <a:pt x="27" y="233"/>
                    </a:cubicBezTo>
                    <a:cubicBezTo>
                      <a:pt x="45" y="242"/>
                      <a:pt x="63" y="242"/>
                      <a:pt x="81" y="242"/>
                    </a:cubicBezTo>
                    <a:cubicBezTo>
                      <a:pt x="99" y="233"/>
                      <a:pt x="108" y="224"/>
                      <a:pt x="117" y="215"/>
                    </a:cubicBezTo>
                    <a:cubicBezTo>
                      <a:pt x="125" y="197"/>
                      <a:pt x="134" y="188"/>
                      <a:pt x="134" y="170"/>
                    </a:cubicBezTo>
                    <a:cubicBezTo>
                      <a:pt x="143" y="161"/>
                      <a:pt x="143" y="152"/>
                      <a:pt x="143" y="135"/>
                    </a:cubicBezTo>
                    <a:cubicBezTo>
                      <a:pt x="152" y="108"/>
                      <a:pt x="152" y="72"/>
                      <a:pt x="143" y="45"/>
                    </a:cubicBezTo>
                    <a:cubicBezTo>
                      <a:pt x="134" y="27"/>
                      <a:pt x="125" y="19"/>
                      <a:pt x="117" y="10"/>
                    </a:cubicBezTo>
                    <a:cubicBezTo>
                      <a:pt x="99" y="1"/>
                      <a:pt x="81" y="1"/>
                      <a:pt x="7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3282;p48"/>
              <p:cNvSpPr/>
              <p:nvPr/>
            </p:nvSpPr>
            <p:spPr>
              <a:xfrm flipH="1">
                <a:off x="6927843" y="3764883"/>
                <a:ext cx="13269" cy="33569"/>
              </a:xfrm>
              <a:custGeom>
                <a:avLst/>
                <a:gdLst/>
                <a:ahLst/>
                <a:cxnLst/>
                <a:rect l="l" t="t" r="r" b="b"/>
                <a:pathLst>
                  <a:path w="117" h="296" extrusionOk="0">
                    <a:moveTo>
                      <a:pt x="54" y="1"/>
                    </a:moveTo>
                    <a:cubicBezTo>
                      <a:pt x="27" y="1"/>
                      <a:pt x="1" y="36"/>
                      <a:pt x="1" y="63"/>
                    </a:cubicBezTo>
                    <a:lnTo>
                      <a:pt x="1" y="233"/>
                    </a:lnTo>
                    <a:cubicBezTo>
                      <a:pt x="1" y="268"/>
                      <a:pt x="27" y="295"/>
                      <a:pt x="54" y="295"/>
                    </a:cubicBezTo>
                    <a:cubicBezTo>
                      <a:pt x="90" y="295"/>
                      <a:pt x="117" y="268"/>
                      <a:pt x="117" y="233"/>
                    </a:cubicBezTo>
                    <a:lnTo>
                      <a:pt x="117" y="63"/>
                    </a:lnTo>
                    <a:cubicBezTo>
                      <a:pt x="117" y="27"/>
                      <a:pt x="90" y="10"/>
                      <a:pt x="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3283;p48"/>
              <p:cNvSpPr/>
              <p:nvPr/>
            </p:nvSpPr>
            <p:spPr>
              <a:xfrm flipH="1">
                <a:off x="6963227" y="3876249"/>
                <a:ext cx="14290" cy="36517"/>
              </a:xfrm>
              <a:custGeom>
                <a:avLst/>
                <a:gdLst/>
                <a:ahLst/>
                <a:cxnLst/>
                <a:rect l="l" t="t" r="r" b="b"/>
                <a:pathLst>
                  <a:path w="126" h="322" extrusionOk="0">
                    <a:moveTo>
                      <a:pt x="63" y="0"/>
                    </a:moveTo>
                    <a:cubicBezTo>
                      <a:pt x="27" y="0"/>
                      <a:pt x="1" y="27"/>
                      <a:pt x="1" y="62"/>
                    </a:cubicBezTo>
                    <a:lnTo>
                      <a:pt x="1" y="259"/>
                    </a:lnTo>
                    <a:cubicBezTo>
                      <a:pt x="1" y="294"/>
                      <a:pt x="27" y="321"/>
                      <a:pt x="63" y="321"/>
                    </a:cubicBezTo>
                    <a:cubicBezTo>
                      <a:pt x="90" y="321"/>
                      <a:pt x="125" y="285"/>
                      <a:pt x="125" y="259"/>
                    </a:cubicBezTo>
                    <a:lnTo>
                      <a:pt x="125" y="62"/>
                    </a:lnTo>
                    <a:cubicBezTo>
                      <a:pt x="125" y="27"/>
                      <a:pt x="90"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3284;p48"/>
              <p:cNvSpPr/>
              <p:nvPr/>
            </p:nvSpPr>
            <p:spPr>
              <a:xfrm flipH="1">
                <a:off x="7010746" y="3879198"/>
                <a:ext cx="14290" cy="33569"/>
              </a:xfrm>
              <a:custGeom>
                <a:avLst/>
                <a:gdLst/>
                <a:ahLst/>
                <a:cxnLst/>
                <a:rect l="l" t="t" r="r" b="b"/>
                <a:pathLst>
                  <a:path w="126" h="296" extrusionOk="0">
                    <a:moveTo>
                      <a:pt x="63" y="1"/>
                    </a:moveTo>
                    <a:cubicBezTo>
                      <a:pt x="27" y="1"/>
                      <a:pt x="0" y="28"/>
                      <a:pt x="0" y="63"/>
                    </a:cubicBezTo>
                    <a:lnTo>
                      <a:pt x="0" y="233"/>
                    </a:lnTo>
                    <a:cubicBezTo>
                      <a:pt x="0" y="268"/>
                      <a:pt x="27" y="295"/>
                      <a:pt x="63" y="295"/>
                    </a:cubicBezTo>
                    <a:cubicBezTo>
                      <a:pt x="98" y="295"/>
                      <a:pt x="125" y="259"/>
                      <a:pt x="125" y="233"/>
                    </a:cubicBezTo>
                    <a:lnTo>
                      <a:pt x="125" y="63"/>
                    </a:lnTo>
                    <a:cubicBezTo>
                      <a:pt x="125" y="28"/>
                      <a:pt x="98"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3285;p48"/>
              <p:cNvSpPr/>
              <p:nvPr/>
            </p:nvSpPr>
            <p:spPr>
              <a:xfrm flipH="1">
                <a:off x="6894387" y="3879198"/>
                <a:ext cx="14290" cy="38559"/>
              </a:xfrm>
              <a:custGeom>
                <a:avLst/>
                <a:gdLst/>
                <a:ahLst/>
                <a:cxnLst/>
                <a:rect l="l" t="t" r="r" b="b"/>
                <a:pathLst>
                  <a:path w="126" h="340" extrusionOk="0">
                    <a:moveTo>
                      <a:pt x="63" y="1"/>
                    </a:moveTo>
                    <a:cubicBezTo>
                      <a:pt x="36" y="1"/>
                      <a:pt x="0" y="28"/>
                      <a:pt x="0" y="63"/>
                    </a:cubicBezTo>
                    <a:lnTo>
                      <a:pt x="0" y="277"/>
                    </a:lnTo>
                    <a:cubicBezTo>
                      <a:pt x="0" y="313"/>
                      <a:pt x="36" y="340"/>
                      <a:pt x="63" y="340"/>
                    </a:cubicBezTo>
                    <a:cubicBezTo>
                      <a:pt x="98" y="340"/>
                      <a:pt x="125" y="313"/>
                      <a:pt x="125" y="277"/>
                    </a:cubicBezTo>
                    <a:lnTo>
                      <a:pt x="125" y="63"/>
                    </a:lnTo>
                    <a:cubicBezTo>
                      <a:pt x="125" y="28"/>
                      <a:pt x="98"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3286;p48"/>
              <p:cNvSpPr/>
              <p:nvPr/>
            </p:nvSpPr>
            <p:spPr>
              <a:xfrm flipH="1">
                <a:off x="7133228" y="3956428"/>
                <a:ext cx="19280" cy="39239"/>
              </a:xfrm>
              <a:custGeom>
                <a:avLst/>
                <a:gdLst/>
                <a:ahLst/>
                <a:cxnLst/>
                <a:rect l="l" t="t" r="r" b="b"/>
                <a:pathLst>
                  <a:path w="170" h="346" extrusionOk="0">
                    <a:moveTo>
                      <a:pt x="98" y="0"/>
                    </a:moveTo>
                    <a:cubicBezTo>
                      <a:pt x="89" y="0"/>
                      <a:pt x="80" y="2"/>
                      <a:pt x="72" y="7"/>
                    </a:cubicBezTo>
                    <a:cubicBezTo>
                      <a:pt x="63" y="16"/>
                      <a:pt x="54" y="33"/>
                      <a:pt x="45" y="42"/>
                    </a:cubicBezTo>
                    <a:lnTo>
                      <a:pt x="9" y="265"/>
                    </a:lnTo>
                    <a:cubicBezTo>
                      <a:pt x="0" y="301"/>
                      <a:pt x="18" y="328"/>
                      <a:pt x="54" y="346"/>
                    </a:cubicBezTo>
                    <a:cubicBezTo>
                      <a:pt x="72" y="346"/>
                      <a:pt x="89" y="346"/>
                      <a:pt x="98" y="337"/>
                    </a:cubicBezTo>
                    <a:cubicBezTo>
                      <a:pt x="116" y="328"/>
                      <a:pt x="125" y="319"/>
                      <a:pt x="125" y="301"/>
                    </a:cubicBezTo>
                    <a:cubicBezTo>
                      <a:pt x="143" y="230"/>
                      <a:pt x="152" y="149"/>
                      <a:pt x="170" y="78"/>
                    </a:cubicBezTo>
                    <a:cubicBezTo>
                      <a:pt x="170" y="42"/>
                      <a:pt x="161" y="16"/>
                      <a:pt x="125" y="7"/>
                    </a:cubicBezTo>
                    <a:cubicBezTo>
                      <a:pt x="116" y="2"/>
                      <a:pt x="107" y="0"/>
                      <a:pt x="9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3287;p48"/>
              <p:cNvSpPr/>
              <p:nvPr/>
            </p:nvSpPr>
            <p:spPr>
              <a:xfrm flipH="1">
                <a:off x="7131187" y="4183357"/>
                <a:ext cx="19280" cy="39012"/>
              </a:xfrm>
              <a:custGeom>
                <a:avLst/>
                <a:gdLst/>
                <a:ahLst/>
                <a:cxnLst/>
                <a:rect l="l" t="t" r="r" b="b"/>
                <a:pathLst>
                  <a:path w="170" h="344" extrusionOk="0">
                    <a:moveTo>
                      <a:pt x="107" y="0"/>
                    </a:moveTo>
                    <a:cubicBezTo>
                      <a:pt x="95" y="0"/>
                      <a:pt x="83" y="4"/>
                      <a:pt x="71" y="4"/>
                    </a:cubicBezTo>
                    <a:cubicBezTo>
                      <a:pt x="62" y="13"/>
                      <a:pt x="45" y="31"/>
                      <a:pt x="45" y="49"/>
                    </a:cubicBezTo>
                    <a:cubicBezTo>
                      <a:pt x="36" y="120"/>
                      <a:pt x="18" y="191"/>
                      <a:pt x="9" y="263"/>
                    </a:cubicBezTo>
                    <a:cubicBezTo>
                      <a:pt x="0" y="298"/>
                      <a:pt x="18" y="334"/>
                      <a:pt x="54" y="343"/>
                    </a:cubicBezTo>
                    <a:cubicBezTo>
                      <a:pt x="62" y="343"/>
                      <a:pt x="89" y="343"/>
                      <a:pt x="98" y="334"/>
                    </a:cubicBezTo>
                    <a:cubicBezTo>
                      <a:pt x="107" y="325"/>
                      <a:pt x="125" y="316"/>
                      <a:pt x="125" y="298"/>
                    </a:cubicBezTo>
                    <a:lnTo>
                      <a:pt x="161" y="75"/>
                    </a:lnTo>
                    <a:cubicBezTo>
                      <a:pt x="170" y="40"/>
                      <a:pt x="152" y="13"/>
                      <a:pt x="125" y="4"/>
                    </a:cubicBezTo>
                    <a:cubicBezTo>
                      <a:pt x="119" y="1"/>
                      <a:pt x="113" y="0"/>
                      <a:pt x="10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3288;p48"/>
              <p:cNvSpPr/>
              <p:nvPr/>
            </p:nvSpPr>
            <p:spPr>
              <a:xfrm flipH="1">
                <a:off x="7362884" y="3619495"/>
                <a:ext cx="19280" cy="39352"/>
              </a:xfrm>
              <a:custGeom>
                <a:avLst/>
                <a:gdLst/>
                <a:ahLst/>
                <a:cxnLst/>
                <a:rect l="l" t="t" r="r" b="b"/>
                <a:pathLst>
                  <a:path w="170" h="347" extrusionOk="0">
                    <a:moveTo>
                      <a:pt x="98" y="0"/>
                    </a:moveTo>
                    <a:cubicBezTo>
                      <a:pt x="89" y="0"/>
                      <a:pt x="80" y="3"/>
                      <a:pt x="71" y="7"/>
                    </a:cubicBezTo>
                    <a:cubicBezTo>
                      <a:pt x="63" y="16"/>
                      <a:pt x="45" y="34"/>
                      <a:pt x="45" y="43"/>
                    </a:cubicBezTo>
                    <a:cubicBezTo>
                      <a:pt x="36" y="123"/>
                      <a:pt x="18" y="194"/>
                      <a:pt x="9" y="266"/>
                    </a:cubicBezTo>
                    <a:cubicBezTo>
                      <a:pt x="0" y="301"/>
                      <a:pt x="18" y="328"/>
                      <a:pt x="54" y="346"/>
                    </a:cubicBezTo>
                    <a:cubicBezTo>
                      <a:pt x="63" y="346"/>
                      <a:pt x="89" y="346"/>
                      <a:pt x="98" y="337"/>
                    </a:cubicBezTo>
                    <a:cubicBezTo>
                      <a:pt x="107" y="328"/>
                      <a:pt x="125" y="310"/>
                      <a:pt x="125" y="301"/>
                    </a:cubicBezTo>
                    <a:lnTo>
                      <a:pt x="161" y="78"/>
                    </a:lnTo>
                    <a:cubicBezTo>
                      <a:pt x="170" y="43"/>
                      <a:pt x="152" y="16"/>
                      <a:pt x="125" y="7"/>
                    </a:cubicBezTo>
                    <a:cubicBezTo>
                      <a:pt x="116" y="3"/>
                      <a:pt x="107" y="0"/>
                      <a:pt x="9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3289;p48"/>
              <p:cNvSpPr/>
              <p:nvPr/>
            </p:nvSpPr>
            <p:spPr>
              <a:xfrm flipH="1">
                <a:off x="7487294" y="3217578"/>
                <a:ext cx="19393" cy="39352"/>
              </a:xfrm>
              <a:custGeom>
                <a:avLst/>
                <a:gdLst/>
                <a:ahLst/>
                <a:cxnLst/>
                <a:rect l="l" t="t" r="r" b="b"/>
                <a:pathLst>
                  <a:path w="171" h="347" extrusionOk="0">
                    <a:moveTo>
                      <a:pt x="117" y="0"/>
                    </a:moveTo>
                    <a:cubicBezTo>
                      <a:pt x="108" y="0"/>
                      <a:pt x="81" y="0"/>
                      <a:pt x="72" y="9"/>
                    </a:cubicBezTo>
                    <a:cubicBezTo>
                      <a:pt x="63" y="18"/>
                      <a:pt x="45" y="36"/>
                      <a:pt x="45" y="45"/>
                    </a:cubicBezTo>
                    <a:lnTo>
                      <a:pt x="10" y="268"/>
                    </a:lnTo>
                    <a:cubicBezTo>
                      <a:pt x="1" y="304"/>
                      <a:pt x="19" y="331"/>
                      <a:pt x="45" y="339"/>
                    </a:cubicBezTo>
                    <a:cubicBezTo>
                      <a:pt x="54" y="344"/>
                      <a:pt x="63" y="346"/>
                      <a:pt x="72" y="346"/>
                    </a:cubicBezTo>
                    <a:cubicBezTo>
                      <a:pt x="81" y="346"/>
                      <a:pt x="90" y="344"/>
                      <a:pt x="99" y="339"/>
                    </a:cubicBezTo>
                    <a:cubicBezTo>
                      <a:pt x="108" y="331"/>
                      <a:pt x="126" y="313"/>
                      <a:pt x="126" y="304"/>
                    </a:cubicBezTo>
                    <a:lnTo>
                      <a:pt x="161" y="81"/>
                    </a:lnTo>
                    <a:cubicBezTo>
                      <a:pt x="170" y="45"/>
                      <a:pt x="152" y="18"/>
                      <a:pt x="11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3290;p48"/>
              <p:cNvSpPr/>
              <p:nvPr/>
            </p:nvSpPr>
            <p:spPr>
              <a:xfrm flipH="1">
                <a:off x="6925801" y="3556440"/>
                <a:ext cx="18372" cy="39012"/>
              </a:xfrm>
              <a:custGeom>
                <a:avLst/>
                <a:gdLst/>
                <a:ahLst/>
                <a:cxnLst/>
                <a:rect l="l" t="t" r="r" b="b"/>
                <a:pathLst>
                  <a:path w="162" h="344" extrusionOk="0">
                    <a:moveTo>
                      <a:pt x="117" y="1"/>
                    </a:moveTo>
                    <a:cubicBezTo>
                      <a:pt x="99" y="1"/>
                      <a:pt x="81" y="1"/>
                      <a:pt x="72" y="10"/>
                    </a:cubicBezTo>
                    <a:cubicBezTo>
                      <a:pt x="54" y="19"/>
                      <a:pt x="46" y="28"/>
                      <a:pt x="46" y="46"/>
                    </a:cubicBezTo>
                    <a:lnTo>
                      <a:pt x="1" y="269"/>
                    </a:lnTo>
                    <a:cubicBezTo>
                      <a:pt x="1" y="304"/>
                      <a:pt x="10" y="331"/>
                      <a:pt x="46" y="340"/>
                    </a:cubicBezTo>
                    <a:cubicBezTo>
                      <a:pt x="51" y="343"/>
                      <a:pt x="56" y="344"/>
                      <a:pt x="61" y="344"/>
                    </a:cubicBezTo>
                    <a:cubicBezTo>
                      <a:pt x="73" y="344"/>
                      <a:pt x="84" y="337"/>
                      <a:pt x="90" y="331"/>
                    </a:cubicBezTo>
                    <a:cubicBezTo>
                      <a:pt x="108" y="331"/>
                      <a:pt x="117" y="313"/>
                      <a:pt x="126" y="295"/>
                    </a:cubicBezTo>
                    <a:cubicBezTo>
                      <a:pt x="135" y="224"/>
                      <a:pt x="144" y="153"/>
                      <a:pt x="162" y="72"/>
                    </a:cubicBezTo>
                    <a:cubicBezTo>
                      <a:pt x="162" y="46"/>
                      <a:pt x="153" y="10"/>
                      <a:pt x="11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3291;p48"/>
              <p:cNvSpPr/>
              <p:nvPr/>
            </p:nvSpPr>
            <p:spPr>
              <a:xfrm flipH="1">
                <a:off x="6980465" y="3951098"/>
                <a:ext cx="14290" cy="27785"/>
              </a:xfrm>
              <a:custGeom>
                <a:avLst/>
                <a:gdLst/>
                <a:ahLst/>
                <a:cxnLst/>
                <a:rect l="l" t="t" r="r" b="b"/>
                <a:pathLst>
                  <a:path w="126" h="245" extrusionOk="0">
                    <a:moveTo>
                      <a:pt x="63" y="0"/>
                    </a:moveTo>
                    <a:cubicBezTo>
                      <a:pt x="54" y="0"/>
                      <a:pt x="37" y="9"/>
                      <a:pt x="19" y="18"/>
                    </a:cubicBezTo>
                    <a:cubicBezTo>
                      <a:pt x="10" y="27"/>
                      <a:pt x="1" y="45"/>
                      <a:pt x="1" y="63"/>
                    </a:cubicBezTo>
                    <a:lnTo>
                      <a:pt x="1" y="188"/>
                    </a:lnTo>
                    <a:cubicBezTo>
                      <a:pt x="1" y="196"/>
                      <a:pt x="10" y="214"/>
                      <a:pt x="19" y="223"/>
                    </a:cubicBezTo>
                    <a:cubicBezTo>
                      <a:pt x="37" y="241"/>
                      <a:pt x="54" y="241"/>
                      <a:pt x="63" y="241"/>
                    </a:cubicBezTo>
                    <a:cubicBezTo>
                      <a:pt x="68" y="243"/>
                      <a:pt x="73" y="245"/>
                      <a:pt x="77" y="245"/>
                    </a:cubicBezTo>
                    <a:cubicBezTo>
                      <a:pt x="90" y="245"/>
                      <a:pt x="101" y="236"/>
                      <a:pt x="108" y="223"/>
                    </a:cubicBezTo>
                    <a:cubicBezTo>
                      <a:pt x="117" y="214"/>
                      <a:pt x="126" y="196"/>
                      <a:pt x="126" y="188"/>
                    </a:cubicBezTo>
                    <a:lnTo>
                      <a:pt x="126" y="63"/>
                    </a:lnTo>
                    <a:cubicBezTo>
                      <a:pt x="126" y="45"/>
                      <a:pt x="117" y="27"/>
                      <a:pt x="108" y="18"/>
                    </a:cubicBezTo>
                    <a:cubicBezTo>
                      <a:pt x="99"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3292;p48"/>
              <p:cNvSpPr/>
              <p:nvPr/>
            </p:nvSpPr>
            <p:spPr>
              <a:xfrm flipH="1">
                <a:off x="7066430" y="4022885"/>
                <a:ext cx="13269" cy="30847"/>
              </a:xfrm>
              <a:custGeom>
                <a:avLst/>
                <a:gdLst/>
                <a:ahLst/>
                <a:cxnLst/>
                <a:rect l="l" t="t" r="r" b="b"/>
                <a:pathLst>
                  <a:path w="117" h="272" extrusionOk="0">
                    <a:moveTo>
                      <a:pt x="54" y="1"/>
                    </a:moveTo>
                    <a:cubicBezTo>
                      <a:pt x="45" y="1"/>
                      <a:pt x="27" y="9"/>
                      <a:pt x="18" y="18"/>
                    </a:cubicBezTo>
                    <a:cubicBezTo>
                      <a:pt x="1" y="36"/>
                      <a:pt x="1" y="45"/>
                      <a:pt x="1" y="63"/>
                    </a:cubicBezTo>
                    <a:lnTo>
                      <a:pt x="1" y="215"/>
                    </a:lnTo>
                    <a:cubicBezTo>
                      <a:pt x="1" y="241"/>
                      <a:pt x="27" y="268"/>
                      <a:pt x="54" y="268"/>
                    </a:cubicBezTo>
                    <a:cubicBezTo>
                      <a:pt x="59" y="271"/>
                      <a:pt x="64" y="272"/>
                      <a:pt x="68" y="272"/>
                    </a:cubicBezTo>
                    <a:cubicBezTo>
                      <a:pt x="81" y="272"/>
                      <a:pt x="92" y="263"/>
                      <a:pt x="99" y="250"/>
                    </a:cubicBezTo>
                    <a:cubicBezTo>
                      <a:pt x="108" y="241"/>
                      <a:pt x="116" y="224"/>
                      <a:pt x="116" y="215"/>
                    </a:cubicBezTo>
                    <a:lnTo>
                      <a:pt x="116" y="63"/>
                    </a:lnTo>
                    <a:cubicBezTo>
                      <a:pt x="116" y="27"/>
                      <a:pt x="90" y="1"/>
                      <a:pt x="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3293;p48"/>
              <p:cNvSpPr/>
              <p:nvPr/>
            </p:nvSpPr>
            <p:spPr>
              <a:xfrm flipH="1">
                <a:off x="7093762" y="3879198"/>
                <a:ext cx="14290" cy="30507"/>
              </a:xfrm>
              <a:custGeom>
                <a:avLst/>
                <a:gdLst/>
                <a:ahLst/>
                <a:cxnLst/>
                <a:rect l="l" t="t" r="r" b="b"/>
                <a:pathLst>
                  <a:path w="126" h="269" extrusionOk="0">
                    <a:moveTo>
                      <a:pt x="63" y="1"/>
                    </a:moveTo>
                    <a:cubicBezTo>
                      <a:pt x="45" y="1"/>
                      <a:pt x="27" y="10"/>
                      <a:pt x="19" y="19"/>
                    </a:cubicBezTo>
                    <a:cubicBezTo>
                      <a:pt x="10" y="28"/>
                      <a:pt x="1" y="45"/>
                      <a:pt x="1" y="63"/>
                    </a:cubicBezTo>
                    <a:lnTo>
                      <a:pt x="1" y="206"/>
                    </a:lnTo>
                    <a:cubicBezTo>
                      <a:pt x="1" y="242"/>
                      <a:pt x="27" y="268"/>
                      <a:pt x="63" y="268"/>
                    </a:cubicBezTo>
                    <a:cubicBezTo>
                      <a:pt x="81" y="268"/>
                      <a:pt x="99" y="259"/>
                      <a:pt x="108" y="251"/>
                    </a:cubicBezTo>
                    <a:cubicBezTo>
                      <a:pt x="117" y="242"/>
                      <a:pt x="126" y="224"/>
                      <a:pt x="126" y="206"/>
                    </a:cubicBezTo>
                    <a:lnTo>
                      <a:pt x="126" y="63"/>
                    </a:lnTo>
                    <a:cubicBezTo>
                      <a:pt x="126" y="28"/>
                      <a:pt x="99"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3294;p48"/>
              <p:cNvSpPr/>
              <p:nvPr/>
            </p:nvSpPr>
            <p:spPr>
              <a:xfrm flipH="1">
                <a:off x="7199006" y="3923767"/>
                <a:ext cx="14290" cy="19279"/>
              </a:xfrm>
              <a:custGeom>
                <a:avLst/>
                <a:gdLst/>
                <a:ahLst/>
                <a:cxnLst/>
                <a:rect l="l" t="t" r="r" b="b"/>
                <a:pathLst>
                  <a:path w="126" h="170" extrusionOk="0">
                    <a:moveTo>
                      <a:pt x="37" y="0"/>
                    </a:moveTo>
                    <a:cubicBezTo>
                      <a:pt x="28" y="0"/>
                      <a:pt x="28" y="9"/>
                      <a:pt x="19" y="18"/>
                    </a:cubicBezTo>
                    <a:cubicBezTo>
                      <a:pt x="10" y="18"/>
                      <a:pt x="10" y="27"/>
                      <a:pt x="10" y="36"/>
                    </a:cubicBezTo>
                    <a:cubicBezTo>
                      <a:pt x="1" y="45"/>
                      <a:pt x="1" y="54"/>
                      <a:pt x="1" y="54"/>
                    </a:cubicBezTo>
                    <a:lnTo>
                      <a:pt x="1" y="107"/>
                    </a:lnTo>
                    <a:cubicBezTo>
                      <a:pt x="1" y="116"/>
                      <a:pt x="1" y="125"/>
                      <a:pt x="10" y="134"/>
                    </a:cubicBezTo>
                    <a:cubicBezTo>
                      <a:pt x="10" y="143"/>
                      <a:pt x="19" y="143"/>
                      <a:pt x="19" y="152"/>
                    </a:cubicBezTo>
                    <a:cubicBezTo>
                      <a:pt x="28" y="161"/>
                      <a:pt x="37" y="161"/>
                      <a:pt x="46" y="170"/>
                    </a:cubicBezTo>
                    <a:lnTo>
                      <a:pt x="63" y="170"/>
                    </a:lnTo>
                    <a:cubicBezTo>
                      <a:pt x="72" y="170"/>
                      <a:pt x="81" y="170"/>
                      <a:pt x="81" y="161"/>
                    </a:cubicBezTo>
                    <a:cubicBezTo>
                      <a:pt x="90" y="161"/>
                      <a:pt x="99" y="152"/>
                      <a:pt x="108" y="152"/>
                    </a:cubicBezTo>
                    <a:cubicBezTo>
                      <a:pt x="108" y="143"/>
                      <a:pt x="117" y="134"/>
                      <a:pt x="117" y="134"/>
                    </a:cubicBezTo>
                    <a:cubicBezTo>
                      <a:pt x="126" y="125"/>
                      <a:pt x="126" y="116"/>
                      <a:pt x="126" y="107"/>
                    </a:cubicBezTo>
                    <a:lnTo>
                      <a:pt x="126" y="54"/>
                    </a:lnTo>
                    <a:cubicBezTo>
                      <a:pt x="126" y="45"/>
                      <a:pt x="117" y="36"/>
                      <a:pt x="117" y="27"/>
                    </a:cubicBezTo>
                    <a:lnTo>
                      <a:pt x="108" y="18"/>
                    </a:lnTo>
                    <a:cubicBezTo>
                      <a:pt x="99" y="9"/>
                      <a:pt x="90" y="0"/>
                      <a:pt x="8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3295;p48"/>
              <p:cNvSpPr/>
              <p:nvPr/>
            </p:nvSpPr>
            <p:spPr>
              <a:xfrm flipH="1">
                <a:off x="7296085" y="3898477"/>
                <a:ext cx="14290" cy="38672"/>
              </a:xfrm>
              <a:custGeom>
                <a:avLst/>
                <a:gdLst/>
                <a:ahLst/>
                <a:cxnLst/>
                <a:rect l="l" t="t" r="r" b="b"/>
                <a:pathLst>
                  <a:path w="126" h="341" extrusionOk="0">
                    <a:moveTo>
                      <a:pt x="63" y="0"/>
                    </a:moveTo>
                    <a:cubicBezTo>
                      <a:pt x="27" y="0"/>
                      <a:pt x="1" y="27"/>
                      <a:pt x="1" y="63"/>
                    </a:cubicBezTo>
                    <a:lnTo>
                      <a:pt x="1" y="277"/>
                    </a:lnTo>
                    <a:cubicBezTo>
                      <a:pt x="1" y="313"/>
                      <a:pt x="27" y="339"/>
                      <a:pt x="63" y="339"/>
                    </a:cubicBezTo>
                    <a:cubicBezTo>
                      <a:pt x="67" y="340"/>
                      <a:pt x="70" y="341"/>
                      <a:pt x="74" y="341"/>
                    </a:cubicBezTo>
                    <a:cubicBezTo>
                      <a:pt x="104" y="341"/>
                      <a:pt x="125" y="309"/>
                      <a:pt x="125" y="277"/>
                    </a:cubicBezTo>
                    <a:lnTo>
                      <a:pt x="125" y="63"/>
                    </a:lnTo>
                    <a:cubicBezTo>
                      <a:pt x="125" y="27"/>
                      <a:pt x="99"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3296;p48"/>
              <p:cNvSpPr/>
              <p:nvPr/>
            </p:nvSpPr>
            <p:spPr>
              <a:xfrm flipH="1">
                <a:off x="7346666" y="3834742"/>
                <a:ext cx="13269" cy="30393"/>
              </a:xfrm>
              <a:custGeom>
                <a:avLst/>
                <a:gdLst/>
                <a:ahLst/>
                <a:cxnLst/>
                <a:rect l="l" t="t" r="r" b="b"/>
                <a:pathLst>
                  <a:path w="117" h="268" extrusionOk="0">
                    <a:moveTo>
                      <a:pt x="63" y="0"/>
                    </a:moveTo>
                    <a:cubicBezTo>
                      <a:pt x="45" y="0"/>
                      <a:pt x="27" y="9"/>
                      <a:pt x="18" y="18"/>
                    </a:cubicBezTo>
                    <a:cubicBezTo>
                      <a:pt x="0" y="27"/>
                      <a:pt x="0" y="45"/>
                      <a:pt x="0" y="63"/>
                    </a:cubicBezTo>
                    <a:lnTo>
                      <a:pt x="0" y="205"/>
                    </a:lnTo>
                    <a:cubicBezTo>
                      <a:pt x="0" y="241"/>
                      <a:pt x="27" y="268"/>
                      <a:pt x="63" y="268"/>
                    </a:cubicBezTo>
                    <a:cubicBezTo>
                      <a:pt x="72" y="268"/>
                      <a:pt x="90" y="259"/>
                      <a:pt x="99" y="250"/>
                    </a:cubicBezTo>
                    <a:cubicBezTo>
                      <a:pt x="116" y="241"/>
                      <a:pt x="116" y="223"/>
                      <a:pt x="116" y="205"/>
                    </a:cubicBezTo>
                    <a:lnTo>
                      <a:pt x="116" y="63"/>
                    </a:lnTo>
                    <a:cubicBezTo>
                      <a:pt x="116" y="27"/>
                      <a:pt x="90"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3297;p48"/>
              <p:cNvSpPr/>
              <p:nvPr/>
            </p:nvSpPr>
            <p:spPr>
              <a:xfrm flipH="1">
                <a:off x="7293023" y="3796297"/>
                <a:ext cx="17352" cy="22114"/>
              </a:xfrm>
              <a:custGeom>
                <a:avLst/>
                <a:gdLst/>
                <a:ahLst/>
                <a:cxnLst/>
                <a:rect l="l" t="t" r="r" b="b"/>
                <a:pathLst>
                  <a:path w="153" h="195" extrusionOk="0">
                    <a:moveTo>
                      <a:pt x="81" y="0"/>
                    </a:moveTo>
                    <a:cubicBezTo>
                      <a:pt x="72" y="0"/>
                      <a:pt x="63" y="0"/>
                      <a:pt x="54" y="9"/>
                    </a:cubicBezTo>
                    <a:cubicBezTo>
                      <a:pt x="54" y="9"/>
                      <a:pt x="45" y="18"/>
                      <a:pt x="36" y="18"/>
                    </a:cubicBezTo>
                    <a:cubicBezTo>
                      <a:pt x="36" y="27"/>
                      <a:pt x="27" y="36"/>
                      <a:pt x="27" y="45"/>
                    </a:cubicBezTo>
                    <a:lnTo>
                      <a:pt x="1" y="116"/>
                    </a:lnTo>
                    <a:cubicBezTo>
                      <a:pt x="1" y="134"/>
                      <a:pt x="1" y="152"/>
                      <a:pt x="9" y="161"/>
                    </a:cubicBezTo>
                    <a:cubicBezTo>
                      <a:pt x="18" y="179"/>
                      <a:pt x="36" y="188"/>
                      <a:pt x="45" y="188"/>
                    </a:cubicBezTo>
                    <a:cubicBezTo>
                      <a:pt x="50" y="192"/>
                      <a:pt x="54" y="194"/>
                      <a:pt x="58" y="194"/>
                    </a:cubicBezTo>
                    <a:cubicBezTo>
                      <a:pt x="63" y="194"/>
                      <a:pt x="67" y="192"/>
                      <a:pt x="72" y="188"/>
                    </a:cubicBezTo>
                    <a:lnTo>
                      <a:pt x="99" y="188"/>
                    </a:lnTo>
                    <a:cubicBezTo>
                      <a:pt x="99" y="179"/>
                      <a:pt x="108" y="179"/>
                      <a:pt x="108" y="170"/>
                    </a:cubicBezTo>
                    <a:cubicBezTo>
                      <a:pt x="116" y="161"/>
                      <a:pt x="116" y="152"/>
                      <a:pt x="125" y="152"/>
                    </a:cubicBezTo>
                    <a:cubicBezTo>
                      <a:pt x="134" y="125"/>
                      <a:pt x="143" y="98"/>
                      <a:pt x="143" y="72"/>
                    </a:cubicBezTo>
                    <a:cubicBezTo>
                      <a:pt x="152" y="63"/>
                      <a:pt x="152" y="45"/>
                      <a:pt x="143" y="27"/>
                    </a:cubicBezTo>
                    <a:cubicBezTo>
                      <a:pt x="134" y="9"/>
                      <a:pt x="116" y="0"/>
                      <a:pt x="10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3298;p48"/>
              <p:cNvSpPr/>
              <p:nvPr/>
            </p:nvSpPr>
            <p:spPr>
              <a:xfrm flipH="1">
                <a:off x="7338614" y="3785183"/>
                <a:ext cx="18259" cy="13269"/>
              </a:xfrm>
              <a:custGeom>
                <a:avLst/>
                <a:gdLst/>
                <a:ahLst/>
                <a:cxnLst/>
                <a:rect l="l" t="t" r="r" b="b"/>
                <a:pathLst>
                  <a:path w="161" h="117" extrusionOk="0">
                    <a:moveTo>
                      <a:pt x="80" y="0"/>
                    </a:moveTo>
                    <a:cubicBezTo>
                      <a:pt x="0" y="0"/>
                      <a:pt x="0" y="116"/>
                      <a:pt x="80" y="116"/>
                    </a:cubicBezTo>
                    <a:cubicBezTo>
                      <a:pt x="161" y="116"/>
                      <a:pt x="161" y="0"/>
                      <a:pt x="8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3299;p48"/>
              <p:cNvSpPr/>
              <p:nvPr/>
            </p:nvSpPr>
            <p:spPr>
              <a:xfrm flipH="1">
                <a:off x="7271815" y="3712262"/>
                <a:ext cx="13269" cy="28465"/>
              </a:xfrm>
              <a:custGeom>
                <a:avLst/>
                <a:gdLst/>
                <a:ahLst/>
                <a:cxnLst/>
                <a:rect l="l" t="t" r="r" b="b"/>
                <a:pathLst>
                  <a:path w="117" h="251" extrusionOk="0">
                    <a:moveTo>
                      <a:pt x="63" y="1"/>
                    </a:moveTo>
                    <a:cubicBezTo>
                      <a:pt x="45" y="1"/>
                      <a:pt x="27" y="10"/>
                      <a:pt x="18" y="19"/>
                    </a:cubicBezTo>
                    <a:cubicBezTo>
                      <a:pt x="1" y="37"/>
                      <a:pt x="1" y="45"/>
                      <a:pt x="1" y="63"/>
                    </a:cubicBezTo>
                    <a:lnTo>
                      <a:pt x="1" y="188"/>
                    </a:lnTo>
                    <a:cubicBezTo>
                      <a:pt x="1" y="206"/>
                      <a:pt x="1" y="215"/>
                      <a:pt x="18" y="233"/>
                    </a:cubicBezTo>
                    <a:cubicBezTo>
                      <a:pt x="27" y="242"/>
                      <a:pt x="45" y="251"/>
                      <a:pt x="63" y="251"/>
                    </a:cubicBezTo>
                    <a:cubicBezTo>
                      <a:pt x="72" y="251"/>
                      <a:pt x="90" y="242"/>
                      <a:pt x="99" y="233"/>
                    </a:cubicBezTo>
                    <a:cubicBezTo>
                      <a:pt x="117" y="224"/>
                      <a:pt x="117" y="206"/>
                      <a:pt x="117" y="188"/>
                    </a:cubicBezTo>
                    <a:lnTo>
                      <a:pt x="117" y="63"/>
                    </a:lnTo>
                    <a:cubicBezTo>
                      <a:pt x="117" y="45"/>
                      <a:pt x="117" y="37"/>
                      <a:pt x="99" y="19"/>
                    </a:cubicBezTo>
                    <a:cubicBezTo>
                      <a:pt x="90" y="10"/>
                      <a:pt x="72"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3300;p48"/>
              <p:cNvSpPr/>
              <p:nvPr/>
            </p:nvSpPr>
            <p:spPr>
              <a:xfrm flipH="1">
                <a:off x="7205017" y="3699107"/>
                <a:ext cx="14290" cy="24383"/>
              </a:xfrm>
              <a:custGeom>
                <a:avLst/>
                <a:gdLst/>
                <a:ahLst/>
                <a:cxnLst/>
                <a:rect l="l" t="t" r="r" b="b"/>
                <a:pathLst>
                  <a:path w="126" h="215" extrusionOk="0">
                    <a:moveTo>
                      <a:pt x="63" y="1"/>
                    </a:moveTo>
                    <a:cubicBezTo>
                      <a:pt x="54" y="1"/>
                      <a:pt x="36" y="1"/>
                      <a:pt x="18" y="19"/>
                    </a:cubicBezTo>
                    <a:cubicBezTo>
                      <a:pt x="9" y="28"/>
                      <a:pt x="0" y="45"/>
                      <a:pt x="0" y="63"/>
                    </a:cubicBezTo>
                    <a:lnTo>
                      <a:pt x="0" y="153"/>
                    </a:lnTo>
                    <a:cubicBezTo>
                      <a:pt x="0" y="170"/>
                      <a:pt x="9" y="188"/>
                      <a:pt x="18" y="197"/>
                    </a:cubicBezTo>
                    <a:cubicBezTo>
                      <a:pt x="36" y="215"/>
                      <a:pt x="54" y="215"/>
                      <a:pt x="63" y="215"/>
                    </a:cubicBezTo>
                    <a:cubicBezTo>
                      <a:pt x="81" y="215"/>
                      <a:pt x="99" y="215"/>
                      <a:pt x="107" y="197"/>
                    </a:cubicBezTo>
                    <a:cubicBezTo>
                      <a:pt x="116" y="188"/>
                      <a:pt x="125" y="170"/>
                      <a:pt x="125" y="153"/>
                    </a:cubicBezTo>
                    <a:lnTo>
                      <a:pt x="125" y="63"/>
                    </a:lnTo>
                    <a:cubicBezTo>
                      <a:pt x="125" y="45"/>
                      <a:pt x="116" y="28"/>
                      <a:pt x="107" y="19"/>
                    </a:cubicBezTo>
                    <a:cubicBezTo>
                      <a:pt x="99" y="1"/>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3301;p48"/>
              <p:cNvSpPr/>
              <p:nvPr/>
            </p:nvSpPr>
            <p:spPr>
              <a:xfrm flipH="1">
                <a:off x="6994641" y="3693096"/>
                <a:ext cx="13269" cy="30393"/>
              </a:xfrm>
              <a:custGeom>
                <a:avLst/>
                <a:gdLst/>
                <a:ahLst/>
                <a:cxnLst/>
                <a:rect l="l" t="t" r="r" b="b"/>
                <a:pathLst>
                  <a:path w="117" h="268" extrusionOk="0">
                    <a:moveTo>
                      <a:pt x="63" y="0"/>
                    </a:moveTo>
                    <a:cubicBezTo>
                      <a:pt x="46" y="0"/>
                      <a:pt x="28" y="9"/>
                      <a:pt x="19" y="18"/>
                    </a:cubicBezTo>
                    <a:cubicBezTo>
                      <a:pt x="10" y="27"/>
                      <a:pt x="1" y="45"/>
                      <a:pt x="1" y="63"/>
                    </a:cubicBezTo>
                    <a:lnTo>
                      <a:pt x="1" y="206"/>
                    </a:lnTo>
                    <a:cubicBezTo>
                      <a:pt x="1" y="241"/>
                      <a:pt x="28" y="268"/>
                      <a:pt x="63" y="268"/>
                    </a:cubicBezTo>
                    <a:cubicBezTo>
                      <a:pt x="72" y="268"/>
                      <a:pt x="90" y="268"/>
                      <a:pt x="99" y="250"/>
                    </a:cubicBezTo>
                    <a:cubicBezTo>
                      <a:pt x="117" y="241"/>
                      <a:pt x="117" y="223"/>
                      <a:pt x="117" y="206"/>
                    </a:cubicBezTo>
                    <a:lnTo>
                      <a:pt x="117" y="63"/>
                    </a:lnTo>
                    <a:cubicBezTo>
                      <a:pt x="117" y="27"/>
                      <a:pt x="90"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3302;p48"/>
              <p:cNvSpPr/>
              <p:nvPr/>
            </p:nvSpPr>
            <p:spPr>
              <a:xfrm flipH="1">
                <a:off x="7018911" y="3775997"/>
                <a:ext cx="14290" cy="31527"/>
              </a:xfrm>
              <a:custGeom>
                <a:avLst/>
                <a:gdLst/>
                <a:ahLst/>
                <a:cxnLst/>
                <a:rect l="l" t="t" r="r" b="b"/>
                <a:pathLst>
                  <a:path w="126" h="278" extrusionOk="0">
                    <a:moveTo>
                      <a:pt x="63" y="1"/>
                    </a:moveTo>
                    <a:cubicBezTo>
                      <a:pt x="45" y="1"/>
                      <a:pt x="28" y="10"/>
                      <a:pt x="19" y="19"/>
                    </a:cubicBezTo>
                    <a:cubicBezTo>
                      <a:pt x="10" y="37"/>
                      <a:pt x="1" y="45"/>
                      <a:pt x="1" y="63"/>
                    </a:cubicBezTo>
                    <a:lnTo>
                      <a:pt x="1" y="215"/>
                    </a:lnTo>
                    <a:cubicBezTo>
                      <a:pt x="1" y="251"/>
                      <a:pt x="28" y="268"/>
                      <a:pt x="63" y="277"/>
                    </a:cubicBezTo>
                    <a:cubicBezTo>
                      <a:pt x="81" y="277"/>
                      <a:pt x="99" y="268"/>
                      <a:pt x="108" y="260"/>
                    </a:cubicBezTo>
                    <a:cubicBezTo>
                      <a:pt x="117" y="242"/>
                      <a:pt x="126" y="224"/>
                      <a:pt x="126" y="215"/>
                    </a:cubicBezTo>
                    <a:lnTo>
                      <a:pt x="126" y="63"/>
                    </a:lnTo>
                    <a:cubicBezTo>
                      <a:pt x="126" y="28"/>
                      <a:pt x="99" y="10"/>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3303;p48"/>
              <p:cNvSpPr/>
              <p:nvPr/>
            </p:nvSpPr>
            <p:spPr>
              <a:xfrm flipH="1">
                <a:off x="6972300" y="3806390"/>
                <a:ext cx="13269" cy="36517"/>
              </a:xfrm>
              <a:custGeom>
                <a:avLst/>
                <a:gdLst/>
                <a:ahLst/>
                <a:cxnLst/>
                <a:rect l="l" t="t" r="r" b="b"/>
                <a:pathLst>
                  <a:path w="117" h="322" extrusionOk="0">
                    <a:moveTo>
                      <a:pt x="63" y="0"/>
                    </a:moveTo>
                    <a:cubicBezTo>
                      <a:pt x="27" y="0"/>
                      <a:pt x="0" y="36"/>
                      <a:pt x="0" y="63"/>
                    </a:cubicBezTo>
                    <a:lnTo>
                      <a:pt x="0" y="259"/>
                    </a:lnTo>
                    <a:cubicBezTo>
                      <a:pt x="0" y="295"/>
                      <a:pt x="27" y="322"/>
                      <a:pt x="63" y="322"/>
                    </a:cubicBezTo>
                    <a:cubicBezTo>
                      <a:pt x="89" y="322"/>
                      <a:pt x="116" y="295"/>
                      <a:pt x="116" y="259"/>
                    </a:cubicBezTo>
                    <a:lnTo>
                      <a:pt x="116" y="63"/>
                    </a:lnTo>
                    <a:cubicBezTo>
                      <a:pt x="116" y="36"/>
                      <a:pt x="89" y="9"/>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3304;p48"/>
              <p:cNvSpPr/>
              <p:nvPr/>
            </p:nvSpPr>
            <p:spPr>
              <a:xfrm flipH="1">
                <a:off x="7123135" y="3781100"/>
                <a:ext cx="18259" cy="33909"/>
              </a:xfrm>
              <a:custGeom>
                <a:avLst/>
                <a:gdLst/>
                <a:ahLst/>
                <a:cxnLst/>
                <a:rect l="l" t="t" r="r" b="b"/>
                <a:pathLst>
                  <a:path w="161" h="299" extrusionOk="0">
                    <a:moveTo>
                      <a:pt x="29" y="145"/>
                    </a:moveTo>
                    <a:lnTo>
                      <a:pt x="29" y="145"/>
                    </a:lnTo>
                    <a:cubicBezTo>
                      <a:pt x="28" y="147"/>
                      <a:pt x="27" y="150"/>
                      <a:pt x="27" y="152"/>
                    </a:cubicBezTo>
                    <a:cubicBezTo>
                      <a:pt x="28" y="150"/>
                      <a:pt x="28" y="147"/>
                      <a:pt x="29" y="145"/>
                    </a:cubicBezTo>
                    <a:close/>
                    <a:moveTo>
                      <a:pt x="90" y="0"/>
                    </a:moveTo>
                    <a:cubicBezTo>
                      <a:pt x="81" y="0"/>
                      <a:pt x="63" y="9"/>
                      <a:pt x="54" y="18"/>
                    </a:cubicBezTo>
                    <a:cubicBezTo>
                      <a:pt x="36" y="27"/>
                      <a:pt x="27" y="54"/>
                      <a:pt x="36" y="63"/>
                    </a:cubicBezTo>
                    <a:cubicBezTo>
                      <a:pt x="36" y="88"/>
                      <a:pt x="36" y="113"/>
                      <a:pt x="29" y="145"/>
                    </a:cubicBezTo>
                    <a:lnTo>
                      <a:pt x="29" y="145"/>
                    </a:lnTo>
                    <a:cubicBezTo>
                      <a:pt x="31" y="139"/>
                      <a:pt x="36" y="134"/>
                      <a:pt x="36" y="134"/>
                    </a:cubicBezTo>
                    <a:lnTo>
                      <a:pt x="36" y="134"/>
                    </a:lnTo>
                    <a:cubicBezTo>
                      <a:pt x="27" y="161"/>
                      <a:pt x="18" y="188"/>
                      <a:pt x="9" y="223"/>
                    </a:cubicBezTo>
                    <a:cubicBezTo>
                      <a:pt x="0" y="232"/>
                      <a:pt x="9" y="250"/>
                      <a:pt x="18" y="268"/>
                    </a:cubicBezTo>
                    <a:cubicBezTo>
                      <a:pt x="27" y="277"/>
                      <a:pt x="36" y="286"/>
                      <a:pt x="54" y="295"/>
                    </a:cubicBezTo>
                    <a:cubicBezTo>
                      <a:pt x="59" y="297"/>
                      <a:pt x="64" y="299"/>
                      <a:pt x="69" y="299"/>
                    </a:cubicBezTo>
                    <a:cubicBezTo>
                      <a:pt x="81" y="299"/>
                      <a:pt x="92" y="292"/>
                      <a:pt x="98" y="286"/>
                    </a:cubicBezTo>
                    <a:cubicBezTo>
                      <a:pt x="116" y="277"/>
                      <a:pt x="125" y="268"/>
                      <a:pt x="125" y="250"/>
                    </a:cubicBezTo>
                    <a:cubicBezTo>
                      <a:pt x="152" y="197"/>
                      <a:pt x="161" y="125"/>
                      <a:pt x="152" y="63"/>
                    </a:cubicBezTo>
                    <a:cubicBezTo>
                      <a:pt x="152" y="45"/>
                      <a:pt x="152" y="36"/>
                      <a:pt x="134" y="18"/>
                    </a:cubicBezTo>
                    <a:cubicBezTo>
                      <a:pt x="125" y="9"/>
                      <a:pt x="107" y="0"/>
                      <a:pt x="9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3305;p48"/>
              <p:cNvSpPr/>
              <p:nvPr/>
            </p:nvSpPr>
            <p:spPr>
              <a:xfrm flipH="1">
                <a:off x="7047264" y="3842794"/>
                <a:ext cx="13156" cy="25403"/>
              </a:xfrm>
              <a:custGeom>
                <a:avLst/>
                <a:gdLst/>
                <a:ahLst/>
                <a:cxnLst/>
                <a:rect l="l" t="t" r="r" b="b"/>
                <a:pathLst>
                  <a:path w="116" h="224" extrusionOk="0">
                    <a:moveTo>
                      <a:pt x="62" y="1"/>
                    </a:moveTo>
                    <a:cubicBezTo>
                      <a:pt x="45" y="1"/>
                      <a:pt x="27" y="10"/>
                      <a:pt x="18" y="18"/>
                    </a:cubicBezTo>
                    <a:cubicBezTo>
                      <a:pt x="0" y="27"/>
                      <a:pt x="0" y="45"/>
                      <a:pt x="0" y="63"/>
                    </a:cubicBezTo>
                    <a:lnTo>
                      <a:pt x="0" y="161"/>
                    </a:lnTo>
                    <a:cubicBezTo>
                      <a:pt x="0" y="179"/>
                      <a:pt x="0" y="188"/>
                      <a:pt x="18" y="206"/>
                    </a:cubicBezTo>
                    <a:cubicBezTo>
                      <a:pt x="27" y="215"/>
                      <a:pt x="45" y="224"/>
                      <a:pt x="62" y="224"/>
                    </a:cubicBezTo>
                    <a:cubicBezTo>
                      <a:pt x="71" y="224"/>
                      <a:pt x="89" y="215"/>
                      <a:pt x="98" y="206"/>
                    </a:cubicBezTo>
                    <a:cubicBezTo>
                      <a:pt x="116" y="197"/>
                      <a:pt x="116" y="179"/>
                      <a:pt x="116" y="161"/>
                    </a:cubicBezTo>
                    <a:lnTo>
                      <a:pt x="116" y="63"/>
                    </a:lnTo>
                    <a:cubicBezTo>
                      <a:pt x="116" y="45"/>
                      <a:pt x="116" y="27"/>
                      <a:pt x="98" y="18"/>
                    </a:cubicBezTo>
                    <a:cubicBezTo>
                      <a:pt x="89" y="10"/>
                      <a:pt x="71" y="1"/>
                      <a:pt x="6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3306;p48"/>
              <p:cNvSpPr/>
              <p:nvPr/>
            </p:nvSpPr>
            <p:spPr>
              <a:xfrm flipH="1">
                <a:off x="7149446" y="3837804"/>
                <a:ext cx="14176" cy="30393"/>
              </a:xfrm>
              <a:custGeom>
                <a:avLst/>
                <a:gdLst/>
                <a:ahLst/>
                <a:cxnLst/>
                <a:rect l="l" t="t" r="r" b="b"/>
                <a:pathLst>
                  <a:path w="125" h="268" extrusionOk="0">
                    <a:moveTo>
                      <a:pt x="63" y="0"/>
                    </a:moveTo>
                    <a:cubicBezTo>
                      <a:pt x="45" y="0"/>
                      <a:pt x="27" y="0"/>
                      <a:pt x="18" y="18"/>
                    </a:cubicBezTo>
                    <a:cubicBezTo>
                      <a:pt x="9" y="27"/>
                      <a:pt x="0" y="45"/>
                      <a:pt x="0" y="62"/>
                    </a:cubicBezTo>
                    <a:lnTo>
                      <a:pt x="0" y="205"/>
                    </a:lnTo>
                    <a:cubicBezTo>
                      <a:pt x="0" y="241"/>
                      <a:pt x="27" y="268"/>
                      <a:pt x="63" y="268"/>
                    </a:cubicBezTo>
                    <a:cubicBezTo>
                      <a:pt x="80" y="268"/>
                      <a:pt x="98" y="259"/>
                      <a:pt x="107" y="250"/>
                    </a:cubicBezTo>
                    <a:cubicBezTo>
                      <a:pt x="116" y="241"/>
                      <a:pt x="125" y="223"/>
                      <a:pt x="125" y="205"/>
                    </a:cubicBezTo>
                    <a:lnTo>
                      <a:pt x="125" y="62"/>
                    </a:lnTo>
                    <a:cubicBezTo>
                      <a:pt x="125" y="27"/>
                      <a:pt x="98"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3307;p48"/>
              <p:cNvSpPr/>
              <p:nvPr/>
            </p:nvSpPr>
            <p:spPr>
              <a:xfrm flipH="1">
                <a:off x="7157498" y="3704210"/>
                <a:ext cx="14290" cy="44569"/>
              </a:xfrm>
              <a:custGeom>
                <a:avLst/>
                <a:gdLst/>
                <a:ahLst/>
                <a:cxnLst/>
                <a:rect l="l" t="t" r="r" b="b"/>
                <a:pathLst>
                  <a:path w="126" h="393" extrusionOk="0">
                    <a:moveTo>
                      <a:pt x="63" y="0"/>
                    </a:moveTo>
                    <a:cubicBezTo>
                      <a:pt x="27" y="0"/>
                      <a:pt x="1" y="27"/>
                      <a:pt x="1" y="63"/>
                    </a:cubicBezTo>
                    <a:lnTo>
                      <a:pt x="1" y="331"/>
                    </a:lnTo>
                    <a:cubicBezTo>
                      <a:pt x="1" y="366"/>
                      <a:pt x="27" y="393"/>
                      <a:pt x="63" y="393"/>
                    </a:cubicBezTo>
                    <a:cubicBezTo>
                      <a:pt x="99" y="393"/>
                      <a:pt x="126" y="366"/>
                      <a:pt x="126" y="331"/>
                    </a:cubicBezTo>
                    <a:lnTo>
                      <a:pt x="126" y="63"/>
                    </a:lnTo>
                    <a:cubicBezTo>
                      <a:pt x="126" y="27"/>
                      <a:pt x="99"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3308;p48"/>
              <p:cNvSpPr/>
              <p:nvPr/>
            </p:nvSpPr>
            <p:spPr>
              <a:xfrm flipH="1">
                <a:off x="7221234" y="3826577"/>
                <a:ext cx="14290" cy="38559"/>
              </a:xfrm>
              <a:custGeom>
                <a:avLst/>
                <a:gdLst/>
                <a:ahLst/>
                <a:cxnLst/>
                <a:rect l="l" t="t" r="r" b="b"/>
                <a:pathLst>
                  <a:path w="126" h="340" extrusionOk="0">
                    <a:moveTo>
                      <a:pt x="63" y="1"/>
                    </a:moveTo>
                    <a:cubicBezTo>
                      <a:pt x="27" y="1"/>
                      <a:pt x="1" y="28"/>
                      <a:pt x="1" y="63"/>
                    </a:cubicBezTo>
                    <a:lnTo>
                      <a:pt x="1" y="277"/>
                    </a:lnTo>
                    <a:cubicBezTo>
                      <a:pt x="1" y="313"/>
                      <a:pt x="27" y="340"/>
                      <a:pt x="63" y="340"/>
                    </a:cubicBezTo>
                    <a:cubicBezTo>
                      <a:pt x="99" y="340"/>
                      <a:pt x="126" y="313"/>
                      <a:pt x="126" y="277"/>
                    </a:cubicBezTo>
                    <a:lnTo>
                      <a:pt x="126" y="63"/>
                    </a:lnTo>
                    <a:cubicBezTo>
                      <a:pt x="126" y="28"/>
                      <a:pt x="99"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3309;p48"/>
              <p:cNvSpPr/>
              <p:nvPr/>
            </p:nvSpPr>
            <p:spPr>
              <a:xfrm flipH="1">
                <a:off x="7532885" y="4177573"/>
                <a:ext cx="14290" cy="38672"/>
              </a:xfrm>
              <a:custGeom>
                <a:avLst/>
                <a:gdLst/>
                <a:ahLst/>
                <a:cxnLst/>
                <a:rect l="l" t="t" r="r" b="b"/>
                <a:pathLst>
                  <a:path w="126" h="341" extrusionOk="0">
                    <a:moveTo>
                      <a:pt x="52" y="0"/>
                    </a:moveTo>
                    <a:cubicBezTo>
                      <a:pt x="22" y="0"/>
                      <a:pt x="1" y="31"/>
                      <a:pt x="1" y="55"/>
                    </a:cubicBezTo>
                    <a:lnTo>
                      <a:pt x="1" y="278"/>
                    </a:lnTo>
                    <a:cubicBezTo>
                      <a:pt x="1" y="314"/>
                      <a:pt x="28" y="340"/>
                      <a:pt x="63" y="340"/>
                    </a:cubicBezTo>
                    <a:cubicBezTo>
                      <a:pt x="99" y="340"/>
                      <a:pt x="126" y="314"/>
                      <a:pt x="126" y="278"/>
                    </a:cubicBezTo>
                    <a:lnTo>
                      <a:pt x="126" y="55"/>
                    </a:lnTo>
                    <a:cubicBezTo>
                      <a:pt x="126" y="28"/>
                      <a:pt x="99" y="1"/>
                      <a:pt x="63" y="1"/>
                    </a:cubicBezTo>
                    <a:cubicBezTo>
                      <a:pt x="60" y="1"/>
                      <a:pt x="56" y="0"/>
                      <a:pt x="5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3310;p48"/>
              <p:cNvSpPr/>
              <p:nvPr/>
            </p:nvSpPr>
            <p:spPr>
              <a:xfrm flipH="1">
                <a:off x="7379101" y="4295063"/>
                <a:ext cx="14290" cy="39579"/>
              </a:xfrm>
              <a:custGeom>
                <a:avLst/>
                <a:gdLst/>
                <a:ahLst/>
                <a:cxnLst/>
                <a:rect l="l" t="t" r="r" b="b"/>
                <a:pathLst>
                  <a:path w="126" h="349" extrusionOk="0">
                    <a:moveTo>
                      <a:pt x="63" y="0"/>
                    </a:moveTo>
                    <a:cubicBezTo>
                      <a:pt x="28" y="0"/>
                      <a:pt x="1" y="36"/>
                      <a:pt x="1" y="63"/>
                    </a:cubicBezTo>
                    <a:lnTo>
                      <a:pt x="1" y="286"/>
                    </a:lnTo>
                    <a:cubicBezTo>
                      <a:pt x="1" y="321"/>
                      <a:pt x="28" y="348"/>
                      <a:pt x="63" y="348"/>
                    </a:cubicBezTo>
                    <a:cubicBezTo>
                      <a:pt x="99" y="348"/>
                      <a:pt x="126" y="321"/>
                      <a:pt x="126" y="286"/>
                    </a:cubicBezTo>
                    <a:lnTo>
                      <a:pt x="126" y="63"/>
                    </a:lnTo>
                    <a:cubicBezTo>
                      <a:pt x="126" y="36"/>
                      <a:pt x="99" y="9"/>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3311;p48"/>
              <p:cNvSpPr/>
              <p:nvPr/>
            </p:nvSpPr>
            <p:spPr>
              <a:xfrm flipH="1">
                <a:off x="7053274" y="4078568"/>
                <a:ext cx="14290" cy="38559"/>
              </a:xfrm>
              <a:custGeom>
                <a:avLst/>
                <a:gdLst/>
                <a:ahLst/>
                <a:cxnLst/>
                <a:rect l="l" t="t" r="r" b="b"/>
                <a:pathLst>
                  <a:path w="126" h="340" extrusionOk="0">
                    <a:moveTo>
                      <a:pt x="63" y="0"/>
                    </a:moveTo>
                    <a:cubicBezTo>
                      <a:pt x="27" y="0"/>
                      <a:pt x="1" y="27"/>
                      <a:pt x="1" y="63"/>
                    </a:cubicBezTo>
                    <a:lnTo>
                      <a:pt x="1" y="277"/>
                    </a:lnTo>
                    <a:cubicBezTo>
                      <a:pt x="1" y="312"/>
                      <a:pt x="27" y="339"/>
                      <a:pt x="63" y="339"/>
                    </a:cubicBezTo>
                    <a:cubicBezTo>
                      <a:pt x="99" y="339"/>
                      <a:pt x="125" y="312"/>
                      <a:pt x="125" y="277"/>
                    </a:cubicBezTo>
                    <a:lnTo>
                      <a:pt x="125" y="63"/>
                    </a:lnTo>
                    <a:cubicBezTo>
                      <a:pt x="125" y="27"/>
                      <a:pt x="99"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3312;p48"/>
              <p:cNvSpPr/>
              <p:nvPr/>
            </p:nvSpPr>
            <p:spPr>
              <a:xfrm flipH="1">
                <a:off x="6938957" y="4016874"/>
                <a:ext cx="14290" cy="38672"/>
              </a:xfrm>
              <a:custGeom>
                <a:avLst/>
                <a:gdLst/>
                <a:ahLst/>
                <a:cxnLst/>
                <a:rect l="l" t="t" r="r" b="b"/>
                <a:pathLst>
                  <a:path w="126" h="341" extrusionOk="0">
                    <a:moveTo>
                      <a:pt x="63" y="0"/>
                    </a:moveTo>
                    <a:cubicBezTo>
                      <a:pt x="27" y="0"/>
                      <a:pt x="1" y="27"/>
                      <a:pt x="1" y="62"/>
                    </a:cubicBezTo>
                    <a:lnTo>
                      <a:pt x="1" y="286"/>
                    </a:lnTo>
                    <a:cubicBezTo>
                      <a:pt x="1" y="312"/>
                      <a:pt x="27" y="339"/>
                      <a:pt x="63" y="339"/>
                    </a:cubicBezTo>
                    <a:cubicBezTo>
                      <a:pt x="67" y="340"/>
                      <a:pt x="71" y="340"/>
                      <a:pt x="74" y="340"/>
                    </a:cubicBezTo>
                    <a:cubicBezTo>
                      <a:pt x="104" y="340"/>
                      <a:pt x="126" y="309"/>
                      <a:pt x="126" y="286"/>
                    </a:cubicBezTo>
                    <a:lnTo>
                      <a:pt x="126" y="62"/>
                    </a:lnTo>
                    <a:cubicBezTo>
                      <a:pt x="126" y="27"/>
                      <a:pt x="99"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3313;p48"/>
              <p:cNvSpPr/>
              <p:nvPr/>
            </p:nvSpPr>
            <p:spPr>
              <a:xfrm flipH="1">
                <a:off x="7013808" y="4107827"/>
                <a:ext cx="13269" cy="38559"/>
              </a:xfrm>
              <a:custGeom>
                <a:avLst/>
                <a:gdLst/>
                <a:ahLst/>
                <a:cxnLst/>
                <a:rect l="l" t="t" r="r" b="b"/>
                <a:pathLst>
                  <a:path w="117" h="340" extrusionOk="0">
                    <a:moveTo>
                      <a:pt x="54" y="1"/>
                    </a:moveTo>
                    <a:cubicBezTo>
                      <a:pt x="27" y="1"/>
                      <a:pt x="0" y="28"/>
                      <a:pt x="0" y="63"/>
                    </a:cubicBezTo>
                    <a:lnTo>
                      <a:pt x="0" y="277"/>
                    </a:lnTo>
                    <a:cubicBezTo>
                      <a:pt x="0" y="313"/>
                      <a:pt x="27" y="340"/>
                      <a:pt x="54" y="340"/>
                    </a:cubicBezTo>
                    <a:cubicBezTo>
                      <a:pt x="90" y="340"/>
                      <a:pt x="116" y="313"/>
                      <a:pt x="116" y="277"/>
                    </a:cubicBezTo>
                    <a:lnTo>
                      <a:pt x="116" y="63"/>
                    </a:lnTo>
                    <a:cubicBezTo>
                      <a:pt x="116" y="28"/>
                      <a:pt x="90" y="1"/>
                      <a:pt x="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3314;p48"/>
              <p:cNvSpPr/>
              <p:nvPr/>
            </p:nvSpPr>
            <p:spPr>
              <a:xfrm flipH="1">
                <a:off x="7073461" y="4161356"/>
                <a:ext cx="14290" cy="38672"/>
              </a:xfrm>
              <a:custGeom>
                <a:avLst/>
                <a:gdLst/>
                <a:ahLst/>
                <a:cxnLst/>
                <a:rect l="l" t="t" r="r" b="b"/>
                <a:pathLst>
                  <a:path w="126" h="341" extrusionOk="0">
                    <a:moveTo>
                      <a:pt x="51" y="0"/>
                    </a:moveTo>
                    <a:cubicBezTo>
                      <a:pt x="21" y="0"/>
                      <a:pt x="0" y="31"/>
                      <a:pt x="0" y="55"/>
                    </a:cubicBezTo>
                    <a:lnTo>
                      <a:pt x="0" y="278"/>
                    </a:lnTo>
                    <a:cubicBezTo>
                      <a:pt x="0" y="314"/>
                      <a:pt x="27" y="341"/>
                      <a:pt x="63" y="341"/>
                    </a:cubicBezTo>
                    <a:cubicBezTo>
                      <a:pt x="98" y="341"/>
                      <a:pt x="125" y="314"/>
                      <a:pt x="125" y="278"/>
                    </a:cubicBezTo>
                    <a:lnTo>
                      <a:pt x="125" y="55"/>
                    </a:lnTo>
                    <a:cubicBezTo>
                      <a:pt x="125" y="29"/>
                      <a:pt x="98" y="2"/>
                      <a:pt x="63" y="2"/>
                    </a:cubicBezTo>
                    <a:cubicBezTo>
                      <a:pt x="59" y="1"/>
                      <a:pt x="55" y="0"/>
                      <a:pt x="5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3315;p48"/>
              <p:cNvSpPr/>
              <p:nvPr/>
            </p:nvSpPr>
            <p:spPr>
              <a:xfrm flipH="1">
                <a:off x="7392257" y="4030937"/>
                <a:ext cx="14176" cy="39579"/>
              </a:xfrm>
              <a:custGeom>
                <a:avLst/>
                <a:gdLst/>
                <a:ahLst/>
                <a:cxnLst/>
                <a:rect l="l" t="t" r="r" b="b"/>
                <a:pathLst>
                  <a:path w="125" h="349" extrusionOk="0">
                    <a:moveTo>
                      <a:pt x="62" y="1"/>
                    </a:moveTo>
                    <a:cubicBezTo>
                      <a:pt x="27" y="1"/>
                      <a:pt x="0" y="37"/>
                      <a:pt x="0" y="63"/>
                    </a:cubicBezTo>
                    <a:lnTo>
                      <a:pt x="0" y="286"/>
                    </a:lnTo>
                    <a:cubicBezTo>
                      <a:pt x="0" y="322"/>
                      <a:pt x="27" y="349"/>
                      <a:pt x="62" y="349"/>
                    </a:cubicBezTo>
                    <a:cubicBezTo>
                      <a:pt x="89" y="349"/>
                      <a:pt x="125" y="322"/>
                      <a:pt x="125" y="286"/>
                    </a:cubicBezTo>
                    <a:lnTo>
                      <a:pt x="125" y="63"/>
                    </a:lnTo>
                    <a:cubicBezTo>
                      <a:pt x="125" y="28"/>
                      <a:pt x="89" y="10"/>
                      <a:pt x="6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3316;p48"/>
              <p:cNvSpPr/>
              <p:nvPr/>
            </p:nvSpPr>
            <p:spPr>
              <a:xfrm flipH="1">
                <a:off x="7205017" y="3756831"/>
                <a:ext cx="14290" cy="28465"/>
              </a:xfrm>
              <a:custGeom>
                <a:avLst/>
                <a:gdLst/>
                <a:ahLst/>
                <a:cxnLst/>
                <a:rect l="l" t="t" r="r" b="b"/>
                <a:pathLst>
                  <a:path w="126" h="251" extrusionOk="0">
                    <a:moveTo>
                      <a:pt x="63" y="0"/>
                    </a:moveTo>
                    <a:cubicBezTo>
                      <a:pt x="54" y="0"/>
                      <a:pt x="36" y="9"/>
                      <a:pt x="18" y="18"/>
                    </a:cubicBezTo>
                    <a:cubicBezTo>
                      <a:pt x="9" y="27"/>
                      <a:pt x="0" y="45"/>
                      <a:pt x="0" y="63"/>
                    </a:cubicBezTo>
                    <a:lnTo>
                      <a:pt x="0" y="188"/>
                    </a:lnTo>
                    <a:cubicBezTo>
                      <a:pt x="0" y="206"/>
                      <a:pt x="9" y="214"/>
                      <a:pt x="18" y="232"/>
                    </a:cubicBezTo>
                    <a:cubicBezTo>
                      <a:pt x="36" y="241"/>
                      <a:pt x="54" y="250"/>
                      <a:pt x="63" y="250"/>
                    </a:cubicBezTo>
                    <a:cubicBezTo>
                      <a:pt x="81" y="250"/>
                      <a:pt x="99" y="241"/>
                      <a:pt x="107" y="232"/>
                    </a:cubicBezTo>
                    <a:cubicBezTo>
                      <a:pt x="116" y="214"/>
                      <a:pt x="125" y="206"/>
                      <a:pt x="125" y="188"/>
                    </a:cubicBezTo>
                    <a:lnTo>
                      <a:pt x="125" y="63"/>
                    </a:lnTo>
                    <a:cubicBezTo>
                      <a:pt x="125" y="45"/>
                      <a:pt x="116" y="36"/>
                      <a:pt x="107" y="18"/>
                    </a:cubicBezTo>
                    <a:cubicBezTo>
                      <a:pt x="99"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3317;p48"/>
              <p:cNvSpPr/>
              <p:nvPr/>
            </p:nvSpPr>
            <p:spPr>
              <a:xfrm flipH="1">
                <a:off x="7238473" y="3673817"/>
                <a:ext cx="18259" cy="14289"/>
              </a:xfrm>
              <a:custGeom>
                <a:avLst/>
                <a:gdLst/>
                <a:ahLst/>
                <a:cxnLst/>
                <a:rect l="l" t="t" r="r" b="b"/>
                <a:pathLst>
                  <a:path w="161" h="126" extrusionOk="0">
                    <a:moveTo>
                      <a:pt x="81" y="1"/>
                    </a:moveTo>
                    <a:cubicBezTo>
                      <a:pt x="0" y="1"/>
                      <a:pt x="0" y="126"/>
                      <a:pt x="81" y="126"/>
                    </a:cubicBezTo>
                    <a:cubicBezTo>
                      <a:pt x="161" y="126"/>
                      <a:pt x="161" y="1"/>
                      <a:pt x="8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3318;p48"/>
              <p:cNvSpPr/>
              <p:nvPr/>
            </p:nvSpPr>
            <p:spPr>
              <a:xfrm flipH="1">
                <a:off x="7163509" y="3651589"/>
                <a:ext cx="13269" cy="27785"/>
              </a:xfrm>
              <a:custGeom>
                <a:avLst/>
                <a:gdLst/>
                <a:ahLst/>
                <a:cxnLst/>
                <a:rect l="l" t="t" r="r" b="b"/>
                <a:pathLst>
                  <a:path w="117" h="245" extrusionOk="0">
                    <a:moveTo>
                      <a:pt x="54" y="1"/>
                    </a:moveTo>
                    <a:cubicBezTo>
                      <a:pt x="45" y="1"/>
                      <a:pt x="27" y="9"/>
                      <a:pt x="18" y="18"/>
                    </a:cubicBezTo>
                    <a:cubicBezTo>
                      <a:pt x="0" y="27"/>
                      <a:pt x="0" y="45"/>
                      <a:pt x="0" y="63"/>
                    </a:cubicBezTo>
                    <a:lnTo>
                      <a:pt x="0" y="188"/>
                    </a:lnTo>
                    <a:cubicBezTo>
                      <a:pt x="0" y="197"/>
                      <a:pt x="0" y="215"/>
                      <a:pt x="18" y="224"/>
                    </a:cubicBezTo>
                    <a:cubicBezTo>
                      <a:pt x="27" y="241"/>
                      <a:pt x="45" y="241"/>
                      <a:pt x="54" y="241"/>
                    </a:cubicBezTo>
                    <a:cubicBezTo>
                      <a:pt x="58" y="244"/>
                      <a:pt x="63" y="245"/>
                      <a:pt x="68" y="245"/>
                    </a:cubicBezTo>
                    <a:cubicBezTo>
                      <a:pt x="80" y="245"/>
                      <a:pt x="92" y="237"/>
                      <a:pt x="98" y="224"/>
                    </a:cubicBezTo>
                    <a:cubicBezTo>
                      <a:pt x="116" y="215"/>
                      <a:pt x="116" y="197"/>
                      <a:pt x="116" y="188"/>
                    </a:cubicBezTo>
                    <a:lnTo>
                      <a:pt x="116" y="63"/>
                    </a:lnTo>
                    <a:cubicBezTo>
                      <a:pt x="116" y="45"/>
                      <a:pt x="116" y="27"/>
                      <a:pt x="98" y="18"/>
                    </a:cubicBezTo>
                    <a:cubicBezTo>
                      <a:pt x="89" y="9"/>
                      <a:pt x="71" y="1"/>
                      <a:pt x="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3319;p48"/>
              <p:cNvSpPr/>
              <p:nvPr/>
            </p:nvSpPr>
            <p:spPr>
              <a:xfrm flipH="1">
                <a:off x="7056336" y="3644558"/>
                <a:ext cx="14290" cy="28352"/>
              </a:xfrm>
              <a:custGeom>
                <a:avLst/>
                <a:gdLst/>
                <a:ahLst/>
                <a:cxnLst/>
                <a:rect l="l" t="t" r="r" b="b"/>
                <a:pathLst>
                  <a:path w="126" h="250" extrusionOk="0">
                    <a:moveTo>
                      <a:pt x="63" y="0"/>
                    </a:moveTo>
                    <a:cubicBezTo>
                      <a:pt x="45" y="0"/>
                      <a:pt x="28" y="9"/>
                      <a:pt x="19" y="18"/>
                    </a:cubicBezTo>
                    <a:cubicBezTo>
                      <a:pt x="10" y="36"/>
                      <a:pt x="1" y="45"/>
                      <a:pt x="1" y="63"/>
                    </a:cubicBezTo>
                    <a:lnTo>
                      <a:pt x="1" y="187"/>
                    </a:lnTo>
                    <a:cubicBezTo>
                      <a:pt x="1" y="205"/>
                      <a:pt x="10" y="214"/>
                      <a:pt x="19" y="232"/>
                    </a:cubicBezTo>
                    <a:cubicBezTo>
                      <a:pt x="28" y="241"/>
                      <a:pt x="45" y="250"/>
                      <a:pt x="63" y="250"/>
                    </a:cubicBezTo>
                    <a:cubicBezTo>
                      <a:pt x="81" y="250"/>
                      <a:pt x="90" y="241"/>
                      <a:pt x="108" y="232"/>
                    </a:cubicBezTo>
                    <a:cubicBezTo>
                      <a:pt x="117" y="223"/>
                      <a:pt x="126" y="205"/>
                      <a:pt x="126" y="187"/>
                    </a:cubicBezTo>
                    <a:lnTo>
                      <a:pt x="126" y="63"/>
                    </a:lnTo>
                    <a:cubicBezTo>
                      <a:pt x="126" y="45"/>
                      <a:pt x="117" y="36"/>
                      <a:pt x="108" y="18"/>
                    </a:cubicBezTo>
                    <a:cubicBezTo>
                      <a:pt x="90"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3320;p48"/>
              <p:cNvSpPr/>
              <p:nvPr/>
            </p:nvSpPr>
            <p:spPr>
              <a:xfrm flipH="1">
                <a:off x="7104876" y="3701375"/>
                <a:ext cx="17352" cy="25176"/>
              </a:xfrm>
              <a:custGeom>
                <a:avLst/>
                <a:gdLst/>
                <a:ahLst/>
                <a:cxnLst/>
                <a:rect l="l" t="t" r="r" b="b"/>
                <a:pathLst>
                  <a:path w="153" h="222" extrusionOk="0">
                    <a:moveTo>
                      <a:pt x="59" y="1"/>
                    </a:moveTo>
                    <a:cubicBezTo>
                      <a:pt x="50" y="1"/>
                      <a:pt x="41" y="3"/>
                      <a:pt x="37" y="8"/>
                    </a:cubicBezTo>
                    <a:cubicBezTo>
                      <a:pt x="19" y="17"/>
                      <a:pt x="10" y="34"/>
                      <a:pt x="10" y="43"/>
                    </a:cubicBezTo>
                    <a:cubicBezTo>
                      <a:pt x="1" y="79"/>
                      <a:pt x="1" y="106"/>
                      <a:pt x="10" y="133"/>
                    </a:cubicBezTo>
                    <a:cubicBezTo>
                      <a:pt x="10" y="159"/>
                      <a:pt x="28" y="186"/>
                      <a:pt x="45" y="204"/>
                    </a:cubicBezTo>
                    <a:cubicBezTo>
                      <a:pt x="54" y="213"/>
                      <a:pt x="72" y="222"/>
                      <a:pt x="90" y="222"/>
                    </a:cubicBezTo>
                    <a:cubicBezTo>
                      <a:pt x="108" y="222"/>
                      <a:pt x="117" y="213"/>
                      <a:pt x="135" y="204"/>
                    </a:cubicBezTo>
                    <a:cubicBezTo>
                      <a:pt x="144" y="195"/>
                      <a:pt x="152" y="177"/>
                      <a:pt x="152" y="159"/>
                    </a:cubicBezTo>
                    <a:cubicBezTo>
                      <a:pt x="152" y="141"/>
                      <a:pt x="144" y="133"/>
                      <a:pt x="135" y="115"/>
                    </a:cubicBezTo>
                    <a:lnTo>
                      <a:pt x="132" y="115"/>
                    </a:lnTo>
                    <a:cubicBezTo>
                      <a:pt x="130" y="110"/>
                      <a:pt x="126" y="106"/>
                      <a:pt x="126" y="106"/>
                    </a:cubicBezTo>
                    <a:cubicBezTo>
                      <a:pt x="126" y="97"/>
                      <a:pt x="126" y="88"/>
                      <a:pt x="126" y="79"/>
                    </a:cubicBezTo>
                    <a:cubicBezTo>
                      <a:pt x="135" y="61"/>
                      <a:pt x="126" y="43"/>
                      <a:pt x="117" y="34"/>
                    </a:cubicBezTo>
                    <a:cubicBezTo>
                      <a:pt x="108" y="17"/>
                      <a:pt x="99" y="8"/>
                      <a:pt x="81" y="8"/>
                    </a:cubicBezTo>
                    <a:cubicBezTo>
                      <a:pt x="77" y="3"/>
                      <a:pt x="68" y="1"/>
                      <a:pt x="5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3321;p48"/>
              <p:cNvSpPr/>
              <p:nvPr/>
            </p:nvSpPr>
            <p:spPr>
              <a:xfrm flipH="1">
                <a:off x="7457014" y="3516067"/>
                <a:ext cx="14176" cy="24383"/>
              </a:xfrm>
              <a:custGeom>
                <a:avLst/>
                <a:gdLst/>
                <a:ahLst/>
                <a:cxnLst/>
                <a:rect l="l" t="t" r="r" b="b"/>
                <a:pathLst>
                  <a:path w="125" h="215" extrusionOk="0">
                    <a:moveTo>
                      <a:pt x="63" y="0"/>
                    </a:moveTo>
                    <a:cubicBezTo>
                      <a:pt x="45" y="0"/>
                      <a:pt x="27" y="9"/>
                      <a:pt x="18" y="18"/>
                    </a:cubicBezTo>
                    <a:cubicBezTo>
                      <a:pt x="9" y="27"/>
                      <a:pt x="0" y="45"/>
                      <a:pt x="0" y="63"/>
                    </a:cubicBezTo>
                    <a:lnTo>
                      <a:pt x="0" y="161"/>
                    </a:lnTo>
                    <a:cubicBezTo>
                      <a:pt x="0" y="170"/>
                      <a:pt x="9" y="187"/>
                      <a:pt x="18" y="196"/>
                    </a:cubicBezTo>
                    <a:cubicBezTo>
                      <a:pt x="27" y="214"/>
                      <a:pt x="45" y="214"/>
                      <a:pt x="63" y="214"/>
                    </a:cubicBezTo>
                    <a:cubicBezTo>
                      <a:pt x="80" y="214"/>
                      <a:pt x="98" y="214"/>
                      <a:pt x="107" y="196"/>
                    </a:cubicBezTo>
                    <a:cubicBezTo>
                      <a:pt x="116" y="187"/>
                      <a:pt x="125" y="170"/>
                      <a:pt x="125" y="161"/>
                    </a:cubicBezTo>
                    <a:lnTo>
                      <a:pt x="125" y="63"/>
                    </a:lnTo>
                    <a:cubicBezTo>
                      <a:pt x="125" y="45"/>
                      <a:pt x="116" y="27"/>
                      <a:pt x="107" y="18"/>
                    </a:cubicBezTo>
                    <a:cubicBezTo>
                      <a:pt x="98" y="0"/>
                      <a:pt x="80"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3322;p48"/>
              <p:cNvSpPr/>
              <p:nvPr/>
            </p:nvSpPr>
            <p:spPr>
              <a:xfrm flipH="1">
                <a:off x="7411423" y="3480911"/>
                <a:ext cx="19393" cy="30393"/>
              </a:xfrm>
              <a:custGeom>
                <a:avLst/>
                <a:gdLst/>
                <a:ahLst/>
                <a:cxnLst/>
                <a:rect l="l" t="t" r="r" b="b"/>
                <a:pathLst>
                  <a:path w="171" h="268" extrusionOk="0">
                    <a:moveTo>
                      <a:pt x="107" y="0"/>
                    </a:moveTo>
                    <a:cubicBezTo>
                      <a:pt x="99" y="0"/>
                      <a:pt x="90" y="2"/>
                      <a:pt x="81" y="7"/>
                    </a:cubicBezTo>
                    <a:cubicBezTo>
                      <a:pt x="63" y="7"/>
                      <a:pt x="54" y="16"/>
                      <a:pt x="46" y="34"/>
                    </a:cubicBezTo>
                    <a:cubicBezTo>
                      <a:pt x="10" y="87"/>
                      <a:pt x="1" y="158"/>
                      <a:pt x="19" y="230"/>
                    </a:cubicBezTo>
                    <a:cubicBezTo>
                      <a:pt x="26" y="252"/>
                      <a:pt x="52" y="268"/>
                      <a:pt x="75" y="268"/>
                    </a:cubicBezTo>
                    <a:cubicBezTo>
                      <a:pt x="80" y="268"/>
                      <a:pt x="85" y="267"/>
                      <a:pt x="90" y="266"/>
                    </a:cubicBezTo>
                    <a:cubicBezTo>
                      <a:pt x="108" y="266"/>
                      <a:pt x="126" y="257"/>
                      <a:pt x="135" y="239"/>
                    </a:cubicBezTo>
                    <a:cubicBezTo>
                      <a:pt x="135" y="230"/>
                      <a:pt x="144" y="212"/>
                      <a:pt x="135" y="194"/>
                    </a:cubicBezTo>
                    <a:cubicBezTo>
                      <a:pt x="135" y="191"/>
                      <a:pt x="135" y="188"/>
                      <a:pt x="135" y="185"/>
                    </a:cubicBezTo>
                    <a:cubicBezTo>
                      <a:pt x="135" y="173"/>
                      <a:pt x="135" y="161"/>
                      <a:pt x="135" y="150"/>
                    </a:cubicBezTo>
                    <a:cubicBezTo>
                      <a:pt x="135" y="132"/>
                      <a:pt x="135" y="114"/>
                      <a:pt x="144" y="96"/>
                    </a:cubicBezTo>
                    <a:cubicBezTo>
                      <a:pt x="144" y="105"/>
                      <a:pt x="144" y="114"/>
                      <a:pt x="144" y="114"/>
                    </a:cubicBezTo>
                    <a:cubicBezTo>
                      <a:pt x="144" y="105"/>
                      <a:pt x="144" y="96"/>
                      <a:pt x="153" y="96"/>
                    </a:cubicBezTo>
                    <a:cubicBezTo>
                      <a:pt x="170" y="60"/>
                      <a:pt x="153" y="25"/>
                      <a:pt x="126" y="7"/>
                    </a:cubicBezTo>
                    <a:cubicBezTo>
                      <a:pt x="121" y="2"/>
                      <a:pt x="115" y="0"/>
                      <a:pt x="10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3323;p48"/>
              <p:cNvSpPr/>
              <p:nvPr/>
            </p:nvSpPr>
            <p:spPr>
              <a:xfrm flipH="1">
                <a:off x="7379101" y="3449270"/>
                <a:ext cx="14290" cy="27445"/>
              </a:xfrm>
              <a:custGeom>
                <a:avLst/>
                <a:gdLst/>
                <a:ahLst/>
                <a:cxnLst/>
                <a:rect l="l" t="t" r="r" b="b"/>
                <a:pathLst>
                  <a:path w="126" h="242" extrusionOk="0">
                    <a:moveTo>
                      <a:pt x="63" y="0"/>
                    </a:moveTo>
                    <a:cubicBezTo>
                      <a:pt x="46" y="0"/>
                      <a:pt x="28" y="9"/>
                      <a:pt x="19" y="18"/>
                    </a:cubicBezTo>
                    <a:cubicBezTo>
                      <a:pt x="10" y="27"/>
                      <a:pt x="1" y="45"/>
                      <a:pt x="1" y="63"/>
                    </a:cubicBezTo>
                    <a:lnTo>
                      <a:pt x="1" y="188"/>
                    </a:lnTo>
                    <a:cubicBezTo>
                      <a:pt x="1" y="197"/>
                      <a:pt x="10" y="214"/>
                      <a:pt x="19" y="223"/>
                    </a:cubicBezTo>
                    <a:cubicBezTo>
                      <a:pt x="28" y="241"/>
                      <a:pt x="46" y="241"/>
                      <a:pt x="63" y="241"/>
                    </a:cubicBezTo>
                    <a:cubicBezTo>
                      <a:pt x="81" y="241"/>
                      <a:pt x="90" y="241"/>
                      <a:pt x="108" y="223"/>
                    </a:cubicBezTo>
                    <a:cubicBezTo>
                      <a:pt x="117" y="214"/>
                      <a:pt x="126" y="197"/>
                      <a:pt x="126" y="188"/>
                    </a:cubicBezTo>
                    <a:lnTo>
                      <a:pt x="126" y="63"/>
                    </a:lnTo>
                    <a:cubicBezTo>
                      <a:pt x="126" y="45"/>
                      <a:pt x="117" y="27"/>
                      <a:pt x="108" y="18"/>
                    </a:cubicBezTo>
                    <a:cubicBezTo>
                      <a:pt x="90"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3324;p48"/>
              <p:cNvSpPr/>
              <p:nvPr/>
            </p:nvSpPr>
            <p:spPr>
              <a:xfrm flipH="1">
                <a:off x="7392257" y="3604298"/>
                <a:ext cx="18259" cy="22568"/>
              </a:xfrm>
              <a:custGeom>
                <a:avLst/>
                <a:gdLst/>
                <a:ahLst/>
                <a:cxnLst/>
                <a:rect l="l" t="t" r="r" b="b"/>
                <a:pathLst>
                  <a:path w="161" h="199" extrusionOk="0">
                    <a:moveTo>
                      <a:pt x="94" y="1"/>
                    </a:moveTo>
                    <a:cubicBezTo>
                      <a:pt x="90" y="1"/>
                      <a:pt x="85" y="3"/>
                      <a:pt x="81" y="7"/>
                    </a:cubicBezTo>
                    <a:lnTo>
                      <a:pt x="63" y="7"/>
                    </a:lnTo>
                    <a:cubicBezTo>
                      <a:pt x="54" y="16"/>
                      <a:pt x="45" y="16"/>
                      <a:pt x="45" y="25"/>
                    </a:cubicBezTo>
                    <a:cubicBezTo>
                      <a:pt x="36" y="34"/>
                      <a:pt x="36" y="43"/>
                      <a:pt x="36" y="52"/>
                    </a:cubicBezTo>
                    <a:cubicBezTo>
                      <a:pt x="27" y="70"/>
                      <a:pt x="18" y="96"/>
                      <a:pt x="9" y="123"/>
                    </a:cubicBezTo>
                    <a:cubicBezTo>
                      <a:pt x="0" y="132"/>
                      <a:pt x="9" y="150"/>
                      <a:pt x="18" y="168"/>
                    </a:cubicBezTo>
                    <a:cubicBezTo>
                      <a:pt x="18" y="186"/>
                      <a:pt x="36" y="195"/>
                      <a:pt x="54" y="195"/>
                    </a:cubicBezTo>
                    <a:cubicBezTo>
                      <a:pt x="60" y="195"/>
                      <a:pt x="66" y="199"/>
                      <a:pt x="69" y="199"/>
                    </a:cubicBezTo>
                    <a:cubicBezTo>
                      <a:pt x="71" y="199"/>
                      <a:pt x="72" y="198"/>
                      <a:pt x="72" y="195"/>
                    </a:cubicBezTo>
                    <a:cubicBezTo>
                      <a:pt x="81" y="195"/>
                      <a:pt x="90" y="195"/>
                      <a:pt x="98" y="186"/>
                    </a:cubicBezTo>
                    <a:cubicBezTo>
                      <a:pt x="107" y="186"/>
                      <a:pt x="107" y="177"/>
                      <a:pt x="116" y="177"/>
                    </a:cubicBezTo>
                    <a:cubicBezTo>
                      <a:pt x="125" y="168"/>
                      <a:pt x="125" y="159"/>
                      <a:pt x="125" y="150"/>
                    </a:cubicBezTo>
                    <a:cubicBezTo>
                      <a:pt x="134" y="132"/>
                      <a:pt x="143" y="105"/>
                      <a:pt x="152" y="79"/>
                    </a:cubicBezTo>
                    <a:cubicBezTo>
                      <a:pt x="161" y="61"/>
                      <a:pt x="152" y="43"/>
                      <a:pt x="143" y="34"/>
                    </a:cubicBezTo>
                    <a:cubicBezTo>
                      <a:pt x="134" y="16"/>
                      <a:pt x="125" y="7"/>
                      <a:pt x="107" y="7"/>
                    </a:cubicBezTo>
                    <a:cubicBezTo>
                      <a:pt x="103" y="3"/>
                      <a:pt x="98" y="1"/>
                      <a:pt x="9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3325;p48"/>
              <p:cNvSpPr/>
              <p:nvPr/>
            </p:nvSpPr>
            <p:spPr>
              <a:xfrm flipH="1">
                <a:off x="7438755" y="3592957"/>
                <a:ext cx="17352" cy="14289"/>
              </a:xfrm>
              <a:custGeom>
                <a:avLst/>
                <a:gdLst/>
                <a:ahLst/>
                <a:cxnLst/>
                <a:rect l="l" t="t" r="r" b="b"/>
                <a:pathLst>
                  <a:path w="153" h="126" extrusionOk="0">
                    <a:moveTo>
                      <a:pt x="81" y="0"/>
                    </a:moveTo>
                    <a:cubicBezTo>
                      <a:pt x="1" y="0"/>
                      <a:pt x="1" y="125"/>
                      <a:pt x="81" y="125"/>
                    </a:cubicBezTo>
                    <a:cubicBezTo>
                      <a:pt x="153" y="125"/>
                      <a:pt x="153" y="0"/>
                      <a:pt x="8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3326;p48"/>
              <p:cNvSpPr/>
              <p:nvPr/>
            </p:nvSpPr>
            <p:spPr>
              <a:xfrm flipH="1">
                <a:off x="7370936" y="3521057"/>
                <a:ext cx="14290" cy="28465"/>
              </a:xfrm>
              <a:custGeom>
                <a:avLst/>
                <a:gdLst/>
                <a:ahLst/>
                <a:cxnLst/>
                <a:rect l="l" t="t" r="r" b="b"/>
                <a:pathLst>
                  <a:path w="126" h="251" extrusionOk="0">
                    <a:moveTo>
                      <a:pt x="63" y="1"/>
                    </a:moveTo>
                    <a:cubicBezTo>
                      <a:pt x="45" y="1"/>
                      <a:pt x="27" y="10"/>
                      <a:pt x="18" y="19"/>
                    </a:cubicBezTo>
                    <a:cubicBezTo>
                      <a:pt x="9" y="28"/>
                      <a:pt x="0" y="45"/>
                      <a:pt x="0" y="63"/>
                    </a:cubicBezTo>
                    <a:lnTo>
                      <a:pt x="0" y="188"/>
                    </a:lnTo>
                    <a:cubicBezTo>
                      <a:pt x="0" y="206"/>
                      <a:pt x="9" y="215"/>
                      <a:pt x="18" y="233"/>
                    </a:cubicBezTo>
                    <a:cubicBezTo>
                      <a:pt x="27" y="242"/>
                      <a:pt x="45" y="251"/>
                      <a:pt x="63" y="251"/>
                    </a:cubicBezTo>
                    <a:cubicBezTo>
                      <a:pt x="81" y="251"/>
                      <a:pt x="98" y="242"/>
                      <a:pt x="107" y="233"/>
                    </a:cubicBezTo>
                    <a:cubicBezTo>
                      <a:pt x="116" y="215"/>
                      <a:pt x="125" y="206"/>
                      <a:pt x="125" y="188"/>
                    </a:cubicBezTo>
                    <a:lnTo>
                      <a:pt x="125" y="63"/>
                    </a:lnTo>
                    <a:cubicBezTo>
                      <a:pt x="125" y="45"/>
                      <a:pt x="116" y="36"/>
                      <a:pt x="107" y="19"/>
                    </a:cubicBezTo>
                    <a:cubicBezTo>
                      <a:pt x="98"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3327;p48"/>
              <p:cNvSpPr/>
              <p:nvPr/>
            </p:nvSpPr>
            <p:spPr>
              <a:xfrm flipH="1">
                <a:off x="7304137" y="3506881"/>
                <a:ext cx="14290" cy="25403"/>
              </a:xfrm>
              <a:custGeom>
                <a:avLst/>
                <a:gdLst/>
                <a:ahLst/>
                <a:cxnLst/>
                <a:rect l="l" t="t" r="r" b="b"/>
                <a:pathLst>
                  <a:path w="126" h="224" extrusionOk="0">
                    <a:moveTo>
                      <a:pt x="63" y="1"/>
                    </a:moveTo>
                    <a:cubicBezTo>
                      <a:pt x="45" y="1"/>
                      <a:pt x="27" y="10"/>
                      <a:pt x="18" y="28"/>
                    </a:cubicBezTo>
                    <a:cubicBezTo>
                      <a:pt x="9" y="37"/>
                      <a:pt x="0" y="54"/>
                      <a:pt x="0" y="63"/>
                    </a:cubicBezTo>
                    <a:lnTo>
                      <a:pt x="0" y="161"/>
                    </a:lnTo>
                    <a:cubicBezTo>
                      <a:pt x="0" y="179"/>
                      <a:pt x="9" y="197"/>
                      <a:pt x="18" y="206"/>
                    </a:cubicBezTo>
                    <a:cubicBezTo>
                      <a:pt x="27" y="224"/>
                      <a:pt x="45" y="224"/>
                      <a:pt x="63" y="224"/>
                    </a:cubicBezTo>
                    <a:cubicBezTo>
                      <a:pt x="80" y="224"/>
                      <a:pt x="89" y="215"/>
                      <a:pt x="107" y="206"/>
                    </a:cubicBezTo>
                    <a:cubicBezTo>
                      <a:pt x="116" y="197"/>
                      <a:pt x="125" y="179"/>
                      <a:pt x="125" y="161"/>
                    </a:cubicBezTo>
                    <a:lnTo>
                      <a:pt x="125" y="63"/>
                    </a:lnTo>
                    <a:cubicBezTo>
                      <a:pt x="125" y="54"/>
                      <a:pt x="116" y="37"/>
                      <a:pt x="107" y="28"/>
                    </a:cubicBezTo>
                    <a:cubicBezTo>
                      <a:pt x="89" y="10"/>
                      <a:pt x="80" y="10"/>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3328;p48"/>
              <p:cNvSpPr/>
              <p:nvPr/>
            </p:nvSpPr>
            <p:spPr>
              <a:xfrm flipH="1">
                <a:off x="7223276" y="3589895"/>
                <a:ext cx="17238" cy="33455"/>
              </a:xfrm>
              <a:custGeom>
                <a:avLst/>
                <a:gdLst/>
                <a:ahLst/>
                <a:cxnLst/>
                <a:rect l="l" t="t" r="r" b="b"/>
                <a:pathLst>
                  <a:path w="152" h="295" extrusionOk="0">
                    <a:moveTo>
                      <a:pt x="89" y="0"/>
                    </a:moveTo>
                    <a:cubicBezTo>
                      <a:pt x="71" y="0"/>
                      <a:pt x="54" y="9"/>
                      <a:pt x="45" y="18"/>
                    </a:cubicBezTo>
                    <a:cubicBezTo>
                      <a:pt x="36" y="27"/>
                      <a:pt x="27" y="45"/>
                      <a:pt x="27" y="63"/>
                    </a:cubicBezTo>
                    <a:cubicBezTo>
                      <a:pt x="27" y="87"/>
                      <a:pt x="27" y="110"/>
                      <a:pt x="27" y="134"/>
                    </a:cubicBezTo>
                    <a:cubicBezTo>
                      <a:pt x="27" y="161"/>
                      <a:pt x="18" y="188"/>
                      <a:pt x="9" y="214"/>
                    </a:cubicBezTo>
                    <a:cubicBezTo>
                      <a:pt x="0" y="232"/>
                      <a:pt x="0" y="250"/>
                      <a:pt x="9" y="268"/>
                    </a:cubicBezTo>
                    <a:cubicBezTo>
                      <a:pt x="18" y="277"/>
                      <a:pt x="36" y="286"/>
                      <a:pt x="45" y="295"/>
                    </a:cubicBezTo>
                    <a:cubicBezTo>
                      <a:pt x="63" y="295"/>
                      <a:pt x="80" y="295"/>
                      <a:pt x="98" y="286"/>
                    </a:cubicBezTo>
                    <a:cubicBezTo>
                      <a:pt x="107" y="277"/>
                      <a:pt x="116" y="268"/>
                      <a:pt x="125" y="250"/>
                    </a:cubicBezTo>
                    <a:cubicBezTo>
                      <a:pt x="143" y="188"/>
                      <a:pt x="152" y="125"/>
                      <a:pt x="152" y="63"/>
                    </a:cubicBezTo>
                    <a:cubicBezTo>
                      <a:pt x="152" y="45"/>
                      <a:pt x="143" y="36"/>
                      <a:pt x="134" y="18"/>
                    </a:cubicBezTo>
                    <a:cubicBezTo>
                      <a:pt x="125" y="9"/>
                      <a:pt x="107" y="0"/>
                      <a:pt x="8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3329;p48"/>
              <p:cNvSpPr/>
              <p:nvPr/>
            </p:nvSpPr>
            <p:spPr>
              <a:xfrm flipH="1">
                <a:off x="7257639" y="3513005"/>
                <a:ext cx="13269" cy="44569"/>
              </a:xfrm>
              <a:custGeom>
                <a:avLst/>
                <a:gdLst/>
                <a:ahLst/>
                <a:cxnLst/>
                <a:rect l="l" t="t" r="r" b="b"/>
                <a:pathLst>
                  <a:path w="117" h="393" extrusionOk="0">
                    <a:moveTo>
                      <a:pt x="54" y="0"/>
                    </a:moveTo>
                    <a:cubicBezTo>
                      <a:pt x="27" y="0"/>
                      <a:pt x="0" y="27"/>
                      <a:pt x="0" y="63"/>
                    </a:cubicBezTo>
                    <a:lnTo>
                      <a:pt x="0" y="330"/>
                    </a:lnTo>
                    <a:cubicBezTo>
                      <a:pt x="0" y="366"/>
                      <a:pt x="27" y="393"/>
                      <a:pt x="54" y="393"/>
                    </a:cubicBezTo>
                    <a:cubicBezTo>
                      <a:pt x="90" y="393"/>
                      <a:pt x="116" y="366"/>
                      <a:pt x="116" y="330"/>
                    </a:cubicBezTo>
                    <a:lnTo>
                      <a:pt x="116" y="63"/>
                    </a:lnTo>
                    <a:cubicBezTo>
                      <a:pt x="116" y="27"/>
                      <a:pt x="90" y="0"/>
                      <a:pt x="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3330;p48"/>
              <p:cNvSpPr/>
              <p:nvPr/>
            </p:nvSpPr>
            <p:spPr>
              <a:xfrm flipH="1">
                <a:off x="7304137" y="3565626"/>
                <a:ext cx="14290" cy="27785"/>
              </a:xfrm>
              <a:custGeom>
                <a:avLst/>
                <a:gdLst/>
                <a:ahLst/>
                <a:cxnLst/>
                <a:rect l="l" t="t" r="r" b="b"/>
                <a:pathLst>
                  <a:path w="126" h="245" extrusionOk="0">
                    <a:moveTo>
                      <a:pt x="63" y="0"/>
                    </a:moveTo>
                    <a:cubicBezTo>
                      <a:pt x="45" y="0"/>
                      <a:pt x="27" y="9"/>
                      <a:pt x="18" y="18"/>
                    </a:cubicBezTo>
                    <a:cubicBezTo>
                      <a:pt x="9" y="27"/>
                      <a:pt x="0" y="45"/>
                      <a:pt x="0" y="63"/>
                    </a:cubicBezTo>
                    <a:lnTo>
                      <a:pt x="0" y="188"/>
                    </a:lnTo>
                    <a:cubicBezTo>
                      <a:pt x="0" y="197"/>
                      <a:pt x="9" y="214"/>
                      <a:pt x="18" y="223"/>
                    </a:cubicBezTo>
                    <a:cubicBezTo>
                      <a:pt x="27" y="241"/>
                      <a:pt x="45" y="241"/>
                      <a:pt x="63" y="241"/>
                    </a:cubicBezTo>
                    <a:cubicBezTo>
                      <a:pt x="67" y="244"/>
                      <a:pt x="72" y="245"/>
                      <a:pt x="75" y="245"/>
                    </a:cubicBezTo>
                    <a:cubicBezTo>
                      <a:pt x="86" y="245"/>
                      <a:pt x="94" y="236"/>
                      <a:pt x="107" y="223"/>
                    </a:cubicBezTo>
                    <a:cubicBezTo>
                      <a:pt x="116" y="214"/>
                      <a:pt x="125" y="197"/>
                      <a:pt x="125" y="188"/>
                    </a:cubicBezTo>
                    <a:lnTo>
                      <a:pt x="125" y="63"/>
                    </a:lnTo>
                    <a:cubicBezTo>
                      <a:pt x="125" y="45"/>
                      <a:pt x="116" y="27"/>
                      <a:pt x="107" y="18"/>
                    </a:cubicBezTo>
                    <a:cubicBezTo>
                      <a:pt x="89" y="9"/>
                      <a:pt x="80"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3331;p48"/>
              <p:cNvSpPr/>
              <p:nvPr/>
            </p:nvSpPr>
            <p:spPr>
              <a:xfrm flipH="1">
                <a:off x="7338614" y="3482612"/>
                <a:ext cx="18259" cy="14289"/>
              </a:xfrm>
              <a:custGeom>
                <a:avLst/>
                <a:gdLst/>
                <a:ahLst/>
                <a:cxnLst/>
                <a:rect l="l" t="t" r="r" b="b"/>
                <a:pathLst>
                  <a:path w="161" h="126" extrusionOk="0">
                    <a:moveTo>
                      <a:pt x="80" y="1"/>
                    </a:moveTo>
                    <a:cubicBezTo>
                      <a:pt x="0" y="1"/>
                      <a:pt x="0" y="126"/>
                      <a:pt x="80" y="126"/>
                    </a:cubicBezTo>
                    <a:cubicBezTo>
                      <a:pt x="161" y="126"/>
                      <a:pt x="161" y="1"/>
                      <a:pt x="8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3332;p48"/>
              <p:cNvSpPr/>
              <p:nvPr/>
            </p:nvSpPr>
            <p:spPr>
              <a:xfrm flipH="1">
                <a:off x="7262743" y="3460384"/>
                <a:ext cx="14290" cy="27445"/>
              </a:xfrm>
              <a:custGeom>
                <a:avLst/>
                <a:gdLst/>
                <a:ahLst/>
                <a:cxnLst/>
                <a:rect l="l" t="t" r="r" b="b"/>
                <a:pathLst>
                  <a:path w="126" h="242" extrusionOk="0">
                    <a:moveTo>
                      <a:pt x="63" y="0"/>
                    </a:moveTo>
                    <a:cubicBezTo>
                      <a:pt x="46" y="0"/>
                      <a:pt x="28" y="9"/>
                      <a:pt x="19" y="18"/>
                    </a:cubicBezTo>
                    <a:cubicBezTo>
                      <a:pt x="10" y="27"/>
                      <a:pt x="1" y="45"/>
                      <a:pt x="1" y="63"/>
                    </a:cubicBezTo>
                    <a:lnTo>
                      <a:pt x="1" y="179"/>
                    </a:lnTo>
                    <a:cubicBezTo>
                      <a:pt x="1" y="197"/>
                      <a:pt x="10" y="215"/>
                      <a:pt x="19" y="224"/>
                    </a:cubicBezTo>
                    <a:cubicBezTo>
                      <a:pt x="28" y="241"/>
                      <a:pt x="46" y="241"/>
                      <a:pt x="63" y="241"/>
                    </a:cubicBezTo>
                    <a:cubicBezTo>
                      <a:pt x="81" y="241"/>
                      <a:pt x="99" y="241"/>
                      <a:pt x="108" y="224"/>
                    </a:cubicBezTo>
                    <a:cubicBezTo>
                      <a:pt x="117" y="215"/>
                      <a:pt x="126" y="197"/>
                      <a:pt x="126" y="179"/>
                    </a:cubicBezTo>
                    <a:lnTo>
                      <a:pt x="126" y="63"/>
                    </a:lnTo>
                    <a:cubicBezTo>
                      <a:pt x="126" y="45"/>
                      <a:pt x="117" y="27"/>
                      <a:pt x="108" y="18"/>
                    </a:cubicBezTo>
                    <a:cubicBezTo>
                      <a:pt x="99"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3333;p48"/>
              <p:cNvSpPr/>
              <p:nvPr/>
            </p:nvSpPr>
            <p:spPr>
              <a:xfrm flipH="1">
                <a:off x="7205017" y="3510170"/>
                <a:ext cx="17352" cy="25176"/>
              </a:xfrm>
              <a:custGeom>
                <a:avLst/>
                <a:gdLst/>
                <a:ahLst/>
                <a:cxnLst/>
                <a:rect l="l" t="t" r="r" b="b"/>
                <a:pathLst>
                  <a:path w="153" h="222" extrusionOk="0">
                    <a:moveTo>
                      <a:pt x="63" y="1"/>
                    </a:moveTo>
                    <a:cubicBezTo>
                      <a:pt x="54" y="1"/>
                      <a:pt x="45" y="3"/>
                      <a:pt x="36" y="8"/>
                    </a:cubicBezTo>
                    <a:cubicBezTo>
                      <a:pt x="27" y="16"/>
                      <a:pt x="18" y="34"/>
                      <a:pt x="10" y="43"/>
                    </a:cubicBezTo>
                    <a:cubicBezTo>
                      <a:pt x="1" y="70"/>
                      <a:pt x="1" y="106"/>
                      <a:pt x="10" y="132"/>
                    </a:cubicBezTo>
                    <a:cubicBezTo>
                      <a:pt x="18" y="159"/>
                      <a:pt x="27" y="186"/>
                      <a:pt x="54" y="204"/>
                    </a:cubicBezTo>
                    <a:cubicBezTo>
                      <a:pt x="63" y="213"/>
                      <a:pt x="81" y="222"/>
                      <a:pt x="90" y="222"/>
                    </a:cubicBezTo>
                    <a:cubicBezTo>
                      <a:pt x="108" y="222"/>
                      <a:pt x="126" y="213"/>
                      <a:pt x="134" y="204"/>
                    </a:cubicBezTo>
                    <a:cubicBezTo>
                      <a:pt x="152" y="195"/>
                      <a:pt x="152" y="177"/>
                      <a:pt x="152" y="159"/>
                    </a:cubicBezTo>
                    <a:cubicBezTo>
                      <a:pt x="152" y="141"/>
                      <a:pt x="143" y="132"/>
                      <a:pt x="134" y="115"/>
                    </a:cubicBezTo>
                    <a:lnTo>
                      <a:pt x="134" y="115"/>
                    </a:lnTo>
                    <a:lnTo>
                      <a:pt x="143" y="124"/>
                    </a:lnTo>
                    <a:cubicBezTo>
                      <a:pt x="139" y="119"/>
                      <a:pt x="137" y="114"/>
                      <a:pt x="134" y="110"/>
                    </a:cubicBezTo>
                    <a:lnTo>
                      <a:pt x="134" y="110"/>
                    </a:lnTo>
                    <a:cubicBezTo>
                      <a:pt x="134" y="111"/>
                      <a:pt x="134" y="113"/>
                      <a:pt x="134" y="115"/>
                    </a:cubicBezTo>
                    <a:cubicBezTo>
                      <a:pt x="134" y="112"/>
                      <a:pt x="133" y="109"/>
                      <a:pt x="132" y="106"/>
                    </a:cubicBezTo>
                    <a:lnTo>
                      <a:pt x="132" y="106"/>
                    </a:lnTo>
                    <a:cubicBezTo>
                      <a:pt x="133" y="107"/>
                      <a:pt x="134" y="109"/>
                      <a:pt x="134" y="110"/>
                    </a:cubicBezTo>
                    <a:lnTo>
                      <a:pt x="134" y="110"/>
                    </a:lnTo>
                    <a:cubicBezTo>
                      <a:pt x="134" y="107"/>
                      <a:pt x="133" y="105"/>
                      <a:pt x="130" y="101"/>
                    </a:cubicBezTo>
                    <a:lnTo>
                      <a:pt x="130" y="101"/>
                    </a:lnTo>
                    <a:cubicBezTo>
                      <a:pt x="131" y="103"/>
                      <a:pt x="132" y="104"/>
                      <a:pt x="132" y="106"/>
                    </a:cubicBezTo>
                    <a:cubicBezTo>
                      <a:pt x="130" y="103"/>
                      <a:pt x="129" y="100"/>
                      <a:pt x="126" y="97"/>
                    </a:cubicBezTo>
                    <a:lnTo>
                      <a:pt x="126" y="97"/>
                    </a:lnTo>
                    <a:cubicBezTo>
                      <a:pt x="127" y="99"/>
                      <a:pt x="129" y="100"/>
                      <a:pt x="130" y="101"/>
                    </a:cubicBezTo>
                    <a:lnTo>
                      <a:pt x="130" y="101"/>
                    </a:lnTo>
                    <a:cubicBezTo>
                      <a:pt x="128" y="97"/>
                      <a:pt x="126" y="92"/>
                      <a:pt x="126" y="88"/>
                    </a:cubicBezTo>
                    <a:cubicBezTo>
                      <a:pt x="126" y="85"/>
                      <a:pt x="126" y="82"/>
                      <a:pt x="126" y="79"/>
                    </a:cubicBezTo>
                    <a:cubicBezTo>
                      <a:pt x="134" y="61"/>
                      <a:pt x="134" y="43"/>
                      <a:pt x="126" y="34"/>
                    </a:cubicBezTo>
                    <a:cubicBezTo>
                      <a:pt x="117" y="16"/>
                      <a:pt x="99" y="8"/>
                      <a:pt x="90" y="8"/>
                    </a:cubicBezTo>
                    <a:cubicBezTo>
                      <a:pt x="81" y="3"/>
                      <a:pt x="72"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3334;p48"/>
              <p:cNvSpPr/>
              <p:nvPr/>
            </p:nvSpPr>
            <p:spPr>
              <a:xfrm flipH="1">
                <a:off x="7457014" y="3516067"/>
                <a:ext cx="14176" cy="24383"/>
              </a:xfrm>
              <a:custGeom>
                <a:avLst/>
                <a:gdLst/>
                <a:ahLst/>
                <a:cxnLst/>
                <a:rect l="l" t="t" r="r" b="b"/>
                <a:pathLst>
                  <a:path w="125" h="215" extrusionOk="0">
                    <a:moveTo>
                      <a:pt x="63" y="0"/>
                    </a:moveTo>
                    <a:cubicBezTo>
                      <a:pt x="45" y="0"/>
                      <a:pt x="27" y="9"/>
                      <a:pt x="18" y="18"/>
                    </a:cubicBezTo>
                    <a:cubicBezTo>
                      <a:pt x="9" y="27"/>
                      <a:pt x="0" y="45"/>
                      <a:pt x="0" y="63"/>
                    </a:cubicBezTo>
                    <a:lnTo>
                      <a:pt x="0" y="161"/>
                    </a:lnTo>
                    <a:cubicBezTo>
                      <a:pt x="0" y="170"/>
                      <a:pt x="9" y="187"/>
                      <a:pt x="18" y="196"/>
                    </a:cubicBezTo>
                    <a:cubicBezTo>
                      <a:pt x="27" y="214"/>
                      <a:pt x="45" y="214"/>
                      <a:pt x="63" y="214"/>
                    </a:cubicBezTo>
                    <a:cubicBezTo>
                      <a:pt x="80" y="214"/>
                      <a:pt x="98" y="214"/>
                      <a:pt x="107" y="196"/>
                    </a:cubicBezTo>
                    <a:cubicBezTo>
                      <a:pt x="116" y="187"/>
                      <a:pt x="125" y="170"/>
                      <a:pt x="125" y="161"/>
                    </a:cubicBezTo>
                    <a:lnTo>
                      <a:pt x="125" y="63"/>
                    </a:lnTo>
                    <a:cubicBezTo>
                      <a:pt x="125" y="45"/>
                      <a:pt x="116" y="27"/>
                      <a:pt x="107" y="18"/>
                    </a:cubicBezTo>
                    <a:cubicBezTo>
                      <a:pt x="98" y="0"/>
                      <a:pt x="80"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3335;p48"/>
              <p:cNvSpPr/>
              <p:nvPr/>
            </p:nvSpPr>
            <p:spPr>
              <a:xfrm flipH="1">
                <a:off x="7111000" y="3375668"/>
                <a:ext cx="19280" cy="30507"/>
              </a:xfrm>
              <a:custGeom>
                <a:avLst/>
                <a:gdLst/>
                <a:ahLst/>
                <a:cxnLst/>
                <a:rect l="l" t="t" r="r" b="b"/>
                <a:pathLst>
                  <a:path w="170" h="269" extrusionOk="0">
                    <a:moveTo>
                      <a:pt x="146" y="105"/>
                    </a:moveTo>
                    <a:cubicBezTo>
                      <a:pt x="143" y="110"/>
                      <a:pt x="143" y="114"/>
                      <a:pt x="143" y="114"/>
                    </a:cubicBezTo>
                    <a:lnTo>
                      <a:pt x="143" y="114"/>
                    </a:lnTo>
                    <a:cubicBezTo>
                      <a:pt x="143" y="111"/>
                      <a:pt x="144" y="108"/>
                      <a:pt x="146" y="105"/>
                    </a:cubicBezTo>
                    <a:close/>
                    <a:moveTo>
                      <a:pt x="108" y="0"/>
                    </a:moveTo>
                    <a:cubicBezTo>
                      <a:pt x="99" y="0"/>
                      <a:pt x="90" y="3"/>
                      <a:pt x="81" y="7"/>
                    </a:cubicBezTo>
                    <a:cubicBezTo>
                      <a:pt x="72" y="7"/>
                      <a:pt x="54" y="16"/>
                      <a:pt x="45" y="34"/>
                    </a:cubicBezTo>
                    <a:cubicBezTo>
                      <a:pt x="9" y="87"/>
                      <a:pt x="0" y="159"/>
                      <a:pt x="18" y="230"/>
                    </a:cubicBezTo>
                    <a:cubicBezTo>
                      <a:pt x="26" y="252"/>
                      <a:pt x="51" y="268"/>
                      <a:pt x="80" y="268"/>
                    </a:cubicBezTo>
                    <a:cubicBezTo>
                      <a:pt x="86" y="268"/>
                      <a:pt x="92" y="267"/>
                      <a:pt x="99" y="266"/>
                    </a:cubicBezTo>
                    <a:cubicBezTo>
                      <a:pt x="108" y="266"/>
                      <a:pt x="125" y="257"/>
                      <a:pt x="134" y="239"/>
                    </a:cubicBezTo>
                    <a:cubicBezTo>
                      <a:pt x="143" y="230"/>
                      <a:pt x="143" y="212"/>
                      <a:pt x="143" y="194"/>
                    </a:cubicBezTo>
                    <a:cubicBezTo>
                      <a:pt x="134" y="185"/>
                      <a:pt x="134" y="177"/>
                      <a:pt x="134" y="168"/>
                    </a:cubicBezTo>
                    <a:cubicBezTo>
                      <a:pt x="134" y="162"/>
                      <a:pt x="134" y="156"/>
                      <a:pt x="134" y="150"/>
                    </a:cubicBezTo>
                    <a:cubicBezTo>
                      <a:pt x="134" y="132"/>
                      <a:pt x="143" y="114"/>
                      <a:pt x="152" y="96"/>
                    </a:cubicBezTo>
                    <a:cubicBezTo>
                      <a:pt x="170" y="61"/>
                      <a:pt x="161" y="25"/>
                      <a:pt x="134" y="7"/>
                    </a:cubicBezTo>
                    <a:cubicBezTo>
                      <a:pt x="125" y="3"/>
                      <a:pt x="116" y="0"/>
                      <a:pt x="10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3336;p48"/>
              <p:cNvSpPr/>
              <p:nvPr/>
            </p:nvSpPr>
            <p:spPr>
              <a:xfrm flipH="1">
                <a:off x="7215110" y="3260106"/>
                <a:ext cx="14290" cy="27445"/>
              </a:xfrm>
              <a:custGeom>
                <a:avLst/>
                <a:gdLst/>
                <a:ahLst/>
                <a:cxnLst/>
                <a:rect l="l" t="t" r="r" b="b"/>
                <a:pathLst>
                  <a:path w="126" h="242" extrusionOk="0">
                    <a:moveTo>
                      <a:pt x="63" y="0"/>
                    </a:moveTo>
                    <a:cubicBezTo>
                      <a:pt x="45" y="0"/>
                      <a:pt x="27" y="9"/>
                      <a:pt x="18" y="18"/>
                    </a:cubicBezTo>
                    <a:cubicBezTo>
                      <a:pt x="9" y="27"/>
                      <a:pt x="0" y="45"/>
                      <a:pt x="0" y="63"/>
                    </a:cubicBezTo>
                    <a:lnTo>
                      <a:pt x="0" y="187"/>
                    </a:lnTo>
                    <a:cubicBezTo>
                      <a:pt x="0" y="196"/>
                      <a:pt x="9" y="214"/>
                      <a:pt x="18" y="223"/>
                    </a:cubicBezTo>
                    <a:cubicBezTo>
                      <a:pt x="27" y="241"/>
                      <a:pt x="45" y="241"/>
                      <a:pt x="63" y="241"/>
                    </a:cubicBezTo>
                    <a:cubicBezTo>
                      <a:pt x="80" y="241"/>
                      <a:pt x="98" y="241"/>
                      <a:pt x="107" y="223"/>
                    </a:cubicBezTo>
                    <a:cubicBezTo>
                      <a:pt x="116" y="214"/>
                      <a:pt x="125" y="196"/>
                      <a:pt x="125" y="187"/>
                    </a:cubicBezTo>
                    <a:lnTo>
                      <a:pt x="125" y="63"/>
                    </a:lnTo>
                    <a:cubicBezTo>
                      <a:pt x="125" y="45"/>
                      <a:pt x="116" y="27"/>
                      <a:pt x="107" y="18"/>
                    </a:cubicBezTo>
                    <a:cubicBezTo>
                      <a:pt x="98" y="9"/>
                      <a:pt x="80"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3337;p48"/>
              <p:cNvSpPr/>
              <p:nvPr/>
            </p:nvSpPr>
            <p:spPr>
              <a:xfrm flipH="1">
                <a:off x="7392257" y="3604298"/>
                <a:ext cx="18259" cy="22568"/>
              </a:xfrm>
              <a:custGeom>
                <a:avLst/>
                <a:gdLst/>
                <a:ahLst/>
                <a:cxnLst/>
                <a:rect l="l" t="t" r="r" b="b"/>
                <a:pathLst>
                  <a:path w="161" h="199" extrusionOk="0">
                    <a:moveTo>
                      <a:pt x="94" y="1"/>
                    </a:moveTo>
                    <a:cubicBezTo>
                      <a:pt x="90" y="1"/>
                      <a:pt x="85" y="3"/>
                      <a:pt x="81" y="7"/>
                    </a:cubicBezTo>
                    <a:lnTo>
                      <a:pt x="63" y="7"/>
                    </a:lnTo>
                    <a:cubicBezTo>
                      <a:pt x="54" y="16"/>
                      <a:pt x="45" y="16"/>
                      <a:pt x="45" y="25"/>
                    </a:cubicBezTo>
                    <a:cubicBezTo>
                      <a:pt x="36" y="34"/>
                      <a:pt x="36" y="43"/>
                      <a:pt x="36" y="52"/>
                    </a:cubicBezTo>
                    <a:cubicBezTo>
                      <a:pt x="27" y="70"/>
                      <a:pt x="18" y="96"/>
                      <a:pt x="9" y="123"/>
                    </a:cubicBezTo>
                    <a:cubicBezTo>
                      <a:pt x="0" y="132"/>
                      <a:pt x="9" y="150"/>
                      <a:pt x="18" y="168"/>
                    </a:cubicBezTo>
                    <a:cubicBezTo>
                      <a:pt x="18" y="186"/>
                      <a:pt x="36" y="195"/>
                      <a:pt x="54" y="195"/>
                    </a:cubicBezTo>
                    <a:cubicBezTo>
                      <a:pt x="60" y="195"/>
                      <a:pt x="66" y="199"/>
                      <a:pt x="69" y="199"/>
                    </a:cubicBezTo>
                    <a:cubicBezTo>
                      <a:pt x="71" y="199"/>
                      <a:pt x="72" y="198"/>
                      <a:pt x="72" y="195"/>
                    </a:cubicBezTo>
                    <a:cubicBezTo>
                      <a:pt x="81" y="195"/>
                      <a:pt x="90" y="195"/>
                      <a:pt x="98" y="186"/>
                    </a:cubicBezTo>
                    <a:cubicBezTo>
                      <a:pt x="107" y="186"/>
                      <a:pt x="107" y="177"/>
                      <a:pt x="116" y="177"/>
                    </a:cubicBezTo>
                    <a:cubicBezTo>
                      <a:pt x="125" y="168"/>
                      <a:pt x="125" y="159"/>
                      <a:pt x="125" y="150"/>
                    </a:cubicBezTo>
                    <a:cubicBezTo>
                      <a:pt x="134" y="132"/>
                      <a:pt x="143" y="105"/>
                      <a:pt x="152" y="79"/>
                    </a:cubicBezTo>
                    <a:cubicBezTo>
                      <a:pt x="161" y="61"/>
                      <a:pt x="152" y="43"/>
                      <a:pt x="143" y="34"/>
                    </a:cubicBezTo>
                    <a:cubicBezTo>
                      <a:pt x="134" y="16"/>
                      <a:pt x="125" y="7"/>
                      <a:pt x="107" y="7"/>
                    </a:cubicBezTo>
                    <a:cubicBezTo>
                      <a:pt x="103" y="3"/>
                      <a:pt x="98" y="1"/>
                      <a:pt x="9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3338;p48"/>
              <p:cNvSpPr/>
              <p:nvPr/>
            </p:nvSpPr>
            <p:spPr>
              <a:xfrm flipH="1">
                <a:off x="7438755" y="3592957"/>
                <a:ext cx="17352" cy="14289"/>
              </a:xfrm>
              <a:custGeom>
                <a:avLst/>
                <a:gdLst/>
                <a:ahLst/>
                <a:cxnLst/>
                <a:rect l="l" t="t" r="r" b="b"/>
                <a:pathLst>
                  <a:path w="153" h="126" extrusionOk="0">
                    <a:moveTo>
                      <a:pt x="81" y="0"/>
                    </a:moveTo>
                    <a:cubicBezTo>
                      <a:pt x="1" y="0"/>
                      <a:pt x="1" y="125"/>
                      <a:pt x="81" y="125"/>
                    </a:cubicBezTo>
                    <a:cubicBezTo>
                      <a:pt x="153" y="125"/>
                      <a:pt x="153" y="0"/>
                      <a:pt x="8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3339;p48"/>
              <p:cNvSpPr/>
              <p:nvPr/>
            </p:nvSpPr>
            <p:spPr>
              <a:xfrm flipH="1">
                <a:off x="7214203" y="3392566"/>
                <a:ext cx="13156" cy="28465"/>
              </a:xfrm>
              <a:custGeom>
                <a:avLst/>
                <a:gdLst/>
                <a:ahLst/>
                <a:cxnLst/>
                <a:rect l="l" t="t" r="r" b="b"/>
                <a:pathLst>
                  <a:path w="116" h="251" extrusionOk="0">
                    <a:moveTo>
                      <a:pt x="54" y="1"/>
                    </a:moveTo>
                    <a:cubicBezTo>
                      <a:pt x="45" y="1"/>
                      <a:pt x="27" y="10"/>
                      <a:pt x="18" y="19"/>
                    </a:cubicBezTo>
                    <a:cubicBezTo>
                      <a:pt x="0" y="36"/>
                      <a:pt x="0" y="45"/>
                      <a:pt x="0" y="63"/>
                    </a:cubicBezTo>
                    <a:lnTo>
                      <a:pt x="0" y="188"/>
                    </a:lnTo>
                    <a:cubicBezTo>
                      <a:pt x="0" y="206"/>
                      <a:pt x="0" y="215"/>
                      <a:pt x="18" y="233"/>
                    </a:cubicBezTo>
                    <a:cubicBezTo>
                      <a:pt x="27" y="242"/>
                      <a:pt x="45" y="251"/>
                      <a:pt x="54" y="251"/>
                    </a:cubicBezTo>
                    <a:cubicBezTo>
                      <a:pt x="71" y="251"/>
                      <a:pt x="89" y="242"/>
                      <a:pt x="98" y="233"/>
                    </a:cubicBezTo>
                    <a:cubicBezTo>
                      <a:pt x="116" y="215"/>
                      <a:pt x="116" y="206"/>
                      <a:pt x="116" y="188"/>
                    </a:cubicBezTo>
                    <a:lnTo>
                      <a:pt x="116" y="63"/>
                    </a:lnTo>
                    <a:cubicBezTo>
                      <a:pt x="116" y="45"/>
                      <a:pt x="116" y="36"/>
                      <a:pt x="98" y="19"/>
                    </a:cubicBezTo>
                    <a:cubicBezTo>
                      <a:pt x="89" y="10"/>
                      <a:pt x="71" y="1"/>
                      <a:pt x="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3340;p48"/>
              <p:cNvSpPr/>
              <p:nvPr/>
            </p:nvSpPr>
            <p:spPr>
              <a:xfrm flipH="1">
                <a:off x="7306179" y="3403680"/>
                <a:ext cx="14290" cy="25403"/>
              </a:xfrm>
              <a:custGeom>
                <a:avLst/>
                <a:gdLst/>
                <a:ahLst/>
                <a:cxnLst/>
                <a:rect l="l" t="t" r="r" b="b"/>
                <a:pathLst>
                  <a:path w="126" h="224" extrusionOk="0">
                    <a:moveTo>
                      <a:pt x="63" y="1"/>
                    </a:moveTo>
                    <a:cubicBezTo>
                      <a:pt x="45" y="1"/>
                      <a:pt x="36" y="10"/>
                      <a:pt x="18" y="19"/>
                    </a:cubicBezTo>
                    <a:cubicBezTo>
                      <a:pt x="9" y="28"/>
                      <a:pt x="0" y="46"/>
                      <a:pt x="0" y="63"/>
                    </a:cubicBezTo>
                    <a:lnTo>
                      <a:pt x="0" y="162"/>
                    </a:lnTo>
                    <a:cubicBezTo>
                      <a:pt x="0" y="179"/>
                      <a:pt x="9" y="188"/>
                      <a:pt x="18" y="206"/>
                    </a:cubicBezTo>
                    <a:cubicBezTo>
                      <a:pt x="36" y="215"/>
                      <a:pt x="45" y="224"/>
                      <a:pt x="63" y="224"/>
                    </a:cubicBezTo>
                    <a:cubicBezTo>
                      <a:pt x="81" y="224"/>
                      <a:pt x="98" y="215"/>
                      <a:pt x="107" y="206"/>
                    </a:cubicBezTo>
                    <a:cubicBezTo>
                      <a:pt x="116" y="188"/>
                      <a:pt x="125" y="179"/>
                      <a:pt x="125" y="162"/>
                    </a:cubicBezTo>
                    <a:lnTo>
                      <a:pt x="125" y="63"/>
                    </a:lnTo>
                    <a:cubicBezTo>
                      <a:pt x="125" y="46"/>
                      <a:pt x="116" y="28"/>
                      <a:pt x="107" y="19"/>
                    </a:cubicBezTo>
                    <a:cubicBezTo>
                      <a:pt x="98"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3341;p48"/>
              <p:cNvSpPr/>
              <p:nvPr/>
            </p:nvSpPr>
            <p:spPr>
              <a:xfrm flipH="1">
                <a:off x="7075503" y="3458343"/>
                <a:ext cx="18372" cy="33909"/>
              </a:xfrm>
              <a:custGeom>
                <a:avLst/>
                <a:gdLst/>
                <a:ahLst/>
                <a:cxnLst/>
                <a:rect l="l" t="t" r="r" b="b"/>
                <a:pathLst>
                  <a:path w="162" h="299" extrusionOk="0">
                    <a:moveTo>
                      <a:pt x="90" y="1"/>
                    </a:moveTo>
                    <a:cubicBezTo>
                      <a:pt x="72" y="1"/>
                      <a:pt x="54" y="10"/>
                      <a:pt x="45" y="18"/>
                    </a:cubicBezTo>
                    <a:cubicBezTo>
                      <a:pt x="36" y="36"/>
                      <a:pt x="27" y="54"/>
                      <a:pt x="27" y="63"/>
                    </a:cubicBezTo>
                    <a:cubicBezTo>
                      <a:pt x="36" y="90"/>
                      <a:pt x="27" y="126"/>
                      <a:pt x="27" y="152"/>
                    </a:cubicBezTo>
                    <a:cubicBezTo>
                      <a:pt x="27" y="143"/>
                      <a:pt x="27" y="134"/>
                      <a:pt x="27" y="134"/>
                    </a:cubicBezTo>
                    <a:cubicBezTo>
                      <a:pt x="27" y="161"/>
                      <a:pt x="18" y="188"/>
                      <a:pt x="10" y="224"/>
                    </a:cubicBezTo>
                    <a:cubicBezTo>
                      <a:pt x="1" y="233"/>
                      <a:pt x="10" y="250"/>
                      <a:pt x="10" y="268"/>
                    </a:cubicBezTo>
                    <a:cubicBezTo>
                      <a:pt x="18" y="286"/>
                      <a:pt x="36" y="295"/>
                      <a:pt x="54" y="295"/>
                    </a:cubicBezTo>
                    <a:cubicBezTo>
                      <a:pt x="57" y="298"/>
                      <a:pt x="60" y="299"/>
                      <a:pt x="64" y="299"/>
                    </a:cubicBezTo>
                    <a:cubicBezTo>
                      <a:pt x="74" y="299"/>
                      <a:pt x="86" y="292"/>
                      <a:pt x="99" y="286"/>
                    </a:cubicBezTo>
                    <a:cubicBezTo>
                      <a:pt x="108" y="277"/>
                      <a:pt x="117" y="268"/>
                      <a:pt x="126" y="250"/>
                    </a:cubicBezTo>
                    <a:cubicBezTo>
                      <a:pt x="152" y="197"/>
                      <a:pt x="161" y="126"/>
                      <a:pt x="152" y="63"/>
                    </a:cubicBezTo>
                    <a:cubicBezTo>
                      <a:pt x="152" y="45"/>
                      <a:pt x="143" y="36"/>
                      <a:pt x="134" y="18"/>
                    </a:cubicBezTo>
                    <a:cubicBezTo>
                      <a:pt x="126" y="10"/>
                      <a:pt x="108" y="1"/>
                      <a:pt x="9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3342;p48"/>
              <p:cNvSpPr/>
              <p:nvPr/>
            </p:nvSpPr>
            <p:spPr>
              <a:xfrm flipH="1">
                <a:off x="6876241" y="3496788"/>
                <a:ext cx="18259" cy="33909"/>
              </a:xfrm>
              <a:custGeom>
                <a:avLst/>
                <a:gdLst/>
                <a:ahLst/>
                <a:cxnLst/>
                <a:rect l="l" t="t" r="r" b="b"/>
                <a:pathLst>
                  <a:path w="161" h="299" extrusionOk="0">
                    <a:moveTo>
                      <a:pt x="89" y="1"/>
                    </a:moveTo>
                    <a:cubicBezTo>
                      <a:pt x="80" y="1"/>
                      <a:pt x="63" y="10"/>
                      <a:pt x="54" y="18"/>
                    </a:cubicBezTo>
                    <a:cubicBezTo>
                      <a:pt x="36" y="36"/>
                      <a:pt x="27" y="54"/>
                      <a:pt x="27" y="63"/>
                    </a:cubicBezTo>
                    <a:cubicBezTo>
                      <a:pt x="36" y="90"/>
                      <a:pt x="36" y="126"/>
                      <a:pt x="27" y="152"/>
                    </a:cubicBezTo>
                    <a:lnTo>
                      <a:pt x="36" y="134"/>
                    </a:lnTo>
                    <a:lnTo>
                      <a:pt x="36" y="134"/>
                    </a:lnTo>
                    <a:cubicBezTo>
                      <a:pt x="27" y="161"/>
                      <a:pt x="18" y="197"/>
                      <a:pt x="9" y="224"/>
                    </a:cubicBezTo>
                    <a:cubicBezTo>
                      <a:pt x="0" y="233"/>
                      <a:pt x="9" y="250"/>
                      <a:pt x="18" y="268"/>
                    </a:cubicBezTo>
                    <a:cubicBezTo>
                      <a:pt x="27" y="286"/>
                      <a:pt x="36" y="295"/>
                      <a:pt x="54" y="295"/>
                    </a:cubicBezTo>
                    <a:cubicBezTo>
                      <a:pt x="56" y="298"/>
                      <a:pt x="60" y="299"/>
                      <a:pt x="65" y="299"/>
                    </a:cubicBezTo>
                    <a:cubicBezTo>
                      <a:pt x="77" y="299"/>
                      <a:pt x="92" y="292"/>
                      <a:pt x="98" y="286"/>
                    </a:cubicBezTo>
                    <a:cubicBezTo>
                      <a:pt x="116" y="277"/>
                      <a:pt x="125" y="268"/>
                      <a:pt x="125" y="250"/>
                    </a:cubicBezTo>
                    <a:cubicBezTo>
                      <a:pt x="152" y="197"/>
                      <a:pt x="161" y="126"/>
                      <a:pt x="152" y="63"/>
                    </a:cubicBezTo>
                    <a:cubicBezTo>
                      <a:pt x="152" y="45"/>
                      <a:pt x="152" y="36"/>
                      <a:pt x="134" y="18"/>
                    </a:cubicBezTo>
                    <a:cubicBezTo>
                      <a:pt x="125" y="10"/>
                      <a:pt x="107" y="10"/>
                      <a:pt x="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3343;p48"/>
              <p:cNvSpPr/>
              <p:nvPr/>
            </p:nvSpPr>
            <p:spPr>
              <a:xfrm flipH="1">
                <a:off x="7012787" y="3589895"/>
                <a:ext cx="18372" cy="33455"/>
              </a:xfrm>
              <a:custGeom>
                <a:avLst/>
                <a:gdLst/>
                <a:ahLst/>
                <a:cxnLst/>
                <a:rect l="l" t="t" r="r" b="b"/>
                <a:pathLst>
                  <a:path w="162" h="295" extrusionOk="0">
                    <a:moveTo>
                      <a:pt x="90" y="0"/>
                    </a:moveTo>
                    <a:cubicBezTo>
                      <a:pt x="81" y="0"/>
                      <a:pt x="63" y="9"/>
                      <a:pt x="54" y="18"/>
                    </a:cubicBezTo>
                    <a:cubicBezTo>
                      <a:pt x="36" y="27"/>
                      <a:pt x="27" y="45"/>
                      <a:pt x="36" y="63"/>
                    </a:cubicBezTo>
                    <a:cubicBezTo>
                      <a:pt x="36" y="90"/>
                      <a:pt x="36" y="116"/>
                      <a:pt x="27" y="143"/>
                    </a:cubicBezTo>
                    <a:lnTo>
                      <a:pt x="36" y="125"/>
                    </a:lnTo>
                    <a:lnTo>
                      <a:pt x="36" y="125"/>
                    </a:lnTo>
                    <a:cubicBezTo>
                      <a:pt x="27" y="161"/>
                      <a:pt x="19" y="188"/>
                      <a:pt x="10" y="214"/>
                    </a:cubicBezTo>
                    <a:cubicBezTo>
                      <a:pt x="1" y="232"/>
                      <a:pt x="10" y="250"/>
                      <a:pt x="19" y="259"/>
                    </a:cubicBezTo>
                    <a:cubicBezTo>
                      <a:pt x="27" y="277"/>
                      <a:pt x="36" y="286"/>
                      <a:pt x="54" y="295"/>
                    </a:cubicBezTo>
                    <a:cubicBezTo>
                      <a:pt x="63" y="295"/>
                      <a:pt x="90" y="295"/>
                      <a:pt x="99" y="286"/>
                    </a:cubicBezTo>
                    <a:cubicBezTo>
                      <a:pt x="117" y="277"/>
                      <a:pt x="126" y="268"/>
                      <a:pt x="126" y="250"/>
                    </a:cubicBezTo>
                    <a:cubicBezTo>
                      <a:pt x="152" y="188"/>
                      <a:pt x="161" y="125"/>
                      <a:pt x="152" y="63"/>
                    </a:cubicBezTo>
                    <a:cubicBezTo>
                      <a:pt x="152" y="45"/>
                      <a:pt x="152" y="27"/>
                      <a:pt x="135" y="18"/>
                    </a:cubicBezTo>
                    <a:cubicBezTo>
                      <a:pt x="126" y="9"/>
                      <a:pt x="108" y="0"/>
                      <a:pt x="9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3344;p48"/>
              <p:cNvSpPr/>
              <p:nvPr/>
            </p:nvSpPr>
            <p:spPr>
              <a:xfrm flipH="1">
                <a:off x="7034108" y="3517088"/>
                <a:ext cx="17238" cy="33455"/>
              </a:xfrm>
              <a:custGeom>
                <a:avLst/>
                <a:gdLst/>
                <a:ahLst/>
                <a:cxnLst/>
                <a:rect l="l" t="t" r="r" b="b"/>
                <a:pathLst>
                  <a:path w="152" h="295" extrusionOk="0">
                    <a:moveTo>
                      <a:pt x="90" y="0"/>
                    </a:moveTo>
                    <a:cubicBezTo>
                      <a:pt x="72" y="0"/>
                      <a:pt x="54" y="9"/>
                      <a:pt x="45" y="18"/>
                    </a:cubicBezTo>
                    <a:cubicBezTo>
                      <a:pt x="36" y="27"/>
                      <a:pt x="27" y="45"/>
                      <a:pt x="27" y="63"/>
                    </a:cubicBezTo>
                    <a:cubicBezTo>
                      <a:pt x="27" y="86"/>
                      <a:pt x="27" y="110"/>
                      <a:pt x="27" y="134"/>
                    </a:cubicBezTo>
                    <a:cubicBezTo>
                      <a:pt x="18" y="161"/>
                      <a:pt x="18" y="187"/>
                      <a:pt x="0" y="214"/>
                    </a:cubicBezTo>
                    <a:cubicBezTo>
                      <a:pt x="0" y="232"/>
                      <a:pt x="0" y="250"/>
                      <a:pt x="9" y="268"/>
                    </a:cubicBezTo>
                    <a:cubicBezTo>
                      <a:pt x="18" y="277"/>
                      <a:pt x="36" y="286"/>
                      <a:pt x="45" y="294"/>
                    </a:cubicBezTo>
                    <a:cubicBezTo>
                      <a:pt x="63" y="294"/>
                      <a:pt x="81" y="294"/>
                      <a:pt x="90" y="286"/>
                    </a:cubicBezTo>
                    <a:cubicBezTo>
                      <a:pt x="107" y="277"/>
                      <a:pt x="116" y="268"/>
                      <a:pt x="125" y="250"/>
                    </a:cubicBezTo>
                    <a:cubicBezTo>
                      <a:pt x="143" y="187"/>
                      <a:pt x="152" y="125"/>
                      <a:pt x="152" y="63"/>
                    </a:cubicBezTo>
                    <a:cubicBezTo>
                      <a:pt x="143" y="45"/>
                      <a:pt x="143" y="27"/>
                      <a:pt x="134" y="18"/>
                    </a:cubicBezTo>
                    <a:cubicBezTo>
                      <a:pt x="116" y="9"/>
                      <a:pt x="107" y="0"/>
                      <a:pt x="9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3345;p48"/>
              <p:cNvSpPr/>
              <p:nvPr/>
            </p:nvSpPr>
            <p:spPr>
              <a:xfrm flipH="1">
                <a:off x="7132208" y="3506881"/>
                <a:ext cx="18259" cy="33569"/>
              </a:xfrm>
              <a:custGeom>
                <a:avLst/>
                <a:gdLst/>
                <a:ahLst/>
                <a:cxnLst/>
                <a:rect l="l" t="t" r="r" b="b"/>
                <a:pathLst>
                  <a:path w="161" h="296" extrusionOk="0">
                    <a:moveTo>
                      <a:pt x="28" y="138"/>
                    </a:moveTo>
                    <a:cubicBezTo>
                      <a:pt x="27" y="141"/>
                      <a:pt x="27" y="144"/>
                      <a:pt x="27" y="144"/>
                    </a:cubicBezTo>
                    <a:cubicBezTo>
                      <a:pt x="27" y="142"/>
                      <a:pt x="28" y="140"/>
                      <a:pt x="28" y="138"/>
                    </a:cubicBezTo>
                    <a:close/>
                    <a:moveTo>
                      <a:pt x="89" y="1"/>
                    </a:moveTo>
                    <a:cubicBezTo>
                      <a:pt x="80" y="1"/>
                      <a:pt x="62" y="10"/>
                      <a:pt x="45" y="19"/>
                    </a:cubicBezTo>
                    <a:cubicBezTo>
                      <a:pt x="36" y="28"/>
                      <a:pt x="27" y="45"/>
                      <a:pt x="27" y="63"/>
                    </a:cubicBezTo>
                    <a:cubicBezTo>
                      <a:pt x="35" y="88"/>
                      <a:pt x="36" y="113"/>
                      <a:pt x="28" y="138"/>
                    </a:cubicBezTo>
                    <a:lnTo>
                      <a:pt x="28" y="138"/>
                    </a:lnTo>
                    <a:cubicBezTo>
                      <a:pt x="30" y="136"/>
                      <a:pt x="32" y="135"/>
                      <a:pt x="36" y="135"/>
                    </a:cubicBezTo>
                    <a:cubicBezTo>
                      <a:pt x="27" y="161"/>
                      <a:pt x="18" y="188"/>
                      <a:pt x="9" y="215"/>
                    </a:cubicBezTo>
                    <a:cubicBezTo>
                      <a:pt x="0" y="233"/>
                      <a:pt x="9" y="251"/>
                      <a:pt x="18" y="268"/>
                    </a:cubicBezTo>
                    <a:cubicBezTo>
                      <a:pt x="27" y="277"/>
                      <a:pt x="36" y="286"/>
                      <a:pt x="54" y="295"/>
                    </a:cubicBezTo>
                    <a:cubicBezTo>
                      <a:pt x="62" y="295"/>
                      <a:pt x="89" y="295"/>
                      <a:pt x="98" y="286"/>
                    </a:cubicBezTo>
                    <a:cubicBezTo>
                      <a:pt x="116" y="277"/>
                      <a:pt x="125" y="268"/>
                      <a:pt x="125" y="251"/>
                    </a:cubicBezTo>
                    <a:cubicBezTo>
                      <a:pt x="152" y="188"/>
                      <a:pt x="161" y="126"/>
                      <a:pt x="152" y="63"/>
                    </a:cubicBezTo>
                    <a:cubicBezTo>
                      <a:pt x="152" y="45"/>
                      <a:pt x="143" y="28"/>
                      <a:pt x="134" y="19"/>
                    </a:cubicBezTo>
                    <a:cubicBezTo>
                      <a:pt x="125" y="10"/>
                      <a:pt x="107" y="1"/>
                      <a:pt x="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3346;p48"/>
              <p:cNvSpPr/>
              <p:nvPr/>
            </p:nvSpPr>
            <p:spPr>
              <a:xfrm flipH="1">
                <a:off x="6978424" y="3485674"/>
                <a:ext cx="18259" cy="33455"/>
              </a:xfrm>
              <a:custGeom>
                <a:avLst/>
                <a:gdLst/>
                <a:ahLst/>
                <a:cxnLst/>
                <a:rect l="l" t="t" r="r" b="b"/>
                <a:pathLst>
                  <a:path w="161" h="295" extrusionOk="0">
                    <a:moveTo>
                      <a:pt x="29" y="145"/>
                    </a:moveTo>
                    <a:cubicBezTo>
                      <a:pt x="28" y="147"/>
                      <a:pt x="27" y="150"/>
                      <a:pt x="27" y="152"/>
                    </a:cubicBezTo>
                    <a:cubicBezTo>
                      <a:pt x="27" y="150"/>
                      <a:pt x="28" y="147"/>
                      <a:pt x="29" y="145"/>
                    </a:cubicBezTo>
                    <a:close/>
                    <a:moveTo>
                      <a:pt x="89" y="1"/>
                    </a:moveTo>
                    <a:cubicBezTo>
                      <a:pt x="80" y="1"/>
                      <a:pt x="62" y="9"/>
                      <a:pt x="54" y="18"/>
                    </a:cubicBezTo>
                    <a:cubicBezTo>
                      <a:pt x="36" y="27"/>
                      <a:pt x="27" y="45"/>
                      <a:pt x="36" y="63"/>
                    </a:cubicBezTo>
                    <a:cubicBezTo>
                      <a:pt x="36" y="88"/>
                      <a:pt x="36" y="113"/>
                      <a:pt x="29" y="145"/>
                    </a:cubicBezTo>
                    <a:lnTo>
                      <a:pt x="29" y="145"/>
                    </a:lnTo>
                    <a:cubicBezTo>
                      <a:pt x="31" y="139"/>
                      <a:pt x="36" y="134"/>
                      <a:pt x="36" y="134"/>
                    </a:cubicBezTo>
                    <a:lnTo>
                      <a:pt x="36" y="134"/>
                    </a:lnTo>
                    <a:cubicBezTo>
                      <a:pt x="27" y="161"/>
                      <a:pt x="18" y="188"/>
                      <a:pt x="9" y="215"/>
                    </a:cubicBezTo>
                    <a:cubicBezTo>
                      <a:pt x="0" y="232"/>
                      <a:pt x="9" y="250"/>
                      <a:pt x="18" y="268"/>
                    </a:cubicBezTo>
                    <a:cubicBezTo>
                      <a:pt x="27" y="277"/>
                      <a:pt x="36" y="286"/>
                      <a:pt x="54" y="295"/>
                    </a:cubicBezTo>
                    <a:cubicBezTo>
                      <a:pt x="71" y="295"/>
                      <a:pt x="89" y="295"/>
                      <a:pt x="98" y="286"/>
                    </a:cubicBezTo>
                    <a:cubicBezTo>
                      <a:pt x="116" y="277"/>
                      <a:pt x="125" y="268"/>
                      <a:pt x="125" y="250"/>
                    </a:cubicBezTo>
                    <a:cubicBezTo>
                      <a:pt x="152" y="197"/>
                      <a:pt x="161" y="125"/>
                      <a:pt x="152" y="63"/>
                    </a:cubicBezTo>
                    <a:cubicBezTo>
                      <a:pt x="152" y="45"/>
                      <a:pt x="152" y="36"/>
                      <a:pt x="134" y="18"/>
                    </a:cubicBezTo>
                    <a:cubicBezTo>
                      <a:pt x="125" y="9"/>
                      <a:pt x="107" y="1"/>
                      <a:pt x="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3347;p48"/>
              <p:cNvSpPr/>
              <p:nvPr/>
            </p:nvSpPr>
            <p:spPr>
              <a:xfrm flipH="1">
                <a:off x="7020952" y="3408783"/>
                <a:ext cx="17238" cy="33228"/>
              </a:xfrm>
              <a:custGeom>
                <a:avLst/>
                <a:gdLst/>
                <a:ahLst/>
                <a:cxnLst/>
                <a:rect l="l" t="t" r="r" b="b"/>
                <a:pathLst>
                  <a:path w="152" h="293" extrusionOk="0">
                    <a:moveTo>
                      <a:pt x="89" y="1"/>
                    </a:moveTo>
                    <a:cubicBezTo>
                      <a:pt x="72" y="1"/>
                      <a:pt x="54" y="9"/>
                      <a:pt x="45" y="18"/>
                    </a:cubicBezTo>
                    <a:cubicBezTo>
                      <a:pt x="36" y="27"/>
                      <a:pt x="27" y="45"/>
                      <a:pt x="27" y="63"/>
                    </a:cubicBezTo>
                    <a:cubicBezTo>
                      <a:pt x="27" y="84"/>
                      <a:pt x="27" y="105"/>
                      <a:pt x="27" y="125"/>
                    </a:cubicBezTo>
                    <a:cubicBezTo>
                      <a:pt x="18" y="161"/>
                      <a:pt x="9" y="188"/>
                      <a:pt x="0" y="215"/>
                    </a:cubicBezTo>
                    <a:cubicBezTo>
                      <a:pt x="0" y="232"/>
                      <a:pt x="0" y="250"/>
                      <a:pt x="9" y="259"/>
                    </a:cubicBezTo>
                    <a:cubicBezTo>
                      <a:pt x="18" y="277"/>
                      <a:pt x="27" y="286"/>
                      <a:pt x="45" y="286"/>
                    </a:cubicBezTo>
                    <a:cubicBezTo>
                      <a:pt x="54" y="290"/>
                      <a:pt x="63" y="293"/>
                      <a:pt x="71" y="293"/>
                    </a:cubicBezTo>
                    <a:cubicBezTo>
                      <a:pt x="78" y="293"/>
                      <a:pt x="85" y="290"/>
                      <a:pt x="89" y="286"/>
                    </a:cubicBezTo>
                    <a:cubicBezTo>
                      <a:pt x="107" y="277"/>
                      <a:pt x="116" y="259"/>
                      <a:pt x="116" y="250"/>
                    </a:cubicBezTo>
                    <a:cubicBezTo>
                      <a:pt x="143" y="188"/>
                      <a:pt x="152" y="125"/>
                      <a:pt x="143" y="63"/>
                    </a:cubicBezTo>
                    <a:cubicBezTo>
                      <a:pt x="143" y="45"/>
                      <a:pt x="143" y="27"/>
                      <a:pt x="125" y="18"/>
                    </a:cubicBezTo>
                    <a:cubicBezTo>
                      <a:pt x="116" y="1"/>
                      <a:pt x="98" y="1"/>
                      <a:pt x="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3348;p48"/>
              <p:cNvSpPr/>
              <p:nvPr/>
            </p:nvSpPr>
            <p:spPr>
              <a:xfrm flipH="1">
                <a:off x="7059398" y="3335976"/>
                <a:ext cx="17238" cy="33228"/>
              </a:xfrm>
              <a:custGeom>
                <a:avLst/>
                <a:gdLst/>
                <a:ahLst/>
                <a:cxnLst/>
                <a:rect l="l" t="t" r="r" b="b"/>
                <a:pathLst>
                  <a:path w="152" h="293" extrusionOk="0">
                    <a:moveTo>
                      <a:pt x="89" y="0"/>
                    </a:moveTo>
                    <a:cubicBezTo>
                      <a:pt x="72" y="0"/>
                      <a:pt x="54" y="9"/>
                      <a:pt x="45" y="18"/>
                    </a:cubicBezTo>
                    <a:cubicBezTo>
                      <a:pt x="36" y="27"/>
                      <a:pt x="27" y="45"/>
                      <a:pt x="27" y="63"/>
                    </a:cubicBezTo>
                    <a:cubicBezTo>
                      <a:pt x="27" y="83"/>
                      <a:pt x="27" y="104"/>
                      <a:pt x="27" y="125"/>
                    </a:cubicBezTo>
                    <a:cubicBezTo>
                      <a:pt x="27" y="161"/>
                      <a:pt x="18" y="188"/>
                      <a:pt x="0" y="214"/>
                    </a:cubicBezTo>
                    <a:cubicBezTo>
                      <a:pt x="0" y="232"/>
                      <a:pt x="0" y="250"/>
                      <a:pt x="9" y="259"/>
                    </a:cubicBezTo>
                    <a:cubicBezTo>
                      <a:pt x="18" y="277"/>
                      <a:pt x="36" y="286"/>
                      <a:pt x="45" y="286"/>
                    </a:cubicBezTo>
                    <a:cubicBezTo>
                      <a:pt x="54" y="290"/>
                      <a:pt x="63" y="292"/>
                      <a:pt x="72" y="292"/>
                    </a:cubicBezTo>
                    <a:cubicBezTo>
                      <a:pt x="81" y="292"/>
                      <a:pt x="89" y="290"/>
                      <a:pt x="98" y="286"/>
                    </a:cubicBezTo>
                    <a:cubicBezTo>
                      <a:pt x="107" y="277"/>
                      <a:pt x="116" y="259"/>
                      <a:pt x="125" y="250"/>
                    </a:cubicBezTo>
                    <a:cubicBezTo>
                      <a:pt x="143" y="188"/>
                      <a:pt x="152" y="125"/>
                      <a:pt x="152" y="63"/>
                    </a:cubicBezTo>
                    <a:cubicBezTo>
                      <a:pt x="152" y="45"/>
                      <a:pt x="143" y="27"/>
                      <a:pt x="134" y="18"/>
                    </a:cubicBezTo>
                    <a:cubicBezTo>
                      <a:pt x="116" y="0"/>
                      <a:pt x="107" y="0"/>
                      <a:pt x="8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3349;p48"/>
              <p:cNvSpPr/>
              <p:nvPr/>
            </p:nvSpPr>
            <p:spPr>
              <a:xfrm flipH="1">
                <a:off x="7123135" y="3267137"/>
                <a:ext cx="17238" cy="33455"/>
              </a:xfrm>
              <a:custGeom>
                <a:avLst/>
                <a:gdLst/>
                <a:ahLst/>
                <a:cxnLst/>
                <a:rect l="l" t="t" r="r" b="b"/>
                <a:pathLst>
                  <a:path w="152" h="295" extrusionOk="0">
                    <a:moveTo>
                      <a:pt x="89" y="1"/>
                    </a:moveTo>
                    <a:cubicBezTo>
                      <a:pt x="72" y="1"/>
                      <a:pt x="54" y="10"/>
                      <a:pt x="45" y="18"/>
                    </a:cubicBezTo>
                    <a:cubicBezTo>
                      <a:pt x="36" y="27"/>
                      <a:pt x="27" y="45"/>
                      <a:pt x="27" y="63"/>
                    </a:cubicBezTo>
                    <a:cubicBezTo>
                      <a:pt x="27" y="87"/>
                      <a:pt x="27" y="111"/>
                      <a:pt x="27" y="134"/>
                    </a:cubicBezTo>
                    <a:cubicBezTo>
                      <a:pt x="27" y="161"/>
                      <a:pt x="18" y="188"/>
                      <a:pt x="9" y="215"/>
                    </a:cubicBezTo>
                    <a:cubicBezTo>
                      <a:pt x="0" y="233"/>
                      <a:pt x="0" y="250"/>
                      <a:pt x="9" y="268"/>
                    </a:cubicBezTo>
                    <a:cubicBezTo>
                      <a:pt x="18" y="277"/>
                      <a:pt x="36" y="286"/>
                      <a:pt x="45" y="295"/>
                    </a:cubicBezTo>
                    <a:cubicBezTo>
                      <a:pt x="63" y="295"/>
                      <a:pt x="81" y="295"/>
                      <a:pt x="98" y="286"/>
                    </a:cubicBezTo>
                    <a:cubicBezTo>
                      <a:pt x="107" y="277"/>
                      <a:pt x="116" y="268"/>
                      <a:pt x="125" y="250"/>
                    </a:cubicBezTo>
                    <a:cubicBezTo>
                      <a:pt x="143" y="188"/>
                      <a:pt x="152" y="125"/>
                      <a:pt x="152" y="63"/>
                    </a:cubicBezTo>
                    <a:cubicBezTo>
                      <a:pt x="152" y="45"/>
                      <a:pt x="143" y="27"/>
                      <a:pt x="134" y="18"/>
                    </a:cubicBezTo>
                    <a:cubicBezTo>
                      <a:pt x="125" y="10"/>
                      <a:pt x="107" y="1"/>
                      <a:pt x="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3350;p48"/>
              <p:cNvSpPr/>
              <p:nvPr/>
            </p:nvSpPr>
            <p:spPr>
              <a:xfrm flipH="1">
                <a:off x="7171674" y="3188206"/>
                <a:ext cx="17238" cy="33569"/>
              </a:xfrm>
              <a:custGeom>
                <a:avLst/>
                <a:gdLst/>
                <a:ahLst/>
                <a:cxnLst/>
                <a:rect l="l" t="t" r="r" b="b"/>
                <a:pathLst>
                  <a:path w="152" h="296" extrusionOk="0">
                    <a:moveTo>
                      <a:pt x="89" y="1"/>
                    </a:moveTo>
                    <a:cubicBezTo>
                      <a:pt x="71" y="1"/>
                      <a:pt x="54" y="10"/>
                      <a:pt x="45" y="19"/>
                    </a:cubicBezTo>
                    <a:cubicBezTo>
                      <a:pt x="36" y="28"/>
                      <a:pt x="27" y="45"/>
                      <a:pt x="27" y="63"/>
                    </a:cubicBezTo>
                    <a:cubicBezTo>
                      <a:pt x="27" y="84"/>
                      <a:pt x="27" y="105"/>
                      <a:pt x="27" y="126"/>
                    </a:cubicBezTo>
                    <a:cubicBezTo>
                      <a:pt x="18" y="161"/>
                      <a:pt x="18" y="188"/>
                      <a:pt x="0" y="215"/>
                    </a:cubicBezTo>
                    <a:cubicBezTo>
                      <a:pt x="0" y="233"/>
                      <a:pt x="0" y="251"/>
                      <a:pt x="9" y="259"/>
                    </a:cubicBezTo>
                    <a:cubicBezTo>
                      <a:pt x="18" y="277"/>
                      <a:pt x="27" y="286"/>
                      <a:pt x="45" y="295"/>
                    </a:cubicBezTo>
                    <a:cubicBezTo>
                      <a:pt x="62" y="295"/>
                      <a:pt x="80" y="295"/>
                      <a:pt x="89" y="286"/>
                    </a:cubicBezTo>
                    <a:cubicBezTo>
                      <a:pt x="107" y="277"/>
                      <a:pt x="116" y="268"/>
                      <a:pt x="125" y="251"/>
                    </a:cubicBezTo>
                    <a:cubicBezTo>
                      <a:pt x="143" y="188"/>
                      <a:pt x="152" y="126"/>
                      <a:pt x="152" y="63"/>
                    </a:cubicBezTo>
                    <a:cubicBezTo>
                      <a:pt x="143" y="45"/>
                      <a:pt x="143" y="28"/>
                      <a:pt x="134" y="19"/>
                    </a:cubicBezTo>
                    <a:cubicBezTo>
                      <a:pt x="116" y="10"/>
                      <a:pt x="98" y="1"/>
                      <a:pt x="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3351;p48"/>
              <p:cNvSpPr/>
              <p:nvPr/>
            </p:nvSpPr>
            <p:spPr>
              <a:xfrm flipH="1">
                <a:off x="7239494" y="3139327"/>
                <a:ext cx="17238" cy="33228"/>
              </a:xfrm>
              <a:custGeom>
                <a:avLst/>
                <a:gdLst/>
                <a:ahLst/>
                <a:cxnLst/>
                <a:rect l="l" t="t" r="r" b="b"/>
                <a:pathLst>
                  <a:path w="152" h="293" extrusionOk="0">
                    <a:moveTo>
                      <a:pt x="75" y="0"/>
                    </a:moveTo>
                    <a:cubicBezTo>
                      <a:pt x="63" y="0"/>
                      <a:pt x="51" y="8"/>
                      <a:pt x="45" y="21"/>
                    </a:cubicBezTo>
                    <a:cubicBezTo>
                      <a:pt x="36" y="30"/>
                      <a:pt x="27" y="48"/>
                      <a:pt x="27" y="57"/>
                    </a:cubicBezTo>
                    <a:cubicBezTo>
                      <a:pt x="27" y="85"/>
                      <a:pt x="27" y="107"/>
                      <a:pt x="27" y="128"/>
                    </a:cubicBezTo>
                    <a:cubicBezTo>
                      <a:pt x="18" y="155"/>
                      <a:pt x="18" y="191"/>
                      <a:pt x="0" y="218"/>
                    </a:cubicBezTo>
                    <a:cubicBezTo>
                      <a:pt x="0" y="227"/>
                      <a:pt x="0" y="253"/>
                      <a:pt x="9" y="262"/>
                    </a:cubicBezTo>
                    <a:cubicBezTo>
                      <a:pt x="18" y="280"/>
                      <a:pt x="27" y="289"/>
                      <a:pt x="45" y="289"/>
                    </a:cubicBezTo>
                    <a:cubicBezTo>
                      <a:pt x="51" y="292"/>
                      <a:pt x="57" y="293"/>
                      <a:pt x="62" y="293"/>
                    </a:cubicBezTo>
                    <a:cubicBezTo>
                      <a:pt x="74" y="293"/>
                      <a:pt x="84" y="289"/>
                      <a:pt x="90" y="289"/>
                    </a:cubicBezTo>
                    <a:cubicBezTo>
                      <a:pt x="107" y="280"/>
                      <a:pt x="116" y="262"/>
                      <a:pt x="125" y="244"/>
                    </a:cubicBezTo>
                    <a:cubicBezTo>
                      <a:pt x="143" y="191"/>
                      <a:pt x="152" y="120"/>
                      <a:pt x="152" y="57"/>
                    </a:cubicBezTo>
                    <a:cubicBezTo>
                      <a:pt x="143" y="48"/>
                      <a:pt x="143" y="30"/>
                      <a:pt x="134" y="21"/>
                    </a:cubicBezTo>
                    <a:cubicBezTo>
                      <a:pt x="116" y="4"/>
                      <a:pt x="98" y="4"/>
                      <a:pt x="90" y="4"/>
                    </a:cubicBezTo>
                    <a:cubicBezTo>
                      <a:pt x="85" y="1"/>
                      <a:pt x="80" y="0"/>
                      <a:pt x="7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3352;p48"/>
              <p:cNvSpPr/>
              <p:nvPr/>
            </p:nvSpPr>
            <p:spPr>
              <a:xfrm flipH="1">
                <a:off x="7331469" y="3151802"/>
                <a:ext cx="18372" cy="33909"/>
              </a:xfrm>
              <a:custGeom>
                <a:avLst/>
                <a:gdLst/>
                <a:ahLst/>
                <a:cxnLst/>
                <a:rect l="l" t="t" r="r" b="b"/>
                <a:pathLst>
                  <a:path w="162" h="299" extrusionOk="0">
                    <a:moveTo>
                      <a:pt x="90" y="1"/>
                    </a:moveTo>
                    <a:cubicBezTo>
                      <a:pt x="81" y="1"/>
                      <a:pt x="63" y="10"/>
                      <a:pt x="54" y="18"/>
                    </a:cubicBezTo>
                    <a:cubicBezTo>
                      <a:pt x="36" y="27"/>
                      <a:pt x="27" y="54"/>
                      <a:pt x="27" y="63"/>
                    </a:cubicBezTo>
                    <a:cubicBezTo>
                      <a:pt x="36" y="90"/>
                      <a:pt x="36" y="117"/>
                      <a:pt x="27" y="152"/>
                    </a:cubicBezTo>
                    <a:lnTo>
                      <a:pt x="36" y="134"/>
                    </a:lnTo>
                    <a:lnTo>
                      <a:pt x="36" y="134"/>
                    </a:lnTo>
                    <a:cubicBezTo>
                      <a:pt x="27" y="161"/>
                      <a:pt x="18" y="188"/>
                      <a:pt x="10" y="224"/>
                    </a:cubicBezTo>
                    <a:cubicBezTo>
                      <a:pt x="1" y="233"/>
                      <a:pt x="10" y="250"/>
                      <a:pt x="18" y="268"/>
                    </a:cubicBezTo>
                    <a:cubicBezTo>
                      <a:pt x="27" y="277"/>
                      <a:pt x="36" y="286"/>
                      <a:pt x="54" y="295"/>
                    </a:cubicBezTo>
                    <a:cubicBezTo>
                      <a:pt x="57" y="298"/>
                      <a:pt x="61" y="299"/>
                      <a:pt x="66" y="299"/>
                    </a:cubicBezTo>
                    <a:cubicBezTo>
                      <a:pt x="77" y="299"/>
                      <a:pt x="92" y="292"/>
                      <a:pt x="99" y="286"/>
                    </a:cubicBezTo>
                    <a:cubicBezTo>
                      <a:pt x="117" y="277"/>
                      <a:pt x="125" y="268"/>
                      <a:pt x="125" y="250"/>
                    </a:cubicBezTo>
                    <a:cubicBezTo>
                      <a:pt x="152" y="197"/>
                      <a:pt x="161" y="125"/>
                      <a:pt x="152" y="63"/>
                    </a:cubicBezTo>
                    <a:cubicBezTo>
                      <a:pt x="152" y="45"/>
                      <a:pt x="152" y="36"/>
                      <a:pt x="134" y="18"/>
                    </a:cubicBezTo>
                    <a:cubicBezTo>
                      <a:pt x="125" y="10"/>
                      <a:pt x="108" y="1"/>
                      <a:pt x="9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3353;p48"/>
              <p:cNvSpPr/>
              <p:nvPr/>
            </p:nvSpPr>
            <p:spPr>
              <a:xfrm flipH="1">
                <a:off x="7401330" y="3163937"/>
                <a:ext cx="18259" cy="33569"/>
              </a:xfrm>
              <a:custGeom>
                <a:avLst/>
                <a:gdLst/>
                <a:ahLst/>
                <a:cxnLst/>
                <a:rect l="l" t="t" r="r" b="b"/>
                <a:pathLst>
                  <a:path w="161" h="296" extrusionOk="0">
                    <a:moveTo>
                      <a:pt x="89" y="1"/>
                    </a:moveTo>
                    <a:cubicBezTo>
                      <a:pt x="80" y="1"/>
                      <a:pt x="62" y="10"/>
                      <a:pt x="45" y="18"/>
                    </a:cubicBezTo>
                    <a:cubicBezTo>
                      <a:pt x="36" y="27"/>
                      <a:pt x="27" y="45"/>
                      <a:pt x="27" y="63"/>
                    </a:cubicBezTo>
                    <a:cubicBezTo>
                      <a:pt x="36" y="90"/>
                      <a:pt x="36" y="117"/>
                      <a:pt x="27" y="143"/>
                    </a:cubicBezTo>
                    <a:cubicBezTo>
                      <a:pt x="27" y="143"/>
                      <a:pt x="27" y="134"/>
                      <a:pt x="27" y="126"/>
                    </a:cubicBezTo>
                    <a:cubicBezTo>
                      <a:pt x="27" y="161"/>
                      <a:pt x="18" y="188"/>
                      <a:pt x="9" y="215"/>
                    </a:cubicBezTo>
                    <a:cubicBezTo>
                      <a:pt x="0" y="233"/>
                      <a:pt x="9" y="250"/>
                      <a:pt x="18" y="259"/>
                    </a:cubicBezTo>
                    <a:cubicBezTo>
                      <a:pt x="18" y="277"/>
                      <a:pt x="36" y="286"/>
                      <a:pt x="54" y="295"/>
                    </a:cubicBezTo>
                    <a:cubicBezTo>
                      <a:pt x="62" y="295"/>
                      <a:pt x="89" y="295"/>
                      <a:pt x="98" y="286"/>
                    </a:cubicBezTo>
                    <a:cubicBezTo>
                      <a:pt x="116" y="277"/>
                      <a:pt x="116" y="268"/>
                      <a:pt x="125" y="250"/>
                    </a:cubicBezTo>
                    <a:cubicBezTo>
                      <a:pt x="152" y="188"/>
                      <a:pt x="161" y="126"/>
                      <a:pt x="152" y="63"/>
                    </a:cubicBezTo>
                    <a:cubicBezTo>
                      <a:pt x="152" y="45"/>
                      <a:pt x="143" y="27"/>
                      <a:pt x="134" y="18"/>
                    </a:cubicBezTo>
                    <a:cubicBezTo>
                      <a:pt x="125" y="10"/>
                      <a:pt x="107" y="1"/>
                      <a:pt x="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3354;p48"/>
              <p:cNvSpPr/>
              <p:nvPr/>
            </p:nvSpPr>
            <p:spPr>
              <a:xfrm flipH="1">
                <a:off x="7566228" y="3209526"/>
                <a:ext cx="17352" cy="33455"/>
              </a:xfrm>
              <a:custGeom>
                <a:avLst/>
                <a:gdLst/>
                <a:ahLst/>
                <a:cxnLst/>
                <a:rect l="l" t="t" r="r" b="b"/>
                <a:pathLst>
                  <a:path w="153" h="295" extrusionOk="0">
                    <a:moveTo>
                      <a:pt x="90" y="0"/>
                    </a:moveTo>
                    <a:cubicBezTo>
                      <a:pt x="72" y="0"/>
                      <a:pt x="54" y="9"/>
                      <a:pt x="45" y="18"/>
                    </a:cubicBezTo>
                    <a:cubicBezTo>
                      <a:pt x="37" y="27"/>
                      <a:pt x="28" y="45"/>
                      <a:pt x="28" y="63"/>
                    </a:cubicBezTo>
                    <a:cubicBezTo>
                      <a:pt x="28" y="83"/>
                      <a:pt x="28" y="104"/>
                      <a:pt x="28" y="125"/>
                    </a:cubicBezTo>
                    <a:cubicBezTo>
                      <a:pt x="19" y="161"/>
                      <a:pt x="10" y="187"/>
                      <a:pt x="1" y="214"/>
                    </a:cubicBezTo>
                    <a:cubicBezTo>
                      <a:pt x="1" y="232"/>
                      <a:pt x="1" y="250"/>
                      <a:pt x="10" y="259"/>
                    </a:cubicBezTo>
                    <a:cubicBezTo>
                      <a:pt x="19" y="277"/>
                      <a:pt x="28" y="286"/>
                      <a:pt x="45" y="294"/>
                    </a:cubicBezTo>
                    <a:cubicBezTo>
                      <a:pt x="63" y="294"/>
                      <a:pt x="81" y="294"/>
                      <a:pt x="90" y="286"/>
                    </a:cubicBezTo>
                    <a:cubicBezTo>
                      <a:pt x="108" y="277"/>
                      <a:pt x="117" y="259"/>
                      <a:pt x="117" y="250"/>
                    </a:cubicBezTo>
                    <a:cubicBezTo>
                      <a:pt x="144" y="187"/>
                      <a:pt x="152" y="125"/>
                      <a:pt x="144" y="63"/>
                    </a:cubicBezTo>
                    <a:cubicBezTo>
                      <a:pt x="144" y="45"/>
                      <a:pt x="144" y="27"/>
                      <a:pt x="126" y="18"/>
                    </a:cubicBezTo>
                    <a:cubicBezTo>
                      <a:pt x="117" y="0"/>
                      <a:pt x="99" y="0"/>
                      <a:pt x="9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3355;p48"/>
              <p:cNvSpPr/>
              <p:nvPr/>
            </p:nvSpPr>
            <p:spPr>
              <a:xfrm flipH="1">
                <a:off x="7439776" y="3144771"/>
                <a:ext cx="18259" cy="33228"/>
              </a:xfrm>
              <a:custGeom>
                <a:avLst/>
                <a:gdLst/>
                <a:ahLst/>
                <a:cxnLst/>
                <a:rect l="l" t="t" r="r" b="b"/>
                <a:pathLst>
                  <a:path w="161" h="293" extrusionOk="0">
                    <a:moveTo>
                      <a:pt x="98" y="0"/>
                    </a:moveTo>
                    <a:cubicBezTo>
                      <a:pt x="80" y="0"/>
                      <a:pt x="62" y="9"/>
                      <a:pt x="54" y="18"/>
                    </a:cubicBezTo>
                    <a:cubicBezTo>
                      <a:pt x="45" y="27"/>
                      <a:pt x="27" y="45"/>
                      <a:pt x="36" y="63"/>
                    </a:cubicBezTo>
                    <a:cubicBezTo>
                      <a:pt x="36" y="89"/>
                      <a:pt x="36" y="116"/>
                      <a:pt x="27" y="143"/>
                    </a:cubicBezTo>
                    <a:cubicBezTo>
                      <a:pt x="30" y="140"/>
                      <a:pt x="31" y="138"/>
                      <a:pt x="33" y="137"/>
                    </a:cubicBezTo>
                    <a:lnTo>
                      <a:pt x="33" y="137"/>
                    </a:lnTo>
                    <a:cubicBezTo>
                      <a:pt x="25" y="167"/>
                      <a:pt x="17" y="190"/>
                      <a:pt x="9" y="214"/>
                    </a:cubicBezTo>
                    <a:cubicBezTo>
                      <a:pt x="0" y="232"/>
                      <a:pt x="9" y="250"/>
                      <a:pt x="18" y="259"/>
                    </a:cubicBezTo>
                    <a:cubicBezTo>
                      <a:pt x="27" y="277"/>
                      <a:pt x="36" y="286"/>
                      <a:pt x="54" y="286"/>
                    </a:cubicBezTo>
                    <a:cubicBezTo>
                      <a:pt x="62" y="290"/>
                      <a:pt x="71" y="292"/>
                      <a:pt x="79" y="292"/>
                    </a:cubicBezTo>
                    <a:cubicBezTo>
                      <a:pt x="87" y="292"/>
                      <a:pt x="94" y="290"/>
                      <a:pt x="98" y="286"/>
                    </a:cubicBezTo>
                    <a:cubicBezTo>
                      <a:pt x="116" y="277"/>
                      <a:pt x="125" y="259"/>
                      <a:pt x="125" y="250"/>
                    </a:cubicBezTo>
                    <a:cubicBezTo>
                      <a:pt x="152" y="187"/>
                      <a:pt x="161" y="125"/>
                      <a:pt x="152" y="63"/>
                    </a:cubicBezTo>
                    <a:cubicBezTo>
                      <a:pt x="152" y="45"/>
                      <a:pt x="152" y="27"/>
                      <a:pt x="134" y="18"/>
                    </a:cubicBezTo>
                    <a:cubicBezTo>
                      <a:pt x="125" y="0"/>
                      <a:pt x="107" y="0"/>
                      <a:pt x="9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3356;p48"/>
              <p:cNvSpPr/>
              <p:nvPr/>
            </p:nvSpPr>
            <p:spPr>
              <a:xfrm flipH="1">
                <a:off x="7506574" y="3166999"/>
                <a:ext cx="18259" cy="33455"/>
              </a:xfrm>
              <a:custGeom>
                <a:avLst/>
                <a:gdLst/>
                <a:ahLst/>
                <a:cxnLst/>
                <a:rect l="l" t="t" r="r" b="b"/>
                <a:pathLst>
                  <a:path w="161" h="295" extrusionOk="0">
                    <a:moveTo>
                      <a:pt x="89" y="0"/>
                    </a:moveTo>
                    <a:cubicBezTo>
                      <a:pt x="72" y="0"/>
                      <a:pt x="54" y="9"/>
                      <a:pt x="45" y="18"/>
                    </a:cubicBezTo>
                    <a:cubicBezTo>
                      <a:pt x="36" y="27"/>
                      <a:pt x="27" y="45"/>
                      <a:pt x="27" y="63"/>
                    </a:cubicBezTo>
                    <a:cubicBezTo>
                      <a:pt x="36" y="90"/>
                      <a:pt x="27" y="116"/>
                      <a:pt x="27" y="143"/>
                    </a:cubicBezTo>
                    <a:cubicBezTo>
                      <a:pt x="27" y="143"/>
                      <a:pt x="27" y="134"/>
                      <a:pt x="27" y="134"/>
                    </a:cubicBezTo>
                    <a:cubicBezTo>
                      <a:pt x="27" y="161"/>
                      <a:pt x="18" y="188"/>
                      <a:pt x="9" y="215"/>
                    </a:cubicBezTo>
                    <a:cubicBezTo>
                      <a:pt x="0" y="232"/>
                      <a:pt x="9" y="250"/>
                      <a:pt x="9" y="268"/>
                    </a:cubicBezTo>
                    <a:cubicBezTo>
                      <a:pt x="18" y="277"/>
                      <a:pt x="36" y="286"/>
                      <a:pt x="54" y="295"/>
                    </a:cubicBezTo>
                    <a:cubicBezTo>
                      <a:pt x="63" y="295"/>
                      <a:pt x="81" y="295"/>
                      <a:pt x="98" y="286"/>
                    </a:cubicBezTo>
                    <a:cubicBezTo>
                      <a:pt x="116" y="277"/>
                      <a:pt x="116" y="268"/>
                      <a:pt x="125" y="250"/>
                    </a:cubicBezTo>
                    <a:cubicBezTo>
                      <a:pt x="152" y="188"/>
                      <a:pt x="161" y="125"/>
                      <a:pt x="152" y="63"/>
                    </a:cubicBezTo>
                    <a:cubicBezTo>
                      <a:pt x="152" y="45"/>
                      <a:pt x="143" y="36"/>
                      <a:pt x="134" y="18"/>
                    </a:cubicBezTo>
                    <a:cubicBezTo>
                      <a:pt x="125" y="9"/>
                      <a:pt x="107" y="0"/>
                      <a:pt x="8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3357;p48"/>
              <p:cNvSpPr/>
              <p:nvPr/>
            </p:nvSpPr>
            <p:spPr>
              <a:xfrm flipH="1">
                <a:off x="7053274" y="3214516"/>
                <a:ext cx="17352" cy="33002"/>
              </a:xfrm>
              <a:custGeom>
                <a:avLst/>
                <a:gdLst/>
                <a:ahLst/>
                <a:cxnLst/>
                <a:rect l="l" t="t" r="r" b="b"/>
                <a:pathLst>
                  <a:path w="153" h="291" extrusionOk="0">
                    <a:moveTo>
                      <a:pt x="90" y="1"/>
                    </a:moveTo>
                    <a:cubicBezTo>
                      <a:pt x="72" y="1"/>
                      <a:pt x="54" y="1"/>
                      <a:pt x="45" y="19"/>
                    </a:cubicBezTo>
                    <a:cubicBezTo>
                      <a:pt x="36" y="27"/>
                      <a:pt x="28" y="45"/>
                      <a:pt x="28" y="54"/>
                    </a:cubicBezTo>
                    <a:cubicBezTo>
                      <a:pt x="28" y="90"/>
                      <a:pt x="28" y="117"/>
                      <a:pt x="19" y="143"/>
                    </a:cubicBezTo>
                    <a:lnTo>
                      <a:pt x="28" y="126"/>
                    </a:lnTo>
                    <a:lnTo>
                      <a:pt x="28" y="126"/>
                    </a:lnTo>
                    <a:cubicBezTo>
                      <a:pt x="19" y="152"/>
                      <a:pt x="10" y="188"/>
                      <a:pt x="1" y="215"/>
                    </a:cubicBezTo>
                    <a:cubicBezTo>
                      <a:pt x="1" y="233"/>
                      <a:pt x="1" y="250"/>
                      <a:pt x="10" y="259"/>
                    </a:cubicBezTo>
                    <a:cubicBezTo>
                      <a:pt x="19" y="277"/>
                      <a:pt x="28" y="286"/>
                      <a:pt x="45" y="286"/>
                    </a:cubicBezTo>
                    <a:cubicBezTo>
                      <a:pt x="51" y="289"/>
                      <a:pt x="57" y="290"/>
                      <a:pt x="63" y="290"/>
                    </a:cubicBezTo>
                    <a:cubicBezTo>
                      <a:pt x="74" y="290"/>
                      <a:pt x="84" y="286"/>
                      <a:pt x="90" y="286"/>
                    </a:cubicBezTo>
                    <a:cubicBezTo>
                      <a:pt x="108" y="277"/>
                      <a:pt x="117" y="259"/>
                      <a:pt x="117" y="242"/>
                    </a:cubicBezTo>
                    <a:cubicBezTo>
                      <a:pt x="144" y="188"/>
                      <a:pt x="152" y="126"/>
                      <a:pt x="144" y="54"/>
                    </a:cubicBezTo>
                    <a:cubicBezTo>
                      <a:pt x="144" y="45"/>
                      <a:pt x="144" y="27"/>
                      <a:pt x="126" y="19"/>
                    </a:cubicBezTo>
                    <a:cubicBezTo>
                      <a:pt x="117" y="1"/>
                      <a:pt x="99" y="1"/>
                      <a:pt x="9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3358;p48"/>
              <p:cNvSpPr/>
              <p:nvPr/>
            </p:nvSpPr>
            <p:spPr>
              <a:xfrm flipH="1">
                <a:off x="7106917" y="3181742"/>
                <a:ext cx="17352" cy="33342"/>
              </a:xfrm>
              <a:custGeom>
                <a:avLst/>
                <a:gdLst/>
                <a:ahLst/>
                <a:cxnLst/>
                <a:rect l="l" t="t" r="r" b="b"/>
                <a:pathLst>
                  <a:path w="153" h="294" extrusionOk="0">
                    <a:moveTo>
                      <a:pt x="76" y="1"/>
                    </a:moveTo>
                    <a:cubicBezTo>
                      <a:pt x="63" y="1"/>
                      <a:pt x="52" y="9"/>
                      <a:pt x="46" y="22"/>
                    </a:cubicBezTo>
                    <a:cubicBezTo>
                      <a:pt x="37" y="31"/>
                      <a:pt x="28" y="49"/>
                      <a:pt x="28" y="58"/>
                    </a:cubicBezTo>
                    <a:cubicBezTo>
                      <a:pt x="28" y="86"/>
                      <a:pt x="28" y="108"/>
                      <a:pt x="28" y="129"/>
                    </a:cubicBezTo>
                    <a:cubicBezTo>
                      <a:pt x="19" y="156"/>
                      <a:pt x="19" y="192"/>
                      <a:pt x="1" y="218"/>
                    </a:cubicBezTo>
                    <a:cubicBezTo>
                      <a:pt x="1" y="227"/>
                      <a:pt x="1" y="254"/>
                      <a:pt x="10" y="263"/>
                    </a:cubicBezTo>
                    <a:cubicBezTo>
                      <a:pt x="19" y="281"/>
                      <a:pt x="28" y="290"/>
                      <a:pt x="46" y="290"/>
                    </a:cubicBezTo>
                    <a:cubicBezTo>
                      <a:pt x="52" y="293"/>
                      <a:pt x="57" y="294"/>
                      <a:pt x="63" y="294"/>
                    </a:cubicBezTo>
                    <a:cubicBezTo>
                      <a:pt x="74" y="294"/>
                      <a:pt x="84" y="290"/>
                      <a:pt x="90" y="290"/>
                    </a:cubicBezTo>
                    <a:cubicBezTo>
                      <a:pt x="108" y="281"/>
                      <a:pt x="117" y="263"/>
                      <a:pt x="126" y="245"/>
                    </a:cubicBezTo>
                    <a:cubicBezTo>
                      <a:pt x="144" y="192"/>
                      <a:pt x="153" y="120"/>
                      <a:pt x="153" y="58"/>
                    </a:cubicBezTo>
                    <a:cubicBezTo>
                      <a:pt x="144" y="49"/>
                      <a:pt x="144" y="31"/>
                      <a:pt x="135" y="22"/>
                    </a:cubicBezTo>
                    <a:cubicBezTo>
                      <a:pt x="117" y="4"/>
                      <a:pt x="99" y="4"/>
                      <a:pt x="90" y="4"/>
                    </a:cubicBezTo>
                    <a:cubicBezTo>
                      <a:pt x="85" y="2"/>
                      <a:pt x="81" y="1"/>
                      <a:pt x="7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3359;p48"/>
              <p:cNvSpPr/>
              <p:nvPr/>
            </p:nvSpPr>
            <p:spPr>
              <a:xfrm flipH="1">
                <a:off x="7004735" y="3293448"/>
                <a:ext cx="18259" cy="33455"/>
              </a:xfrm>
              <a:custGeom>
                <a:avLst/>
                <a:gdLst/>
                <a:ahLst/>
                <a:cxnLst/>
                <a:rect l="l" t="t" r="r" b="b"/>
                <a:pathLst>
                  <a:path w="161" h="295" extrusionOk="0">
                    <a:moveTo>
                      <a:pt x="30" y="136"/>
                    </a:moveTo>
                    <a:cubicBezTo>
                      <a:pt x="27" y="139"/>
                      <a:pt x="27" y="146"/>
                      <a:pt x="27" y="152"/>
                    </a:cubicBezTo>
                    <a:cubicBezTo>
                      <a:pt x="28" y="147"/>
                      <a:pt x="29" y="141"/>
                      <a:pt x="30" y="136"/>
                    </a:cubicBezTo>
                    <a:close/>
                    <a:moveTo>
                      <a:pt x="89" y="1"/>
                    </a:moveTo>
                    <a:cubicBezTo>
                      <a:pt x="80" y="1"/>
                      <a:pt x="63" y="9"/>
                      <a:pt x="45" y="18"/>
                    </a:cubicBezTo>
                    <a:cubicBezTo>
                      <a:pt x="36" y="27"/>
                      <a:pt x="27" y="45"/>
                      <a:pt x="27" y="63"/>
                    </a:cubicBezTo>
                    <a:cubicBezTo>
                      <a:pt x="34" y="86"/>
                      <a:pt x="36" y="108"/>
                      <a:pt x="30" y="136"/>
                    </a:cubicBezTo>
                    <a:lnTo>
                      <a:pt x="30" y="136"/>
                    </a:lnTo>
                    <a:cubicBezTo>
                      <a:pt x="32" y="135"/>
                      <a:pt x="33" y="134"/>
                      <a:pt x="36" y="134"/>
                    </a:cubicBezTo>
                    <a:cubicBezTo>
                      <a:pt x="27" y="161"/>
                      <a:pt x="18" y="188"/>
                      <a:pt x="9" y="224"/>
                    </a:cubicBezTo>
                    <a:cubicBezTo>
                      <a:pt x="0" y="232"/>
                      <a:pt x="9" y="250"/>
                      <a:pt x="18" y="268"/>
                    </a:cubicBezTo>
                    <a:cubicBezTo>
                      <a:pt x="27" y="277"/>
                      <a:pt x="36" y="286"/>
                      <a:pt x="54" y="295"/>
                    </a:cubicBezTo>
                    <a:cubicBezTo>
                      <a:pt x="63" y="295"/>
                      <a:pt x="89" y="295"/>
                      <a:pt x="98" y="286"/>
                    </a:cubicBezTo>
                    <a:cubicBezTo>
                      <a:pt x="116" y="277"/>
                      <a:pt x="125" y="268"/>
                      <a:pt x="125" y="250"/>
                    </a:cubicBezTo>
                    <a:cubicBezTo>
                      <a:pt x="152" y="197"/>
                      <a:pt x="161" y="125"/>
                      <a:pt x="152" y="63"/>
                    </a:cubicBezTo>
                    <a:cubicBezTo>
                      <a:pt x="152" y="45"/>
                      <a:pt x="152" y="36"/>
                      <a:pt x="134" y="18"/>
                    </a:cubicBezTo>
                    <a:cubicBezTo>
                      <a:pt x="125" y="9"/>
                      <a:pt x="107" y="1"/>
                      <a:pt x="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3360;p48"/>
              <p:cNvSpPr/>
              <p:nvPr/>
            </p:nvSpPr>
            <p:spPr>
              <a:xfrm flipH="1">
                <a:off x="6977403" y="3400732"/>
                <a:ext cx="17352" cy="33228"/>
              </a:xfrm>
              <a:custGeom>
                <a:avLst/>
                <a:gdLst/>
                <a:ahLst/>
                <a:cxnLst/>
                <a:rect l="l" t="t" r="r" b="b"/>
                <a:pathLst>
                  <a:path w="153" h="293" extrusionOk="0">
                    <a:moveTo>
                      <a:pt x="90" y="0"/>
                    </a:moveTo>
                    <a:cubicBezTo>
                      <a:pt x="72" y="0"/>
                      <a:pt x="54" y="9"/>
                      <a:pt x="45" y="18"/>
                    </a:cubicBezTo>
                    <a:cubicBezTo>
                      <a:pt x="37" y="27"/>
                      <a:pt x="28" y="45"/>
                      <a:pt x="28" y="63"/>
                    </a:cubicBezTo>
                    <a:cubicBezTo>
                      <a:pt x="28" y="83"/>
                      <a:pt x="28" y="104"/>
                      <a:pt x="28" y="125"/>
                    </a:cubicBezTo>
                    <a:cubicBezTo>
                      <a:pt x="28" y="161"/>
                      <a:pt x="19" y="188"/>
                      <a:pt x="1" y="214"/>
                    </a:cubicBezTo>
                    <a:cubicBezTo>
                      <a:pt x="1" y="232"/>
                      <a:pt x="1" y="250"/>
                      <a:pt x="10" y="259"/>
                    </a:cubicBezTo>
                    <a:cubicBezTo>
                      <a:pt x="19" y="277"/>
                      <a:pt x="37" y="286"/>
                      <a:pt x="45" y="286"/>
                    </a:cubicBezTo>
                    <a:cubicBezTo>
                      <a:pt x="54" y="290"/>
                      <a:pt x="63" y="292"/>
                      <a:pt x="72" y="292"/>
                    </a:cubicBezTo>
                    <a:cubicBezTo>
                      <a:pt x="81" y="292"/>
                      <a:pt x="90" y="290"/>
                      <a:pt x="99" y="286"/>
                    </a:cubicBezTo>
                    <a:cubicBezTo>
                      <a:pt x="108" y="277"/>
                      <a:pt x="117" y="259"/>
                      <a:pt x="126" y="250"/>
                    </a:cubicBezTo>
                    <a:cubicBezTo>
                      <a:pt x="144" y="188"/>
                      <a:pt x="153" y="125"/>
                      <a:pt x="153" y="63"/>
                    </a:cubicBezTo>
                    <a:cubicBezTo>
                      <a:pt x="153" y="45"/>
                      <a:pt x="144" y="27"/>
                      <a:pt x="135" y="18"/>
                    </a:cubicBezTo>
                    <a:cubicBezTo>
                      <a:pt x="117" y="0"/>
                      <a:pt x="108" y="0"/>
                      <a:pt x="9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3361;p48"/>
              <p:cNvSpPr/>
              <p:nvPr/>
            </p:nvSpPr>
            <p:spPr>
              <a:xfrm flipH="1">
                <a:off x="6954154" y="3331893"/>
                <a:ext cx="18259" cy="33909"/>
              </a:xfrm>
              <a:custGeom>
                <a:avLst/>
                <a:gdLst/>
                <a:ahLst/>
                <a:cxnLst/>
                <a:rect l="l" t="t" r="r" b="b"/>
                <a:pathLst>
                  <a:path w="161" h="299" extrusionOk="0">
                    <a:moveTo>
                      <a:pt x="89" y="1"/>
                    </a:moveTo>
                    <a:cubicBezTo>
                      <a:pt x="80" y="1"/>
                      <a:pt x="63" y="9"/>
                      <a:pt x="45" y="27"/>
                    </a:cubicBezTo>
                    <a:cubicBezTo>
                      <a:pt x="36" y="36"/>
                      <a:pt x="27" y="54"/>
                      <a:pt x="27" y="63"/>
                    </a:cubicBezTo>
                    <a:cubicBezTo>
                      <a:pt x="36" y="99"/>
                      <a:pt x="36" y="125"/>
                      <a:pt x="27" y="152"/>
                    </a:cubicBezTo>
                    <a:cubicBezTo>
                      <a:pt x="27" y="143"/>
                      <a:pt x="27" y="143"/>
                      <a:pt x="27" y="134"/>
                    </a:cubicBezTo>
                    <a:cubicBezTo>
                      <a:pt x="27" y="161"/>
                      <a:pt x="18" y="197"/>
                      <a:pt x="9" y="224"/>
                    </a:cubicBezTo>
                    <a:cubicBezTo>
                      <a:pt x="0" y="232"/>
                      <a:pt x="9" y="250"/>
                      <a:pt x="18" y="268"/>
                    </a:cubicBezTo>
                    <a:cubicBezTo>
                      <a:pt x="18" y="286"/>
                      <a:pt x="36" y="295"/>
                      <a:pt x="54" y="295"/>
                    </a:cubicBezTo>
                    <a:cubicBezTo>
                      <a:pt x="56" y="298"/>
                      <a:pt x="60" y="299"/>
                      <a:pt x="64" y="299"/>
                    </a:cubicBezTo>
                    <a:cubicBezTo>
                      <a:pt x="73" y="299"/>
                      <a:pt x="86" y="292"/>
                      <a:pt x="98" y="286"/>
                    </a:cubicBezTo>
                    <a:cubicBezTo>
                      <a:pt x="116" y="286"/>
                      <a:pt x="116" y="268"/>
                      <a:pt x="125" y="250"/>
                    </a:cubicBezTo>
                    <a:cubicBezTo>
                      <a:pt x="152" y="197"/>
                      <a:pt x="161" y="125"/>
                      <a:pt x="152" y="63"/>
                    </a:cubicBezTo>
                    <a:cubicBezTo>
                      <a:pt x="152" y="45"/>
                      <a:pt x="143" y="36"/>
                      <a:pt x="134" y="27"/>
                    </a:cubicBezTo>
                    <a:cubicBezTo>
                      <a:pt x="125" y="9"/>
                      <a:pt x="107" y="9"/>
                      <a:pt x="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3362;p48"/>
              <p:cNvSpPr/>
              <p:nvPr/>
            </p:nvSpPr>
            <p:spPr>
              <a:xfrm flipH="1">
                <a:off x="6913667" y="3438156"/>
                <a:ext cx="18372" cy="32888"/>
              </a:xfrm>
              <a:custGeom>
                <a:avLst/>
                <a:gdLst/>
                <a:ahLst/>
                <a:cxnLst/>
                <a:rect l="l" t="t" r="r" b="b"/>
                <a:pathLst>
                  <a:path w="162" h="290" extrusionOk="0">
                    <a:moveTo>
                      <a:pt x="90" y="0"/>
                    </a:moveTo>
                    <a:cubicBezTo>
                      <a:pt x="81" y="0"/>
                      <a:pt x="63" y="0"/>
                      <a:pt x="46" y="18"/>
                    </a:cubicBezTo>
                    <a:cubicBezTo>
                      <a:pt x="37" y="27"/>
                      <a:pt x="28" y="45"/>
                      <a:pt x="28" y="54"/>
                    </a:cubicBezTo>
                    <a:cubicBezTo>
                      <a:pt x="37" y="89"/>
                      <a:pt x="37" y="116"/>
                      <a:pt x="28" y="143"/>
                    </a:cubicBezTo>
                    <a:cubicBezTo>
                      <a:pt x="28" y="134"/>
                      <a:pt x="28" y="134"/>
                      <a:pt x="28" y="125"/>
                    </a:cubicBezTo>
                    <a:cubicBezTo>
                      <a:pt x="28" y="152"/>
                      <a:pt x="19" y="188"/>
                      <a:pt x="10" y="214"/>
                    </a:cubicBezTo>
                    <a:cubicBezTo>
                      <a:pt x="1" y="232"/>
                      <a:pt x="10" y="250"/>
                      <a:pt x="19" y="259"/>
                    </a:cubicBezTo>
                    <a:cubicBezTo>
                      <a:pt x="19" y="277"/>
                      <a:pt x="37" y="286"/>
                      <a:pt x="55" y="286"/>
                    </a:cubicBezTo>
                    <a:cubicBezTo>
                      <a:pt x="57" y="289"/>
                      <a:pt x="62" y="290"/>
                      <a:pt x="68" y="290"/>
                    </a:cubicBezTo>
                    <a:cubicBezTo>
                      <a:pt x="79" y="290"/>
                      <a:pt x="93" y="286"/>
                      <a:pt x="99" y="286"/>
                    </a:cubicBezTo>
                    <a:cubicBezTo>
                      <a:pt x="117" y="277"/>
                      <a:pt x="117" y="259"/>
                      <a:pt x="126" y="241"/>
                    </a:cubicBezTo>
                    <a:cubicBezTo>
                      <a:pt x="153" y="188"/>
                      <a:pt x="162" y="116"/>
                      <a:pt x="153" y="54"/>
                    </a:cubicBezTo>
                    <a:cubicBezTo>
                      <a:pt x="153" y="45"/>
                      <a:pt x="144" y="27"/>
                      <a:pt x="135" y="18"/>
                    </a:cubicBezTo>
                    <a:cubicBezTo>
                      <a:pt x="126" y="0"/>
                      <a:pt x="108" y="0"/>
                      <a:pt x="9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3363;p48"/>
              <p:cNvSpPr/>
              <p:nvPr/>
            </p:nvSpPr>
            <p:spPr>
              <a:xfrm flipH="1">
                <a:off x="6999631" y="3352080"/>
                <a:ext cx="18372" cy="33342"/>
              </a:xfrm>
              <a:custGeom>
                <a:avLst/>
                <a:gdLst/>
                <a:ahLst/>
                <a:cxnLst/>
                <a:rect l="l" t="t" r="r" b="b"/>
                <a:pathLst>
                  <a:path w="162" h="294" extrusionOk="0">
                    <a:moveTo>
                      <a:pt x="31" y="131"/>
                    </a:moveTo>
                    <a:cubicBezTo>
                      <a:pt x="27" y="135"/>
                      <a:pt x="27" y="137"/>
                      <a:pt x="27" y="144"/>
                    </a:cubicBezTo>
                    <a:cubicBezTo>
                      <a:pt x="29" y="140"/>
                      <a:pt x="30" y="136"/>
                      <a:pt x="31" y="131"/>
                    </a:cubicBezTo>
                    <a:close/>
                    <a:moveTo>
                      <a:pt x="90" y="1"/>
                    </a:moveTo>
                    <a:cubicBezTo>
                      <a:pt x="81" y="1"/>
                      <a:pt x="63" y="10"/>
                      <a:pt x="54" y="19"/>
                    </a:cubicBezTo>
                    <a:cubicBezTo>
                      <a:pt x="36" y="28"/>
                      <a:pt x="27" y="46"/>
                      <a:pt x="36" y="63"/>
                    </a:cubicBezTo>
                    <a:cubicBezTo>
                      <a:pt x="36" y="86"/>
                      <a:pt x="36" y="109"/>
                      <a:pt x="31" y="131"/>
                    </a:cubicBezTo>
                    <a:lnTo>
                      <a:pt x="31" y="131"/>
                    </a:lnTo>
                    <a:cubicBezTo>
                      <a:pt x="32" y="130"/>
                      <a:pt x="34" y="128"/>
                      <a:pt x="36" y="126"/>
                    </a:cubicBezTo>
                    <a:lnTo>
                      <a:pt x="36" y="126"/>
                    </a:lnTo>
                    <a:cubicBezTo>
                      <a:pt x="27" y="162"/>
                      <a:pt x="19" y="188"/>
                      <a:pt x="10" y="215"/>
                    </a:cubicBezTo>
                    <a:cubicBezTo>
                      <a:pt x="1" y="233"/>
                      <a:pt x="10" y="251"/>
                      <a:pt x="19" y="260"/>
                    </a:cubicBezTo>
                    <a:cubicBezTo>
                      <a:pt x="27" y="278"/>
                      <a:pt x="36" y="286"/>
                      <a:pt x="54" y="286"/>
                    </a:cubicBezTo>
                    <a:cubicBezTo>
                      <a:pt x="59" y="291"/>
                      <a:pt x="68" y="293"/>
                      <a:pt x="77" y="293"/>
                    </a:cubicBezTo>
                    <a:cubicBezTo>
                      <a:pt x="85" y="293"/>
                      <a:pt x="94" y="291"/>
                      <a:pt x="99" y="286"/>
                    </a:cubicBezTo>
                    <a:cubicBezTo>
                      <a:pt x="117" y="278"/>
                      <a:pt x="126" y="260"/>
                      <a:pt x="126" y="251"/>
                    </a:cubicBezTo>
                    <a:cubicBezTo>
                      <a:pt x="152" y="188"/>
                      <a:pt x="161" y="126"/>
                      <a:pt x="152" y="63"/>
                    </a:cubicBezTo>
                    <a:cubicBezTo>
                      <a:pt x="152" y="46"/>
                      <a:pt x="152" y="28"/>
                      <a:pt x="135" y="19"/>
                    </a:cubicBezTo>
                    <a:cubicBezTo>
                      <a:pt x="126" y="1"/>
                      <a:pt x="108" y="1"/>
                      <a:pt x="9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3364;p48"/>
              <p:cNvSpPr/>
              <p:nvPr/>
            </p:nvSpPr>
            <p:spPr>
              <a:xfrm flipH="1">
                <a:off x="6849930" y="3815463"/>
                <a:ext cx="18259" cy="33228"/>
              </a:xfrm>
              <a:custGeom>
                <a:avLst/>
                <a:gdLst/>
                <a:ahLst/>
                <a:cxnLst/>
                <a:rect l="l" t="t" r="r" b="b"/>
                <a:pathLst>
                  <a:path w="161" h="293" extrusionOk="0">
                    <a:moveTo>
                      <a:pt x="29" y="138"/>
                    </a:moveTo>
                    <a:cubicBezTo>
                      <a:pt x="28" y="139"/>
                      <a:pt x="27" y="141"/>
                      <a:pt x="27" y="144"/>
                    </a:cubicBezTo>
                    <a:cubicBezTo>
                      <a:pt x="27" y="142"/>
                      <a:pt x="28" y="140"/>
                      <a:pt x="29" y="138"/>
                    </a:cubicBezTo>
                    <a:close/>
                    <a:moveTo>
                      <a:pt x="89" y="1"/>
                    </a:moveTo>
                    <a:cubicBezTo>
                      <a:pt x="80" y="1"/>
                      <a:pt x="62" y="10"/>
                      <a:pt x="54" y="19"/>
                    </a:cubicBezTo>
                    <a:cubicBezTo>
                      <a:pt x="36" y="28"/>
                      <a:pt x="27" y="45"/>
                      <a:pt x="36" y="63"/>
                    </a:cubicBezTo>
                    <a:cubicBezTo>
                      <a:pt x="36" y="88"/>
                      <a:pt x="36" y="113"/>
                      <a:pt x="29" y="138"/>
                    </a:cubicBezTo>
                    <a:lnTo>
                      <a:pt x="29" y="138"/>
                    </a:lnTo>
                    <a:cubicBezTo>
                      <a:pt x="30" y="135"/>
                      <a:pt x="33" y="133"/>
                      <a:pt x="34" y="131"/>
                    </a:cubicBezTo>
                    <a:lnTo>
                      <a:pt x="34" y="131"/>
                    </a:lnTo>
                    <a:cubicBezTo>
                      <a:pt x="26" y="164"/>
                      <a:pt x="17" y="189"/>
                      <a:pt x="9" y="215"/>
                    </a:cubicBezTo>
                    <a:cubicBezTo>
                      <a:pt x="0" y="233"/>
                      <a:pt x="9" y="251"/>
                      <a:pt x="18" y="259"/>
                    </a:cubicBezTo>
                    <a:cubicBezTo>
                      <a:pt x="27" y="277"/>
                      <a:pt x="36" y="286"/>
                      <a:pt x="54" y="286"/>
                    </a:cubicBezTo>
                    <a:cubicBezTo>
                      <a:pt x="62" y="291"/>
                      <a:pt x="71" y="293"/>
                      <a:pt x="79" y="293"/>
                    </a:cubicBezTo>
                    <a:cubicBezTo>
                      <a:pt x="87" y="293"/>
                      <a:pt x="94" y="291"/>
                      <a:pt x="98" y="286"/>
                    </a:cubicBezTo>
                    <a:cubicBezTo>
                      <a:pt x="116" y="277"/>
                      <a:pt x="125" y="259"/>
                      <a:pt x="125" y="251"/>
                    </a:cubicBezTo>
                    <a:cubicBezTo>
                      <a:pt x="152" y="188"/>
                      <a:pt x="161" y="126"/>
                      <a:pt x="152" y="63"/>
                    </a:cubicBezTo>
                    <a:cubicBezTo>
                      <a:pt x="152" y="45"/>
                      <a:pt x="152" y="28"/>
                      <a:pt x="134" y="19"/>
                    </a:cubicBezTo>
                    <a:cubicBezTo>
                      <a:pt x="125" y="1"/>
                      <a:pt x="107" y="1"/>
                      <a:pt x="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3365;p48"/>
              <p:cNvSpPr/>
              <p:nvPr/>
            </p:nvSpPr>
            <p:spPr>
              <a:xfrm flipH="1">
                <a:off x="6802411" y="3686972"/>
                <a:ext cx="17238" cy="33228"/>
              </a:xfrm>
              <a:custGeom>
                <a:avLst/>
                <a:gdLst/>
                <a:ahLst/>
                <a:cxnLst/>
                <a:rect l="l" t="t" r="r" b="b"/>
                <a:pathLst>
                  <a:path w="152" h="293" extrusionOk="0">
                    <a:moveTo>
                      <a:pt x="89" y="1"/>
                    </a:moveTo>
                    <a:cubicBezTo>
                      <a:pt x="72" y="1"/>
                      <a:pt x="54" y="10"/>
                      <a:pt x="45" y="19"/>
                    </a:cubicBezTo>
                    <a:cubicBezTo>
                      <a:pt x="36" y="28"/>
                      <a:pt x="27" y="45"/>
                      <a:pt x="27" y="63"/>
                    </a:cubicBezTo>
                    <a:cubicBezTo>
                      <a:pt x="27" y="84"/>
                      <a:pt x="27" y="105"/>
                      <a:pt x="27" y="126"/>
                    </a:cubicBezTo>
                    <a:cubicBezTo>
                      <a:pt x="18" y="161"/>
                      <a:pt x="18" y="188"/>
                      <a:pt x="0" y="215"/>
                    </a:cubicBezTo>
                    <a:cubicBezTo>
                      <a:pt x="0" y="233"/>
                      <a:pt x="0" y="251"/>
                      <a:pt x="9" y="260"/>
                    </a:cubicBezTo>
                    <a:cubicBezTo>
                      <a:pt x="18" y="277"/>
                      <a:pt x="36" y="286"/>
                      <a:pt x="45" y="286"/>
                    </a:cubicBezTo>
                    <a:cubicBezTo>
                      <a:pt x="54" y="291"/>
                      <a:pt x="63" y="293"/>
                      <a:pt x="70" y="293"/>
                    </a:cubicBezTo>
                    <a:cubicBezTo>
                      <a:pt x="78" y="293"/>
                      <a:pt x="85" y="291"/>
                      <a:pt x="89" y="286"/>
                    </a:cubicBezTo>
                    <a:cubicBezTo>
                      <a:pt x="107" y="277"/>
                      <a:pt x="116" y="260"/>
                      <a:pt x="125" y="251"/>
                    </a:cubicBezTo>
                    <a:cubicBezTo>
                      <a:pt x="143" y="188"/>
                      <a:pt x="152" y="126"/>
                      <a:pt x="152" y="63"/>
                    </a:cubicBezTo>
                    <a:cubicBezTo>
                      <a:pt x="143" y="45"/>
                      <a:pt x="143" y="28"/>
                      <a:pt x="134" y="19"/>
                    </a:cubicBezTo>
                    <a:cubicBezTo>
                      <a:pt x="116" y="1"/>
                      <a:pt x="107" y="1"/>
                      <a:pt x="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3366;p48"/>
              <p:cNvSpPr/>
              <p:nvPr/>
            </p:nvSpPr>
            <p:spPr>
              <a:xfrm flipH="1">
                <a:off x="7079585" y="3566647"/>
                <a:ext cx="13269" cy="44569"/>
              </a:xfrm>
              <a:custGeom>
                <a:avLst/>
                <a:gdLst/>
                <a:ahLst/>
                <a:cxnLst/>
                <a:rect l="l" t="t" r="r" b="b"/>
                <a:pathLst>
                  <a:path w="117" h="393" extrusionOk="0">
                    <a:moveTo>
                      <a:pt x="63" y="0"/>
                    </a:moveTo>
                    <a:cubicBezTo>
                      <a:pt x="27" y="0"/>
                      <a:pt x="1" y="27"/>
                      <a:pt x="1" y="63"/>
                    </a:cubicBezTo>
                    <a:lnTo>
                      <a:pt x="1" y="330"/>
                    </a:lnTo>
                    <a:cubicBezTo>
                      <a:pt x="1" y="366"/>
                      <a:pt x="27" y="393"/>
                      <a:pt x="63" y="393"/>
                    </a:cubicBezTo>
                    <a:cubicBezTo>
                      <a:pt x="90" y="393"/>
                      <a:pt x="117" y="357"/>
                      <a:pt x="117" y="330"/>
                    </a:cubicBezTo>
                    <a:lnTo>
                      <a:pt x="117" y="63"/>
                    </a:lnTo>
                    <a:cubicBezTo>
                      <a:pt x="117" y="27"/>
                      <a:pt x="90"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3367;p48"/>
              <p:cNvSpPr/>
              <p:nvPr/>
            </p:nvSpPr>
            <p:spPr>
              <a:xfrm flipH="1">
                <a:off x="7177685" y="3326790"/>
                <a:ext cx="14290" cy="27445"/>
              </a:xfrm>
              <a:custGeom>
                <a:avLst/>
                <a:gdLst/>
                <a:ahLst/>
                <a:cxnLst/>
                <a:rect l="l" t="t" r="r" b="b"/>
                <a:pathLst>
                  <a:path w="126" h="242" extrusionOk="0">
                    <a:moveTo>
                      <a:pt x="63" y="1"/>
                    </a:moveTo>
                    <a:cubicBezTo>
                      <a:pt x="45" y="1"/>
                      <a:pt x="27" y="1"/>
                      <a:pt x="18" y="19"/>
                    </a:cubicBezTo>
                    <a:cubicBezTo>
                      <a:pt x="9" y="28"/>
                      <a:pt x="0" y="46"/>
                      <a:pt x="0" y="54"/>
                    </a:cubicBezTo>
                    <a:lnTo>
                      <a:pt x="0" y="179"/>
                    </a:lnTo>
                    <a:cubicBezTo>
                      <a:pt x="0" y="197"/>
                      <a:pt x="9" y="215"/>
                      <a:pt x="18" y="224"/>
                    </a:cubicBezTo>
                    <a:cubicBezTo>
                      <a:pt x="27" y="233"/>
                      <a:pt x="45" y="242"/>
                      <a:pt x="63" y="242"/>
                    </a:cubicBezTo>
                    <a:cubicBezTo>
                      <a:pt x="72" y="242"/>
                      <a:pt x="89" y="233"/>
                      <a:pt x="107" y="224"/>
                    </a:cubicBezTo>
                    <a:cubicBezTo>
                      <a:pt x="116" y="215"/>
                      <a:pt x="125" y="197"/>
                      <a:pt x="125" y="179"/>
                    </a:cubicBezTo>
                    <a:lnTo>
                      <a:pt x="125" y="54"/>
                    </a:lnTo>
                    <a:cubicBezTo>
                      <a:pt x="125" y="46"/>
                      <a:pt x="116" y="28"/>
                      <a:pt x="107" y="19"/>
                    </a:cubicBezTo>
                    <a:cubicBezTo>
                      <a:pt x="89" y="1"/>
                      <a:pt x="72"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3368;p48"/>
              <p:cNvSpPr/>
              <p:nvPr/>
            </p:nvSpPr>
            <p:spPr>
              <a:xfrm flipH="1">
                <a:off x="7329541" y="3381452"/>
                <a:ext cx="18259" cy="14289"/>
              </a:xfrm>
              <a:custGeom>
                <a:avLst/>
                <a:gdLst/>
                <a:ahLst/>
                <a:cxnLst/>
                <a:rect l="l" t="t" r="r" b="b"/>
                <a:pathLst>
                  <a:path w="161" h="126" extrusionOk="0">
                    <a:moveTo>
                      <a:pt x="81" y="1"/>
                    </a:moveTo>
                    <a:cubicBezTo>
                      <a:pt x="0" y="1"/>
                      <a:pt x="0" y="126"/>
                      <a:pt x="81" y="126"/>
                    </a:cubicBezTo>
                    <a:cubicBezTo>
                      <a:pt x="161" y="126"/>
                      <a:pt x="161" y="1"/>
                      <a:pt x="8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3369;p48"/>
              <p:cNvSpPr/>
              <p:nvPr/>
            </p:nvSpPr>
            <p:spPr>
              <a:xfrm flipH="1">
                <a:off x="7160560" y="3434073"/>
                <a:ext cx="14290" cy="28465"/>
              </a:xfrm>
              <a:custGeom>
                <a:avLst/>
                <a:gdLst/>
                <a:ahLst/>
                <a:cxnLst/>
                <a:rect l="l" t="t" r="r" b="b"/>
                <a:pathLst>
                  <a:path w="126" h="251" extrusionOk="0">
                    <a:moveTo>
                      <a:pt x="63" y="1"/>
                    </a:moveTo>
                    <a:cubicBezTo>
                      <a:pt x="54" y="1"/>
                      <a:pt x="37" y="9"/>
                      <a:pt x="19" y="18"/>
                    </a:cubicBezTo>
                    <a:cubicBezTo>
                      <a:pt x="10" y="27"/>
                      <a:pt x="1" y="45"/>
                      <a:pt x="1" y="63"/>
                    </a:cubicBezTo>
                    <a:lnTo>
                      <a:pt x="1" y="188"/>
                    </a:lnTo>
                    <a:cubicBezTo>
                      <a:pt x="1" y="206"/>
                      <a:pt x="10" y="215"/>
                      <a:pt x="19" y="232"/>
                    </a:cubicBezTo>
                    <a:cubicBezTo>
                      <a:pt x="37" y="241"/>
                      <a:pt x="54" y="250"/>
                      <a:pt x="63" y="250"/>
                    </a:cubicBezTo>
                    <a:cubicBezTo>
                      <a:pt x="81" y="250"/>
                      <a:pt x="99" y="241"/>
                      <a:pt x="108" y="232"/>
                    </a:cubicBezTo>
                    <a:cubicBezTo>
                      <a:pt x="117" y="215"/>
                      <a:pt x="126" y="206"/>
                      <a:pt x="126" y="188"/>
                    </a:cubicBezTo>
                    <a:lnTo>
                      <a:pt x="126" y="63"/>
                    </a:lnTo>
                    <a:cubicBezTo>
                      <a:pt x="126" y="45"/>
                      <a:pt x="117" y="36"/>
                      <a:pt x="108" y="18"/>
                    </a:cubicBezTo>
                    <a:cubicBezTo>
                      <a:pt x="99" y="9"/>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3370;p48"/>
              <p:cNvSpPr/>
              <p:nvPr/>
            </p:nvSpPr>
            <p:spPr>
              <a:xfrm flipH="1">
                <a:off x="7151374" y="3580369"/>
                <a:ext cx="17352" cy="24836"/>
              </a:xfrm>
              <a:custGeom>
                <a:avLst/>
                <a:gdLst/>
                <a:ahLst/>
                <a:cxnLst/>
                <a:rect l="l" t="t" r="r" b="b"/>
                <a:pathLst>
                  <a:path w="153" h="219" extrusionOk="0">
                    <a:moveTo>
                      <a:pt x="65" y="0"/>
                    </a:moveTo>
                    <a:cubicBezTo>
                      <a:pt x="53" y="0"/>
                      <a:pt x="42" y="7"/>
                      <a:pt x="36" y="13"/>
                    </a:cubicBezTo>
                    <a:cubicBezTo>
                      <a:pt x="18" y="13"/>
                      <a:pt x="9" y="31"/>
                      <a:pt x="9" y="49"/>
                    </a:cubicBezTo>
                    <a:cubicBezTo>
                      <a:pt x="0" y="75"/>
                      <a:pt x="0" y="102"/>
                      <a:pt x="0" y="129"/>
                    </a:cubicBezTo>
                    <a:cubicBezTo>
                      <a:pt x="9" y="156"/>
                      <a:pt x="27" y="183"/>
                      <a:pt x="45" y="200"/>
                    </a:cubicBezTo>
                    <a:cubicBezTo>
                      <a:pt x="54" y="218"/>
                      <a:pt x="72" y="218"/>
                      <a:pt x="90" y="218"/>
                    </a:cubicBezTo>
                    <a:cubicBezTo>
                      <a:pt x="108" y="218"/>
                      <a:pt x="116" y="209"/>
                      <a:pt x="134" y="200"/>
                    </a:cubicBezTo>
                    <a:cubicBezTo>
                      <a:pt x="143" y="191"/>
                      <a:pt x="152" y="174"/>
                      <a:pt x="152" y="156"/>
                    </a:cubicBezTo>
                    <a:cubicBezTo>
                      <a:pt x="152" y="147"/>
                      <a:pt x="143" y="129"/>
                      <a:pt x="134" y="120"/>
                    </a:cubicBezTo>
                    <a:cubicBezTo>
                      <a:pt x="134" y="120"/>
                      <a:pt x="125" y="111"/>
                      <a:pt x="125" y="102"/>
                    </a:cubicBezTo>
                    <a:cubicBezTo>
                      <a:pt x="125" y="102"/>
                      <a:pt x="125" y="111"/>
                      <a:pt x="125" y="111"/>
                    </a:cubicBezTo>
                    <a:cubicBezTo>
                      <a:pt x="125" y="102"/>
                      <a:pt x="125" y="94"/>
                      <a:pt x="117" y="85"/>
                    </a:cubicBezTo>
                    <a:lnTo>
                      <a:pt x="117" y="85"/>
                    </a:lnTo>
                    <a:cubicBezTo>
                      <a:pt x="125" y="94"/>
                      <a:pt x="125" y="102"/>
                      <a:pt x="125" y="102"/>
                    </a:cubicBezTo>
                    <a:cubicBezTo>
                      <a:pt x="125" y="93"/>
                      <a:pt x="125" y="84"/>
                      <a:pt x="125" y="75"/>
                    </a:cubicBezTo>
                    <a:cubicBezTo>
                      <a:pt x="125" y="58"/>
                      <a:pt x="125" y="49"/>
                      <a:pt x="116" y="31"/>
                    </a:cubicBezTo>
                    <a:cubicBezTo>
                      <a:pt x="108" y="13"/>
                      <a:pt x="99" y="4"/>
                      <a:pt x="81" y="4"/>
                    </a:cubicBezTo>
                    <a:cubicBezTo>
                      <a:pt x="76" y="1"/>
                      <a:pt x="70" y="0"/>
                      <a:pt x="6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3371;p48"/>
              <p:cNvSpPr/>
              <p:nvPr/>
            </p:nvSpPr>
            <p:spPr>
              <a:xfrm flipH="1">
                <a:off x="7560217" y="3687993"/>
                <a:ext cx="13156" cy="30507"/>
              </a:xfrm>
              <a:custGeom>
                <a:avLst/>
                <a:gdLst/>
                <a:ahLst/>
                <a:cxnLst/>
                <a:rect l="l" t="t" r="r" b="b"/>
                <a:pathLst>
                  <a:path w="116" h="269" extrusionOk="0">
                    <a:moveTo>
                      <a:pt x="62" y="1"/>
                    </a:moveTo>
                    <a:cubicBezTo>
                      <a:pt x="45" y="1"/>
                      <a:pt x="27" y="1"/>
                      <a:pt x="18" y="19"/>
                    </a:cubicBezTo>
                    <a:cubicBezTo>
                      <a:pt x="0" y="27"/>
                      <a:pt x="0" y="45"/>
                      <a:pt x="0" y="63"/>
                    </a:cubicBezTo>
                    <a:lnTo>
                      <a:pt x="0" y="206"/>
                    </a:lnTo>
                    <a:cubicBezTo>
                      <a:pt x="0" y="242"/>
                      <a:pt x="27" y="268"/>
                      <a:pt x="62" y="268"/>
                    </a:cubicBezTo>
                    <a:cubicBezTo>
                      <a:pt x="71" y="268"/>
                      <a:pt x="89" y="259"/>
                      <a:pt x="98" y="251"/>
                    </a:cubicBezTo>
                    <a:cubicBezTo>
                      <a:pt x="116" y="242"/>
                      <a:pt x="116" y="224"/>
                      <a:pt x="116" y="206"/>
                    </a:cubicBezTo>
                    <a:lnTo>
                      <a:pt x="116" y="63"/>
                    </a:lnTo>
                    <a:cubicBezTo>
                      <a:pt x="116" y="27"/>
                      <a:pt x="89" y="1"/>
                      <a:pt x="6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3372;p48"/>
              <p:cNvSpPr/>
              <p:nvPr/>
            </p:nvSpPr>
            <p:spPr>
              <a:xfrm flipH="1">
                <a:off x="7214203" y="2511390"/>
                <a:ext cx="473600" cy="143574"/>
              </a:xfrm>
              <a:custGeom>
                <a:avLst/>
                <a:gdLst/>
                <a:ahLst/>
                <a:cxnLst/>
                <a:rect l="l" t="t" r="r" b="b"/>
                <a:pathLst>
                  <a:path w="4176" h="1266" extrusionOk="0">
                    <a:moveTo>
                      <a:pt x="2035" y="1"/>
                    </a:moveTo>
                    <a:cubicBezTo>
                      <a:pt x="688" y="1"/>
                      <a:pt x="1" y="1205"/>
                      <a:pt x="1" y="1205"/>
                    </a:cubicBezTo>
                    <a:cubicBezTo>
                      <a:pt x="1" y="1205"/>
                      <a:pt x="2334" y="1265"/>
                      <a:pt x="3509" y="1265"/>
                    </a:cubicBezTo>
                    <a:cubicBezTo>
                      <a:pt x="3900" y="1265"/>
                      <a:pt x="4163" y="1258"/>
                      <a:pt x="4167" y="1241"/>
                    </a:cubicBezTo>
                    <a:cubicBezTo>
                      <a:pt x="4176" y="1169"/>
                      <a:pt x="3373" y="1"/>
                      <a:pt x="203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3373;p48"/>
              <p:cNvSpPr/>
              <p:nvPr/>
            </p:nvSpPr>
            <p:spPr>
              <a:xfrm flipH="1">
                <a:off x="7680545" y="2465914"/>
                <a:ext cx="57839" cy="86076"/>
              </a:xfrm>
              <a:custGeom>
                <a:avLst/>
                <a:gdLst/>
                <a:ahLst/>
                <a:cxnLst/>
                <a:rect l="l" t="t" r="r" b="b"/>
                <a:pathLst>
                  <a:path w="510" h="759" extrusionOk="0">
                    <a:moveTo>
                      <a:pt x="260" y="0"/>
                    </a:moveTo>
                    <a:cubicBezTo>
                      <a:pt x="117" y="0"/>
                      <a:pt x="1" y="170"/>
                      <a:pt x="1" y="384"/>
                    </a:cubicBezTo>
                    <a:cubicBezTo>
                      <a:pt x="1" y="589"/>
                      <a:pt x="117" y="758"/>
                      <a:pt x="260" y="758"/>
                    </a:cubicBezTo>
                    <a:cubicBezTo>
                      <a:pt x="402" y="758"/>
                      <a:pt x="509" y="589"/>
                      <a:pt x="509" y="384"/>
                    </a:cubicBezTo>
                    <a:cubicBezTo>
                      <a:pt x="509" y="170"/>
                      <a:pt x="402" y="0"/>
                      <a:pt x="2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3374;p48"/>
              <p:cNvSpPr/>
              <p:nvPr/>
            </p:nvSpPr>
            <p:spPr>
              <a:xfrm flipH="1">
                <a:off x="7699825" y="2479069"/>
                <a:ext cx="21321" cy="35497"/>
              </a:xfrm>
              <a:custGeom>
                <a:avLst/>
                <a:gdLst/>
                <a:ahLst/>
                <a:cxnLst/>
                <a:rect l="l" t="t" r="r" b="b"/>
                <a:pathLst>
                  <a:path w="188" h="313" extrusionOk="0">
                    <a:moveTo>
                      <a:pt x="90" y="0"/>
                    </a:moveTo>
                    <a:cubicBezTo>
                      <a:pt x="36" y="0"/>
                      <a:pt x="1" y="72"/>
                      <a:pt x="1" y="161"/>
                    </a:cubicBezTo>
                    <a:cubicBezTo>
                      <a:pt x="1" y="250"/>
                      <a:pt x="36" y="312"/>
                      <a:pt x="90" y="312"/>
                    </a:cubicBezTo>
                    <a:cubicBezTo>
                      <a:pt x="143" y="312"/>
                      <a:pt x="188" y="250"/>
                      <a:pt x="188" y="161"/>
                    </a:cubicBezTo>
                    <a:cubicBezTo>
                      <a:pt x="188" y="72"/>
                      <a:pt x="143" y="0"/>
                      <a:pt x="90" y="0"/>
                    </a:cubicBezTo>
                    <a:close/>
                  </a:path>
                </a:pathLst>
              </a:custGeom>
              <a:solidFill>
                <a:srgbClr val="FCFCF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3375;p48"/>
              <p:cNvSpPr/>
              <p:nvPr/>
            </p:nvSpPr>
            <p:spPr>
              <a:xfrm flipH="1">
                <a:off x="7202975" y="2465914"/>
                <a:ext cx="57839" cy="86076"/>
              </a:xfrm>
              <a:custGeom>
                <a:avLst/>
                <a:gdLst/>
                <a:ahLst/>
                <a:cxnLst/>
                <a:rect l="l" t="t" r="r" b="b"/>
                <a:pathLst>
                  <a:path w="510" h="759" extrusionOk="0">
                    <a:moveTo>
                      <a:pt x="250" y="0"/>
                    </a:moveTo>
                    <a:cubicBezTo>
                      <a:pt x="117" y="0"/>
                      <a:pt x="1" y="170"/>
                      <a:pt x="1" y="384"/>
                    </a:cubicBezTo>
                    <a:cubicBezTo>
                      <a:pt x="1" y="589"/>
                      <a:pt x="117" y="758"/>
                      <a:pt x="250" y="758"/>
                    </a:cubicBezTo>
                    <a:cubicBezTo>
                      <a:pt x="393" y="758"/>
                      <a:pt x="509" y="589"/>
                      <a:pt x="509" y="384"/>
                    </a:cubicBezTo>
                    <a:cubicBezTo>
                      <a:pt x="509" y="170"/>
                      <a:pt x="393" y="0"/>
                      <a:pt x="2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3376;p48"/>
              <p:cNvSpPr/>
              <p:nvPr/>
            </p:nvSpPr>
            <p:spPr>
              <a:xfrm flipH="1">
                <a:off x="7223276" y="2479069"/>
                <a:ext cx="20300" cy="35497"/>
              </a:xfrm>
              <a:custGeom>
                <a:avLst/>
                <a:gdLst/>
                <a:ahLst/>
                <a:cxnLst/>
                <a:rect l="l" t="t" r="r" b="b"/>
                <a:pathLst>
                  <a:path w="179" h="313" extrusionOk="0">
                    <a:moveTo>
                      <a:pt x="90" y="0"/>
                    </a:moveTo>
                    <a:cubicBezTo>
                      <a:pt x="36" y="0"/>
                      <a:pt x="0" y="72"/>
                      <a:pt x="0" y="161"/>
                    </a:cubicBezTo>
                    <a:cubicBezTo>
                      <a:pt x="0" y="250"/>
                      <a:pt x="36" y="312"/>
                      <a:pt x="90" y="312"/>
                    </a:cubicBezTo>
                    <a:cubicBezTo>
                      <a:pt x="143" y="312"/>
                      <a:pt x="179" y="250"/>
                      <a:pt x="179" y="161"/>
                    </a:cubicBezTo>
                    <a:cubicBezTo>
                      <a:pt x="179" y="72"/>
                      <a:pt x="143" y="0"/>
                      <a:pt x="90" y="0"/>
                    </a:cubicBezTo>
                    <a:close/>
                  </a:path>
                </a:pathLst>
              </a:custGeom>
              <a:solidFill>
                <a:srgbClr val="FCFCF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3" name="Google Shape;3377;p48"/>
              <p:cNvGrpSpPr/>
              <p:nvPr/>
            </p:nvGrpSpPr>
            <p:grpSpPr>
              <a:xfrm flipH="1">
                <a:off x="6821580" y="2528968"/>
                <a:ext cx="1526839" cy="566697"/>
                <a:chOff x="4075500" y="1696600"/>
                <a:chExt cx="336575" cy="124925"/>
              </a:xfrm>
            </p:grpSpPr>
            <p:sp>
              <p:nvSpPr>
                <p:cNvPr id="220" name="Google Shape;3378;p48"/>
                <p:cNvSpPr/>
                <p:nvPr/>
              </p:nvSpPr>
              <p:spPr>
                <a:xfrm>
                  <a:off x="4080625" y="1699875"/>
                  <a:ext cx="331450" cy="121650"/>
                </a:xfrm>
                <a:custGeom>
                  <a:avLst/>
                  <a:gdLst/>
                  <a:ahLst/>
                  <a:cxnLst/>
                  <a:rect l="l" t="t" r="r" b="b"/>
                  <a:pathLst>
                    <a:path w="13258" h="4866" extrusionOk="0">
                      <a:moveTo>
                        <a:pt x="2186" y="0"/>
                      </a:moveTo>
                      <a:cubicBezTo>
                        <a:pt x="2115" y="98"/>
                        <a:pt x="2035" y="205"/>
                        <a:pt x="1963" y="312"/>
                      </a:cubicBezTo>
                      <a:cubicBezTo>
                        <a:pt x="2552" y="517"/>
                        <a:pt x="4613" y="1240"/>
                        <a:pt x="4613" y="1276"/>
                      </a:cubicBezTo>
                      <a:cubicBezTo>
                        <a:pt x="4613" y="1320"/>
                        <a:pt x="4390" y="1918"/>
                        <a:pt x="4488" y="4095"/>
                      </a:cubicBezTo>
                      <a:lnTo>
                        <a:pt x="4470" y="4229"/>
                      </a:lnTo>
                      <a:lnTo>
                        <a:pt x="126" y="4095"/>
                      </a:lnTo>
                      <a:cubicBezTo>
                        <a:pt x="90" y="4220"/>
                        <a:pt x="45" y="4345"/>
                        <a:pt x="1" y="4461"/>
                      </a:cubicBezTo>
                      <a:cubicBezTo>
                        <a:pt x="937" y="4469"/>
                        <a:pt x="4702" y="4505"/>
                        <a:pt x="4720" y="4559"/>
                      </a:cubicBezTo>
                      <a:cubicBezTo>
                        <a:pt x="4738" y="4630"/>
                        <a:pt x="4729" y="4826"/>
                        <a:pt x="5612" y="4862"/>
                      </a:cubicBezTo>
                      <a:cubicBezTo>
                        <a:pt x="5697" y="4865"/>
                        <a:pt x="5807" y="4866"/>
                        <a:pt x="5937" y="4866"/>
                      </a:cubicBezTo>
                      <a:cubicBezTo>
                        <a:pt x="7161" y="4866"/>
                        <a:pt x="10144" y="4762"/>
                        <a:pt x="10313" y="4746"/>
                      </a:cubicBezTo>
                      <a:cubicBezTo>
                        <a:pt x="10501" y="4737"/>
                        <a:pt x="10474" y="4514"/>
                        <a:pt x="10545" y="4514"/>
                      </a:cubicBezTo>
                      <a:cubicBezTo>
                        <a:pt x="10608" y="4514"/>
                        <a:pt x="12535" y="4461"/>
                        <a:pt x="13257" y="4434"/>
                      </a:cubicBezTo>
                      <a:lnTo>
                        <a:pt x="13195" y="4157"/>
                      </a:lnTo>
                      <a:lnTo>
                        <a:pt x="10081" y="4273"/>
                      </a:lnTo>
                      <a:lnTo>
                        <a:pt x="10099" y="1347"/>
                      </a:lnTo>
                      <a:lnTo>
                        <a:pt x="11937" y="705"/>
                      </a:lnTo>
                      <a:cubicBezTo>
                        <a:pt x="11884" y="607"/>
                        <a:pt x="11830" y="509"/>
                        <a:pt x="11785" y="419"/>
                      </a:cubicBezTo>
                      <a:cubicBezTo>
                        <a:pt x="11768" y="393"/>
                        <a:pt x="11750" y="366"/>
                        <a:pt x="11732" y="339"/>
                      </a:cubicBezTo>
                      <a:lnTo>
                        <a:pt x="9939" y="955"/>
                      </a:lnTo>
                      <a:lnTo>
                        <a:pt x="5014" y="981"/>
                      </a:lnTo>
                      <a:cubicBezTo>
                        <a:pt x="5014" y="981"/>
                        <a:pt x="3007" y="268"/>
                        <a:pt x="2186" y="0"/>
                      </a:cubicBezTo>
                      <a:close/>
                    </a:path>
                  </a:pathLst>
                </a:custGeom>
                <a:solidFill>
                  <a:srgbClr val="4D1311">
                    <a:alpha val="3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3379;p48"/>
                <p:cNvSpPr/>
                <p:nvPr/>
              </p:nvSpPr>
              <p:spPr>
                <a:xfrm>
                  <a:off x="4200175" y="1715725"/>
                  <a:ext cx="139200" cy="99300"/>
                </a:xfrm>
                <a:custGeom>
                  <a:avLst/>
                  <a:gdLst/>
                  <a:ahLst/>
                  <a:cxnLst/>
                  <a:rect l="l" t="t" r="r" b="b"/>
                  <a:pathLst>
                    <a:path w="5568" h="3972" extrusionOk="0">
                      <a:moveTo>
                        <a:pt x="5099" y="0"/>
                      </a:moveTo>
                      <a:cubicBezTo>
                        <a:pt x="5059" y="0"/>
                        <a:pt x="5016" y="3"/>
                        <a:pt x="4969" y="8"/>
                      </a:cubicBezTo>
                      <a:cubicBezTo>
                        <a:pt x="4648" y="35"/>
                        <a:pt x="2989" y="35"/>
                        <a:pt x="1776" y="53"/>
                      </a:cubicBezTo>
                      <a:cubicBezTo>
                        <a:pt x="1160" y="53"/>
                        <a:pt x="661" y="71"/>
                        <a:pt x="509" y="89"/>
                      </a:cubicBezTo>
                      <a:cubicBezTo>
                        <a:pt x="116" y="151"/>
                        <a:pt x="27" y="677"/>
                        <a:pt x="18" y="1043"/>
                      </a:cubicBezTo>
                      <a:cubicBezTo>
                        <a:pt x="18" y="1079"/>
                        <a:pt x="18" y="1124"/>
                        <a:pt x="18" y="1159"/>
                      </a:cubicBezTo>
                      <a:cubicBezTo>
                        <a:pt x="27" y="1195"/>
                        <a:pt x="27" y="1239"/>
                        <a:pt x="27" y="1293"/>
                      </a:cubicBezTo>
                      <a:cubicBezTo>
                        <a:pt x="27" y="1409"/>
                        <a:pt x="27" y="1552"/>
                        <a:pt x="27" y="1712"/>
                      </a:cubicBezTo>
                      <a:cubicBezTo>
                        <a:pt x="18" y="1775"/>
                        <a:pt x="18" y="1837"/>
                        <a:pt x="18" y="1909"/>
                      </a:cubicBezTo>
                      <a:cubicBezTo>
                        <a:pt x="18" y="2256"/>
                        <a:pt x="9" y="2649"/>
                        <a:pt x="0" y="2970"/>
                      </a:cubicBezTo>
                      <a:cubicBezTo>
                        <a:pt x="0" y="3059"/>
                        <a:pt x="0" y="3149"/>
                        <a:pt x="0" y="3220"/>
                      </a:cubicBezTo>
                      <a:cubicBezTo>
                        <a:pt x="0" y="3318"/>
                        <a:pt x="0" y="3398"/>
                        <a:pt x="0" y="3461"/>
                      </a:cubicBezTo>
                      <a:cubicBezTo>
                        <a:pt x="18" y="3951"/>
                        <a:pt x="214" y="3880"/>
                        <a:pt x="964" y="3951"/>
                      </a:cubicBezTo>
                      <a:cubicBezTo>
                        <a:pt x="1112" y="3966"/>
                        <a:pt x="1321" y="3971"/>
                        <a:pt x="1567" y="3971"/>
                      </a:cubicBezTo>
                      <a:cubicBezTo>
                        <a:pt x="2567" y="3971"/>
                        <a:pt x="4179" y="3877"/>
                        <a:pt x="4809" y="3862"/>
                      </a:cubicBezTo>
                      <a:cubicBezTo>
                        <a:pt x="5291" y="3853"/>
                        <a:pt x="5460" y="3818"/>
                        <a:pt x="5523" y="3684"/>
                      </a:cubicBezTo>
                      <a:cubicBezTo>
                        <a:pt x="5540" y="3630"/>
                        <a:pt x="5549" y="3568"/>
                        <a:pt x="5549" y="3479"/>
                      </a:cubicBezTo>
                      <a:cubicBezTo>
                        <a:pt x="5558" y="3425"/>
                        <a:pt x="5558" y="3363"/>
                        <a:pt x="5558" y="3291"/>
                      </a:cubicBezTo>
                      <a:cubicBezTo>
                        <a:pt x="5558" y="3247"/>
                        <a:pt x="5567" y="3193"/>
                        <a:pt x="5567" y="3131"/>
                      </a:cubicBezTo>
                      <a:cubicBezTo>
                        <a:pt x="5567" y="2872"/>
                        <a:pt x="5567" y="2480"/>
                        <a:pt x="5567" y="2078"/>
                      </a:cubicBezTo>
                      <a:cubicBezTo>
                        <a:pt x="5567" y="2007"/>
                        <a:pt x="5567" y="1944"/>
                        <a:pt x="5567" y="1882"/>
                      </a:cubicBezTo>
                      <a:cubicBezTo>
                        <a:pt x="5567" y="1828"/>
                        <a:pt x="5567" y="1784"/>
                        <a:pt x="5567" y="1739"/>
                      </a:cubicBezTo>
                      <a:cubicBezTo>
                        <a:pt x="5567" y="1668"/>
                        <a:pt x="5567" y="1605"/>
                        <a:pt x="5567" y="1534"/>
                      </a:cubicBezTo>
                      <a:cubicBezTo>
                        <a:pt x="5558" y="1239"/>
                        <a:pt x="5558" y="963"/>
                        <a:pt x="5558" y="776"/>
                      </a:cubicBezTo>
                      <a:cubicBezTo>
                        <a:pt x="5558" y="222"/>
                        <a:pt x="5457" y="0"/>
                        <a:pt x="509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3380;p48"/>
                <p:cNvSpPr/>
                <p:nvPr/>
              </p:nvSpPr>
              <p:spPr>
                <a:xfrm>
                  <a:off x="4129250" y="1696600"/>
                  <a:ext cx="76750" cy="30050"/>
                </a:xfrm>
                <a:custGeom>
                  <a:avLst/>
                  <a:gdLst/>
                  <a:ahLst/>
                  <a:cxnLst/>
                  <a:rect l="l" t="t" r="r" b="b"/>
                  <a:pathLst>
                    <a:path w="3070" h="1202" extrusionOk="0">
                      <a:moveTo>
                        <a:pt x="109" y="1"/>
                      </a:moveTo>
                      <a:cubicBezTo>
                        <a:pt x="68" y="1"/>
                        <a:pt x="32" y="25"/>
                        <a:pt x="18" y="60"/>
                      </a:cubicBezTo>
                      <a:cubicBezTo>
                        <a:pt x="0" y="113"/>
                        <a:pt x="18" y="167"/>
                        <a:pt x="72" y="185"/>
                      </a:cubicBezTo>
                      <a:cubicBezTo>
                        <a:pt x="2900" y="1202"/>
                        <a:pt x="2953" y="1202"/>
                        <a:pt x="2971" y="1202"/>
                      </a:cubicBezTo>
                      <a:cubicBezTo>
                        <a:pt x="3025" y="1202"/>
                        <a:pt x="3069" y="1166"/>
                        <a:pt x="3069" y="1112"/>
                      </a:cubicBezTo>
                      <a:cubicBezTo>
                        <a:pt x="3069" y="1068"/>
                        <a:pt x="3034" y="1023"/>
                        <a:pt x="2989" y="1014"/>
                      </a:cubicBezTo>
                      <a:cubicBezTo>
                        <a:pt x="2864" y="987"/>
                        <a:pt x="1223" y="399"/>
                        <a:pt x="143" y="6"/>
                      </a:cubicBezTo>
                      <a:cubicBezTo>
                        <a:pt x="132" y="2"/>
                        <a:pt x="120" y="1"/>
                        <a:pt x="10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3381;p48"/>
                <p:cNvSpPr/>
                <p:nvPr/>
              </p:nvSpPr>
              <p:spPr>
                <a:xfrm>
                  <a:off x="4075500" y="1799550"/>
                  <a:ext cx="128700" cy="8050"/>
                </a:xfrm>
                <a:custGeom>
                  <a:avLst/>
                  <a:gdLst/>
                  <a:ahLst/>
                  <a:cxnLst/>
                  <a:rect l="l" t="t" r="r" b="b"/>
                  <a:pathLst>
                    <a:path w="5148" h="322" extrusionOk="0">
                      <a:moveTo>
                        <a:pt x="99" y="1"/>
                      </a:moveTo>
                      <a:cubicBezTo>
                        <a:pt x="45" y="1"/>
                        <a:pt x="1" y="45"/>
                        <a:pt x="1" y="90"/>
                      </a:cubicBezTo>
                      <a:cubicBezTo>
                        <a:pt x="1" y="143"/>
                        <a:pt x="36" y="188"/>
                        <a:pt x="90" y="188"/>
                      </a:cubicBezTo>
                      <a:lnTo>
                        <a:pt x="5041" y="322"/>
                      </a:lnTo>
                      <a:lnTo>
                        <a:pt x="5050" y="322"/>
                      </a:lnTo>
                      <a:cubicBezTo>
                        <a:pt x="5103" y="322"/>
                        <a:pt x="5139" y="286"/>
                        <a:pt x="5148" y="233"/>
                      </a:cubicBezTo>
                      <a:cubicBezTo>
                        <a:pt x="5148" y="179"/>
                        <a:pt x="5103" y="135"/>
                        <a:pt x="5050" y="135"/>
                      </a:cubicBezTo>
                      <a:lnTo>
                        <a:pt x="9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3382;p48"/>
                <p:cNvSpPr/>
                <p:nvPr/>
              </p:nvSpPr>
              <p:spPr>
                <a:xfrm>
                  <a:off x="4325725" y="1706325"/>
                  <a:ext cx="49550" cy="20325"/>
                </a:xfrm>
                <a:custGeom>
                  <a:avLst/>
                  <a:gdLst/>
                  <a:ahLst/>
                  <a:cxnLst/>
                  <a:rect l="l" t="t" r="r" b="b"/>
                  <a:pathLst>
                    <a:path w="1982" h="813" extrusionOk="0">
                      <a:moveTo>
                        <a:pt x="1874" y="1"/>
                      </a:moveTo>
                      <a:cubicBezTo>
                        <a:pt x="1009" y="313"/>
                        <a:pt x="170" y="607"/>
                        <a:pt x="90" y="625"/>
                      </a:cubicBezTo>
                      <a:cubicBezTo>
                        <a:pt x="37" y="634"/>
                        <a:pt x="1" y="679"/>
                        <a:pt x="1" y="723"/>
                      </a:cubicBezTo>
                      <a:cubicBezTo>
                        <a:pt x="1" y="777"/>
                        <a:pt x="46" y="813"/>
                        <a:pt x="99" y="813"/>
                      </a:cubicBezTo>
                      <a:cubicBezTo>
                        <a:pt x="126" y="813"/>
                        <a:pt x="162" y="813"/>
                        <a:pt x="1981" y="161"/>
                      </a:cubicBezTo>
                      <a:cubicBezTo>
                        <a:pt x="1946" y="108"/>
                        <a:pt x="1910" y="54"/>
                        <a:pt x="187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3383;p48"/>
                <p:cNvSpPr/>
                <p:nvPr/>
              </p:nvSpPr>
              <p:spPr>
                <a:xfrm>
                  <a:off x="4327750" y="1800900"/>
                  <a:ext cx="83200" cy="6700"/>
                </a:xfrm>
                <a:custGeom>
                  <a:avLst/>
                  <a:gdLst/>
                  <a:ahLst/>
                  <a:cxnLst/>
                  <a:rect l="l" t="t" r="r" b="b"/>
                  <a:pathLst>
                    <a:path w="3328" h="268" extrusionOk="0">
                      <a:moveTo>
                        <a:pt x="3274" y="0"/>
                      </a:moveTo>
                      <a:lnTo>
                        <a:pt x="98" y="81"/>
                      </a:lnTo>
                      <a:cubicBezTo>
                        <a:pt x="45" y="81"/>
                        <a:pt x="0" y="125"/>
                        <a:pt x="0" y="179"/>
                      </a:cubicBezTo>
                      <a:cubicBezTo>
                        <a:pt x="0" y="232"/>
                        <a:pt x="45" y="268"/>
                        <a:pt x="98" y="268"/>
                      </a:cubicBezTo>
                      <a:lnTo>
                        <a:pt x="3328" y="179"/>
                      </a:lnTo>
                      <a:cubicBezTo>
                        <a:pt x="3310" y="116"/>
                        <a:pt x="3292" y="54"/>
                        <a:pt x="327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3384;p48"/>
                <p:cNvSpPr/>
                <p:nvPr/>
              </p:nvSpPr>
              <p:spPr>
                <a:xfrm>
                  <a:off x="4200625" y="1725200"/>
                  <a:ext cx="138750" cy="34025"/>
                </a:xfrm>
                <a:custGeom>
                  <a:avLst/>
                  <a:gdLst/>
                  <a:ahLst/>
                  <a:cxnLst/>
                  <a:rect l="l" t="t" r="r" b="b"/>
                  <a:pathLst>
                    <a:path w="5550" h="1361" extrusionOk="0">
                      <a:moveTo>
                        <a:pt x="1633" y="209"/>
                      </a:moveTo>
                      <a:cubicBezTo>
                        <a:pt x="1633" y="209"/>
                        <a:pt x="1651" y="218"/>
                        <a:pt x="1677" y="245"/>
                      </a:cubicBezTo>
                      <a:cubicBezTo>
                        <a:pt x="1731" y="316"/>
                        <a:pt x="1686" y="414"/>
                        <a:pt x="1660" y="477"/>
                      </a:cubicBezTo>
                      <a:cubicBezTo>
                        <a:pt x="1642" y="513"/>
                        <a:pt x="1615" y="548"/>
                        <a:pt x="1588" y="593"/>
                      </a:cubicBezTo>
                      <a:cubicBezTo>
                        <a:pt x="1552" y="495"/>
                        <a:pt x="1552" y="397"/>
                        <a:pt x="1570" y="316"/>
                      </a:cubicBezTo>
                      <a:cubicBezTo>
                        <a:pt x="1588" y="245"/>
                        <a:pt x="1624" y="218"/>
                        <a:pt x="1633" y="209"/>
                      </a:cubicBezTo>
                      <a:close/>
                      <a:moveTo>
                        <a:pt x="3087" y="200"/>
                      </a:moveTo>
                      <a:cubicBezTo>
                        <a:pt x="3096" y="200"/>
                        <a:pt x="3114" y="200"/>
                        <a:pt x="3123" y="209"/>
                      </a:cubicBezTo>
                      <a:cubicBezTo>
                        <a:pt x="3203" y="245"/>
                        <a:pt x="3292" y="397"/>
                        <a:pt x="3230" y="611"/>
                      </a:cubicBezTo>
                      <a:cubicBezTo>
                        <a:pt x="3221" y="646"/>
                        <a:pt x="3203" y="673"/>
                        <a:pt x="3176" y="709"/>
                      </a:cubicBezTo>
                      <a:cubicBezTo>
                        <a:pt x="3114" y="655"/>
                        <a:pt x="3069" y="593"/>
                        <a:pt x="3042" y="539"/>
                      </a:cubicBezTo>
                      <a:cubicBezTo>
                        <a:pt x="2980" y="423"/>
                        <a:pt x="2971" y="316"/>
                        <a:pt x="3016" y="245"/>
                      </a:cubicBezTo>
                      <a:cubicBezTo>
                        <a:pt x="3042" y="209"/>
                        <a:pt x="3060" y="200"/>
                        <a:pt x="3087" y="200"/>
                      </a:cubicBezTo>
                      <a:close/>
                      <a:moveTo>
                        <a:pt x="4523" y="281"/>
                      </a:moveTo>
                      <a:cubicBezTo>
                        <a:pt x="4541" y="281"/>
                        <a:pt x="4550" y="290"/>
                        <a:pt x="4559" y="290"/>
                      </a:cubicBezTo>
                      <a:cubicBezTo>
                        <a:pt x="4586" y="298"/>
                        <a:pt x="4621" y="370"/>
                        <a:pt x="4603" y="495"/>
                      </a:cubicBezTo>
                      <a:cubicBezTo>
                        <a:pt x="4595" y="575"/>
                        <a:pt x="4568" y="655"/>
                        <a:pt x="4514" y="727"/>
                      </a:cubicBezTo>
                      <a:cubicBezTo>
                        <a:pt x="4407" y="575"/>
                        <a:pt x="4407" y="432"/>
                        <a:pt x="4443" y="352"/>
                      </a:cubicBezTo>
                      <a:cubicBezTo>
                        <a:pt x="4470" y="307"/>
                        <a:pt x="4496" y="281"/>
                        <a:pt x="4523" y="281"/>
                      </a:cubicBezTo>
                      <a:close/>
                      <a:moveTo>
                        <a:pt x="3084" y="1"/>
                      </a:moveTo>
                      <a:cubicBezTo>
                        <a:pt x="2996" y="1"/>
                        <a:pt x="2915" y="44"/>
                        <a:pt x="2855" y="129"/>
                      </a:cubicBezTo>
                      <a:cubicBezTo>
                        <a:pt x="2766" y="263"/>
                        <a:pt x="2766" y="450"/>
                        <a:pt x="2873" y="629"/>
                      </a:cubicBezTo>
                      <a:cubicBezTo>
                        <a:pt x="2908" y="700"/>
                        <a:pt x="2953" y="762"/>
                        <a:pt x="3016" y="825"/>
                      </a:cubicBezTo>
                      <a:cubicBezTo>
                        <a:pt x="2944" y="869"/>
                        <a:pt x="2864" y="896"/>
                        <a:pt x="2775" y="932"/>
                      </a:cubicBezTo>
                      <a:cubicBezTo>
                        <a:pt x="2639" y="971"/>
                        <a:pt x="2484" y="993"/>
                        <a:pt x="2333" y="993"/>
                      </a:cubicBezTo>
                      <a:cubicBezTo>
                        <a:pt x="2104" y="993"/>
                        <a:pt x="1883" y="943"/>
                        <a:pt x="1749" y="825"/>
                      </a:cubicBezTo>
                      <a:cubicBezTo>
                        <a:pt x="1722" y="807"/>
                        <a:pt x="1704" y="789"/>
                        <a:pt x="1686" y="771"/>
                      </a:cubicBezTo>
                      <a:cubicBezTo>
                        <a:pt x="1749" y="700"/>
                        <a:pt x="1802" y="629"/>
                        <a:pt x="1838" y="566"/>
                      </a:cubicBezTo>
                      <a:cubicBezTo>
                        <a:pt x="1918" y="397"/>
                        <a:pt x="1918" y="236"/>
                        <a:pt x="1829" y="120"/>
                      </a:cubicBezTo>
                      <a:cubicBezTo>
                        <a:pt x="1753" y="37"/>
                        <a:pt x="1682" y="18"/>
                        <a:pt x="1629" y="18"/>
                      </a:cubicBezTo>
                      <a:cubicBezTo>
                        <a:pt x="1614" y="18"/>
                        <a:pt x="1600" y="20"/>
                        <a:pt x="1588" y="22"/>
                      </a:cubicBezTo>
                      <a:cubicBezTo>
                        <a:pt x="1490" y="40"/>
                        <a:pt x="1419" y="138"/>
                        <a:pt x="1383" y="272"/>
                      </a:cubicBezTo>
                      <a:cubicBezTo>
                        <a:pt x="1347" y="397"/>
                        <a:pt x="1356" y="575"/>
                        <a:pt x="1437" y="736"/>
                      </a:cubicBezTo>
                      <a:cubicBezTo>
                        <a:pt x="1263" y="876"/>
                        <a:pt x="1036" y="978"/>
                        <a:pt x="797" y="978"/>
                      </a:cubicBezTo>
                      <a:cubicBezTo>
                        <a:pt x="778" y="978"/>
                        <a:pt x="760" y="978"/>
                        <a:pt x="741" y="976"/>
                      </a:cubicBezTo>
                      <a:cubicBezTo>
                        <a:pt x="428" y="959"/>
                        <a:pt x="170" y="807"/>
                        <a:pt x="0" y="664"/>
                      </a:cubicBezTo>
                      <a:cubicBezTo>
                        <a:pt x="0" y="700"/>
                        <a:pt x="0" y="745"/>
                        <a:pt x="0" y="780"/>
                      </a:cubicBezTo>
                      <a:cubicBezTo>
                        <a:pt x="9" y="816"/>
                        <a:pt x="9" y="860"/>
                        <a:pt x="9" y="914"/>
                      </a:cubicBezTo>
                      <a:cubicBezTo>
                        <a:pt x="188" y="1039"/>
                        <a:pt x="437" y="1155"/>
                        <a:pt x="732" y="1173"/>
                      </a:cubicBezTo>
                      <a:cubicBezTo>
                        <a:pt x="752" y="1174"/>
                        <a:pt x="773" y="1175"/>
                        <a:pt x="794" y="1175"/>
                      </a:cubicBezTo>
                      <a:cubicBezTo>
                        <a:pt x="1075" y="1175"/>
                        <a:pt x="1344" y="1063"/>
                        <a:pt x="1544" y="905"/>
                      </a:cubicBezTo>
                      <a:cubicBezTo>
                        <a:pt x="1561" y="932"/>
                        <a:pt x="1588" y="950"/>
                        <a:pt x="1615" y="976"/>
                      </a:cubicBezTo>
                      <a:cubicBezTo>
                        <a:pt x="1793" y="1127"/>
                        <a:pt x="2059" y="1187"/>
                        <a:pt x="2326" y="1187"/>
                      </a:cubicBezTo>
                      <a:cubicBezTo>
                        <a:pt x="2501" y="1187"/>
                        <a:pt x="2676" y="1162"/>
                        <a:pt x="2828" y="1119"/>
                      </a:cubicBezTo>
                      <a:cubicBezTo>
                        <a:pt x="2962" y="1075"/>
                        <a:pt x="3078" y="1021"/>
                        <a:pt x="3176" y="959"/>
                      </a:cubicBezTo>
                      <a:cubicBezTo>
                        <a:pt x="3366" y="1091"/>
                        <a:pt x="3625" y="1193"/>
                        <a:pt x="3918" y="1193"/>
                      </a:cubicBezTo>
                      <a:cubicBezTo>
                        <a:pt x="3941" y="1193"/>
                        <a:pt x="3964" y="1192"/>
                        <a:pt x="3988" y="1191"/>
                      </a:cubicBezTo>
                      <a:cubicBezTo>
                        <a:pt x="4202" y="1182"/>
                        <a:pt x="4372" y="1110"/>
                        <a:pt x="4505" y="1012"/>
                      </a:cubicBezTo>
                      <a:cubicBezTo>
                        <a:pt x="4559" y="1066"/>
                        <a:pt x="4612" y="1110"/>
                        <a:pt x="4684" y="1146"/>
                      </a:cubicBezTo>
                      <a:cubicBezTo>
                        <a:pt x="4942" y="1315"/>
                        <a:pt x="5210" y="1360"/>
                        <a:pt x="5451" y="1360"/>
                      </a:cubicBezTo>
                      <a:lnTo>
                        <a:pt x="5549" y="1360"/>
                      </a:lnTo>
                      <a:cubicBezTo>
                        <a:pt x="5549" y="1289"/>
                        <a:pt x="5549" y="1226"/>
                        <a:pt x="5549" y="1155"/>
                      </a:cubicBezTo>
                      <a:cubicBezTo>
                        <a:pt x="5509" y="1158"/>
                        <a:pt x="5469" y="1160"/>
                        <a:pt x="5427" y="1160"/>
                      </a:cubicBezTo>
                      <a:cubicBezTo>
                        <a:pt x="5223" y="1160"/>
                        <a:pt x="4998" y="1119"/>
                        <a:pt x="4791" y="985"/>
                      </a:cubicBezTo>
                      <a:cubicBezTo>
                        <a:pt x="4728" y="950"/>
                        <a:pt x="4684" y="914"/>
                        <a:pt x="4648" y="878"/>
                      </a:cubicBezTo>
                      <a:cubicBezTo>
                        <a:pt x="4728" y="771"/>
                        <a:pt x="4782" y="646"/>
                        <a:pt x="4800" y="521"/>
                      </a:cubicBezTo>
                      <a:cubicBezTo>
                        <a:pt x="4827" y="316"/>
                        <a:pt x="4755" y="156"/>
                        <a:pt x="4630" y="102"/>
                      </a:cubicBezTo>
                      <a:cubicBezTo>
                        <a:pt x="4598" y="93"/>
                        <a:pt x="4566" y="88"/>
                        <a:pt x="4535" y="88"/>
                      </a:cubicBezTo>
                      <a:cubicBezTo>
                        <a:pt x="4421" y="88"/>
                        <a:pt x="4321" y="151"/>
                        <a:pt x="4264" y="263"/>
                      </a:cubicBezTo>
                      <a:cubicBezTo>
                        <a:pt x="4193" y="423"/>
                        <a:pt x="4211" y="655"/>
                        <a:pt x="4372" y="869"/>
                      </a:cubicBezTo>
                      <a:cubicBezTo>
                        <a:pt x="4273" y="941"/>
                        <a:pt x="4149" y="985"/>
                        <a:pt x="3979" y="994"/>
                      </a:cubicBezTo>
                      <a:cubicBezTo>
                        <a:pt x="3964" y="995"/>
                        <a:pt x="3950" y="995"/>
                        <a:pt x="3936" y="995"/>
                      </a:cubicBezTo>
                      <a:cubicBezTo>
                        <a:pt x="3695" y="995"/>
                        <a:pt x="3488" y="926"/>
                        <a:pt x="3328" y="825"/>
                      </a:cubicBezTo>
                      <a:cubicBezTo>
                        <a:pt x="3372" y="780"/>
                        <a:pt x="3399" y="727"/>
                        <a:pt x="3417" y="664"/>
                      </a:cubicBezTo>
                      <a:cubicBezTo>
                        <a:pt x="3506" y="352"/>
                        <a:pt x="3381" y="111"/>
                        <a:pt x="3212" y="31"/>
                      </a:cubicBezTo>
                      <a:cubicBezTo>
                        <a:pt x="3169" y="11"/>
                        <a:pt x="3125" y="1"/>
                        <a:pt x="308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3385;p48"/>
                <p:cNvSpPr/>
                <p:nvPr/>
              </p:nvSpPr>
              <p:spPr>
                <a:xfrm>
                  <a:off x="4200175" y="1773825"/>
                  <a:ext cx="138750" cy="34000"/>
                </a:xfrm>
                <a:custGeom>
                  <a:avLst/>
                  <a:gdLst/>
                  <a:ahLst/>
                  <a:cxnLst/>
                  <a:rect l="l" t="t" r="r" b="b"/>
                  <a:pathLst>
                    <a:path w="5550" h="1360" extrusionOk="0">
                      <a:moveTo>
                        <a:pt x="1651" y="209"/>
                      </a:moveTo>
                      <a:cubicBezTo>
                        <a:pt x="1651" y="209"/>
                        <a:pt x="1669" y="218"/>
                        <a:pt x="1695" y="245"/>
                      </a:cubicBezTo>
                      <a:cubicBezTo>
                        <a:pt x="1749" y="316"/>
                        <a:pt x="1704" y="414"/>
                        <a:pt x="1678" y="477"/>
                      </a:cubicBezTo>
                      <a:cubicBezTo>
                        <a:pt x="1660" y="512"/>
                        <a:pt x="1633" y="548"/>
                        <a:pt x="1606" y="593"/>
                      </a:cubicBezTo>
                      <a:cubicBezTo>
                        <a:pt x="1570" y="495"/>
                        <a:pt x="1570" y="396"/>
                        <a:pt x="1588" y="316"/>
                      </a:cubicBezTo>
                      <a:cubicBezTo>
                        <a:pt x="1606" y="245"/>
                        <a:pt x="1642" y="218"/>
                        <a:pt x="1651" y="209"/>
                      </a:cubicBezTo>
                      <a:close/>
                      <a:moveTo>
                        <a:pt x="3105" y="200"/>
                      </a:moveTo>
                      <a:cubicBezTo>
                        <a:pt x="3114" y="200"/>
                        <a:pt x="3132" y="200"/>
                        <a:pt x="3141" y="209"/>
                      </a:cubicBezTo>
                      <a:cubicBezTo>
                        <a:pt x="3221" y="245"/>
                        <a:pt x="3310" y="396"/>
                        <a:pt x="3248" y="610"/>
                      </a:cubicBezTo>
                      <a:cubicBezTo>
                        <a:pt x="3239" y="646"/>
                        <a:pt x="3221" y="673"/>
                        <a:pt x="3194" y="709"/>
                      </a:cubicBezTo>
                      <a:cubicBezTo>
                        <a:pt x="3132" y="655"/>
                        <a:pt x="3087" y="593"/>
                        <a:pt x="3060" y="539"/>
                      </a:cubicBezTo>
                      <a:cubicBezTo>
                        <a:pt x="2998" y="423"/>
                        <a:pt x="2989" y="316"/>
                        <a:pt x="3034" y="236"/>
                      </a:cubicBezTo>
                      <a:cubicBezTo>
                        <a:pt x="3060" y="209"/>
                        <a:pt x="3078" y="200"/>
                        <a:pt x="3105" y="200"/>
                      </a:cubicBezTo>
                      <a:close/>
                      <a:moveTo>
                        <a:pt x="4541" y="280"/>
                      </a:moveTo>
                      <a:cubicBezTo>
                        <a:pt x="4559" y="280"/>
                        <a:pt x="4568" y="289"/>
                        <a:pt x="4577" y="289"/>
                      </a:cubicBezTo>
                      <a:cubicBezTo>
                        <a:pt x="4604" y="298"/>
                        <a:pt x="4639" y="370"/>
                        <a:pt x="4621" y="495"/>
                      </a:cubicBezTo>
                      <a:cubicBezTo>
                        <a:pt x="4613" y="575"/>
                        <a:pt x="4586" y="655"/>
                        <a:pt x="4532" y="726"/>
                      </a:cubicBezTo>
                      <a:cubicBezTo>
                        <a:pt x="4425" y="575"/>
                        <a:pt x="4425" y="423"/>
                        <a:pt x="4461" y="343"/>
                      </a:cubicBezTo>
                      <a:cubicBezTo>
                        <a:pt x="4488" y="307"/>
                        <a:pt x="4514" y="280"/>
                        <a:pt x="4541" y="280"/>
                      </a:cubicBezTo>
                      <a:close/>
                      <a:moveTo>
                        <a:pt x="3102" y="1"/>
                      </a:moveTo>
                      <a:cubicBezTo>
                        <a:pt x="3014" y="1"/>
                        <a:pt x="2933" y="44"/>
                        <a:pt x="2873" y="129"/>
                      </a:cubicBezTo>
                      <a:cubicBezTo>
                        <a:pt x="2784" y="263"/>
                        <a:pt x="2784" y="450"/>
                        <a:pt x="2891" y="628"/>
                      </a:cubicBezTo>
                      <a:cubicBezTo>
                        <a:pt x="2926" y="700"/>
                        <a:pt x="2971" y="762"/>
                        <a:pt x="3034" y="825"/>
                      </a:cubicBezTo>
                      <a:cubicBezTo>
                        <a:pt x="2962" y="860"/>
                        <a:pt x="2882" y="896"/>
                        <a:pt x="2793" y="923"/>
                      </a:cubicBezTo>
                      <a:cubicBezTo>
                        <a:pt x="2654" y="967"/>
                        <a:pt x="2494" y="991"/>
                        <a:pt x="2338" y="991"/>
                      </a:cubicBezTo>
                      <a:cubicBezTo>
                        <a:pt x="2114" y="991"/>
                        <a:pt x="1898" y="940"/>
                        <a:pt x="1767" y="825"/>
                      </a:cubicBezTo>
                      <a:cubicBezTo>
                        <a:pt x="1740" y="807"/>
                        <a:pt x="1722" y="789"/>
                        <a:pt x="1704" y="771"/>
                      </a:cubicBezTo>
                      <a:cubicBezTo>
                        <a:pt x="1767" y="700"/>
                        <a:pt x="1820" y="628"/>
                        <a:pt x="1856" y="566"/>
                      </a:cubicBezTo>
                      <a:cubicBezTo>
                        <a:pt x="1936" y="396"/>
                        <a:pt x="1936" y="236"/>
                        <a:pt x="1847" y="120"/>
                      </a:cubicBezTo>
                      <a:cubicBezTo>
                        <a:pt x="1771" y="37"/>
                        <a:pt x="1700" y="18"/>
                        <a:pt x="1647" y="18"/>
                      </a:cubicBezTo>
                      <a:cubicBezTo>
                        <a:pt x="1632" y="18"/>
                        <a:pt x="1618" y="20"/>
                        <a:pt x="1606" y="22"/>
                      </a:cubicBezTo>
                      <a:cubicBezTo>
                        <a:pt x="1508" y="40"/>
                        <a:pt x="1428" y="138"/>
                        <a:pt x="1401" y="271"/>
                      </a:cubicBezTo>
                      <a:cubicBezTo>
                        <a:pt x="1365" y="396"/>
                        <a:pt x="1374" y="575"/>
                        <a:pt x="1455" y="735"/>
                      </a:cubicBezTo>
                      <a:cubicBezTo>
                        <a:pt x="1281" y="876"/>
                        <a:pt x="1054" y="978"/>
                        <a:pt x="815" y="978"/>
                      </a:cubicBezTo>
                      <a:cubicBezTo>
                        <a:pt x="796" y="978"/>
                        <a:pt x="778" y="978"/>
                        <a:pt x="759" y="976"/>
                      </a:cubicBezTo>
                      <a:cubicBezTo>
                        <a:pt x="438" y="958"/>
                        <a:pt x="170" y="789"/>
                        <a:pt x="0" y="646"/>
                      </a:cubicBezTo>
                      <a:cubicBezTo>
                        <a:pt x="0" y="735"/>
                        <a:pt x="0" y="825"/>
                        <a:pt x="0" y="896"/>
                      </a:cubicBezTo>
                      <a:cubicBezTo>
                        <a:pt x="188" y="1030"/>
                        <a:pt x="446" y="1155"/>
                        <a:pt x="750" y="1172"/>
                      </a:cubicBezTo>
                      <a:cubicBezTo>
                        <a:pt x="770" y="1174"/>
                        <a:pt x="791" y="1174"/>
                        <a:pt x="812" y="1174"/>
                      </a:cubicBezTo>
                      <a:cubicBezTo>
                        <a:pt x="1093" y="1174"/>
                        <a:pt x="1362" y="1063"/>
                        <a:pt x="1562" y="905"/>
                      </a:cubicBezTo>
                      <a:cubicBezTo>
                        <a:pt x="1579" y="923"/>
                        <a:pt x="1606" y="949"/>
                        <a:pt x="1633" y="976"/>
                      </a:cubicBezTo>
                      <a:cubicBezTo>
                        <a:pt x="1811" y="1127"/>
                        <a:pt x="2077" y="1187"/>
                        <a:pt x="2344" y="1187"/>
                      </a:cubicBezTo>
                      <a:cubicBezTo>
                        <a:pt x="2519" y="1187"/>
                        <a:pt x="2694" y="1161"/>
                        <a:pt x="2846" y="1119"/>
                      </a:cubicBezTo>
                      <a:cubicBezTo>
                        <a:pt x="2980" y="1074"/>
                        <a:pt x="3096" y="1021"/>
                        <a:pt x="3194" y="958"/>
                      </a:cubicBezTo>
                      <a:cubicBezTo>
                        <a:pt x="3384" y="1091"/>
                        <a:pt x="3643" y="1192"/>
                        <a:pt x="3936" y="1192"/>
                      </a:cubicBezTo>
                      <a:cubicBezTo>
                        <a:pt x="3959" y="1192"/>
                        <a:pt x="3982" y="1192"/>
                        <a:pt x="4006" y="1190"/>
                      </a:cubicBezTo>
                      <a:cubicBezTo>
                        <a:pt x="4220" y="1181"/>
                        <a:pt x="4390" y="1110"/>
                        <a:pt x="4523" y="1012"/>
                      </a:cubicBezTo>
                      <a:cubicBezTo>
                        <a:pt x="4577" y="1065"/>
                        <a:pt x="4630" y="1110"/>
                        <a:pt x="4702" y="1146"/>
                      </a:cubicBezTo>
                      <a:cubicBezTo>
                        <a:pt x="4960" y="1306"/>
                        <a:pt x="5228" y="1360"/>
                        <a:pt x="5469" y="1360"/>
                      </a:cubicBezTo>
                      <a:lnTo>
                        <a:pt x="5523" y="1360"/>
                      </a:lnTo>
                      <a:cubicBezTo>
                        <a:pt x="5540" y="1306"/>
                        <a:pt x="5549" y="1244"/>
                        <a:pt x="5549" y="1155"/>
                      </a:cubicBezTo>
                      <a:lnTo>
                        <a:pt x="5549" y="1155"/>
                      </a:lnTo>
                      <a:cubicBezTo>
                        <a:pt x="5515" y="1157"/>
                        <a:pt x="5480" y="1159"/>
                        <a:pt x="5443" y="1159"/>
                      </a:cubicBezTo>
                      <a:cubicBezTo>
                        <a:pt x="5242" y="1159"/>
                        <a:pt x="5013" y="1114"/>
                        <a:pt x="4809" y="985"/>
                      </a:cubicBezTo>
                      <a:cubicBezTo>
                        <a:pt x="4746" y="949"/>
                        <a:pt x="4702" y="914"/>
                        <a:pt x="4666" y="878"/>
                      </a:cubicBezTo>
                      <a:cubicBezTo>
                        <a:pt x="4746" y="771"/>
                        <a:pt x="4800" y="646"/>
                        <a:pt x="4818" y="521"/>
                      </a:cubicBezTo>
                      <a:cubicBezTo>
                        <a:pt x="4845" y="316"/>
                        <a:pt x="4773" y="147"/>
                        <a:pt x="4648" y="102"/>
                      </a:cubicBezTo>
                      <a:cubicBezTo>
                        <a:pt x="4616" y="92"/>
                        <a:pt x="4584" y="88"/>
                        <a:pt x="4553" y="88"/>
                      </a:cubicBezTo>
                      <a:cubicBezTo>
                        <a:pt x="4439" y="88"/>
                        <a:pt x="4339" y="150"/>
                        <a:pt x="4282" y="263"/>
                      </a:cubicBezTo>
                      <a:cubicBezTo>
                        <a:pt x="4211" y="423"/>
                        <a:pt x="4229" y="655"/>
                        <a:pt x="4390" y="869"/>
                      </a:cubicBezTo>
                      <a:cubicBezTo>
                        <a:pt x="4291" y="941"/>
                        <a:pt x="4167" y="985"/>
                        <a:pt x="3997" y="994"/>
                      </a:cubicBezTo>
                      <a:cubicBezTo>
                        <a:pt x="3982" y="995"/>
                        <a:pt x="3968" y="995"/>
                        <a:pt x="3954" y="995"/>
                      </a:cubicBezTo>
                      <a:cubicBezTo>
                        <a:pt x="3713" y="995"/>
                        <a:pt x="3506" y="926"/>
                        <a:pt x="3346" y="825"/>
                      </a:cubicBezTo>
                      <a:cubicBezTo>
                        <a:pt x="3390" y="771"/>
                        <a:pt x="3417" y="718"/>
                        <a:pt x="3435" y="664"/>
                      </a:cubicBezTo>
                      <a:cubicBezTo>
                        <a:pt x="3524" y="352"/>
                        <a:pt x="3399" y="111"/>
                        <a:pt x="3230" y="31"/>
                      </a:cubicBezTo>
                      <a:cubicBezTo>
                        <a:pt x="3187" y="10"/>
                        <a:pt x="3143" y="1"/>
                        <a:pt x="31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3386;p48"/>
                <p:cNvSpPr/>
                <p:nvPr/>
              </p:nvSpPr>
              <p:spPr>
                <a:xfrm>
                  <a:off x="4200625" y="1758525"/>
                  <a:ext cx="138750" cy="10950"/>
                </a:xfrm>
                <a:custGeom>
                  <a:avLst/>
                  <a:gdLst/>
                  <a:ahLst/>
                  <a:cxnLst/>
                  <a:rect l="l" t="t" r="r" b="b"/>
                  <a:pathLst>
                    <a:path w="5550" h="438" extrusionOk="0">
                      <a:moveTo>
                        <a:pt x="9" y="0"/>
                      </a:moveTo>
                      <a:cubicBezTo>
                        <a:pt x="0" y="63"/>
                        <a:pt x="0" y="125"/>
                        <a:pt x="0" y="197"/>
                      </a:cubicBezTo>
                      <a:cubicBezTo>
                        <a:pt x="1026" y="313"/>
                        <a:pt x="2454" y="437"/>
                        <a:pt x="3863" y="437"/>
                      </a:cubicBezTo>
                      <a:cubicBezTo>
                        <a:pt x="4434" y="437"/>
                        <a:pt x="5005" y="411"/>
                        <a:pt x="5549" y="366"/>
                      </a:cubicBezTo>
                      <a:cubicBezTo>
                        <a:pt x="5549" y="295"/>
                        <a:pt x="5549" y="232"/>
                        <a:pt x="5549" y="170"/>
                      </a:cubicBezTo>
                      <a:cubicBezTo>
                        <a:pt x="5014" y="218"/>
                        <a:pt x="4449" y="238"/>
                        <a:pt x="3880" y="238"/>
                      </a:cubicBezTo>
                      <a:cubicBezTo>
                        <a:pt x="2466" y="238"/>
                        <a:pt x="1033" y="115"/>
                        <a:pt x="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3387;p48"/>
                <p:cNvSpPr/>
                <p:nvPr/>
              </p:nvSpPr>
              <p:spPr>
                <a:xfrm>
                  <a:off x="4200175" y="1717025"/>
                  <a:ext cx="139200" cy="98000"/>
                </a:xfrm>
                <a:custGeom>
                  <a:avLst/>
                  <a:gdLst/>
                  <a:ahLst/>
                  <a:cxnLst/>
                  <a:rect l="l" t="t" r="r" b="b"/>
                  <a:pathLst>
                    <a:path w="5568" h="3920" extrusionOk="0">
                      <a:moveTo>
                        <a:pt x="1776" y="1"/>
                      </a:moveTo>
                      <a:cubicBezTo>
                        <a:pt x="1160" y="1"/>
                        <a:pt x="661" y="19"/>
                        <a:pt x="509" y="37"/>
                      </a:cubicBezTo>
                      <a:cubicBezTo>
                        <a:pt x="116" y="99"/>
                        <a:pt x="27" y="625"/>
                        <a:pt x="18" y="991"/>
                      </a:cubicBezTo>
                      <a:cubicBezTo>
                        <a:pt x="18" y="1027"/>
                        <a:pt x="18" y="1072"/>
                        <a:pt x="18" y="1107"/>
                      </a:cubicBezTo>
                      <a:cubicBezTo>
                        <a:pt x="27" y="1143"/>
                        <a:pt x="27" y="1187"/>
                        <a:pt x="27" y="1241"/>
                      </a:cubicBezTo>
                      <a:cubicBezTo>
                        <a:pt x="27" y="1357"/>
                        <a:pt x="27" y="1500"/>
                        <a:pt x="27" y="1660"/>
                      </a:cubicBezTo>
                      <a:cubicBezTo>
                        <a:pt x="18" y="1723"/>
                        <a:pt x="18" y="1785"/>
                        <a:pt x="18" y="1857"/>
                      </a:cubicBezTo>
                      <a:cubicBezTo>
                        <a:pt x="18" y="2204"/>
                        <a:pt x="9" y="2597"/>
                        <a:pt x="0" y="2918"/>
                      </a:cubicBezTo>
                      <a:cubicBezTo>
                        <a:pt x="0" y="3007"/>
                        <a:pt x="0" y="3097"/>
                        <a:pt x="0" y="3168"/>
                      </a:cubicBezTo>
                      <a:cubicBezTo>
                        <a:pt x="0" y="3266"/>
                        <a:pt x="0" y="3346"/>
                        <a:pt x="0" y="3409"/>
                      </a:cubicBezTo>
                      <a:cubicBezTo>
                        <a:pt x="18" y="3899"/>
                        <a:pt x="214" y="3828"/>
                        <a:pt x="964" y="3899"/>
                      </a:cubicBezTo>
                      <a:cubicBezTo>
                        <a:pt x="1112" y="3914"/>
                        <a:pt x="1321" y="3919"/>
                        <a:pt x="1567" y="3919"/>
                      </a:cubicBezTo>
                      <a:cubicBezTo>
                        <a:pt x="2567" y="3919"/>
                        <a:pt x="4179" y="3825"/>
                        <a:pt x="4809" y="3810"/>
                      </a:cubicBezTo>
                      <a:cubicBezTo>
                        <a:pt x="5291" y="3801"/>
                        <a:pt x="5460" y="3766"/>
                        <a:pt x="5523" y="3632"/>
                      </a:cubicBezTo>
                      <a:cubicBezTo>
                        <a:pt x="5540" y="3578"/>
                        <a:pt x="5549" y="3516"/>
                        <a:pt x="5549" y="3427"/>
                      </a:cubicBezTo>
                      <a:cubicBezTo>
                        <a:pt x="5558" y="3373"/>
                        <a:pt x="5558" y="3311"/>
                        <a:pt x="5558" y="3239"/>
                      </a:cubicBezTo>
                      <a:cubicBezTo>
                        <a:pt x="5558" y="3195"/>
                        <a:pt x="5567" y="3141"/>
                        <a:pt x="5567" y="3079"/>
                      </a:cubicBezTo>
                      <a:lnTo>
                        <a:pt x="5567" y="3079"/>
                      </a:lnTo>
                      <a:cubicBezTo>
                        <a:pt x="5520" y="3080"/>
                        <a:pt x="5471" y="3080"/>
                        <a:pt x="5421" y="3080"/>
                      </a:cubicBezTo>
                      <a:cubicBezTo>
                        <a:pt x="4953" y="3080"/>
                        <a:pt x="4367" y="3041"/>
                        <a:pt x="3658" y="2936"/>
                      </a:cubicBezTo>
                      <a:cubicBezTo>
                        <a:pt x="1981" y="2677"/>
                        <a:pt x="1776" y="840"/>
                        <a:pt x="1776"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4" name="Google Shape;3388;p48"/>
              <p:cNvSpPr/>
              <p:nvPr/>
            </p:nvSpPr>
            <p:spPr>
              <a:xfrm flipH="1">
                <a:off x="7473118" y="3673477"/>
                <a:ext cx="801582" cy="794987"/>
              </a:xfrm>
              <a:custGeom>
                <a:avLst/>
                <a:gdLst/>
                <a:ahLst/>
                <a:cxnLst/>
                <a:rect l="l" t="t" r="r" b="b"/>
                <a:pathLst>
                  <a:path w="7068" h="7010" extrusionOk="0">
                    <a:moveTo>
                      <a:pt x="3589" y="1"/>
                    </a:moveTo>
                    <a:cubicBezTo>
                      <a:pt x="0" y="1"/>
                      <a:pt x="57" y="3014"/>
                      <a:pt x="82" y="3626"/>
                    </a:cubicBezTo>
                    <a:cubicBezTo>
                      <a:pt x="118" y="4277"/>
                      <a:pt x="617" y="6498"/>
                      <a:pt x="867" y="6739"/>
                    </a:cubicBezTo>
                    <a:cubicBezTo>
                      <a:pt x="1028" y="6900"/>
                      <a:pt x="3425" y="7009"/>
                      <a:pt x="5154" y="7009"/>
                    </a:cubicBezTo>
                    <a:cubicBezTo>
                      <a:pt x="6108" y="7009"/>
                      <a:pt x="6858" y="6976"/>
                      <a:pt x="6916" y="6900"/>
                    </a:cubicBezTo>
                    <a:cubicBezTo>
                      <a:pt x="7067" y="6677"/>
                      <a:pt x="5631" y="6463"/>
                      <a:pt x="5631" y="6463"/>
                    </a:cubicBezTo>
                    <a:cubicBezTo>
                      <a:pt x="5631" y="6463"/>
                      <a:pt x="6006" y="5749"/>
                      <a:pt x="6505" y="3474"/>
                    </a:cubicBezTo>
                    <a:cubicBezTo>
                      <a:pt x="7005" y="1199"/>
                      <a:pt x="4328" y="40"/>
                      <a:pt x="4328" y="40"/>
                    </a:cubicBezTo>
                    <a:cubicBezTo>
                      <a:pt x="4066" y="13"/>
                      <a:pt x="3820" y="1"/>
                      <a:pt x="35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3389;p48"/>
              <p:cNvSpPr/>
              <p:nvPr/>
            </p:nvSpPr>
            <p:spPr>
              <a:xfrm flipH="1">
                <a:off x="7611705" y="3127419"/>
                <a:ext cx="519191" cy="860536"/>
              </a:xfrm>
              <a:custGeom>
                <a:avLst/>
                <a:gdLst/>
                <a:ahLst/>
                <a:cxnLst/>
                <a:rect l="l" t="t" r="r" b="b"/>
                <a:pathLst>
                  <a:path w="4578" h="7588" extrusionOk="0">
                    <a:moveTo>
                      <a:pt x="2550" y="505"/>
                    </a:moveTo>
                    <a:cubicBezTo>
                      <a:pt x="3299" y="505"/>
                      <a:pt x="3257" y="1701"/>
                      <a:pt x="3337" y="3204"/>
                    </a:cubicBezTo>
                    <a:cubicBezTo>
                      <a:pt x="3337" y="3204"/>
                      <a:pt x="3435" y="3588"/>
                      <a:pt x="3337" y="3632"/>
                    </a:cubicBezTo>
                    <a:cubicBezTo>
                      <a:pt x="3280" y="3663"/>
                      <a:pt x="2675" y="3715"/>
                      <a:pt x="2127" y="3715"/>
                    </a:cubicBezTo>
                    <a:cubicBezTo>
                      <a:pt x="1730" y="3715"/>
                      <a:pt x="1363" y="3688"/>
                      <a:pt x="1258" y="3606"/>
                    </a:cubicBezTo>
                    <a:cubicBezTo>
                      <a:pt x="1018" y="3400"/>
                      <a:pt x="1098" y="903"/>
                      <a:pt x="2258" y="555"/>
                    </a:cubicBezTo>
                    <a:cubicBezTo>
                      <a:pt x="2367" y="521"/>
                      <a:pt x="2464" y="505"/>
                      <a:pt x="2550" y="505"/>
                    </a:cubicBezTo>
                    <a:close/>
                    <a:moveTo>
                      <a:pt x="2551" y="1"/>
                    </a:moveTo>
                    <a:cubicBezTo>
                      <a:pt x="2537" y="1"/>
                      <a:pt x="2522" y="1"/>
                      <a:pt x="2507" y="1"/>
                    </a:cubicBezTo>
                    <a:cubicBezTo>
                      <a:pt x="1214" y="37"/>
                      <a:pt x="768" y="929"/>
                      <a:pt x="384" y="2838"/>
                    </a:cubicBezTo>
                    <a:cubicBezTo>
                      <a:pt x="1" y="4747"/>
                      <a:pt x="63" y="6906"/>
                      <a:pt x="81" y="7085"/>
                    </a:cubicBezTo>
                    <a:cubicBezTo>
                      <a:pt x="99" y="7272"/>
                      <a:pt x="18" y="7504"/>
                      <a:pt x="750" y="7566"/>
                    </a:cubicBezTo>
                    <a:cubicBezTo>
                      <a:pt x="923" y="7581"/>
                      <a:pt x="1149" y="7587"/>
                      <a:pt x="1402" y="7587"/>
                    </a:cubicBezTo>
                    <a:cubicBezTo>
                      <a:pt x="2220" y="7587"/>
                      <a:pt x="3317" y="7527"/>
                      <a:pt x="3801" y="7513"/>
                    </a:cubicBezTo>
                    <a:cubicBezTo>
                      <a:pt x="4434" y="7504"/>
                      <a:pt x="4479" y="7370"/>
                      <a:pt x="4532" y="6674"/>
                    </a:cubicBezTo>
                    <a:cubicBezTo>
                      <a:pt x="4577" y="5970"/>
                      <a:pt x="4309" y="2589"/>
                      <a:pt x="4113" y="1509"/>
                    </a:cubicBezTo>
                    <a:cubicBezTo>
                      <a:pt x="4113" y="1509"/>
                      <a:pt x="3808" y="1"/>
                      <a:pt x="25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3390;p48"/>
              <p:cNvSpPr/>
              <p:nvPr/>
            </p:nvSpPr>
            <p:spPr>
              <a:xfrm flipH="1">
                <a:off x="7368894" y="3179133"/>
                <a:ext cx="631467" cy="327861"/>
              </a:xfrm>
              <a:custGeom>
                <a:avLst/>
                <a:gdLst/>
                <a:ahLst/>
                <a:cxnLst/>
                <a:rect l="l" t="t" r="r" b="b"/>
                <a:pathLst>
                  <a:path w="5568" h="2891" extrusionOk="0">
                    <a:moveTo>
                      <a:pt x="1434" y="1"/>
                    </a:moveTo>
                    <a:cubicBezTo>
                      <a:pt x="1349" y="1"/>
                      <a:pt x="1252" y="15"/>
                      <a:pt x="1142" y="45"/>
                    </a:cubicBezTo>
                    <a:cubicBezTo>
                      <a:pt x="357" y="277"/>
                      <a:pt x="36" y="1535"/>
                      <a:pt x="0" y="2365"/>
                    </a:cubicBezTo>
                    <a:cubicBezTo>
                      <a:pt x="72" y="2418"/>
                      <a:pt x="161" y="2463"/>
                      <a:pt x="259" y="2507"/>
                    </a:cubicBezTo>
                    <a:cubicBezTo>
                      <a:pt x="295" y="2525"/>
                      <a:pt x="322" y="2534"/>
                      <a:pt x="357" y="2552"/>
                    </a:cubicBezTo>
                    <a:cubicBezTo>
                      <a:pt x="437" y="2579"/>
                      <a:pt x="518" y="2605"/>
                      <a:pt x="598" y="2632"/>
                    </a:cubicBezTo>
                    <a:cubicBezTo>
                      <a:pt x="625" y="2641"/>
                      <a:pt x="661" y="2650"/>
                      <a:pt x="696" y="2668"/>
                    </a:cubicBezTo>
                    <a:cubicBezTo>
                      <a:pt x="776" y="2686"/>
                      <a:pt x="866" y="2712"/>
                      <a:pt x="946" y="2739"/>
                    </a:cubicBezTo>
                    <a:cubicBezTo>
                      <a:pt x="991" y="2748"/>
                      <a:pt x="1026" y="2757"/>
                      <a:pt x="1071" y="2766"/>
                    </a:cubicBezTo>
                    <a:cubicBezTo>
                      <a:pt x="1240" y="2802"/>
                      <a:pt x="1419" y="2828"/>
                      <a:pt x="1597" y="2855"/>
                    </a:cubicBezTo>
                    <a:cubicBezTo>
                      <a:pt x="1624" y="2855"/>
                      <a:pt x="1651" y="2855"/>
                      <a:pt x="1669" y="2864"/>
                    </a:cubicBezTo>
                    <a:cubicBezTo>
                      <a:pt x="1740" y="2864"/>
                      <a:pt x="1811" y="2873"/>
                      <a:pt x="1874" y="2873"/>
                    </a:cubicBezTo>
                    <a:cubicBezTo>
                      <a:pt x="1892" y="2882"/>
                      <a:pt x="1909" y="2882"/>
                      <a:pt x="1918" y="2882"/>
                    </a:cubicBezTo>
                    <a:cubicBezTo>
                      <a:pt x="1981" y="2882"/>
                      <a:pt x="2043" y="2882"/>
                      <a:pt x="2106" y="2891"/>
                    </a:cubicBezTo>
                    <a:lnTo>
                      <a:pt x="2213" y="2891"/>
                    </a:lnTo>
                    <a:cubicBezTo>
                      <a:pt x="2989" y="2891"/>
                      <a:pt x="3685" y="2739"/>
                      <a:pt x="4211" y="2570"/>
                    </a:cubicBezTo>
                    <a:cubicBezTo>
                      <a:pt x="4693" y="2418"/>
                      <a:pt x="5023" y="2240"/>
                      <a:pt x="5121" y="2150"/>
                    </a:cubicBezTo>
                    <a:cubicBezTo>
                      <a:pt x="5415" y="1883"/>
                      <a:pt x="5567" y="1223"/>
                      <a:pt x="4220" y="1053"/>
                    </a:cubicBezTo>
                    <a:cubicBezTo>
                      <a:pt x="3381" y="955"/>
                      <a:pt x="2418" y="447"/>
                      <a:pt x="1758" y="116"/>
                    </a:cubicBezTo>
                    <a:cubicBezTo>
                      <a:pt x="1731" y="99"/>
                      <a:pt x="1713" y="81"/>
                      <a:pt x="1678" y="63"/>
                    </a:cubicBezTo>
                    <a:cubicBezTo>
                      <a:pt x="1642" y="36"/>
                      <a:pt x="1597" y="18"/>
                      <a:pt x="1544" y="9"/>
                    </a:cubicBezTo>
                    <a:cubicBezTo>
                      <a:pt x="1510" y="4"/>
                      <a:pt x="1473" y="1"/>
                      <a:pt x="143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3391;p48"/>
              <p:cNvSpPr/>
              <p:nvPr/>
            </p:nvSpPr>
            <p:spPr>
              <a:xfrm flipH="1">
                <a:off x="7519730" y="3179133"/>
                <a:ext cx="480632" cy="327861"/>
              </a:xfrm>
              <a:custGeom>
                <a:avLst/>
                <a:gdLst/>
                <a:ahLst/>
                <a:cxnLst/>
                <a:rect l="l" t="t" r="r" b="b"/>
                <a:pathLst>
                  <a:path w="4238" h="2891" extrusionOk="0">
                    <a:moveTo>
                      <a:pt x="1434" y="1"/>
                    </a:moveTo>
                    <a:cubicBezTo>
                      <a:pt x="1349" y="1"/>
                      <a:pt x="1252" y="15"/>
                      <a:pt x="1142" y="45"/>
                    </a:cubicBezTo>
                    <a:cubicBezTo>
                      <a:pt x="357" y="277"/>
                      <a:pt x="36" y="1535"/>
                      <a:pt x="0" y="2365"/>
                    </a:cubicBezTo>
                    <a:cubicBezTo>
                      <a:pt x="72" y="2418"/>
                      <a:pt x="161" y="2463"/>
                      <a:pt x="259" y="2507"/>
                    </a:cubicBezTo>
                    <a:cubicBezTo>
                      <a:pt x="295" y="2525"/>
                      <a:pt x="322" y="2534"/>
                      <a:pt x="357" y="2552"/>
                    </a:cubicBezTo>
                    <a:cubicBezTo>
                      <a:pt x="437" y="2579"/>
                      <a:pt x="518" y="2605"/>
                      <a:pt x="598" y="2632"/>
                    </a:cubicBezTo>
                    <a:cubicBezTo>
                      <a:pt x="625" y="2641"/>
                      <a:pt x="661" y="2650"/>
                      <a:pt x="696" y="2668"/>
                    </a:cubicBezTo>
                    <a:cubicBezTo>
                      <a:pt x="776" y="2686"/>
                      <a:pt x="866" y="2712"/>
                      <a:pt x="946" y="2739"/>
                    </a:cubicBezTo>
                    <a:cubicBezTo>
                      <a:pt x="991" y="2748"/>
                      <a:pt x="1026" y="2757"/>
                      <a:pt x="1071" y="2766"/>
                    </a:cubicBezTo>
                    <a:cubicBezTo>
                      <a:pt x="1240" y="2802"/>
                      <a:pt x="1419" y="2828"/>
                      <a:pt x="1597" y="2855"/>
                    </a:cubicBezTo>
                    <a:cubicBezTo>
                      <a:pt x="1624" y="2855"/>
                      <a:pt x="1651" y="2855"/>
                      <a:pt x="1669" y="2864"/>
                    </a:cubicBezTo>
                    <a:cubicBezTo>
                      <a:pt x="1740" y="2864"/>
                      <a:pt x="1811" y="2873"/>
                      <a:pt x="1874" y="2873"/>
                    </a:cubicBezTo>
                    <a:cubicBezTo>
                      <a:pt x="1892" y="2882"/>
                      <a:pt x="1909" y="2882"/>
                      <a:pt x="1918" y="2882"/>
                    </a:cubicBezTo>
                    <a:cubicBezTo>
                      <a:pt x="1981" y="2882"/>
                      <a:pt x="2043" y="2882"/>
                      <a:pt x="2106" y="2891"/>
                    </a:cubicBezTo>
                    <a:lnTo>
                      <a:pt x="2213" y="2891"/>
                    </a:lnTo>
                    <a:cubicBezTo>
                      <a:pt x="2989" y="2891"/>
                      <a:pt x="3685" y="2739"/>
                      <a:pt x="4211" y="2570"/>
                    </a:cubicBezTo>
                    <a:lnTo>
                      <a:pt x="4238" y="2195"/>
                    </a:lnTo>
                    <a:lnTo>
                      <a:pt x="4238" y="2195"/>
                    </a:lnTo>
                    <a:cubicBezTo>
                      <a:pt x="4238" y="2195"/>
                      <a:pt x="3181" y="2388"/>
                      <a:pt x="2230" y="2388"/>
                    </a:cubicBezTo>
                    <a:cubicBezTo>
                      <a:pt x="1495" y="2388"/>
                      <a:pt x="824" y="2273"/>
                      <a:pt x="750" y="1865"/>
                    </a:cubicBezTo>
                    <a:cubicBezTo>
                      <a:pt x="607" y="1053"/>
                      <a:pt x="1454" y="259"/>
                      <a:pt x="1678" y="63"/>
                    </a:cubicBezTo>
                    <a:cubicBezTo>
                      <a:pt x="1642" y="36"/>
                      <a:pt x="1597" y="18"/>
                      <a:pt x="1544" y="9"/>
                    </a:cubicBezTo>
                    <a:cubicBezTo>
                      <a:pt x="1510" y="4"/>
                      <a:pt x="1473" y="1"/>
                      <a:pt x="1434" y="1"/>
                    </a:cubicBezTo>
                    <a:close/>
                  </a:path>
                </a:pathLst>
              </a:custGeom>
              <a:solidFill>
                <a:srgbClr val="4D1311">
                  <a:alpha val="3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3392;p48"/>
              <p:cNvSpPr/>
              <p:nvPr/>
            </p:nvSpPr>
            <p:spPr>
              <a:xfrm flipH="1">
                <a:off x="7361863" y="3272241"/>
                <a:ext cx="300650" cy="259930"/>
              </a:xfrm>
              <a:custGeom>
                <a:avLst/>
                <a:gdLst/>
                <a:ahLst/>
                <a:cxnLst/>
                <a:rect l="l" t="t" r="r" b="b"/>
                <a:pathLst>
                  <a:path w="2651" h="2292" extrusionOk="0">
                    <a:moveTo>
                      <a:pt x="400" y="0"/>
                    </a:moveTo>
                    <a:cubicBezTo>
                      <a:pt x="258" y="0"/>
                      <a:pt x="152" y="664"/>
                      <a:pt x="90" y="1267"/>
                    </a:cubicBezTo>
                    <a:cubicBezTo>
                      <a:pt x="28" y="1775"/>
                      <a:pt x="1" y="2239"/>
                      <a:pt x="19" y="2257"/>
                    </a:cubicBezTo>
                    <a:cubicBezTo>
                      <a:pt x="35" y="2281"/>
                      <a:pt x="78" y="2291"/>
                      <a:pt x="142" y="2291"/>
                    </a:cubicBezTo>
                    <a:cubicBezTo>
                      <a:pt x="662" y="2291"/>
                      <a:pt x="2562" y="1559"/>
                      <a:pt x="2642" y="883"/>
                    </a:cubicBezTo>
                    <a:cubicBezTo>
                      <a:pt x="2651" y="803"/>
                      <a:pt x="2633" y="723"/>
                      <a:pt x="2597" y="660"/>
                    </a:cubicBezTo>
                    <a:cubicBezTo>
                      <a:pt x="2303" y="98"/>
                      <a:pt x="625" y="18"/>
                      <a:pt x="402" y="0"/>
                    </a:cubicBezTo>
                    <a:cubicBezTo>
                      <a:pt x="401" y="0"/>
                      <a:pt x="401"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3393;p48"/>
              <p:cNvSpPr/>
              <p:nvPr/>
            </p:nvSpPr>
            <p:spPr>
              <a:xfrm flipH="1">
                <a:off x="7361863" y="3347090"/>
                <a:ext cx="300650" cy="185081"/>
              </a:xfrm>
              <a:custGeom>
                <a:avLst/>
                <a:gdLst/>
                <a:ahLst/>
                <a:cxnLst/>
                <a:rect l="l" t="t" r="r" b="b"/>
                <a:pathLst>
                  <a:path w="2651" h="1632" extrusionOk="0">
                    <a:moveTo>
                      <a:pt x="2597" y="0"/>
                    </a:moveTo>
                    <a:cubicBezTo>
                      <a:pt x="1678" y="384"/>
                      <a:pt x="652" y="545"/>
                      <a:pt x="90" y="607"/>
                    </a:cubicBezTo>
                    <a:cubicBezTo>
                      <a:pt x="28" y="1115"/>
                      <a:pt x="1" y="1579"/>
                      <a:pt x="19" y="1597"/>
                    </a:cubicBezTo>
                    <a:cubicBezTo>
                      <a:pt x="35" y="1621"/>
                      <a:pt x="78" y="1631"/>
                      <a:pt x="142" y="1631"/>
                    </a:cubicBezTo>
                    <a:cubicBezTo>
                      <a:pt x="662" y="1631"/>
                      <a:pt x="2562" y="899"/>
                      <a:pt x="2642" y="223"/>
                    </a:cubicBezTo>
                    <a:cubicBezTo>
                      <a:pt x="2651" y="143"/>
                      <a:pt x="2633" y="63"/>
                      <a:pt x="2597" y="0"/>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 name="Google Shape;3394;p48"/>
            <p:cNvGrpSpPr/>
            <p:nvPr/>
          </p:nvGrpSpPr>
          <p:grpSpPr>
            <a:xfrm>
              <a:off x="6889331" y="652889"/>
              <a:ext cx="312534" cy="297768"/>
              <a:chOff x="6129210" y="2819761"/>
              <a:chExt cx="295066" cy="281125"/>
            </a:xfrm>
          </p:grpSpPr>
          <p:sp>
            <p:nvSpPr>
              <p:cNvPr id="41" name="Google Shape;3395;p48"/>
              <p:cNvSpPr/>
              <p:nvPr/>
            </p:nvSpPr>
            <p:spPr>
              <a:xfrm>
                <a:off x="6150243" y="2861587"/>
                <a:ext cx="75359" cy="57451"/>
              </a:xfrm>
              <a:custGeom>
                <a:avLst/>
                <a:gdLst/>
                <a:ahLst/>
                <a:cxnLst/>
                <a:rect l="l" t="t" r="r" b="b"/>
                <a:pathLst>
                  <a:path w="627" h="478" extrusionOk="0">
                    <a:moveTo>
                      <a:pt x="186" y="1"/>
                    </a:moveTo>
                    <a:cubicBezTo>
                      <a:pt x="76" y="1"/>
                      <a:pt x="1" y="172"/>
                      <a:pt x="91" y="237"/>
                    </a:cubicBezTo>
                    <a:cubicBezTo>
                      <a:pt x="121" y="256"/>
                      <a:pt x="147" y="263"/>
                      <a:pt x="167" y="263"/>
                    </a:cubicBezTo>
                    <a:cubicBezTo>
                      <a:pt x="209" y="263"/>
                      <a:pt x="230" y="236"/>
                      <a:pt x="233" y="236"/>
                    </a:cubicBezTo>
                    <a:cubicBezTo>
                      <a:pt x="234" y="236"/>
                      <a:pt x="234" y="236"/>
                      <a:pt x="234" y="237"/>
                    </a:cubicBezTo>
                    <a:cubicBezTo>
                      <a:pt x="305" y="282"/>
                      <a:pt x="564" y="478"/>
                      <a:pt x="564" y="478"/>
                    </a:cubicBezTo>
                    <a:lnTo>
                      <a:pt x="626" y="398"/>
                    </a:lnTo>
                    <a:cubicBezTo>
                      <a:pt x="626" y="398"/>
                      <a:pt x="341" y="192"/>
                      <a:pt x="305" y="166"/>
                    </a:cubicBezTo>
                    <a:cubicBezTo>
                      <a:pt x="287" y="157"/>
                      <a:pt x="359" y="41"/>
                      <a:pt x="216" y="5"/>
                    </a:cubicBezTo>
                    <a:cubicBezTo>
                      <a:pt x="206" y="2"/>
                      <a:pt x="196" y="1"/>
                      <a:pt x="18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3396;p48"/>
              <p:cNvSpPr/>
              <p:nvPr/>
            </p:nvSpPr>
            <p:spPr>
              <a:xfrm>
                <a:off x="6129210" y="2938870"/>
                <a:ext cx="81369" cy="32812"/>
              </a:xfrm>
              <a:custGeom>
                <a:avLst/>
                <a:gdLst/>
                <a:ahLst/>
                <a:cxnLst/>
                <a:rect l="l" t="t" r="r" b="b"/>
                <a:pathLst>
                  <a:path w="677" h="273" extrusionOk="0">
                    <a:moveTo>
                      <a:pt x="172" y="1"/>
                    </a:moveTo>
                    <a:cubicBezTo>
                      <a:pt x="156" y="1"/>
                      <a:pt x="137" y="4"/>
                      <a:pt x="114" y="13"/>
                    </a:cubicBezTo>
                    <a:cubicBezTo>
                      <a:pt x="1" y="66"/>
                      <a:pt x="41" y="272"/>
                      <a:pt x="152" y="272"/>
                    </a:cubicBezTo>
                    <a:cubicBezTo>
                      <a:pt x="154" y="272"/>
                      <a:pt x="157" y="272"/>
                      <a:pt x="159" y="272"/>
                    </a:cubicBezTo>
                    <a:cubicBezTo>
                      <a:pt x="275" y="272"/>
                      <a:pt x="266" y="192"/>
                      <a:pt x="275" y="192"/>
                    </a:cubicBezTo>
                    <a:cubicBezTo>
                      <a:pt x="355" y="183"/>
                      <a:pt x="676" y="183"/>
                      <a:pt x="676" y="183"/>
                    </a:cubicBezTo>
                    <a:lnTo>
                      <a:pt x="676" y="76"/>
                    </a:lnTo>
                    <a:cubicBezTo>
                      <a:pt x="676" y="76"/>
                      <a:pt x="328" y="94"/>
                      <a:pt x="284" y="94"/>
                    </a:cubicBezTo>
                    <a:cubicBezTo>
                      <a:pt x="269" y="94"/>
                      <a:pt x="254" y="1"/>
                      <a:pt x="17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3397;p48"/>
              <p:cNvSpPr/>
              <p:nvPr/>
            </p:nvSpPr>
            <p:spPr>
              <a:xfrm>
                <a:off x="6153008" y="2991873"/>
                <a:ext cx="75840" cy="55888"/>
              </a:xfrm>
              <a:custGeom>
                <a:avLst/>
                <a:gdLst/>
                <a:ahLst/>
                <a:cxnLst/>
                <a:rect l="l" t="t" r="r" b="b"/>
                <a:pathLst>
                  <a:path w="631" h="465" extrusionOk="0">
                    <a:moveTo>
                      <a:pt x="577" y="1"/>
                    </a:moveTo>
                    <a:cubicBezTo>
                      <a:pt x="577" y="1"/>
                      <a:pt x="282" y="197"/>
                      <a:pt x="246" y="224"/>
                    </a:cubicBezTo>
                    <a:cubicBezTo>
                      <a:pt x="246" y="224"/>
                      <a:pt x="245" y="224"/>
                      <a:pt x="244" y="224"/>
                    </a:cubicBezTo>
                    <a:cubicBezTo>
                      <a:pt x="230" y="224"/>
                      <a:pt x="197" y="193"/>
                      <a:pt x="154" y="193"/>
                    </a:cubicBezTo>
                    <a:cubicBezTo>
                      <a:pt x="125" y="193"/>
                      <a:pt x="93" y="206"/>
                      <a:pt x="59" y="250"/>
                    </a:cubicBezTo>
                    <a:cubicBezTo>
                      <a:pt x="0" y="339"/>
                      <a:pt x="94" y="464"/>
                      <a:pt x="184" y="464"/>
                    </a:cubicBezTo>
                    <a:cubicBezTo>
                      <a:pt x="202" y="464"/>
                      <a:pt x="221" y="459"/>
                      <a:pt x="238" y="447"/>
                    </a:cubicBezTo>
                    <a:cubicBezTo>
                      <a:pt x="336" y="375"/>
                      <a:pt x="282" y="313"/>
                      <a:pt x="291" y="313"/>
                    </a:cubicBezTo>
                    <a:cubicBezTo>
                      <a:pt x="353" y="268"/>
                      <a:pt x="630" y="90"/>
                      <a:pt x="630" y="90"/>
                    </a:cubicBezTo>
                    <a:lnTo>
                      <a:pt x="57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3398;p48"/>
              <p:cNvSpPr/>
              <p:nvPr/>
            </p:nvSpPr>
            <p:spPr>
              <a:xfrm>
                <a:off x="6222237" y="3017594"/>
                <a:ext cx="44110" cy="74999"/>
              </a:xfrm>
              <a:custGeom>
                <a:avLst/>
                <a:gdLst/>
                <a:ahLst/>
                <a:cxnLst/>
                <a:rect l="l" t="t" r="r" b="b"/>
                <a:pathLst>
                  <a:path w="367" h="624" extrusionOk="0">
                    <a:moveTo>
                      <a:pt x="268" y="1"/>
                    </a:moveTo>
                    <a:cubicBezTo>
                      <a:pt x="268" y="1"/>
                      <a:pt x="152" y="331"/>
                      <a:pt x="134" y="375"/>
                    </a:cubicBezTo>
                    <a:cubicBezTo>
                      <a:pt x="125" y="393"/>
                      <a:pt x="1" y="357"/>
                      <a:pt x="1" y="500"/>
                    </a:cubicBezTo>
                    <a:cubicBezTo>
                      <a:pt x="1" y="579"/>
                      <a:pt x="78" y="624"/>
                      <a:pt x="148" y="624"/>
                    </a:cubicBezTo>
                    <a:cubicBezTo>
                      <a:pt x="198" y="624"/>
                      <a:pt x="245" y="602"/>
                      <a:pt x="259" y="554"/>
                    </a:cubicBezTo>
                    <a:cubicBezTo>
                      <a:pt x="295" y="447"/>
                      <a:pt x="215" y="429"/>
                      <a:pt x="224" y="420"/>
                    </a:cubicBezTo>
                    <a:cubicBezTo>
                      <a:pt x="250" y="340"/>
                      <a:pt x="366" y="45"/>
                      <a:pt x="366" y="45"/>
                    </a:cubicBezTo>
                    <a:lnTo>
                      <a:pt x="26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3399;p48"/>
              <p:cNvSpPr/>
              <p:nvPr/>
            </p:nvSpPr>
            <p:spPr>
              <a:xfrm>
                <a:off x="6334855" y="2991873"/>
                <a:ext cx="78845" cy="51682"/>
              </a:xfrm>
              <a:custGeom>
                <a:avLst/>
                <a:gdLst/>
                <a:ahLst/>
                <a:cxnLst/>
                <a:rect l="l" t="t" r="r" b="b"/>
                <a:pathLst>
                  <a:path w="656" h="430" extrusionOk="0">
                    <a:moveTo>
                      <a:pt x="54" y="1"/>
                    </a:moveTo>
                    <a:lnTo>
                      <a:pt x="0" y="99"/>
                    </a:lnTo>
                    <a:cubicBezTo>
                      <a:pt x="0" y="99"/>
                      <a:pt x="312" y="259"/>
                      <a:pt x="348" y="286"/>
                    </a:cubicBezTo>
                    <a:cubicBezTo>
                      <a:pt x="366" y="286"/>
                      <a:pt x="312" y="411"/>
                      <a:pt x="464" y="429"/>
                    </a:cubicBezTo>
                    <a:cubicBezTo>
                      <a:pt x="469" y="429"/>
                      <a:pt x="474" y="430"/>
                      <a:pt x="479" y="430"/>
                    </a:cubicBezTo>
                    <a:cubicBezTo>
                      <a:pt x="594" y="430"/>
                      <a:pt x="656" y="230"/>
                      <a:pt x="544" y="179"/>
                    </a:cubicBezTo>
                    <a:cubicBezTo>
                      <a:pt x="521" y="168"/>
                      <a:pt x="501" y="164"/>
                      <a:pt x="484" y="164"/>
                    </a:cubicBezTo>
                    <a:cubicBezTo>
                      <a:pt x="435" y="164"/>
                      <a:pt x="414" y="198"/>
                      <a:pt x="411" y="198"/>
                    </a:cubicBezTo>
                    <a:cubicBezTo>
                      <a:pt x="411" y="198"/>
                      <a:pt x="411" y="197"/>
                      <a:pt x="411" y="197"/>
                    </a:cubicBezTo>
                    <a:cubicBezTo>
                      <a:pt x="330" y="161"/>
                      <a:pt x="54" y="1"/>
                      <a:pt x="5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3400;p48"/>
              <p:cNvSpPr/>
              <p:nvPr/>
            </p:nvSpPr>
            <p:spPr>
              <a:xfrm>
                <a:off x="6341225" y="2930456"/>
                <a:ext cx="83051" cy="33052"/>
              </a:xfrm>
              <a:custGeom>
                <a:avLst/>
                <a:gdLst/>
                <a:ahLst/>
                <a:cxnLst/>
                <a:rect l="l" t="t" r="r" b="b"/>
                <a:pathLst>
                  <a:path w="691" h="275" extrusionOk="0">
                    <a:moveTo>
                      <a:pt x="522" y="1"/>
                    </a:moveTo>
                    <a:cubicBezTo>
                      <a:pt x="515" y="1"/>
                      <a:pt x="508" y="1"/>
                      <a:pt x="500" y="3"/>
                    </a:cubicBezTo>
                    <a:cubicBezTo>
                      <a:pt x="393" y="21"/>
                      <a:pt x="411" y="101"/>
                      <a:pt x="402" y="101"/>
                    </a:cubicBezTo>
                    <a:cubicBezTo>
                      <a:pt x="322" y="119"/>
                      <a:pt x="1" y="164"/>
                      <a:pt x="1" y="164"/>
                    </a:cubicBezTo>
                    <a:lnTo>
                      <a:pt x="19" y="271"/>
                    </a:lnTo>
                    <a:cubicBezTo>
                      <a:pt x="19" y="271"/>
                      <a:pt x="367" y="208"/>
                      <a:pt x="411" y="199"/>
                    </a:cubicBezTo>
                    <a:cubicBezTo>
                      <a:pt x="425" y="199"/>
                      <a:pt x="444" y="275"/>
                      <a:pt x="515" y="275"/>
                    </a:cubicBezTo>
                    <a:cubicBezTo>
                      <a:pt x="535" y="275"/>
                      <a:pt x="560" y="269"/>
                      <a:pt x="590" y="253"/>
                    </a:cubicBezTo>
                    <a:cubicBezTo>
                      <a:pt x="690" y="194"/>
                      <a:pt x="633" y="1"/>
                      <a:pt x="52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3401;p48"/>
              <p:cNvSpPr/>
              <p:nvPr/>
            </p:nvSpPr>
            <p:spPr>
              <a:xfrm>
                <a:off x="6317668" y="2859184"/>
                <a:ext cx="70552" cy="62018"/>
              </a:xfrm>
              <a:custGeom>
                <a:avLst/>
                <a:gdLst/>
                <a:ahLst/>
                <a:cxnLst/>
                <a:rect l="l" t="t" r="r" b="b"/>
                <a:pathLst>
                  <a:path w="587" h="516" extrusionOk="0">
                    <a:moveTo>
                      <a:pt x="404" y="1"/>
                    </a:moveTo>
                    <a:cubicBezTo>
                      <a:pt x="381" y="1"/>
                      <a:pt x="358" y="8"/>
                      <a:pt x="339" y="25"/>
                    </a:cubicBezTo>
                    <a:cubicBezTo>
                      <a:pt x="259" y="105"/>
                      <a:pt x="313" y="159"/>
                      <a:pt x="313" y="168"/>
                    </a:cubicBezTo>
                    <a:cubicBezTo>
                      <a:pt x="250" y="221"/>
                      <a:pt x="0" y="435"/>
                      <a:pt x="0" y="435"/>
                    </a:cubicBezTo>
                    <a:lnTo>
                      <a:pt x="72" y="516"/>
                    </a:lnTo>
                    <a:cubicBezTo>
                      <a:pt x="72" y="516"/>
                      <a:pt x="331" y="275"/>
                      <a:pt x="366" y="248"/>
                    </a:cubicBezTo>
                    <a:cubicBezTo>
                      <a:pt x="367" y="248"/>
                      <a:pt x="367" y="247"/>
                      <a:pt x="368" y="247"/>
                    </a:cubicBezTo>
                    <a:cubicBezTo>
                      <a:pt x="377" y="247"/>
                      <a:pt x="408" y="269"/>
                      <a:pt x="445" y="269"/>
                    </a:cubicBezTo>
                    <a:cubicBezTo>
                      <a:pt x="477" y="269"/>
                      <a:pt x="513" y="253"/>
                      <a:pt x="545" y="195"/>
                    </a:cubicBezTo>
                    <a:cubicBezTo>
                      <a:pt x="587" y="103"/>
                      <a:pt x="490" y="1"/>
                      <a:pt x="4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3402;p48"/>
              <p:cNvSpPr/>
              <p:nvPr/>
            </p:nvSpPr>
            <p:spPr>
              <a:xfrm>
                <a:off x="6278005" y="2823487"/>
                <a:ext cx="38701" cy="76321"/>
              </a:xfrm>
              <a:custGeom>
                <a:avLst/>
                <a:gdLst/>
                <a:ahLst/>
                <a:cxnLst/>
                <a:rect l="l" t="t" r="r" b="b"/>
                <a:pathLst>
                  <a:path w="322" h="635" extrusionOk="0">
                    <a:moveTo>
                      <a:pt x="163" y="1"/>
                    </a:moveTo>
                    <a:cubicBezTo>
                      <a:pt x="105" y="1"/>
                      <a:pt x="49" y="30"/>
                      <a:pt x="36" y="90"/>
                    </a:cubicBezTo>
                    <a:cubicBezTo>
                      <a:pt x="18" y="197"/>
                      <a:pt x="99" y="206"/>
                      <a:pt x="90" y="215"/>
                    </a:cubicBezTo>
                    <a:cubicBezTo>
                      <a:pt x="81" y="295"/>
                      <a:pt x="0" y="608"/>
                      <a:pt x="0" y="608"/>
                    </a:cubicBezTo>
                    <a:lnTo>
                      <a:pt x="107" y="634"/>
                    </a:lnTo>
                    <a:cubicBezTo>
                      <a:pt x="107" y="634"/>
                      <a:pt x="179" y="295"/>
                      <a:pt x="188" y="251"/>
                    </a:cubicBezTo>
                    <a:cubicBezTo>
                      <a:pt x="188" y="233"/>
                      <a:pt x="322" y="251"/>
                      <a:pt x="304" y="99"/>
                    </a:cubicBezTo>
                    <a:cubicBezTo>
                      <a:pt x="290" y="34"/>
                      <a:pt x="226" y="1"/>
                      <a:pt x="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3403;p48"/>
              <p:cNvSpPr/>
              <p:nvPr/>
            </p:nvSpPr>
            <p:spPr>
              <a:xfrm>
                <a:off x="6303726" y="3025166"/>
                <a:ext cx="43629" cy="75720"/>
              </a:xfrm>
              <a:custGeom>
                <a:avLst/>
                <a:gdLst/>
                <a:ahLst/>
                <a:cxnLst/>
                <a:rect l="l" t="t" r="r" b="b"/>
                <a:pathLst>
                  <a:path w="363" h="630" extrusionOk="0">
                    <a:moveTo>
                      <a:pt x="108" y="0"/>
                    </a:moveTo>
                    <a:lnTo>
                      <a:pt x="9" y="27"/>
                    </a:lnTo>
                    <a:cubicBezTo>
                      <a:pt x="9" y="27"/>
                      <a:pt x="108" y="357"/>
                      <a:pt x="125" y="410"/>
                    </a:cubicBezTo>
                    <a:cubicBezTo>
                      <a:pt x="125" y="419"/>
                      <a:pt x="1" y="473"/>
                      <a:pt x="99" y="589"/>
                    </a:cubicBezTo>
                    <a:cubicBezTo>
                      <a:pt x="119" y="617"/>
                      <a:pt x="151" y="629"/>
                      <a:pt x="184" y="629"/>
                    </a:cubicBezTo>
                    <a:cubicBezTo>
                      <a:pt x="267" y="629"/>
                      <a:pt x="362" y="556"/>
                      <a:pt x="331" y="473"/>
                    </a:cubicBezTo>
                    <a:cubicBezTo>
                      <a:pt x="307" y="402"/>
                      <a:pt x="267" y="390"/>
                      <a:pt x="243" y="390"/>
                    </a:cubicBezTo>
                    <a:cubicBezTo>
                      <a:pt x="231" y="390"/>
                      <a:pt x="224" y="393"/>
                      <a:pt x="224" y="393"/>
                    </a:cubicBezTo>
                    <a:cubicBezTo>
                      <a:pt x="197" y="312"/>
                      <a:pt x="108" y="0"/>
                      <a:pt x="10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3404;p48"/>
              <p:cNvSpPr/>
              <p:nvPr/>
            </p:nvSpPr>
            <p:spPr>
              <a:xfrm>
                <a:off x="6214906" y="2819761"/>
                <a:ext cx="42788" cy="75720"/>
              </a:xfrm>
              <a:custGeom>
                <a:avLst/>
                <a:gdLst/>
                <a:ahLst/>
                <a:cxnLst/>
                <a:rect l="l" t="t" r="r" b="b"/>
                <a:pathLst>
                  <a:path w="356" h="630" extrusionOk="0">
                    <a:moveTo>
                      <a:pt x="177" y="1"/>
                    </a:moveTo>
                    <a:cubicBezTo>
                      <a:pt x="93" y="1"/>
                      <a:pt x="0" y="74"/>
                      <a:pt x="26" y="157"/>
                    </a:cubicBezTo>
                    <a:cubicBezTo>
                      <a:pt x="50" y="228"/>
                      <a:pt x="89" y="240"/>
                      <a:pt x="116" y="240"/>
                    </a:cubicBezTo>
                    <a:cubicBezTo>
                      <a:pt x="129" y="240"/>
                      <a:pt x="139" y="237"/>
                      <a:pt x="142" y="237"/>
                    </a:cubicBezTo>
                    <a:cubicBezTo>
                      <a:pt x="160" y="317"/>
                      <a:pt x="249" y="630"/>
                      <a:pt x="249" y="630"/>
                    </a:cubicBezTo>
                    <a:lnTo>
                      <a:pt x="356" y="603"/>
                    </a:lnTo>
                    <a:cubicBezTo>
                      <a:pt x="356" y="603"/>
                      <a:pt x="249" y="273"/>
                      <a:pt x="231" y="219"/>
                    </a:cubicBezTo>
                    <a:cubicBezTo>
                      <a:pt x="231" y="210"/>
                      <a:pt x="356" y="157"/>
                      <a:pt x="267" y="41"/>
                    </a:cubicBezTo>
                    <a:cubicBezTo>
                      <a:pt x="244" y="13"/>
                      <a:pt x="211" y="1"/>
                      <a:pt x="17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3405;p48"/>
              <p:cNvSpPr/>
              <p:nvPr/>
            </p:nvSpPr>
            <p:spPr>
              <a:xfrm>
                <a:off x="6195435" y="2874688"/>
                <a:ext cx="170550" cy="160454"/>
              </a:xfrm>
              <a:custGeom>
                <a:avLst/>
                <a:gdLst/>
                <a:ahLst/>
                <a:cxnLst/>
                <a:rect l="l" t="t" r="r" b="b"/>
                <a:pathLst>
                  <a:path w="1419" h="1335" extrusionOk="0">
                    <a:moveTo>
                      <a:pt x="711" y="1"/>
                    </a:moveTo>
                    <a:cubicBezTo>
                      <a:pt x="656" y="1"/>
                      <a:pt x="601" y="7"/>
                      <a:pt x="545" y="21"/>
                    </a:cubicBezTo>
                    <a:cubicBezTo>
                      <a:pt x="411" y="48"/>
                      <a:pt x="304" y="119"/>
                      <a:pt x="215" y="217"/>
                    </a:cubicBezTo>
                    <a:cubicBezTo>
                      <a:pt x="72" y="378"/>
                      <a:pt x="0" y="601"/>
                      <a:pt x="54" y="824"/>
                    </a:cubicBezTo>
                    <a:cubicBezTo>
                      <a:pt x="130" y="1134"/>
                      <a:pt x="404" y="1335"/>
                      <a:pt x="703" y="1335"/>
                    </a:cubicBezTo>
                    <a:cubicBezTo>
                      <a:pt x="756" y="1335"/>
                      <a:pt x="811" y="1328"/>
                      <a:pt x="866" y="1315"/>
                    </a:cubicBezTo>
                    <a:cubicBezTo>
                      <a:pt x="1000" y="1288"/>
                      <a:pt x="1107" y="1216"/>
                      <a:pt x="1196" y="1127"/>
                    </a:cubicBezTo>
                    <a:cubicBezTo>
                      <a:pt x="1348" y="967"/>
                      <a:pt x="1419" y="735"/>
                      <a:pt x="1356" y="512"/>
                    </a:cubicBezTo>
                    <a:cubicBezTo>
                      <a:pt x="1281" y="202"/>
                      <a:pt x="1013" y="1"/>
                      <a:pt x="71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3406;p48"/>
              <p:cNvSpPr/>
              <p:nvPr/>
            </p:nvSpPr>
            <p:spPr>
              <a:xfrm>
                <a:off x="6195435" y="2900769"/>
                <a:ext cx="143747" cy="134372"/>
              </a:xfrm>
              <a:custGeom>
                <a:avLst/>
                <a:gdLst/>
                <a:ahLst/>
                <a:cxnLst/>
                <a:rect l="l" t="t" r="r" b="b"/>
                <a:pathLst>
                  <a:path w="1196" h="1118" extrusionOk="0">
                    <a:moveTo>
                      <a:pt x="215" y="0"/>
                    </a:moveTo>
                    <a:lnTo>
                      <a:pt x="215" y="0"/>
                    </a:lnTo>
                    <a:cubicBezTo>
                      <a:pt x="72" y="161"/>
                      <a:pt x="0" y="384"/>
                      <a:pt x="54" y="607"/>
                    </a:cubicBezTo>
                    <a:cubicBezTo>
                      <a:pt x="130" y="917"/>
                      <a:pt x="404" y="1118"/>
                      <a:pt x="703" y="1118"/>
                    </a:cubicBezTo>
                    <a:cubicBezTo>
                      <a:pt x="756" y="1118"/>
                      <a:pt x="811" y="1111"/>
                      <a:pt x="866" y="1098"/>
                    </a:cubicBezTo>
                    <a:cubicBezTo>
                      <a:pt x="1000" y="1071"/>
                      <a:pt x="1107" y="999"/>
                      <a:pt x="1196" y="910"/>
                    </a:cubicBezTo>
                    <a:lnTo>
                      <a:pt x="1196" y="910"/>
                    </a:lnTo>
                    <a:cubicBezTo>
                      <a:pt x="1110" y="937"/>
                      <a:pt x="1019" y="953"/>
                      <a:pt x="928" y="953"/>
                    </a:cubicBezTo>
                    <a:cubicBezTo>
                      <a:pt x="774" y="953"/>
                      <a:pt x="620" y="905"/>
                      <a:pt x="491" y="776"/>
                    </a:cubicBezTo>
                    <a:cubicBezTo>
                      <a:pt x="224" y="518"/>
                      <a:pt x="197" y="214"/>
                      <a:pt x="215" y="0"/>
                    </a:cubicBezTo>
                    <a:close/>
                  </a:path>
                </a:pathLst>
              </a:custGeom>
              <a:solidFill>
                <a:srgbClr val="4D2392">
                  <a:alpha val="5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 name="Google Shape;3407;p48"/>
            <p:cNvGrpSpPr/>
            <p:nvPr/>
          </p:nvGrpSpPr>
          <p:grpSpPr>
            <a:xfrm>
              <a:off x="7908881" y="1384789"/>
              <a:ext cx="312534" cy="297768"/>
              <a:chOff x="6129210" y="2819761"/>
              <a:chExt cx="295066" cy="281125"/>
            </a:xfrm>
          </p:grpSpPr>
          <p:sp>
            <p:nvSpPr>
              <p:cNvPr id="29" name="Google Shape;3408;p48"/>
              <p:cNvSpPr/>
              <p:nvPr/>
            </p:nvSpPr>
            <p:spPr>
              <a:xfrm>
                <a:off x="6150243" y="2861587"/>
                <a:ext cx="75359" cy="57451"/>
              </a:xfrm>
              <a:custGeom>
                <a:avLst/>
                <a:gdLst/>
                <a:ahLst/>
                <a:cxnLst/>
                <a:rect l="l" t="t" r="r" b="b"/>
                <a:pathLst>
                  <a:path w="627" h="478" extrusionOk="0">
                    <a:moveTo>
                      <a:pt x="186" y="1"/>
                    </a:moveTo>
                    <a:cubicBezTo>
                      <a:pt x="76" y="1"/>
                      <a:pt x="1" y="172"/>
                      <a:pt x="91" y="237"/>
                    </a:cubicBezTo>
                    <a:cubicBezTo>
                      <a:pt x="121" y="256"/>
                      <a:pt x="147" y="263"/>
                      <a:pt x="167" y="263"/>
                    </a:cubicBezTo>
                    <a:cubicBezTo>
                      <a:pt x="209" y="263"/>
                      <a:pt x="230" y="236"/>
                      <a:pt x="233" y="236"/>
                    </a:cubicBezTo>
                    <a:cubicBezTo>
                      <a:pt x="234" y="236"/>
                      <a:pt x="234" y="236"/>
                      <a:pt x="234" y="237"/>
                    </a:cubicBezTo>
                    <a:cubicBezTo>
                      <a:pt x="305" y="282"/>
                      <a:pt x="564" y="478"/>
                      <a:pt x="564" y="478"/>
                    </a:cubicBezTo>
                    <a:lnTo>
                      <a:pt x="626" y="398"/>
                    </a:lnTo>
                    <a:cubicBezTo>
                      <a:pt x="626" y="398"/>
                      <a:pt x="341" y="192"/>
                      <a:pt x="305" y="166"/>
                    </a:cubicBezTo>
                    <a:cubicBezTo>
                      <a:pt x="287" y="157"/>
                      <a:pt x="359" y="41"/>
                      <a:pt x="216" y="5"/>
                    </a:cubicBezTo>
                    <a:cubicBezTo>
                      <a:pt x="206" y="2"/>
                      <a:pt x="196" y="1"/>
                      <a:pt x="18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409;p48"/>
              <p:cNvSpPr/>
              <p:nvPr/>
            </p:nvSpPr>
            <p:spPr>
              <a:xfrm>
                <a:off x="6129210" y="2938870"/>
                <a:ext cx="81369" cy="32812"/>
              </a:xfrm>
              <a:custGeom>
                <a:avLst/>
                <a:gdLst/>
                <a:ahLst/>
                <a:cxnLst/>
                <a:rect l="l" t="t" r="r" b="b"/>
                <a:pathLst>
                  <a:path w="677" h="273" extrusionOk="0">
                    <a:moveTo>
                      <a:pt x="172" y="1"/>
                    </a:moveTo>
                    <a:cubicBezTo>
                      <a:pt x="156" y="1"/>
                      <a:pt x="137" y="4"/>
                      <a:pt x="114" y="13"/>
                    </a:cubicBezTo>
                    <a:cubicBezTo>
                      <a:pt x="1" y="66"/>
                      <a:pt x="41" y="272"/>
                      <a:pt x="152" y="272"/>
                    </a:cubicBezTo>
                    <a:cubicBezTo>
                      <a:pt x="154" y="272"/>
                      <a:pt x="157" y="272"/>
                      <a:pt x="159" y="272"/>
                    </a:cubicBezTo>
                    <a:cubicBezTo>
                      <a:pt x="275" y="272"/>
                      <a:pt x="266" y="192"/>
                      <a:pt x="275" y="192"/>
                    </a:cubicBezTo>
                    <a:cubicBezTo>
                      <a:pt x="355" y="183"/>
                      <a:pt x="676" y="183"/>
                      <a:pt x="676" y="183"/>
                    </a:cubicBezTo>
                    <a:lnTo>
                      <a:pt x="676" y="76"/>
                    </a:lnTo>
                    <a:cubicBezTo>
                      <a:pt x="676" y="76"/>
                      <a:pt x="328" y="94"/>
                      <a:pt x="284" y="94"/>
                    </a:cubicBezTo>
                    <a:cubicBezTo>
                      <a:pt x="269" y="94"/>
                      <a:pt x="254" y="1"/>
                      <a:pt x="17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410;p48"/>
              <p:cNvSpPr/>
              <p:nvPr/>
            </p:nvSpPr>
            <p:spPr>
              <a:xfrm>
                <a:off x="6153008" y="2991873"/>
                <a:ext cx="75840" cy="55888"/>
              </a:xfrm>
              <a:custGeom>
                <a:avLst/>
                <a:gdLst/>
                <a:ahLst/>
                <a:cxnLst/>
                <a:rect l="l" t="t" r="r" b="b"/>
                <a:pathLst>
                  <a:path w="631" h="465" extrusionOk="0">
                    <a:moveTo>
                      <a:pt x="577" y="1"/>
                    </a:moveTo>
                    <a:cubicBezTo>
                      <a:pt x="577" y="1"/>
                      <a:pt x="282" y="197"/>
                      <a:pt x="246" y="224"/>
                    </a:cubicBezTo>
                    <a:cubicBezTo>
                      <a:pt x="246" y="224"/>
                      <a:pt x="245" y="224"/>
                      <a:pt x="244" y="224"/>
                    </a:cubicBezTo>
                    <a:cubicBezTo>
                      <a:pt x="230" y="224"/>
                      <a:pt x="197" y="193"/>
                      <a:pt x="154" y="193"/>
                    </a:cubicBezTo>
                    <a:cubicBezTo>
                      <a:pt x="125" y="193"/>
                      <a:pt x="93" y="206"/>
                      <a:pt x="59" y="250"/>
                    </a:cubicBezTo>
                    <a:cubicBezTo>
                      <a:pt x="0" y="339"/>
                      <a:pt x="94" y="464"/>
                      <a:pt x="184" y="464"/>
                    </a:cubicBezTo>
                    <a:cubicBezTo>
                      <a:pt x="202" y="464"/>
                      <a:pt x="221" y="459"/>
                      <a:pt x="238" y="447"/>
                    </a:cubicBezTo>
                    <a:cubicBezTo>
                      <a:pt x="336" y="375"/>
                      <a:pt x="282" y="313"/>
                      <a:pt x="291" y="313"/>
                    </a:cubicBezTo>
                    <a:cubicBezTo>
                      <a:pt x="353" y="268"/>
                      <a:pt x="630" y="90"/>
                      <a:pt x="630" y="90"/>
                    </a:cubicBezTo>
                    <a:lnTo>
                      <a:pt x="57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411;p48"/>
              <p:cNvSpPr/>
              <p:nvPr/>
            </p:nvSpPr>
            <p:spPr>
              <a:xfrm>
                <a:off x="6222237" y="3017594"/>
                <a:ext cx="44110" cy="74999"/>
              </a:xfrm>
              <a:custGeom>
                <a:avLst/>
                <a:gdLst/>
                <a:ahLst/>
                <a:cxnLst/>
                <a:rect l="l" t="t" r="r" b="b"/>
                <a:pathLst>
                  <a:path w="367" h="624" extrusionOk="0">
                    <a:moveTo>
                      <a:pt x="268" y="1"/>
                    </a:moveTo>
                    <a:cubicBezTo>
                      <a:pt x="268" y="1"/>
                      <a:pt x="152" y="331"/>
                      <a:pt x="134" y="375"/>
                    </a:cubicBezTo>
                    <a:cubicBezTo>
                      <a:pt x="125" y="393"/>
                      <a:pt x="1" y="357"/>
                      <a:pt x="1" y="500"/>
                    </a:cubicBezTo>
                    <a:cubicBezTo>
                      <a:pt x="1" y="579"/>
                      <a:pt x="78" y="624"/>
                      <a:pt x="148" y="624"/>
                    </a:cubicBezTo>
                    <a:cubicBezTo>
                      <a:pt x="198" y="624"/>
                      <a:pt x="245" y="602"/>
                      <a:pt x="259" y="554"/>
                    </a:cubicBezTo>
                    <a:cubicBezTo>
                      <a:pt x="295" y="447"/>
                      <a:pt x="215" y="429"/>
                      <a:pt x="224" y="420"/>
                    </a:cubicBezTo>
                    <a:cubicBezTo>
                      <a:pt x="250" y="340"/>
                      <a:pt x="366" y="45"/>
                      <a:pt x="366" y="45"/>
                    </a:cubicBezTo>
                    <a:lnTo>
                      <a:pt x="26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412;p48"/>
              <p:cNvSpPr/>
              <p:nvPr/>
            </p:nvSpPr>
            <p:spPr>
              <a:xfrm>
                <a:off x="6334855" y="2991873"/>
                <a:ext cx="78845" cy="51682"/>
              </a:xfrm>
              <a:custGeom>
                <a:avLst/>
                <a:gdLst/>
                <a:ahLst/>
                <a:cxnLst/>
                <a:rect l="l" t="t" r="r" b="b"/>
                <a:pathLst>
                  <a:path w="656" h="430" extrusionOk="0">
                    <a:moveTo>
                      <a:pt x="54" y="1"/>
                    </a:moveTo>
                    <a:lnTo>
                      <a:pt x="0" y="99"/>
                    </a:lnTo>
                    <a:cubicBezTo>
                      <a:pt x="0" y="99"/>
                      <a:pt x="312" y="259"/>
                      <a:pt x="348" y="286"/>
                    </a:cubicBezTo>
                    <a:cubicBezTo>
                      <a:pt x="366" y="286"/>
                      <a:pt x="312" y="411"/>
                      <a:pt x="464" y="429"/>
                    </a:cubicBezTo>
                    <a:cubicBezTo>
                      <a:pt x="469" y="429"/>
                      <a:pt x="474" y="430"/>
                      <a:pt x="479" y="430"/>
                    </a:cubicBezTo>
                    <a:cubicBezTo>
                      <a:pt x="594" y="430"/>
                      <a:pt x="656" y="230"/>
                      <a:pt x="544" y="179"/>
                    </a:cubicBezTo>
                    <a:cubicBezTo>
                      <a:pt x="521" y="168"/>
                      <a:pt x="501" y="164"/>
                      <a:pt x="484" y="164"/>
                    </a:cubicBezTo>
                    <a:cubicBezTo>
                      <a:pt x="435" y="164"/>
                      <a:pt x="414" y="198"/>
                      <a:pt x="411" y="198"/>
                    </a:cubicBezTo>
                    <a:cubicBezTo>
                      <a:pt x="411" y="198"/>
                      <a:pt x="411" y="197"/>
                      <a:pt x="411" y="197"/>
                    </a:cubicBezTo>
                    <a:cubicBezTo>
                      <a:pt x="330" y="161"/>
                      <a:pt x="54" y="1"/>
                      <a:pt x="5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13;p48"/>
              <p:cNvSpPr/>
              <p:nvPr/>
            </p:nvSpPr>
            <p:spPr>
              <a:xfrm>
                <a:off x="6341225" y="2930456"/>
                <a:ext cx="83051" cy="33052"/>
              </a:xfrm>
              <a:custGeom>
                <a:avLst/>
                <a:gdLst/>
                <a:ahLst/>
                <a:cxnLst/>
                <a:rect l="l" t="t" r="r" b="b"/>
                <a:pathLst>
                  <a:path w="691" h="275" extrusionOk="0">
                    <a:moveTo>
                      <a:pt x="522" y="1"/>
                    </a:moveTo>
                    <a:cubicBezTo>
                      <a:pt x="515" y="1"/>
                      <a:pt x="508" y="1"/>
                      <a:pt x="500" y="3"/>
                    </a:cubicBezTo>
                    <a:cubicBezTo>
                      <a:pt x="393" y="21"/>
                      <a:pt x="411" y="101"/>
                      <a:pt x="402" y="101"/>
                    </a:cubicBezTo>
                    <a:cubicBezTo>
                      <a:pt x="322" y="119"/>
                      <a:pt x="1" y="164"/>
                      <a:pt x="1" y="164"/>
                    </a:cubicBezTo>
                    <a:lnTo>
                      <a:pt x="19" y="271"/>
                    </a:lnTo>
                    <a:cubicBezTo>
                      <a:pt x="19" y="271"/>
                      <a:pt x="367" y="208"/>
                      <a:pt x="411" y="199"/>
                    </a:cubicBezTo>
                    <a:cubicBezTo>
                      <a:pt x="425" y="199"/>
                      <a:pt x="444" y="275"/>
                      <a:pt x="515" y="275"/>
                    </a:cubicBezTo>
                    <a:cubicBezTo>
                      <a:pt x="535" y="275"/>
                      <a:pt x="560" y="269"/>
                      <a:pt x="590" y="253"/>
                    </a:cubicBezTo>
                    <a:cubicBezTo>
                      <a:pt x="690" y="194"/>
                      <a:pt x="633" y="1"/>
                      <a:pt x="52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414;p48"/>
              <p:cNvSpPr/>
              <p:nvPr/>
            </p:nvSpPr>
            <p:spPr>
              <a:xfrm>
                <a:off x="6317668" y="2859184"/>
                <a:ext cx="70552" cy="62018"/>
              </a:xfrm>
              <a:custGeom>
                <a:avLst/>
                <a:gdLst/>
                <a:ahLst/>
                <a:cxnLst/>
                <a:rect l="l" t="t" r="r" b="b"/>
                <a:pathLst>
                  <a:path w="587" h="516" extrusionOk="0">
                    <a:moveTo>
                      <a:pt x="404" y="1"/>
                    </a:moveTo>
                    <a:cubicBezTo>
                      <a:pt x="381" y="1"/>
                      <a:pt x="358" y="8"/>
                      <a:pt x="339" y="25"/>
                    </a:cubicBezTo>
                    <a:cubicBezTo>
                      <a:pt x="259" y="105"/>
                      <a:pt x="313" y="159"/>
                      <a:pt x="313" y="168"/>
                    </a:cubicBezTo>
                    <a:cubicBezTo>
                      <a:pt x="250" y="221"/>
                      <a:pt x="0" y="435"/>
                      <a:pt x="0" y="435"/>
                    </a:cubicBezTo>
                    <a:lnTo>
                      <a:pt x="72" y="516"/>
                    </a:lnTo>
                    <a:cubicBezTo>
                      <a:pt x="72" y="516"/>
                      <a:pt x="331" y="275"/>
                      <a:pt x="366" y="248"/>
                    </a:cubicBezTo>
                    <a:cubicBezTo>
                      <a:pt x="367" y="248"/>
                      <a:pt x="367" y="247"/>
                      <a:pt x="368" y="247"/>
                    </a:cubicBezTo>
                    <a:cubicBezTo>
                      <a:pt x="377" y="247"/>
                      <a:pt x="408" y="269"/>
                      <a:pt x="445" y="269"/>
                    </a:cubicBezTo>
                    <a:cubicBezTo>
                      <a:pt x="477" y="269"/>
                      <a:pt x="513" y="253"/>
                      <a:pt x="545" y="195"/>
                    </a:cubicBezTo>
                    <a:cubicBezTo>
                      <a:pt x="587" y="103"/>
                      <a:pt x="490" y="1"/>
                      <a:pt x="4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415;p48"/>
              <p:cNvSpPr/>
              <p:nvPr/>
            </p:nvSpPr>
            <p:spPr>
              <a:xfrm>
                <a:off x="6278005" y="2823487"/>
                <a:ext cx="38701" cy="76321"/>
              </a:xfrm>
              <a:custGeom>
                <a:avLst/>
                <a:gdLst/>
                <a:ahLst/>
                <a:cxnLst/>
                <a:rect l="l" t="t" r="r" b="b"/>
                <a:pathLst>
                  <a:path w="322" h="635" extrusionOk="0">
                    <a:moveTo>
                      <a:pt x="163" y="1"/>
                    </a:moveTo>
                    <a:cubicBezTo>
                      <a:pt x="105" y="1"/>
                      <a:pt x="49" y="30"/>
                      <a:pt x="36" y="90"/>
                    </a:cubicBezTo>
                    <a:cubicBezTo>
                      <a:pt x="18" y="197"/>
                      <a:pt x="99" y="206"/>
                      <a:pt x="90" y="215"/>
                    </a:cubicBezTo>
                    <a:cubicBezTo>
                      <a:pt x="81" y="295"/>
                      <a:pt x="0" y="608"/>
                      <a:pt x="0" y="608"/>
                    </a:cubicBezTo>
                    <a:lnTo>
                      <a:pt x="107" y="634"/>
                    </a:lnTo>
                    <a:cubicBezTo>
                      <a:pt x="107" y="634"/>
                      <a:pt x="179" y="295"/>
                      <a:pt x="188" y="251"/>
                    </a:cubicBezTo>
                    <a:cubicBezTo>
                      <a:pt x="188" y="233"/>
                      <a:pt x="322" y="251"/>
                      <a:pt x="304" y="99"/>
                    </a:cubicBezTo>
                    <a:cubicBezTo>
                      <a:pt x="290" y="34"/>
                      <a:pt x="226" y="1"/>
                      <a:pt x="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416;p48"/>
              <p:cNvSpPr/>
              <p:nvPr/>
            </p:nvSpPr>
            <p:spPr>
              <a:xfrm>
                <a:off x="6303726" y="3025166"/>
                <a:ext cx="43629" cy="75720"/>
              </a:xfrm>
              <a:custGeom>
                <a:avLst/>
                <a:gdLst/>
                <a:ahLst/>
                <a:cxnLst/>
                <a:rect l="l" t="t" r="r" b="b"/>
                <a:pathLst>
                  <a:path w="363" h="630" extrusionOk="0">
                    <a:moveTo>
                      <a:pt x="108" y="0"/>
                    </a:moveTo>
                    <a:lnTo>
                      <a:pt x="9" y="27"/>
                    </a:lnTo>
                    <a:cubicBezTo>
                      <a:pt x="9" y="27"/>
                      <a:pt x="108" y="357"/>
                      <a:pt x="125" y="410"/>
                    </a:cubicBezTo>
                    <a:cubicBezTo>
                      <a:pt x="125" y="419"/>
                      <a:pt x="1" y="473"/>
                      <a:pt x="99" y="589"/>
                    </a:cubicBezTo>
                    <a:cubicBezTo>
                      <a:pt x="119" y="617"/>
                      <a:pt x="151" y="629"/>
                      <a:pt x="184" y="629"/>
                    </a:cubicBezTo>
                    <a:cubicBezTo>
                      <a:pt x="267" y="629"/>
                      <a:pt x="362" y="556"/>
                      <a:pt x="331" y="473"/>
                    </a:cubicBezTo>
                    <a:cubicBezTo>
                      <a:pt x="307" y="402"/>
                      <a:pt x="267" y="390"/>
                      <a:pt x="243" y="390"/>
                    </a:cubicBezTo>
                    <a:cubicBezTo>
                      <a:pt x="231" y="390"/>
                      <a:pt x="224" y="393"/>
                      <a:pt x="224" y="393"/>
                    </a:cubicBezTo>
                    <a:cubicBezTo>
                      <a:pt x="197" y="312"/>
                      <a:pt x="108" y="0"/>
                      <a:pt x="10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417;p48"/>
              <p:cNvSpPr/>
              <p:nvPr/>
            </p:nvSpPr>
            <p:spPr>
              <a:xfrm>
                <a:off x="6214906" y="2819761"/>
                <a:ext cx="42788" cy="75720"/>
              </a:xfrm>
              <a:custGeom>
                <a:avLst/>
                <a:gdLst/>
                <a:ahLst/>
                <a:cxnLst/>
                <a:rect l="l" t="t" r="r" b="b"/>
                <a:pathLst>
                  <a:path w="356" h="630" extrusionOk="0">
                    <a:moveTo>
                      <a:pt x="177" y="1"/>
                    </a:moveTo>
                    <a:cubicBezTo>
                      <a:pt x="93" y="1"/>
                      <a:pt x="0" y="74"/>
                      <a:pt x="26" y="157"/>
                    </a:cubicBezTo>
                    <a:cubicBezTo>
                      <a:pt x="50" y="228"/>
                      <a:pt x="89" y="240"/>
                      <a:pt x="116" y="240"/>
                    </a:cubicBezTo>
                    <a:cubicBezTo>
                      <a:pt x="129" y="240"/>
                      <a:pt x="139" y="237"/>
                      <a:pt x="142" y="237"/>
                    </a:cubicBezTo>
                    <a:cubicBezTo>
                      <a:pt x="160" y="317"/>
                      <a:pt x="249" y="630"/>
                      <a:pt x="249" y="630"/>
                    </a:cubicBezTo>
                    <a:lnTo>
                      <a:pt x="356" y="603"/>
                    </a:lnTo>
                    <a:cubicBezTo>
                      <a:pt x="356" y="603"/>
                      <a:pt x="249" y="273"/>
                      <a:pt x="231" y="219"/>
                    </a:cubicBezTo>
                    <a:cubicBezTo>
                      <a:pt x="231" y="210"/>
                      <a:pt x="356" y="157"/>
                      <a:pt x="267" y="41"/>
                    </a:cubicBezTo>
                    <a:cubicBezTo>
                      <a:pt x="244" y="13"/>
                      <a:pt x="211" y="1"/>
                      <a:pt x="17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418;p48"/>
              <p:cNvSpPr/>
              <p:nvPr/>
            </p:nvSpPr>
            <p:spPr>
              <a:xfrm>
                <a:off x="6195435" y="2874688"/>
                <a:ext cx="170550" cy="160454"/>
              </a:xfrm>
              <a:custGeom>
                <a:avLst/>
                <a:gdLst/>
                <a:ahLst/>
                <a:cxnLst/>
                <a:rect l="l" t="t" r="r" b="b"/>
                <a:pathLst>
                  <a:path w="1419" h="1335" extrusionOk="0">
                    <a:moveTo>
                      <a:pt x="711" y="1"/>
                    </a:moveTo>
                    <a:cubicBezTo>
                      <a:pt x="656" y="1"/>
                      <a:pt x="601" y="7"/>
                      <a:pt x="545" y="21"/>
                    </a:cubicBezTo>
                    <a:cubicBezTo>
                      <a:pt x="411" y="48"/>
                      <a:pt x="304" y="119"/>
                      <a:pt x="215" y="217"/>
                    </a:cubicBezTo>
                    <a:cubicBezTo>
                      <a:pt x="72" y="378"/>
                      <a:pt x="0" y="601"/>
                      <a:pt x="54" y="824"/>
                    </a:cubicBezTo>
                    <a:cubicBezTo>
                      <a:pt x="130" y="1134"/>
                      <a:pt x="404" y="1335"/>
                      <a:pt x="703" y="1335"/>
                    </a:cubicBezTo>
                    <a:cubicBezTo>
                      <a:pt x="756" y="1335"/>
                      <a:pt x="811" y="1328"/>
                      <a:pt x="866" y="1315"/>
                    </a:cubicBezTo>
                    <a:cubicBezTo>
                      <a:pt x="1000" y="1288"/>
                      <a:pt x="1107" y="1216"/>
                      <a:pt x="1196" y="1127"/>
                    </a:cubicBezTo>
                    <a:cubicBezTo>
                      <a:pt x="1348" y="967"/>
                      <a:pt x="1419" y="735"/>
                      <a:pt x="1356" y="512"/>
                    </a:cubicBezTo>
                    <a:cubicBezTo>
                      <a:pt x="1281" y="202"/>
                      <a:pt x="1013" y="1"/>
                      <a:pt x="71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3419;p48"/>
              <p:cNvSpPr/>
              <p:nvPr/>
            </p:nvSpPr>
            <p:spPr>
              <a:xfrm>
                <a:off x="6195435" y="2900769"/>
                <a:ext cx="143747" cy="134372"/>
              </a:xfrm>
              <a:custGeom>
                <a:avLst/>
                <a:gdLst/>
                <a:ahLst/>
                <a:cxnLst/>
                <a:rect l="l" t="t" r="r" b="b"/>
                <a:pathLst>
                  <a:path w="1196" h="1118" extrusionOk="0">
                    <a:moveTo>
                      <a:pt x="215" y="0"/>
                    </a:moveTo>
                    <a:lnTo>
                      <a:pt x="215" y="0"/>
                    </a:lnTo>
                    <a:cubicBezTo>
                      <a:pt x="72" y="161"/>
                      <a:pt x="0" y="384"/>
                      <a:pt x="54" y="607"/>
                    </a:cubicBezTo>
                    <a:cubicBezTo>
                      <a:pt x="130" y="917"/>
                      <a:pt x="404" y="1118"/>
                      <a:pt x="703" y="1118"/>
                    </a:cubicBezTo>
                    <a:cubicBezTo>
                      <a:pt x="756" y="1118"/>
                      <a:pt x="811" y="1111"/>
                      <a:pt x="866" y="1098"/>
                    </a:cubicBezTo>
                    <a:cubicBezTo>
                      <a:pt x="1000" y="1071"/>
                      <a:pt x="1107" y="999"/>
                      <a:pt x="1196" y="910"/>
                    </a:cubicBezTo>
                    <a:lnTo>
                      <a:pt x="1196" y="910"/>
                    </a:lnTo>
                    <a:cubicBezTo>
                      <a:pt x="1110" y="937"/>
                      <a:pt x="1019" y="953"/>
                      <a:pt x="928" y="953"/>
                    </a:cubicBezTo>
                    <a:cubicBezTo>
                      <a:pt x="774" y="953"/>
                      <a:pt x="620" y="905"/>
                      <a:pt x="491" y="776"/>
                    </a:cubicBezTo>
                    <a:cubicBezTo>
                      <a:pt x="224" y="518"/>
                      <a:pt x="197" y="214"/>
                      <a:pt x="215" y="0"/>
                    </a:cubicBezTo>
                    <a:close/>
                  </a:path>
                </a:pathLst>
              </a:custGeom>
              <a:solidFill>
                <a:srgbClr val="4D2392">
                  <a:alpha val="5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 name="Google Shape;3420;p48"/>
            <p:cNvGrpSpPr/>
            <p:nvPr/>
          </p:nvGrpSpPr>
          <p:grpSpPr>
            <a:xfrm>
              <a:off x="8427356" y="2806164"/>
              <a:ext cx="312534" cy="297768"/>
              <a:chOff x="6129210" y="2819761"/>
              <a:chExt cx="295066" cy="281125"/>
            </a:xfrm>
          </p:grpSpPr>
          <p:sp>
            <p:nvSpPr>
              <p:cNvPr id="17" name="Google Shape;3421;p48"/>
              <p:cNvSpPr/>
              <p:nvPr/>
            </p:nvSpPr>
            <p:spPr>
              <a:xfrm>
                <a:off x="6150243" y="2861587"/>
                <a:ext cx="75359" cy="57451"/>
              </a:xfrm>
              <a:custGeom>
                <a:avLst/>
                <a:gdLst/>
                <a:ahLst/>
                <a:cxnLst/>
                <a:rect l="l" t="t" r="r" b="b"/>
                <a:pathLst>
                  <a:path w="627" h="478" extrusionOk="0">
                    <a:moveTo>
                      <a:pt x="186" y="1"/>
                    </a:moveTo>
                    <a:cubicBezTo>
                      <a:pt x="76" y="1"/>
                      <a:pt x="1" y="172"/>
                      <a:pt x="91" y="237"/>
                    </a:cubicBezTo>
                    <a:cubicBezTo>
                      <a:pt x="121" y="256"/>
                      <a:pt x="147" y="263"/>
                      <a:pt x="167" y="263"/>
                    </a:cubicBezTo>
                    <a:cubicBezTo>
                      <a:pt x="209" y="263"/>
                      <a:pt x="230" y="236"/>
                      <a:pt x="233" y="236"/>
                    </a:cubicBezTo>
                    <a:cubicBezTo>
                      <a:pt x="234" y="236"/>
                      <a:pt x="234" y="236"/>
                      <a:pt x="234" y="237"/>
                    </a:cubicBezTo>
                    <a:cubicBezTo>
                      <a:pt x="305" y="282"/>
                      <a:pt x="564" y="478"/>
                      <a:pt x="564" y="478"/>
                    </a:cubicBezTo>
                    <a:lnTo>
                      <a:pt x="626" y="398"/>
                    </a:lnTo>
                    <a:cubicBezTo>
                      <a:pt x="626" y="398"/>
                      <a:pt x="341" y="192"/>
                      <a:pt x="305" y="166"/>
                    </a:cubicBezTo>
                    <a:cubicBezTo>
                      <a:pt x="287" y="157"/>
                      <a:pt x="359" y="41"/>
                      <a:pt x="216" y="5"/>
                    </a:cubicBezTo>
                    <a:cubicBezTo>
                      <a:pt x="206" y="2"/>
                      <a:pt x="196" y="1"/>
                      <a:pt x="18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3422;p48"/>
              <p:cNvSpPr/>
              <p:nvPr/>
            </p:nvSpPr>
            <p:spPr>
              <a:xfrm>
                <a:off x="6129210" y="2938870"/>
                <a:ext cx="81369" cy="32812"/>
              </a:xfrm>
              <a:custGeom>
                <a:avLst/>
                <a:gdLst/>
                <a:ahLst/>
                <a:cxnLst/>
                <a:rect l="l" t="t" r="r" b="b"/>
                <a:pathLst>
                  <a:path w="677" h="273" extrusionOk="0">
                    <a:moveTo>
                      <a:pt x="172" y="1"/>
                    </a:moveTo>
                    <a:cubicBezTo>
                      <a:pt x="156" y="1"/>
                      <a:pt x="137" y="4"/>
                      <a:pt x="114" y="13"/>
                    </a:cubicBezTo>
                    <a:cubicBezTo>
                      <a:pt x="1" y="66"/>
                      <a:pt x="41" y="272"/>
                      <a:pt x="152" y="272"/>
                    </a:cubicBezTo>
                    <a:cubicBezTo>
                      <a:pt x="154" y="272"/>
                      <a:pt x="157" y="272"/>
                      <a:pt x="159" y="272"/>
                    </a:cubicBezTo>
                    <a:cubicBezTo>
                      <a:pt x="275" y="272"/>
                      <a:pt x="266" y="192"/>
                      <a:pt x="275" y="192"/>
                    </a:cubicBezTo>
                    <a:cubicBezTo>
                      <a:pt x="355" y="183"/>
                      <a:pt x="676" y="183"/>
                      <a:pt x="676" y="183"/>
                    </a:cubicBezTo>
                    <a:lnTo>
                      <a:pt x="676" y="76"/>
                    </a:lnTo>
                    <a:cubicBezTo>
                      <a:pt x="676" y="76"/>
                      <a:pt x="328" y="94"/>
                      <a:pt x="284" y="94"/>
                    </a:cubicBezTo>
                    <a:cubicBezTo>
                      <a:pt x="269" y="94"/>
                      <a:pt x="254" y="1"/>
                      <a:pt x="17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3423;p48"/>
              <p:cNvSpPr/>
              <p:nvPr/>
            </p:nvSpPr>
            <p:spPr>
              <a:xfrm>
                <a:off x="6153008" y="2991873"/>
                <a:ext cx="75840" cy="55888"/>
              </a:xfrm>
              <a:custGeom>
                <a:avLst/>
                <a:gdLst/>
                <a:ahLst/>
                <a:cxnLst/>
                <a:rect l="l" t="t" r="r" b="b"/>
                <a:pathLst>
                  <a:path w="631" h="465" extrusionOk="0">
                    <a:moveTo>
                      <a:pt x="577" y="1"/>
                    </a:moveTo>
                    <a:cubicBezTo>
                      <a:pt x="577" y="1"/>
                      <a:pt x="282" y="197"/>
                      <a:pt x="246" y="224"/>
                    </a:cubicBezTo>
                    <a:cubicBezTo>
                      <a:pt x="246" y="224"/>
                      <a:pt x="245" y="224"/>
                      <a:pt x="244" y="224"/>
                    </a:cubicBezTo>
                    <a:cubicBezTo>
                      <a:pt x="230" y="224"/>
                      <a:pt x="197" y="193"/>
                      <a:pt x="154" y="193"/>
                    </a:cubicBezTo>
                    <a:cubicBezTo>
                      <a:pt x="125" y="193"/>
                      <a:pt x="93" y="206"/>
                      <a:pt x="59" y="250"/>
                    </a:cubicBezTo>
                    <a:cubicBezTo>
                      <a:pt x="0" y="339"/>
                      <a:pt x="94" y="464"/>
                      <a:pt x="184" y="464"/>
                    </a:cubicBezTo>
                    <a:cubicBezTo>
                      <a:pt x="202" y="464"/>
                      <a:pt x="221" y="459"/>
                      <a:pt x="238" y="447"/>
                    </a:cubicBezTo>
                    <a:cubicBezTo>
                      <a:pt x="336" y="375"/>
                      <a:pt x="282" y="313"/>
                      <a:pt x="291" y="313"/>
                    </a:cubicBezTo>
                    <a:cubicBezTo>
                      <a:pt x="353" y="268"/>
                      <a:pt x="630" y="90"/>
                      <a:pt x="630" y="90"/>
                    </a:cubicBezTo>
                    <a:lnTo>
                      <a:pt x="57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3424;p48"/>
              <p:cNvSpPr/>
              <p:nvPr/>
            </p:nvSpPr>
            <p:spPr>
              <a:xfrm>
                <a:off x="6222237" y="3017594"/>
                <a:ext cx="44110" cy="74999"/>
              </a:xfrm>
              <a:custGeom>
                <a:avLst/>
                <a:gdLst/>
                <a:ahLst/>
                <a:cxnLst/>
                <a:rect l="l" t="t" r="r" b="b"/>
                <a:pathLst>
                  <a:path w="367" h="624" extrusionOk="0">
                    <a:moveTo>
                      <a:pt x="268" y="1"/>
                    </a:moveTo>
                    <a:cubicBezTo>
                      <a:pt x="268" y="1"/>
                      <a:pt x="152" y="331"/>
                      <a:pt x="134" y="375"/>
                    </a:cubicBezTo>
                    <a:cubicBezTo>
                      <a:pt x="125" y="393"/>
                      <a:pt x="1" y="357"/>
                      <a:pt x="1" y="500"/>
                    </a:cubicBezTo>
                    <a:cubicBezTo>
                      <a:pt x="1" y="579"/>
                      <a:pt x="78" y="624"/>
                      <a:pt x="148" y="624"/>
                    </a:cubicBezTo>
                    <a:cubicBezTo>
                      <a:pt x="198" y="624"/>
                      <a:pt x="245" y="602"/>
                      <a:pt x="259" y="554"/>
                    </a:cubicBezTo>
                    <a:cubicBezTo>
                      <a:pt x="295" y="447"/>
                      <a:pt x="215" y="429"/>
                      <a:pt x="224" y="420"/>
                    </a:cubicBezTo>
                    <a:cubicBezTo>
                      <a:pt x="250" y="340"/>
                      <a:pt x="366" y="45"/>
                      <a:pt x="366" y="45"/>
                    </a:cubicBezTo>
                    <a:lnTo>
                      <a:pt x="26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3425;p48"/>
              <p:cNvSpPr/>
              <p:nvPr/>
            </p:nvSpPr>
            <p:spPr>
              <a:xfrm>
                <a:off x="6334855" y="2991873"/>
                <a:ext cx="78845" cy="51682"/>
              </a:xfrm>
              <a:custGeom>
                <a:avLst/>
                <a:gdLst/>
                <a:ahLst/>
                <a:cxnLst/>
                <a:rect l="l" t="t" r="r" b="b"/>
                <a:pathLst>
                  <a:path w="656" h="430" extrusionOk="0">
                    <a:moveTo>
                      <a:pt x="54" y="1"/>
                    </a:moveTo>
                    <a:lnTo>
                      <a:pt x="0" y="99"/>
                    </a:lnTo>
                    <a:cubicBezTo>
                      <a:pt x="0" y="99"/>
                      <a:pt x="312" y="259"/>
                      <a:pt x="348" y="286"/>
                    </a:cubicBezTo>
                    <a:cubicBezTo>
                      <a:pt x="366" y="286"/>
                      <a:pt x="312" y="411"/>
                      <a:pt x="464" y="429"/>
                    </a:cubicBezTo>
                    <a:cubicBezTo>
                      <a:pt x="469" y="429"/>
                      <a:pt x="474" y="430"/>
                      <a:pt x="479" y="430"/>
                    </a:cubicBezTo>
                    <a:cubicBezTo>
                      <a:pt x="594" y="430"/>
                      <a:pt x="656" y="230"/>
                      <a:pt x="544" y="179"/>
                    </a:cubicBezTo>
                    <a:cubicBezTo>
                      <a:pt x="521" y="168"/>
                      <a:pt x="501" y="164"/>
                      <a:pt x="484" y="164"/>
                    </a:cubicBezTo>
                    <a:cubicBezTo>
                      <a:pt x="435" y="164"/>
                      <a:pt x="414" y="198"/>
                      <a:pt x="411" y="198"/>
                    </a:cubicBezTo>
                    <a:cubicBezTo>
                      <a:pt x="411" y="198"/>
                      <a:pt x="411" y="197"/>
                      <a:pt x="411" y="197"/>
                    </a:cubicBezTo>
                    <a:cubicBezTo>
                      <a:pt x="330" y="161"/>
                      <a:pt x="54" y="1"/>
                      <a:pt x="5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3426;p48"/>
              <p:cNvSpPr/>
              <p:nvPr/>
            </p:nvSpPr>
            <p:spPr>
              <a:xfrm>
                <a:off x="6341225" y="2930456"/>
                <a:ext cx="83051" cy="33052"/>
              </a:xfrm>
              <a:custGeom>
                <a:avLst/>
                <a:gdLst/>
                <a:ahLst/>
                <a:cxnLst/>
                <a:rect l="l" t="t" r="r" b="b"/>
                <a:pathLst>
                  <a:path w="691" h="275" extrusionOk="0">
                    <a:moveTo>
                      <a:pt x="522" y="1"/>
                    </a:moveTo>
                    <a:cubicBezTo>
                      <a:pt x="515" y="1"/>
                      <a:pt x="508" y="1"/>
                      <a:pt x="500" y="3"/>
                    </a:cubicBezTo>
                    <a:cubicBezTo>
                      <a:pt x="393" y="21"/>
                      <a:pt x="411" y="101"/>
                      <a:pt x="402" y="101"/>
                    </a:cubicBezTo>
                    <a:cubicBezTo>
                      <a:pt x="322" y="119"/>
                      <a:pt x="1" y="164"/>
                      <a:pt x="1" y="164"/>
                    </a:cubicBezTo>
                    <a:lnTo>
                      <a:pt x="19" y="271"/>
                    </a:lnTo>
                    <a:cubicBezTo>
                      <a:pt x="19" y="271"/>
                      <a:pt x="367" y="208"/>
                      <a:pt x="411" y="199"/>
                    </a:cubicBezTo>
                    <a:cubicBezTo>
                      <a:pt x="425" y="199"/>
                      <a:pt x="444" y="275"/>
                      <a:pt x="515" y="275"/>
                    </a:cubicBezTo>
                    <a:cubicBezTo>
                      <a:pt x="535" y="275"/>
                      <a:pt x="560" y="269"/>
                      <a:pt x="590" y="253"/>
                    </a:cubicBezTo>
                    <a:cubicBezTo>
                      <a:pt x="690" y="194"/>
                      <a:pt x="633" y="1"/>
                      <a:pt x="52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3427;p48"/>
              <p:cNvSpPr/>
              <p:nvPr/>
            </p:nvSpPr>
            <p:spPr>
              <a:xfrm>
                <a:off x="6317668" y="2859184"/>
                <a:ext cx="70552" cy="62018"/>
              </a:xfrm>
              <a:custGeom>
                <a:avLst/>
                <a:gdLst/>
                <a:ahLst/>
                <a:cxnLst/>
                <a:rect l="l" t="t" r="r" b="b"/>
                <a:pathLst>
                  <a:path w="587" h="516" extrusionOk="0">
                    <a:moveTo>
                      <a:pt x="404" y="1"/>
                    </a:moveTo>
                    <a:cubicBezTo>
                      <a:pt x="381" y="1"/>
                      <a:pt x="358" y="8"/>
                      <a:pt x="339" y="25"/>
                    </a:cubicBezTo>
                    <a:cubicBezTo>
                      <a:pt x="259" y="105"/>
                      <a:pt x="313" y="159"/>
                      <a:pt x="313" y="168"/>
                    </a:cubicBezTo>
                    <a:cubicBezTo>
                      <a:pt x="250" y="221"/>
                      <a:pt x="0" y="435"/>
                      <a:pt x="0" y="435"/>
                    </a:cubicBezTo>
                    <a:lnTo>
                      <a:pt x="72" y="516"/>
                    </a:lnTo>
                    <a:cubicBezTo>
                      <a:pt x="72" y="516"/>
                      <a:pt x="331" y="275"/>
                      <a:pt x="366" y="248"/>
                    </a:cubicBezTo>
                    <a:cubicBezTo>
                      <a:pt x="367" y="248"/>
                      <a:pt x="367" y="247"/>
                      <a:pt x="368" y="247"/>
                    </a:cubicBezTo>
                    <a:cubicBezTo>
                      <a:pt x="377" y="247"/>
                      <a:pt x="408" y="269"/>
                      <a:pt x="445" y="269"/>
                    </a:cubicBezTo>
                    <a:cubicBezTo>
                      <a:pt x="477" y="269"/>
                      <a:pt x="513" y="253"/>
                      <a:pt x="545" y="195"/>
                    </a:cubicBezTo>
                    <a:cubicBezTo>
                      <a:pt x="587" y="103"/>
                      <a:pt x="490" y="1"/>
                      <a:pt x="4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3428;p48"/>
              <p:cNvSpPr/>
              <p:nvPr/>
            </p:nvSpPr>
            <p:spPr>
              <a:xfrm>
                <a:off x="6278005" y="2823487"/>
                <a:ext cx="38701" cy="76321"/>
              </a:xfrm>
              <a:custGeom>
                <a:avLst/>
                <a:gdLst/>
                <a:ahLst/>
                <a:cxnLst/>
                <a:rect l="l" t="t" r="r" b="b"/>
                <a:pathLst>
                  <a:path w="322" h="635" extrusionOk="0">
                    <a:moveTo>
                      <a:pt x="163" y="1"/>
                    </a:moveTo>
                    <a:cubicBezTo>
                      <a:pt x="105" y="1"/>
                      <a:pt x="49" y="30"/>
                      <a:pt x="36" y="90"/>
                    </a:cubicBezTo>
                    <a:cubicBezTo>
                      <a:pt x="18" y="197"/>
                      <a:pt x="99" y="206"/>
                      <a:pt x="90" y="215"/>
                    </a:cubicBezTo>
                    <a:cubicBezTo>
                      <a:pt x="81" y="295"/>
                      <a:pt x="0" y="608"/>
                      <a:pt x="0" y="608"/>
                    </a:cubicBezTo>
                    <a:lnTo>
                      <a:pt x="107" y="634"/>
                    </a:lnTo>
                    <a:cubicBezTo>
                      <a:pt x="107" y="634"/>
                      <a:pt x="179" y="295"/>
                      <a:pt x="188" y="251"/>
                    </a:cubicBezTo>
                    <a:cubicBezTo>
                      <a:pt x="188" y="233"/>
                      <a:pt x="322" y="251"/>
                      <a:pt x="304" y="99"/>
                    </a:cubicBezTo>
                    <a:cubicBezTo>
                      <a:pt x="290" y="34"/>
                      <a:pt x="226" y="1"/>
                      <a:pt x="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3429;p48"/>
              <p:cNvSpPr/>
              <p:nvPr/>
            </p:nvSpPr>
            <p:spPr>
              <a:xfrm>
                <a:off x="6303726" y="3025166"/>
                <a:ext cx="43629" cy="75720"/>
              </a:xfrm>
              <a:custGeom>
                <a:avLst/>
                <a:gdLst/>
                <a:ahLst/>
                <a:cxnLst/>
                <a:rect l="l" t="t" r="r" b="b"/>
                <a:pathLst>
                  <a:path w="363" h="630" extrusionOk="0">
                    <a:moveTo>
                      <a:pt x="108" y="0"/>
                    </a:moveTo>
                    <a:lnTo>
                      <a:pt x="9" y="27"/>
                    </a:lnTo>
                    <a:cubicBezTo>
                      <a:pt x="9" y="27"/>
                      <a:pt x="108" y="357"/>
                      <a:pt x="125" y="410"/>
                    </a:cubicBezTo>
                    <a:cubicBezTo>
                      <a:pt x="125" y="419"/>
                      <a:pt x="1" y="473"/>
                      <a:pt x="99" y="589"/>
                    </a:cubicBezTo>
                    <a:cubicBezTo>
                      <a:pt x="119" y="617"/>
                      <a:pt x="151" y="629"/>
                      <a:pt x="184" y="629"/>
                    </a:cubicBezTo>
                    <a:cubicBezTo>
                      <a:pt x="267" y="629"/>
                      <a:pt x="362" y="556"/>
                      <a:pt x="331" y="473"/>
                    </a:cubicBezTo>
                    <a:cubicBezTo>
                      <a:pt x="307" y="402"/>
                      <a:pt x="267" y="390"/>
                      <a:pt x="243" y="390"/>
                    </a:cubicBezTo>
                    <a:cubicBezTo>
                      <a:pt x="231" y="390"/>
                      <a:pt x="224" y="393"/>
                      <a:pt x="224" y="393"/>
                    </a:cubicBezTo>
                    <a:cubicBezTo>
                      <a:pt x="197" y="312"/>
                      <a:pt x="108" y="0"/>
                      <a:pt x="10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3430;p48"/>
              <p:cNvSpPr/>
              <p:nvPr/>
            </p:nvSpPr>
            <p:spPr>
              <a:xfrm>
                <a:off x="6214906" y="2819761"/>
                <a:ext cx="42788" cy="75720"/>
              </a:xfrm>
              <a:custGeom>
                <a:avLst/>
                <a:gdLst/>
                <a:ahLst/>
                <a:cxnLst/>
                <a:rect l="l" t="t" r="r" b="b"/>
                <a:pathLst>
                  <a:path w="356" h="630" extrusionOk="0">
                    <a:moveTo>
                      <a:pt x="177" y="1"/>
                    </a:moveTo>
                    <a:cubicBezTo>
                      <a:pt x="93" y="1"/>
                      <a:pt x="0" y="74"/>
                      <a:pt x="26" y="157"/>
                    </a:cubicBezTo>
                    <a:cubicBezTo>
                      <a:pt x="50" y="228"/>
                      <a:pt x="89" y="240"/>
                      <a:pt x="116" y="240"/>
                    </a:cubicBezTo>
                    <a:cubicBezTo>
                      <a:pt x="129" y="240"/>
                      <a:pt x="139" y="237"/>
                      <a:pt x="142" y="237"/>
                    </a:cubicBezTo>
                    <a:cubicBezTo>
                      <a:pt x="160" y="317"/>
                      <a:pt x="249" y="630"/>
                      <a:pt x="249" y="630"/>
                    </a:cubicBezTo>
                    <a:lnTo>
                      <a:pt x="356" y="603"/>
                    </a:lnTo>
                    <a:cubicBezTo>
                      <a:pt x="356" y="603"/>
                      <a:pt x="249" y="273"/>
                      <a:pt x="231" y="219"/>
                    </a:cubicBezTo>
                    <a:cubicBezTo>
                      <a:pt x="231" y="210"/>
                      <a:pt x="356" y="157"/>
                      <a:pt x="267" y="41"/>
                    </a:cubicBezTo>
                    <a:cubicBezTo>
                      <a:pt x="244" y="13"/>
                      <a:pt x="211" y="1"/>
                      <a:pt x="17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3431;p48"/>
              <p:cNvSpPr/>
              <p:nvPr/>
            </p:nvSpPr>
            <p:spPr>
              <a:xfrm>
                <a:off x="6195435" y="2874688"/>
                <a:ext cx="170550" cy="160454"/>
              </a:xfrm>
              <a:custGeom>
                <a:avLst/>
                <a:gdLst/>
                <a:ahLst/>
                <a:cxnLst/>
                <a:rect l="l" t="t" r="r" b="b"/>
                <a:pathLst>
                  <a:path w="1419" h="1335" extrusionOk="0">
                    <a:moveTo>
                      <a:pt x="711" y="1"/>
                    </a:moveTo>
                    <a:cubicBezTo>
                      <a:pt x="656" y="1"/>
                      <a:pt x="601" y="7"/>
                      <a:pt x="545" y="21"/>
                    </a:cubicBezTo>
                    <a:cubicBezTo>
                      <a:pt x="411" y="48"/>
                      <a:pt x="304" y="119"/>
                      <a:pt x="215" y="217"/>
                    </a:cubicBezTo>
                    <a:cubicBezTo>
                      <a:pt x="72" y="378"/>
                      <a:pt x="0" y="601"/>
                      <a:pt x="54" y="824"/>
                    </a:cubicBezTo>
                    <a:cubicBezTo>
                      <a:pt x="130" y="1134"/>
                      <a:pt x="404" y="1335"/>
                      <a:pt x="703" y="1335"/>
                    </a:cubicBezTo>
                    <a:cubicBezTo>
                      <a:pt x="756" y="1335"/>
                      <a:pt x="811" y="1328"/>
                      <a:pt x="866" y="1315"/>
                    </a:cubicBezTo>
                    <a:cubicBezTo>
                      <a:pt x="1000" y="1288"/>
                      <a:pt x="1107" y="1216"/>
                      <a:pt x="1196" y="1127"/>
                    </a:cubicBezTo>
                    <a:cubicBezTo>
                      <a:pt x="1348" y="967"/>
                      <a:pt x="1419" y="735"/>
                      <a:pt x="1356" y="512"/>
                    </a:cubicBezTo>
                    <a:cubicBezTo>
                      <a:pt x="1281" y="202"/>
                      <a:pt x="1013" y="1"/>
                      <a:pt x="71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3432;p48"/>
              <p:cNvSpPr/>
              <p:nvPr/>
            </p:nvSpPr>
            <p:spPr>
              <a:xfrm>
                <a:off x="6195435" y="2900769"/>
                <a:ext cx="143747" cy="134372"/>
              </a:xfrm>
              <a:custGeom>
                <a:avLst/>
                <a:gdLst/>
                <a:ahLst/>
                <a:cxnLst/>
                <a:rect l="l" t="t" r="r" b="b"/>
                <a:pathLst>
                  <a:path w="1196" h="1118" extrusionOk="0">
                    <a:moveTo>
                      <a:pt x="215" y="0"/>
                    </a:moveTo>
                    <a:lnTo>
                      <a:pt x="215" y="0"/>
                    </a:lnTo>
                    <a:cubicBezTo>
                      <a:pt x="72" y="161"/>
                      <a:pt x="0" y="384"/>
                      <a:pt x="54" y="607"/>
                    </a:cubicBezTo>
                    <a:cubicBezTo>
                      <a:pt x="130" y="917"/>
                      <a:pt x="404" y="1118"/>
                      <a:pt x="703" y="1118"/>
                    </a:cubicBezTo>
                    <a:cubicBezTo>
                      <a:pt x="756" y="1118"/>
                      <a:pt x="811" y="1111"/>
                      <a:pt x="866" y="1098"/>
                    </a:cubicBezTo>
                    <a:cubicBezTo>
                      <a:pt x="1000" y="1071"/>
                      <a:pt x="1107" y="999"/>
                      <a:pt x="1196" y="910"/>
                    </a:cubicBezTo>
                    <a:lnTo>
                      <a:pt x="1196" y="910"/>
                    </a:lnTo>
                    <a:cubicBezTo>
                      <a:pt x="1110" y="937"/>
                      <a:pt x="1019" y="953"/>
                      <a:pt x="928" y="953"/>
                    </a:cubicBezTo>
                    <a:cubicBezTo>
                      <a:pt x="774" y="953"/>
                      <a:pt x="620" y="905"/>
                      <a:pt x="491" y="776"/>
                    </a:cubicBezTo>
                    <a:cubicBezTo>
                      <a:pt x="224" y="518"/>
                      <a:pt x="197" y="214"/>
                      <a:pt x="215" y="0"/>
                    </a:cubicBezTo>
                    <a:close/>
                  </a:path>
                </a:pathLst>
              </a:custGeom>
              <a:solidFill>
                <a:srgbClr val="4D2392">
                  <a:alpha val="5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a:spLocks noGrp="1" noChangeArrowheads="1"/>
          </p:cNvSpPr>
          <p:nvPr>
            <p:ph type="title"/>
          </p:nvPr>
        </p:nvSpPr>
        <p:spPr bwMode="auto">
          <a:xfrm>
            <a:off x="381000" y="361950"/>
            <a:ext cx="4007603" cy="3162945"/>
          </a:xfrm>
          <a:prstGeom prst="wedgeRoundRectCallout">
            <a:avLst>
              <a:gd name="adj1" fmla="val 59867"/>
              <a:gd name="adj2" fmla="val 7255"/>
              <a:gd name="adj3" fmla="val 16667"/>
            </a:avLst>
          </a:prstGeom>
          <a:solidFill>
            <a:schemeClr val="accent2">
              <a:lumMod val="40000"/>
              <a:lumOff val="60000"/>
            </a:schemeClr>
          </a:solidFill>
          <a:ln w="9525">
            <a:solidFill>
              <a:srgbClr val="660066"/>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07000"/>
              </a:lnSpc>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trò</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anh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chị</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phải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có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AutoShape 11"/>
          <p:cNvSpPr txBox="1">
            <a:spLocks noChangeArrowheads="1"/>
          </p:cNvSpPr>
          <p:nvPr/>
        </p:nvSpPr>
        <p:spPr bwMode="auto">
          <a:xfrm>
            <a:off x="4876800" y="666750"/>
            <a:ext cx="3733753" cy="2990203"/>
          </a:xfrm>
          <a:prstGeom prst="wedgeRoundRectCallout">
            <a:avLst>
              <a:gd name="adj1" fmla="val -63429"/>
              <a:gd name="adj2" fmla="val -3389"/>
              <a:gd name="adj3" fmla="val 16667"/>
            </a:avLst>
          </a:prstGeom>
          <a:solidFill>
            <a:schemeClr val="accent2">
              <a:lumMod val="40000"/>
              <a:lumOff val="60000"/>
            </a:schemeClr>
          </a:solidFill>
          <a:ln w="9525">
            <a:solidFill>
              <a:srgbClr val="660066"/>
            </a:solidFill>
            <a:miter lim="800000"/>
            <a:headEnd/>
            <a:tailEnd/>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1pPr>
            <a:lvl2pPr marL="742950" marR="0" lvl="1" indent="-28575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2pPr>
            <a:lvl3pPr marL="1143000" marR="0" lvl="2"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3pPr>
            <a:lvl4pPr marL="1600200" marR="0" lvl="3"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4pPr>
            <a:lvl5pPr marL="2057400" marR="0" lvl="4"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5pPr>
            <a:lvl6pPr marL="2514600" marR="0" lvl="5"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6pPr>
            <a:lvl7pPr marL="2971800" marR="0" lvl="6"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7pPr>
            <a:lvl8pPr marL="3429000" marR="0" lvl="7"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8pPr>
            <a:lvl9pPr marL="3886200" marR="0" lvl="8"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9pPr>
          </a:lstStyle>
          <a:p>
            <a:r>
              <a:rPr lang="en-US" b="1">
                <a:latin typeface="Times New Roman" panose="02020603050405020304" pitchFamily="18" charset="0"/>
                <a:cs typeface="Times New Roman" panose="02020603050405020304" pitchFamily="18" charset="0"/>
              </a:rPr>
              <a:t>- Khi trò chuyện cùng anh chị em trong gia đình, em phải có thái độ hoà nhã, thân mật, vui vẻ.</a:t>
            </a:r>
          </a:p>
        </p:txBody>
      </p:sp>
    </p:spTree>
    <p:extLst>
      <p:ext uri="{BB962C8B-B14F-4D97-AF65-F5344CB8AC3E}">
        <p14:creationId xmlns:p14="http://schemas.microsoft.com/office/powerpoint/2010/main" val="411423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Effect transition="in" filter="fade">
                                      <p:cBhvr>
                                        <p:cTn id="13" dur="1000"/>
                                        <p:tgtEl>
                                          <p:spTgt spid="6">
                                            <p:bg/>
                                          </p:spTgt>
                                        </p:tgtEl>
                                      </p:cBhvr>
                                    </p:animEffect>
                                    <p:anim calcmode="lin" valueType="num">
                                      <p:cBhvr>
                                        <p:cTn id="14" dur="1000" fill="hold"/>
                                        <p:tgtEl>
                                          <p:spTgt spid="6">
                                            <p:bg/>
                                          </p:spTgt>
                                        </p:tgtEl>
                                        <p:attrNameLst>
                                          <p:attrName>ppt_x</p:attrName>
                                        </p:attrNameLst>
                                      </p:cBhvr>
                                      <p:tavLst>
                                        <p:tav tm="0">
                                          <p:val>
                                            <p:strVal val="#ppt_x"/>
                                          </p:val>
                                        </p:tav>
                                        <p:tav tm="100000">
                                          <p:val>
                                            <p:strVal val="#ppt_x"/>
                                          </p:val>
                                        </p:tav>
                                      </p:tavLst>
                                    </p:anim>
                                    <p:anim calcmode="lin" valueType="num">
                                      <p:cBhvr>
                                        <p:cTn id="15"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1000"/>
                                        <p:tgtEl>
                                          <p:spTgt spid="6">
                                            <p:txEl>
                                              <p:pRg st="0" end="0"/>
                                            </p:txEl>
                                          </p:spTgt>
                                        </p:tgtEl>
                                      </p:cBhvr>
                                    </p:animEffect>
                                    <p:anim calcmode="lin" valueType="num">
                                      <p:cBhvr>
                                        <p:cTn id="2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AutoShape 16"/>
          <p:cNvSpPr>
            <a:spLocks noChangeArrowheads="1"/>
          </p:cNvSpPr>
          <p:nvPr/>
        </p:nvSpPr>
        <p:spPr bwMode="auto">
          <a:xfrm>
            <a:off x="0" y="6350"/>
            <a:ext cx="4795693" cy="1016363"/>
          </a:xfrm>
          <a:prstGeom prst="cloudCallout">
            <a:avLst>
              <a:gd name="adj1" fmla="val 352"/>
              <a:gd name="adj2" fmla="val -121306"/>
            </a:avLst>
          </a:prstGeom>
          <a:solidFill>
            <a:srgbClr val="009900"/>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sz="4000" b="1">
                <a:latin typeface="+mj-lt"/>
              </a:rPr>
              <a:t>L</a:t>
            </a:r>
            <a:r>
              <a:rPr lang="en-US" sz="4000" b="1" smtClean="0">
                <a:latin typeface="+mj-lt"/>
              </a:rPr>
              <a:t>ời </a:t>
            </a:r>
            <a:r>
              <a:rPr lang="en-US" sz="4000" b="1">
                <a:latin typeface="+mj-lt"/>
              </a:rPr>
              <a:t>khuyên.</a:t>
            </a:r>
            <a:endParaRPr lang="en-US" altLang="en-US" sz="4000" b="1">
              <a:solidFill>
                <a:schemeClr val="bg1"/>
              </a:solidFill>
              <a:latin typeface="+mj-lt"/>
            </a:endParaRPr>
          </a:p>
        </p:txBody>
      </p:sp>
      <p:sp>
        <p:nvSpPr>
          <p:cNvPr id="5" name="AutoShape 22"/>
          <p:cNvSpPr>
            <a:spLocks noChangeArrowheads="1"/>
          </p:cNvSpPr>
          <p:nvPr/>
        </p:nvSpPr>
        <p:spPr bwMode="auto">
          <a:xfrm rot="5400000">
            <a:off x="3086101" y="-2038350"/>
            <a:ext cx="2971800" cy="8839200"/>
          </a:xfrm>
          <a:prstGeom prst="verticalScroll">
            <a:avLst>
              <a:gd name="adj" fmla="val 12500"/>
            </a:avLst>
          </a:prstGeom>
          <a:solidFill>
            <a:srgbClr val="FFFF00"/>
          </a:solidFill>
          <a:ln w="9525">
            <a:solidFill>
              <a:schemeClr val="tx1"/>
            </a:solidFill>
            <a:round/>
            <a:headEnd/>
            <a:tailEnd/>
          </a:ln>
        </p:spPr>
        <p:txBody>
          <a:bodyPr rot="10800000"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sz="3200" i="1" smtClean="0">
              <a:latin typeface="Times New Roman" panose="02020603050405020304" pitchFamily="18" charset="0"/>
              <a:cs typeface="Times New Roman" panose="02020603050405020304" pitchFamily="18" charset="0"/>
            </a:endParaRPr>
          </a:p>
          <a:p>
            <a:endParaRPr lang="vi-VN" sz="3200" i="1">
              <a:latin typeface="Times New Roman" panose="02020603050405020304" pitchFamily="18" charset="0"/>
              <a:cs typeface="Times New Roman" panose="02020603050405020304" pitchFamily="18" charset="0"/>
            </a:endParaRPr>
          </a:p>
          <a:p>
            <a:r>
              <a:rPr lang="vi-VN" sz="2800" b="1" i="1" smtClean="0">
                <a:latin typeface="Times New Roman" panose="02020603050405020304" pitchFamily="18" charset="0"/>
                <a:cs typeface="Times New Roman" panose="02020603050405020304" pitchFamily="18" charset="0"/>
              </a:rPr>
              <a:t>Chúng </a:t>
            </a:r>
            <a:r>
              <a:rPr lang="vi-VN" sz="2800" b="1" i="1">
                <a:latin typeface="Times New Roman" panose="02020603050405020304" pitchFamily="18" charset="0"/>
                <a:cs typeface="Times New Roman" panose="02020603050405020304" pitchFamily="18" charset="0"/>
              </a:rPr>
              <a:t>ta nên:</a:t>
            </a:r>
            <a:endParaRPr lang="vi-VN" sz="2800" b="1">
              <a:latin typeface="Times New Roman" panose="02020603050405020304" pitchFamily="18" charset="0"/>
              <a:cs typeface="Times New Roman" panose="02020603050405020304" pitchFamily="18" charset="0"/>
            </a:endParaRPr>
          </a:p>
          <a:p>
            <a:r>
              <a:rPr lang="vi-VN" sz="2800" b="1" i="1">
                <a:latin typeface="Times New Roman" panose="02020603050405020304" pitchFamily="18" charset="0"/>
                <a:cs typeface="Times New Roman" panose="02020603050405020304" pitchFamily="18" charset="0"/>
              </a:rPr>
              <a:t>Thường xuyên trò chuyện, tâm sự với anh chị </a:t>
            </a:r>
            <a:r>
              <a:rPr lang="vi-VN" sz="2800" b="1" i="1" smtClean="0">
                <a:latin typeface="Times New Roman" panose="02020603050405020304" pitchFamily="18" charset="0"/>
                <a:cs typeface="Times New Roman" panose="02020603050405020304" pitchFamily="18" charset="0"/>
              </a:rPr>
              <a:t>em</a:t>
            </a:r>
          </a:p>
          <a:p>
            <a:r>
              <a:rPr lang="vi-VN" sz="2800" b="1" i="1" smtClean="0">
                <a:latin typeface="Times New Roman" panose="02020603050405020304" pitchFamily="18" charset="0"/>
                <a:cs typeface="Times New Roman" panose="02020603050405020304" pitchFamily="18" charset="0"/>
              </a:rPr>
              <a:t> trong gia </a:t>
            </a:r>
            <a:r>
              <a:rPr lang="vi-VN" sz="2800" b="1" i="1">
                <a:latin typeface="Times New Roman" panose="02020603050405020304" pitchFamily="18" charset="0"/>
                <a:cs typeface="Times New Roman" panose="02020603050405020304" pitchFamily="18" charset="0"/>
              </a:rPr>
              <a:t>đình. Trò chuyện cùng anh chị </a:t>
            </a:r>
            <a:r>
              <a:rPr lang="vi-VN" sz="2800" b="1" i="1" smtClean="0">
                <a:latin typeface="Times New Roman" panose="02020603050405020304" pitchFamily="18" charset="0"/>
                <a:cs typeface="Times New Roman" panose="02020603050405020304" pitchFamily="18" charset="0"/>
              </a:rPr>
              <a:t>em</a:t>
            </a:r>
          </a:p>
          <a:p>
            <a:r>
              <a:rPr lang="vi-VN" sz="2800" b="1" i="1" smtClean="0">
                <a:latin typeface="Times New Roman" panose="02020603050405020304" pitchFamily="18" charset="0"/>
                <a:cs typeface="Times New Roman" panose="02020603050405020304" pitchFamily="18" charset="0"/>
              </a:rPr>
              <a:t> trong gia đình với thái độ hoà nhã, thân </a:t>
            </a:r>
            <a:r>
              <a:rPr lang="vi-VN" sz="2800" b="1" i="1">
                <a:latin typeface="Times New Roman" panose="02020603050405020304" pitchFamily="18" charset="0"/>
                <a:cs typeface="Times New Roman" panose="02020603050405020304" pitchFamily="18" charset="0"/>
              </a:rPr>
              <a:t>mật</a:t>
            </a:r>
            <a:r>
              <a:rPr lang="vi-VN" sz="2800" b="1" i="1" smtClean="0">
                <a:latin typeface="Times New Roman" panose="02020603050405020304" pitchFamily="18" charset="0"/>
                <a:cs typeface="Times New Roman" panose="02020603050405020304" pitchFamily="18" charset="0"/>
              </a:rPr>
              <a:t>,</a:t>
            </a:r>
          </a:p>
          <a:p>
            <a:r>
              <a:rPr lang="vi-VN" sz="2800" b="1" i="1" smtClean="0">
                <a:latin typeface="Times New Roman" panose="02020603050405020304" pitchFamily="18" charset="0"/>
                <a:cs typeface="Times New Roman" panose="02020603050405020304" pitchFamily="18" charset="0"/>
              </a:rPr>
              <a:t> </a:t>
            </a:r>
            <a:r>
              <a:rPr lang="vi-VN" sz="2800" b="1" i="1">
                <a:latin typeface="Times New Roman" panose="02020603050405020304" pitchFamily="18" charset="0"/>
                <a:cs typeface="Times New Roman" panose="02020603050405020304" pitchFamily="18" charset="0"/>
              </a:rPr>
              <a:t>vui vẻ, không làm </a:t>
            </a:r>
            <a:r>
              <a:rPr lang="vi-VN" sz="2800" b="1" i="1" smtClean="0">
                <a:latin typeface="Times New Roman" panose="02020603050405020304" pitchFamily="18" charset="0"/>
                <a:cs typeface="Times New Roman" panose="02020603050405020304" pitchFamily="18" charset="0"/>
              </a:rPr>
              <a:t>phiền khi </a:t>
            </a:r>
            <a:r>
              <a:rPr lang="vi-VN" sz="2800" b="1" i="1">
                <a:latin typeface="Times New Roman" panose="02020603050405020304" pitchFamily="18" charset="0"/>
                <a:cs typeface="Times New Roman" panose="02020603050405020304" pitchFamily="18" charset="0"/>
              </a:rPr>
              <a:t>mọi người </a:t>
            </a:r>
            <a:r>
              <a:rPr lang="vi-VN" sz="2800" b="1" i="1" smtClean="0">
                <a:latin typeface="Times New Roman" panose="02020603050405020304" pitchFamily="18" charset="0"/>
                <a:cs typeface="Times New Roman" panose="02020603050405020304" pitchFamily="18" charset="0"/>
              </a:rPr>
              <a:t>có việc </a:t>
            </a:r>
            <a:r>
              <a:rPr lang="vi-VN" sz="2800" b="1" i="1">
                <a:latin typeface="Times New Roman" panose="02020603050405020304" pitchFamily="18" charset="0"/>
                <a:cs typeface="Times New Roman" panose="02020603050405020304" pitchFamily="18" charset="0"/>
              </a:rPr>
              <a:t>bận.</a:t>
            </a:r>
            <a:endParaRPr lang="vi-VN" sz="2800" b="1">
              <a:latin typeface="Times New Roman" panose="02020603050405020304" pitchFamily="18" charset="0"/>
              <a:cs typeface="Times New Roman" panose="02020603050405020304" pitchFamily="18" charset="0"/>
            </a:endParaRPr>
          </a:p>
          <a:p>
            <a:r>
              <a:rPr lang="vi-VN" sz="3200">
                <a:latin typeface="Times New Roman" panose="02020603050405020304" pitchFamily="18" charset="0"/>
                <a:cs typeface="Times New Roman" panose="02020603050405020304" pitchFamily="18" charset="0"/>
              </a:rPr>
              <a:t/>
            </a:r>
            <a:br>
              <a:rPr lang="vi-VN" sz="3200">
                <a:latin typeface="Times New Roman" panose="02020603050405020304" pitchFamily="18" charset="0"/>
                <a:cs typeface="Times New Roman" panose="02020603050405020304" pitchFamily="18" charset="0"/>
              </a:rPr>
            </a:b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177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43"/>
        <p:cNvGrpSpPr/>
        <p:nvPr/>
      </p:nvGrpSpPr>
      <p:grpSpPr>
        <a:xfrm>
          <a:off x="0" y="0"/>
          <a:ext cx="0" cy="0"/>
          <a:chOff x="0" y="0"/>
          <a:chExt cx="0" cy="0"/>
        </a:xfrm>
      </p:grpSpPr>
      <p:sp>
        <p:nvSpPr>
          <p:cNvPr id="4444" name="Google Shape;4444;p51"/>
          <p:cNvSpPr txBox="1">
            <a:spLocks noGrp="1"/>
          </p:cNvSpPr>
          <p:nvPr>
            <p:ph type="title"/>
          </p:nvPr>
        </p:nvSpPr>
        <p:spPr>
          <a:xfrm>
            <a:off x="674558" y="868118"/>
            <a:ext cx="7704000" cy="5727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3000"/>
              <a:buNone/>
            </a:pPr>
            <a:r>
              <a:rPr lang="en-US" sz="3600">
                <a:latin typeface="UTM Cookies" panose="02040603050506020204" pitchFamily="18" charset="0"/>
              </a:rPr>
              <a:t>XIN CHÀO VÀ HẸN GẶP LẠI !</a:t>
            </a:r>
            <a:endParaRPr sz="3600">
              <a:latin typeface="UTM Cookies" panose="02040603050506020204" pitchFamily="18" charset="0"/>
            </a:endParaRPr>
          </a:p>
        </p:txBody>
      </p:sp>
      <p:grpSp>
        <p:nvGrpSpPr>
          <p:cNvPr id="4445" name="Google Shape;4445;p51"/>
          <p:cNvGrpSpPr/>
          <p:nvPr/>
        </p:nvGrpSpPr>
        <p:grpSpPr>
          <a:xfrm>
            <a:off x="719950" y="2501746"/>
            <a:ext cx="4050192" cy="2111022"/>
            <a:chOff x="719950" y="2542884"/>
            <a:chExt cx="4050192" cy="2111022"/>
          </a:xfrm>
        </p:grpSpPr>
        <p:sp>
          <p:nvSpPr>
            <p:cNvPr id="4446" name="Google Shape;4446;p51"/>
            <p:cNvSpPr/>
            <p:nvPr/>
          </p:nvSpPr>
          <p:spPr>
            <a:xfrm>
              <a:off x="941980" y="4478590"/>
              <a:ext cx="1427169" cy="175316"/>
            </a:xfrm>
            <a:custGeom>
              <a:avLst/>
              <a:gdLst/>
              <a:ahLst/>
              <a:cxnLst/>
              <a:rect l="l" t="t" r="r" b="b"/>
              <a:pathLst>
                <a:path w="11991" h="1473" extrusionOk="0">
                  <a:moveTo>
                    <a:pt x="5996" y="1"/>
                  </a:moveTo>
                  <a:cubicBezTo>
                    <a:pt x="2686" y="1"/>
                    <a:pt x="1" y="331"/>
                    <a:pt x="1" y="741"/>
                  </a:cubicBezTo>
                  <a:cubicBezTo>
                    <a:pt x="1" y="1143"/>
                    <a:pt x="2686" y="1473"/>
                    <a:pt x="5996" y="1473"/>
                  </a:cubicBezTo>
                  <a:cubicBezTo>
                    <a:pt x="9305" y="1473"/>
                    <a:pt x="11991" y="1143"/>
                    <a:pt x="11991" y="741"/>
                  </a:cubicBezTo>
                  <a:cubicBezTo>
                    <a:pt x="11991" y="331"/>
                    <a:pt x="9305" y="1"/>
                    <a:pt x="5996" y="1"/>
                  </a:cubicBezTo>
                  <a:close/>
                </a:path>
              </a:pathLst>
            </a:custGeom>
            <a:solidFill>
              <a:srgbClr val="7F3DEC">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7" name="Google Shape;4447;p51"/>
            <p:cNvSpPr/>
            <p:nvPr/>
          </p:nvSpPr>
          <p:spPr>
            <a:xfrm>
              <a:off x="3300680" y="4478590"/>
              <a:ext cx="1427169" cy="175316"/>
            </a:xfrm>
            <a:custGeom>
              <a:avLst/>
              <a:gdLst/>
              <a:ahLst/>
              <a:cxnLst/>
              <a:rect l="l" t="t" r="r" b="b"/>
              <a:pathLst>
                <a:path w="11991" h="1473" extrusionOk="0">
                  <a:moveTo>
                    <a:pt x="5996" y="1"/>
                  </a:moveTo>
                  <a:cubicBezTo>
                    <a:pt x="2686" y="1"/>
                    <a:pt x="1" y="331"/>
                    <a:pt x="1" y="741"/>
                  </a:cubicBezTo>
                  <a:cubicBezTo>
                    <a:pt x="1" y="1143"/>
                    <a:pt x="2686" y="1473"/>
                    <a:pt x="5996" y="1473"/>
                  </a:cubicBezTo>
                  <a:cubicBezTo>
                    <a:pt x="9305" y="1473"/>
                    <a:pt x="11991" y="1143"/>
                    <a:pt x="11991" y="741"/>
                  </a:cubicBezTo>
                  <a:cubicBezTo>
                    <a:pt x="11991" y="331"/>
                    <a:pt x="9305" y="1"/>
                    <a:pt x="5996" y="1"/>
                  </a:cubicBezTo>
                  <a:close/>
                </a:path>
              </a:pathLst>
            </a:custGeom>
            <a:solidFill>
              <a:srgbClr val="7F3DEC">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448" name="Google Shape;4448;p51"/>
            <p:cNvGrpSpPr/>
            <p:nvPr/>
          </p:nvGrpSpPr>
          <p:grpSpPr>
            <a:xfrm>
              <a:off x="719950" y="2542884"/>
              <a:ext cx="4050192" cy="2060619"/>
              <a:chOff x="-1685572" y="1610345"/>
              <a:chExt cx="1004661" cy="511142"/>
            </a:xfrm>
          </p:grpSpPr>
          <p:sp>
            <p:nvSpPr>
              <p:cNvPr id="4449" name="Google Shape;4449;p51"/>
              <p:cNvSpPr/>
              <p:nvPr/>
            </p:nvSpPr>
            <p:spPr>
              <a:xfrm>
                <a:off x="-1271555" y="1956276"/>
                <a:ext cx="226226" cy="9126"/>
              </a:xfrm>
              <a:custGeom>
                <a:avLst/>
                <a:gdLst/>
                <a:ahLst/>
                <a:cxnLst/>
                <a:rect l="l" t="t" r="r" b="b"/>
                <a:pathLst>
                  <a:path w="38523" h="1554" extrusionOk="0">
                    <a:moveTo>
                      <a:pt x="19274" y="0"/>
                    </a:moveTo>
                    <a:cubicBezTo>
                      <a:pt x="16091" y="0"/>
                      <a:pt x="12883" y="75"/>
                      <a:pt x="9700" y="125"/>
                    </a:cubicBezTo>
                    <a:cubicBezTo>
                      <a:pt x="7494" y="176"/>
                      <a:pt x="5289" y="251"/>
                      <a:pt x="3083" y="351"/>
                    </a:cubicBezTo>
                    <a:cubicBezTo>
                      <a:pt x="2131" y="401"/>
                      <a:pt x="1053" y="276"/>
                      <a:pt x="126" y="627"/>
                    </a:cubicBezTo>
                    <a:cubicBezTo>
                      <a:pt x="1" y="652"/>
                      <a:pt x="1" y="927"/>
                      <a:pt x="126" y="952"/>
                    </a:cubicBezTo>
                    <a:cubicBezTo>
                      <a:pt x="1028" y="1303"/>
                      <a:pt x="2031" y="1178"/>
                      <a:pt x="2933" y="1228"/>
                    </a:cubicBezTo>
                    <a:cubicBezTo>
                      <a:pt x="5139" y="1328"/>
                      <a:pt x="7319" y="1379"/>
                      <a:pt x="9525" y="1429"/>
                    </a:cubicBezTo>
                    <a:cubicBezTo>
                      <a:pt x="12758" y="1529"/>
                      <a:pt x="16016" y="1554"/>
                      <a:pt x="19274" y="1554"/>
                    </a:cubicBezTo>
                    <a:cubicBezTo>
                      <a:pt x="22457" y="1554"/>
                      <a:pt x="25640" y="1504"/>
                      <a:pt x="28823" y="1454"/>
                    </a:cubicBezTo>
                    <a:cubicBezTo>
                      <a:pt x="31028" y="1404"/>
                      <a:pt x="33234" y="1328"/>
                      <a:pt x="35439" y="1228"/>
                    </a:cubicBezTo>
                    <a:cubicBezTo>
                      <a:pt x="36392" y="1178"/>
                      <a:pt x="37470" y="1303"/>
                      <a:pt x="38397" y="952"/>
                    </a:cubicBezTo>
                    <a:cubicBezTo>
                      <a:pt x="38522" y="927"/>
                      <a:pt x="38522" y="652"/>
                      <a:pt x="38397" y="627"/>
                    </a:cubicBezTo>
                    <a:cubicBezTo>
                      <a:pt x="37495" y="276"/>
                      <a:pt x="36492" y="401"/>
                      <a:pt x="35590" y="351"/>
                    </a:cubicBezTo>
                    <a:cubicBezTo>
                      <a:pt x="33384" y="251"/>
                      <a:pt x="31204" y="201"/>
                      <a:pt x="28998" y="150"/>
                    </a:cubicBezTo>
                    <a:cubicBezTo>
                      <a:pt x="25765" y="50"/>
                      <a:pt x="22507" y="0"/>
                      <a:pt x="192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0" name="Google Shape;4450;p51"/>
              <p:cNvSpPr/>
              <p:nvPr/>
            </p:nvSpPr>
            <p:spPr>
              <a:xfrm>
                <a:off x="-1279207" y="1929621"/>
                <a:ext cx="46123" cy="62530"/>
              </a:xfrm>
              <a:custGeom>
                <a:avLst/>
                <a:gdLst/>
                <a:ahLst/>
                <a:cxnLst/>
                <a:rect l="l" t="t" r="r" b="b"/>
                <a:pathLst>
                  <a:path w="7854" h="10648" extrusionOk="0">
                    <a:moveTo>
                      <a:pt x="7690" y="0"/>
                    </a:moveTo>
                    <a:cubicBezTo>
                      <a:pt x="7667" y="0"/>
                      <a:pt x="7643" y="9"/>
                      <a:pt x="7620" y="28"/>
                    </a:cubicBezTo>
                    <a:cubicBezTo>
                      <a:pt x="6266" y="830"/>
                      <a:pt x="0" y="4263"/>
                      <a:pt x="101" y="5316"/>
                    </a:cubicBezTo>
                    <a:cubicBezTo>
                      <a:pt x="276" y="6845"/>
                      <a:pt x="6767" y="10128"/>
                      <a:pt x="7620" y="10629"/>
                    </a:cubicBezTo>
                    <a:cubicBezTo>
                      <a:pt x="7640" y="10642"/>
                      <a:pt x="7661" y="10647"/>
                      <a:pt x="7681" y="10647"/>
                    </a:cubicBezTo>
                    <a:cubicBezTo>
                      <a:pt x="7780" y="10647"/>
                      <a:pt x="7853" y="10508"/>
                      <a:pt x="7770" y="10404"/>
                    </a:cubicBezTo>
                    <a:cubicBezTo>
                      <a:pt x="6742" y="9201"/>
                      <a:pt x="5690" y="8048"/>
                      <a:pt x="4562" y="6945"/>
                    </a:cubicBezTo>
                    <a:cubicBezTo>
                      <a:pt x="4261" y="6669"/>
                      <a:pt x="3534" y="5817"/>
                      <a:pt x="2782" y="5266"/>
                    </a:cubicBezTo>
                    <a:cubicBezTo>
                      <a:pt x="4612" y="3988"/>
                      <a:pt x="7294" y="780"/>
                      <a:pt x="7770" y="228"/>
                    </a:cubicBezTo>
                    <a:cubicBezTo>
                      <a:pt x="7851" y="147"/>
                      <a:pt x="7784" y="0"/>
                      <a:pt x="76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1" name="Google Shape;4451;p51"/>
              <p:cNvSpPr/>
              <p:nvPr/>
            </p:nvSpPr>
            <p:spPr>
              <a:xfrm>
                <a:off x="-1077763" y="1929621"/>
                <a:ext cx="46269" cy="62530"/>
              </a:xfrm>
              <a:custGeom>
                <a:avLst/>
                <a:gdLst/>
                <a:ahLst/>
                <a:cxnLst/>
                <a:rect l="l" t="t" r="r" b="b"/>
                <a:pathLst>
                  <a:path w="7879" h="10648" extrusionOk="0">
                    <a:moveTo>
                      <a:pt x="177" y="0"/>
                    </a:moveTo>
                    <a:cubicBezTo>
                      <a:pt x="69" y="0"/>
                      <a:pt x="2" y="147"/>
                      <a:pt x="84" y="228"/>
                    </a:cubicBezTo>
                    <a:cubicBezTo>
                      <a:pt x="560" y="780"/>
                      <a:pt x="3241" y="3988"/>
                      <a:pt x="5096" y="5266"/>
                    </a:cubicBezTo>
                    <a:cubicBezTo>
                      <a:pt x="4344" y="5817"/>
                      <a:pt x="3592" y="6669"/>
                      <a:pt x="3317" y="6945"/>
                    </a:cubicBezTo>
                    <a:cubicBezTo>
                      <a:pt x="2164" y="8048"/>
                      <a:pt x="1136" y="9201"/>
                      <a:pt x="84" y="10404"/>
                    </a:cubicBezTo>
                    <a:cubicBezTo>
                      <a:pt x="0" y="10508"/>
                      <a:pt x="73" y="10647"/>
                      <a:pt x="187" y="10647"/>
                    </a:cubicBezTo>
                    <a:cubicBezTo>
                      <a:pt x="210" y="10647"/>
                      <a:pt x="234" y="10642"/>
                      <a:pt x="259" y="10629"/>
                    </a:cubicBezTo>
                    <a:cubicBezTo>
                      <a:pt x="1111" y="10128"/>
                      <a:pt x="7577" y="6845"/>
                      <a:pt x="7753" y="5316"/>
                    </a:cubicBezTo>
                    <a:cubicBezTo>
                      <a:pt x="7878" y="4263"/>
                      <a:pt x="1612" y="830"/>
                      <a:pt x="259" y="28"/>
                    </a:cubicBezTo>
                    <a:cubicBezTo>
                      <a:pt x="230" y="9"/>
                      <a:pt x="202" y="0"/>
                      <a:pt x="1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2" name="Google Shape;4452;p51"/>
              <p:cNvSpPr/>
              <p:nvPr/>
            </p:nvSpPr>
            <p:spPr>
              <a:xfrm>
                <a:off x="-1685572" y="1845351"/>
                <a:ext cx="118630" cy="235481"/>
              </a:xfrm>
              <a:custGeom>
                <a:avLst/>
                <a:gdLst/>
                <a:ahLst/>
                <a:cxnLst/>
                <a:rect l="l" t="t" r="r" b="b"/>
                <a:pathLst>
                  <a:path w="20201" h="40099" extrusionOk="0">
                    <a:moveTo>
                      <a:pt x="6431" y="1"/>
                    </a:moveTo>
                    <a:cubicBezTo>
                      <a:pt x="5642" y="1"/>
                      <a:pt x="4948" y="64"/>
                      <a:pt x="4361" y="142"/>
                    </a:cubicBezTo>
                    <a:cubicBezTo>
                      <a:pt x="3609" y="217"/>
                      <a:pt x="3033" y="368"/>
                      <a:pt x="2607" y="468"/>
                    </a:cubicBezTo>
                    <a:cubicBezTo>
                      <a:pt x="2206" y="568"/>
                      <a:pt x="1955" y="668"/>
                      <a:pt x="1905" y="668"/>
                    </a:cubicBezTo>
                    <a:cubicBezTo>
                      <a:pt x="652" y="1145"/>
                      <a:pt x="0" y="2548"/>
                      <a:pt x="451" y="3801"/>
                    </a:cubicBezTo>
                    <a:cubicBezTo>
                      <a:pt x="822" y="4796"/>
                      <a:pt x="1753" y="5411"/>
                      <a:pt x="2751" y="5411"/>
                    </a:cubicBezTo>
                    <a:cubicBezTo>
                      <a:pt x="3035" y="5411"/>
                      <a:pt x="3325" y="5361"/>
                      <a:pt x="3609" y="5255"/>
                    </a:cubicBezTo>
                    <a:lnTo>
                      <a:pt x="3609" y="5255"/>
                    </a:lnTo>
                    <a:cubicBezTo>
                      <a:pt x="3600" y="5259"/>
                      <a:pt x="3596" y="5261"/>
                      <a:pt x="3597" y="5261"/>
                    </a:cubicBezTo>
                    <a:cubicBezTo>
                      <a:pt x="3599" y="5261"/>
                      <a:pt x="3704" y="5217"/>
                      <a:pt x="3910" y="5155"/>
                    </a:cubicBezTo>
                    <a:cubicBezTo>
                      <a:pt x="4160" y="5079"/>
                      <a:pt x="4561" y="4954"/>
                      <a:pt x="5088" y="4854"/>
                    </a:cubicBezTo>
                    <a:cubicBezTo>
                      <a:pt x="5602" y="4766"/>
                      <a:pt x="6247" y="4685"/>
                      <a:pt x="6971" y="4685"/>
                    </a:cubicBezTo>
                    <a:cubicBezTo>
                      <a:pt x="7694" y="4685"/>
                      <a:pt x="8496" y="4766"/>
                      <a:pt x="9323" y="5004"/>
                    </a:cubicBezTo>
                    <a:cubicBezTo>
                      <a:pt x="10150" y="5230"/>
                      <a:pt x="10978" y="5631"/>
                      <a:pt x="11780" y="6232"/>
                    </a:cubicBezTo>
                    <a:cubicBezTo>
                      <a:pt x="12582" y="6834"/>
                      <a:pt x="13333" y="7636"/>
                      <a:pt x="13960" y="8638"/>
                    </a:cubicBezTo>
                    <a:cubicBezTo>
                      <a:pt x="14612" y="9616"/>
                      <a:pt x="15138" y="10794"/>
                      <a:pt x="15564" y="12047"/>
                    </a:cubicBezTo>
                    <a:lnTo>
                      <a:pt x="15664" y="12272"/>
                    </a:lnTo>
                    <a:lnTo>
                      <a:pt x="15664" y="12323"/>
                    </a:lnTo>
                    <a:lnTo>
                      <a:pt x="15689" y="12373"/>
                    </a:lnTo>
                    <a:lnTo>
                      <a:pt x="15714" y="12498"/>
                    </a:lnTo>
                    <a:lnTo>
                      <a:pt x="15815" y="12774"/>
                    </a:lnTo>
                    <a:lnTo>
                      <a:pt x="15865" y="12999"/>
                    </a:lnTo>
                    <a:cubicBezTo>
                      <a:pt x="15940" y="13275"/>
                      <a:pt x="16015" y="13626"/>
                      <a:pt x="16090" y="13927"/>
                    </a:cubicBezTo>
                    <a:cubicBezTo>
                      <a:pt x="16216" y="14578"/>
                      <a:pt x="16316" y="15230"/>
                      <a:pt x="16366" y="15907"/>
                    </a:cubicBezTo>
                    <a:cubicBezTo>
                      <a:pt x="16592" y="18613"/>
                      <a:pt x="16316" y="21471"/>
                      <a:pt x="15940" y="24152"/>
                    </a:cubicBezTo>
                    <a:cubicBezTo>
                      <a:pt x="15564" y="26859"/>
                      <a:pt x="15088" y="29441"/>
                      <a:pt x="14963" y="31796"/>
                    </a:cubicBezTo>
                    <a:cubicBezTo>
                      <a:pt x="14887" y="32949"/>
                      <a:pt x="14912" y="34077"/>
                      <a:pt x="15063" y="35105"/>
                    </a:cubicBezTo>
                    <a:cubicBezTo>
                      <a:pt x="15213" y="36132"/>
                      <a:pt x="15514" y="37060"/>
                      <a:pt x="15890" y="37786"/>
                    </a:cubicBezTo>
                    <a:cubicBezTo>
                      <a:pt x="16266" y="38513"/>
                      <a:pt x="16742" y="39014"/>
                      <a:pt x="17043" y="39340"/>
                    </a:cubicBezTo>
                    <a:cubicBezTo>
                      <a:pt x="17193" y="39491"/>
                      <a:pt x="17344" y="39591"/>
                      <a:pt x="17419" y="39666"/>
                    </a:cubicBezTo>
                    <a:cubicBezTo>
                      <a:pt x="17519" y="39741"/>
                      <a:pt x="17569" y="39791"/>
                      <a:pt x="17569" y="39791"/>
                    </a:cubicBezTo>
                    <a:cubicBezTo>
                      <a:pt x="17820" y="39997"/>
                      <a:pt x="18128" y="40098"/>
                      <a:pt x="18437" y="40098"/>
                    </a:cubicBezTo>
                    <a:cubicBezTo>
                      <a:pt x="18806" y="40098"/>
                      <a:pt x="19176" y="39953"/>
                      <a:pt x="19449" y="39666"/>
                    </a:cubicBezTo>
                    <a:cubicBezTo>
                      <a:pt x="19975" y="39090"/>
                      <a:pt x="19925" y="38212"/>
                      <a:pt x="19374" y="37711"/>
                    </a:cubicBezTo>
                    <a:lnTo>
                      <a:pt x="19298" y="37636"/>
                    </a:lnTo>
                    <a:cubicBezTo>
                      <a:pt x="19298" y="37636"/>
                      <a:pt x="19273" y="37611"/>
                      <a:pt x="19223" y="37561"/>
                    </a:cubicBezTo>
                    <a:cubicBezTo>
                      <a:pt x="19173" y="37511"/>
                      <a:pt x="19098" y="37461"/>
                      <a:pt x="19023" y="37360"/>
                    </a:cubicBezTo>
                    <a:cubicBezTo>
                      <a:pt x="18847" y="37185"/>
                      <a:pt x="18622" y="36909"/>
                      <a:pt x="18421" y="36483"/>
                    </a:cubicBezTo>
                    <a:cubicBezTo>
                      <a:pt x="18221" y="36082"/>
                      <a:pt x="18045" y="35481"/>
                      <a:pt x="17970" y="34729"/>
                    </a:cubicBezTo>
                    <a:cubicBezTo>
                      <a:pt x="17895" y="33977"/>
                      <a:pt x="17895" y="33050"/>
                      <a:pt x="17995" y="32022"/>
                    </a:cubicBezTo>
                    <a:cubicBezTo>
                      <a:pt x="18196" y="29942"/>
                      <a:pt x="18747" y="27435"/>
                      <a:pt x="19248" y="24679"/>
                    </a:cubicBezTo>
                    <a:cubicBezTo>
                      <a:pt x="19724" y="21922"/>
                      <a:pt x="20201" y="18864"/>
                      <a:pt x="20050" y="15681"/>
                    </a:cubicBezTo>
                    <a:cubicBezTo>
                      <a:pt x="20000" y="14879"/>
                      <a:pt x="19925" y="14077"/>
                      <a:pt x="19800" y="13275"/>
                    </a:cubicBezTo>
                    <a:cubicBezTo>
                      <a:pt x="19750" y="12874"/>
                      <a:pt x="19674" y="12473"/>
                      <a:pt x="19574" y="12047"/>
                    </a:cubicBezTo>
                    <a:lnTo>
                      <a:pt x="19499" y="11746"/>
                    </a:lnTo>
                    <a:lnTo>
                      <a:pt x="19424" y="11470"/>
                    </a:lnTo>
                    <a:lnTo>
                      <a:pt x="19399" y="11345"/>
                    </a:lnTo>
                    <a:lnTo>
                      <a:pt x="19349" y="11195"/>
                    </a:lnTo>
                    <a:lnTo>
                      <a:pt x="19273" y="10894"/>
                    </a:lnTo>
                    <a:cubicBezTo>
                      <a:pt x="18847" y="9390"/>
                      <a:pt x="18271" y="7887"/>
                      <a:pt x="17469" y="6508"/>
                    </a:cubicBezTo>
                    <a:cubicBezTo>
                      <a:pt x="16692" y="5130"/>
                      <a:pt x="15689" y="3876"/>
                      <a:pt x="14486" y="2874"/>
                    </a:cubicBezTo>
                    <a:cubicBezTo>
                      <a:pt x="13308" y="1871"/>
                      <a:pt x="11980" y="1170"/>
                      <a:pt x="10702" y="719"/>
                    </a:cubicBezTo>
                    <a:cubicBezTo>
                      <a:pt x="9424" y="267"/>
                      <a:pt x="8196" y="92"/>
                      <a:pt x="7118" y="17"/>
                    </a:cubicBezTo>
                    <a:cubicBezTo>
                      <a:pt x="6882" y="6"/>
                      <a:pt x="6653" y="1"/>
                      <a:pt x="643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3" name="Google Shape;4453;p51"/>
              <p:cNvSpPr/>
              <p:nvPr/>
            </p:nvSpPr>
            <p:spPr>
              <a:xfrm>
                <a:off x="-1684398" y="1853349"/>
                <a:ext cx="116135" cy="227483"/>
              </a:xfrm>
              <a:custGeom>
                <a:avLst/>
                <a:gdLst/>
                <a:ahLst/>
                <a:cxnLst/>
                <a:rect l="l" t="t" r="r" b="b"/>
                <a:pathLst>
                  <a:path w="19776" h="38737" extrusionOk="0">
                    <a:moveTo>
                      <a:pt x="4406" y="0"/>
                    </a:moveTo>
                    <a:cubicBezTo>
                      <a:pt x="3081" y="0"/>
                      <a:pt x="1759" y="162"/>
                      <a:pt x="427" y="384"/>
                    </a:cubicBezTo>
                    <a:cubicBezTo>
                      <a:pt x="76" y="986"/>
                      <a:pt x="1" y="1738"/>
                      <a:pt x="251" y="2439"/>
                    </a:cubicBezTo>
                    <a:cubicBezTo>
                      <a:pt x="622" y="3434"/>
                      <a:pt x="1553" y="4049"/>
                      <a:pt x="2551" y="4049"/>
                    </a:cubicBezTo>
                    <a:cubicBezTo>
                      <a:pt x="2835" y="4049"/>
                      <a:pt x="3125" y="3999"/>
                      <a:pt x="3409" y="3893"/>
                    </a:cubicBezTo>
                    <a:lnTo>
                      <a:pt x="3409" y="3893"/>
                    </a:lnTo>
                    <a:cubicBezTo>
                      <a:pt x="3400" y="3897"/>
                      <a:pt x="3396" y="3899"/>
                      <a:pt x="3397" y="3899"/>
                    </a:cubicBezTo>
                    <a:cubicBezTo>
                      <a:pt x="3399" y="3899"/>
                      <a:pt x="3504" y="3855"/>
                      <a:pt x="3710" y="3793"/>
                    </a:cubicBezTo>
                    <a:cubicBezTo>
                      <a:pt x="3960" y="3717"/>
                      <a:pt x="4361" y="3592"/>
                      <a:pt x="4888" y="3492"/>
                    </a:cubicBezTo>
                    <a:cubicBezTo>
                      <a:pt x="5402" y="3404"/>
                      <a:pt x="6047" y="3323"/>
                      <a:pt x="6771" y="3323"/>
                    </a:cubicBezTo>
                    <a:cubicBezTo>
                      <a:pt x="7494" y="3323"/>
                      <a:pt x="8296" y="3404"/>
                      <a:pt x="9123" y="3642"/>
                    </a:cubicBezTo>
                    <a:cubicBezTo>
                      <a:pt x="9950" y="3868"/>
                      <a:pt x="10778" y="4269"/>
                      <a:pt x="11580" y="4870"/>
                    </a:cubicBezTo>
                    <a:cubicBezTo>
                      <a:pt x="12382" y="5472"/>
                      <a:pt x="13133" y="6274"/>
                      <a:pt x="13760" y="7276"/>
                    </a:cubicBezTo>
                    <a:cubicBezTo>
                      <a:pt x="14412" y="8254"/>
                      <a:pt x="14938" y="9432"/>
                      <a:pt x="15364" y="10685"/>
                    </a:cubicBezTo>
                    <a:lnTo>
                      <a:pt x="15464" y="10910"/>
                    </a:lnTo>
                    <a:lnTo>
                      <a:pt x="15464" y="10961"/>
                    </a:lnTo>
                    <a:lnTo>
                      <a:pt x="15489" y="11011"/>
                    </a:lnTo>
                    <a:lnTo>
                      <a:pt x="15514" y="11136"/>
                    </a:lnTo>
                    <a:lnTo>
                      <a:pt x="15615" y="11412"/>
                    </a:lnTo>
                    <a:lnTo>
                      <a:pt x="15665" y="11637"/>
                    </a:lnTo>
                    <a:cubicBezTo>
                      <a:pt x="15740" y="11913"/>
                      <a:pt x="15815" y="12264"/>
                      <a:pt x="15890" y="12565"/>
                    </a:cubicBezTo>
                    <a:cubicBezTo>
                      <a:pt x="16016" y="13216"/>
                      <a:pt x="16116" y="13868"/>
                      <a:pt x="16166" y="14545"/>
                    </a:cubicBezTo>
                    <a:cubicBezTo>
                      <a:pt x="16392" y="17251"/>
                      <a:pt x="16116" y="20109"/>
                      <a:pt x="15740" y="22790"/>
                    </a:cubicBezTo>
                    <a:cubicBezTo>
                      <a:pt x="15364" y="25497"/>
                      <a:pt x="14888" y="28079"/>
                      <a:pt x="14763" y="30434"/>
                    </a:cubicBezTo>
                    <a:cubicBezTo>
                      <a:pt x="14687" y="31587"/>
                      <a:pt x="14712" y="32715"/>
                      <a:pt x="14863" y="33743"/>
                    </a:cubicBezTo>
                    <a:cubicBezTo>
                      <a:pt x="15013" y="34770"/>
                      <a:pt x="15314" y="35698"/>
                      <a:pt x="15690" y="36424"/>
                    </a:cubicBezTo>
                    <a:cubicBezTo>
                      <a:pt x="16066" y="37151"/>
                      <a:pt x="16542" y="37652"/>
                      <a:pt x="16843" y="37978"/>
                    </a:cubicBezTo>
                    <a:cubicBezTo>
                      <a:pt x="16993" y="38129"/>
                      <a:pt x="17144" y="38229"/>
                      <a:pt x="17219" y="38304"/>
                    </a:cubicBezTo>
                    <a:cubicBezTo>
                      <a:pt x="17319" y="38379"/>
                      <a:pt x="17369" y="38429"/>
                      <a:pt x="17369" y="38429"/>
                    </a:cubicBezTo>
                    <a:cubicBezTo>
                      <a:pt x="17620" y="38635"/>
                      <a:pt x="17928" y="38736"/>
                      <a:pt x="18237" y="38736"/>
                    </a:cubicBezTo>
                    <a:cubicBezTo>
                      <a:pt x="18606" y="38736"/>
                      <a:pt x="18976" y="38591"/>
                      <a:pt x="19249" y="38304"/>
                    </a:cubicBezTo>
                    <a:cubicBezTo>
                      <a:pt x="19775" y="37728"/>
                      <a:pt x="19725" y="36850"/>
                      <a:pt x="19174" y="36349"/>
                    </a:cubicBezTo>
                    <a:lnTo>
                      <a:pt x="19098" y="36274"/>
                    </a:lnTo>
                    <a:cubicBezTo>
                      <a:pt x="19098" y="36274"/>
                      <a:pt x="19073" y="36249"/>
                      <a:pt x="19023" y="36199"/>
                    </a:cubicBezTo>
                    <a:cubicBezTo>
                      <a:pt x="18973" y="36149"/>
                      <a:pt x="18898" y="36099"/>
                      <a:pt x="18823" y="35998"/>
                    </a:cubicBezTo>
                    <a:cubicBezTo>
                      <a:pt x="18647" y="35823"/>
                      <a:pt x="18422" y="35547"/>
                      <a:pt x="18221" y="35121"/>
                    </a:cubicBezTo>
                    <a:cubicBezTo>
                      <a:pt x="18021" y="34720"/>
                      <a:pt x="17845" y="34119"/>
                      <a:pt x="17770" y="33367"/>
                    </a:cubicBezTo>
                    <a:cubicBezTo>
                      <a:pt x="17695" y="32640"/>
                      <a:pt x="17695" y="31763"/>
                      <a:pt x="17795" y="30785"/>
                    </a:cubicBezTo>
                    <a:cubicBezTo>
                      <a:pt x="17244" y="28655"/>
                      <a:pt x="16918" y="26500"/>
                      <a:pt x="17043" y="24269"/>
                    </a:cubicBezTo>
                    <a:cubicBezTo>
                      <a:pt x="17169" y="20660"/>
                      <a:pt x="18472" y="17251"/>
                      <a:pt x="18547" y="13718"/>
                    </a:cubicBezTo>
                    <a:cubicBezTo>
                      <a:pt x="18622" y="10384"/>
                      <a:pt x="17369" y="7251"/>
                      <a:pt x="15138" y="4820"/>
                    </a:cubicBezTo>
                    <a:cubicBezTo>
                      <a:pt x="12933" y="2414"/>
                      <a:pt x="9976" y="710"/>
                      <a:pt x="6717" y="184"/>
                    </a:cubicBezTo>
                    <a:cubicBezTo>
                      <a:pt x="5944" y="55"/>
                      <a:pt x="5175" y="0"/>
                      <a:pt x="4406" y="0"/>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4" name="Google Shape;4454;p51"/>
              <p:cNvSpPr/>
              <p:nvPr/>
            </p:nvSpPr>
            <p:spPr>
              <a:xfrm>
                <a:off x="-1685572" y="1845738"/>
                <a:ext cx="32087" cy="31389"/>
              </a:xfrm>
              <a:custGeom>
                <a:avLst/>
                <a:gdLst/>
                <a:ahLst/>
                <a:cxnLst/>
                <a:rect l="l" t="t" r="r" b="b"/>
                <a:pathLst>
                  <a:path w="5464" h="5345" extrusionOk="0">
                    <a:moveTo>
                      <a:pt x="4937" y="1"/>
                    </a:moveTo>
                    <a:cubicBezTo>
                      <a:pt x="4737" y="26"/>
                      <a:pt x="4561" y="51"/>
                      <a:pt x="4361" y="76"/>
                    </a:cubicBezTo>
                    <a:cubicBezTo>
                      <a:pt x="3609" y="151"/>
                      <a:pt x="3033" y="302"/>
                      <a:pt x="2607" y="402"/>
                    </a:cubicBezTo>
                    <a:cubicBezTo>
                      <a:pt x="2206" y="502"/>
                      <a:pt x="1955" y="602"/>
                      <a:pt x="1905" y="602"/>
                    </a:cubicBezTo>
                    <a:cubicBezTo>
                      <a:pt x="652" y="1079"/>
                      <a:pt x="0" y="2482"/>
                      <a:pt x="451" y="3735"/>
                    </a:cubicBezTo>
                    <a:cubicBezTo>
                      <a:pt x="822" y="4730"/>
                      <a:pt x="1753" y="5345"/>
                      <a:pt x="2751" y="5345"/>
                    </a:cubicBezTo>
                    <a:cubicBezTo>
                      <a:pt x="3035" y="5345"/>
                      <a:pt x="3325" y="5295"/>
                      <a:pt x="3609" y="5189"/>
                    </a:cubicBezTo>
                    <a:lnTo>
                      <a:pt x="3609" y="5189"/>
                    </a:lnTo>
                    <a:cubicBezTo>
                      <a:pt x="3600" y="5193"/>
                      <a:pt x="3596" y="5195"/>
                      <a:pt x="3597" y="5195"/>
                    </a:cubicBezTo>
                    <a:cubicBezTo>
                      <a:pt x="3599" y="5195"/>
                      <a:pt x="3704" y="5151"/>
                      <a:pt x="3910" y="5089"/>
                    </a:cubicBezTo>
                    <a:cubicBezTo>
                      <a:pt x="4160" y="5013"/>
                      <a:pt x="4561" y="4888"/>
                      <a:pt x="5088" y="4788"/>
                    </a:cubicBezTo>
                    <a:cubicBezTo>
                      <a:pt x="5188" y="4788"/>
                      <a:pt x="5288" y="4763"/>
                      <a:pt x="5414" y="4738"/>
                    </a:cubicBezTo>
                    <a:cubicBezTo>
                      <a:pt x="5464" y="3134"/>
                      <a:pt x="5338" y="1480"/>
                      <a:pt x="49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5" name="Google Shape;4455;p51"/>
              <p:cNvSpPr/>
              <p:nvPr/>
            </p:nvSpPr>
            <p:spPr>
              <a:xfrm>
                <a:off x="-1637447" y="1846331"/>
                <a:ext cx="10159" cy="29439"/>
              </a:xfrm>
              <a:custGeom>
                <a:avLst/>
                <a:gdLst/>
                <a:ahLst/>
                <a:cxnLst/>
                <a:rect l="l" t="t" r="r" b="b"/>
                <a:pathLst>
                  <a:path w="1730" h="5013" extrusionOk="0">
                    <a:moveTo>
                      <a:pt x="276" y="0"/>
                    </a:moveTo>
                    <a:cubicBezTo>
                      <a:pt x="276" y="953"/>
                      <a:pt x="276" y="1905"/>
                      <a:pt x="226" y="2882"/>
                    </a:cubicBezTo>
                    <a:cubicBezTo>
                      <a:pt x="201" y="3459"/>
                      <a:pt x="101" y="4035"/>
                      <a:pt x="1" y="4612"/>
                    </a:cubicBezTo>
                    <a:cubicBezTo>
                      <a:pt x="351" y="4662"/>
                      <a:pt x="752" y="4737"/>
                      <a:pt x="1128" y="4837"/>
                    </a:cubicBezTo>
                    <a:cubicBezTo>
                      <a:pt x="1304" y="4887"/>
                      <a:pt x="1479" y="4938"/>
                      <a:pt x="1655" y="5013"/>
                    </a:cubicBezTo>
                    <a:cubicBezTo>
                      <a:pt x="1730" y="3434"/>
                      <a:pt x="1529" y="1805"/>
                      <a:pt x="1279" y="201"/>
                    </a:cubicBezTo>
                    <a:cubicBezTo>
                      <a:pt x="953" y="125"/>
                      <a:pt x="602" y="50"/>
                      <a:pt x="27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6" name="Google Shape;4456;p51"/>
              <p:cNvSpPr/>
              <p:nvPr/>
            </p:nvSpPr>
            <p:spPr>
              <a:xfrm>
                <a:off x="-1618902" y="1855604"/>
                <a:ext cx="13107" cy="28705"/>
              </a:xfrm>
              <a:custGeom>
                <a:avLst/>
                <a:gdLst/>
                <a:ahLst/>
                <a:cxnLst/>
                <a:rect l="l" t="t" r="r" b="b"/>
                <a:pathLst>
                  <a:path w="2232" h="4888" extrusionOk="0">
                    <a:moveTo>
                      <a:pt x="1579" y="0"/>
                    </a:moveTo>
                    <a:cubicBezTo>
                      <a:pt x="1204" y="1454"/>
                      <a:pt x="652" y="2832"/>
                      <a:pt x="0" y="4186"/>
                    </a:cubicBezTo>
                    <a:cubicBezTo>
                      <a:pt x="126" y="4286"/>
                      <a:pt x="276" y="4386"/>
                      <a:pt x="427" y="4486"/>
                    </a:cubicBezTo>
                    <a:cubicBezTo>
                      <a:pt x="602" y="4612"/>
                      <a:pt x="752" y="4762"/>
                      <a:pt x="928" y="4887"/>
                    </a:cubicBezTo>
                    <a:cubicBezTo>
                      <a:pt x="1605" y="3484"/>
                      <a:pt x="2056" y="1980"/>
                      <a:pt x="2231" y="451"/>
                    </a:cubicBezTo>
                    <a:cubicBezTo>
                      <a:pt x="2031" y="276"/>
                      <a:pt x="1805" y="151"/>
                      <a:pt x="15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7" name="Google Shape;4457;p51"/>
              <p:cNvSpPr/>
              <p:nvPr/>
            </p:nvSpPr>
            <p:spPr>
              <a:xfrm>
                <a:off x="-1605507" y="1876651"/>
                <a:ext cx="20313" cy="21787"/>
              </a:xfrm>
              <a:custGeom>
                <a:avLst/>
                <a:gdLst/>
                <a:ahLst/>
                <a:cxnLst/>
                <a:rect l="l" t="t" r="r" b="b"/>
                <a:pathLst>
                  <a:path w="3459" h="3710" extrusionOk="0">
                    <a:moveTo>
                      <a:pt x="3083" y="0"/>
                    </a:moveTo>
                    <a:cubicBezTo>
                      <a:pt x="2657" y="476"/>
                      <a:pt x="2181" y="927"/>
                      <a:pt x="1805" y="1303"/>
                    </a:cubicBezTo>
                    <a:cubicBezTo>
                      <a:pt x="1253" y="1880"/>
                      <a:pt x="652" y="2381"/>
                      <a:pt x="0" y="2832"/>
                    </a:cubicBezTo>
                    <a:cubicBezTo>
                      <a:pt x="126" y="2983"/>
                      <a:pt x="226" y="3133"/>
                      <a:pt x="326" y="3308"/>
                    </a:cubicBezTo>
                    <a:cubicBezTo>
                      <a:pt x="401" y="3434"/>
                      <a:pt x="476" y="3559"/>
                      <a:pt x="577" y="3709"/>
                    </a:cubicBezTo>
                    <a:cubicBezTo>
                      <a:pt x="1504" y="2882"/>
                      <a:pt x="2356" y="1955"/>
                      <a:pt x="3133" y="1028"/>
                    </a:cubicBezTo>
                    <a:cubicBezTo>
                      <a:pt x="3183" y="952"/>
                      <a:pt x="3308" y="777"/>
                      <a:pt x="3459" y="577"/>
                    </a:cubicBezTo>
                    <a:cubicBezTo>
                      <a:pt x="3334" y="376"/>
                      <a:pt x="3208" y="201"/>
                      <a:pt x="30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8" name="Google Shape;4458;p51"/>
              <p:cNvSpPr/>
              <p:nvPr/>
            </p:nvSpPr>
            <p:spPr>
              <a:xfrm>
                <a:off x="-1595500" y="1900493"/>
                <a:ext cx="22527" cy="20313"/>
              </a:xfrm>
              <a:custGeom>
                <a:avLst/>
                <a:gdLst/>
                <a:ahLst/>
                <a:cxnLst/>
                <a:rect l="l" t="t" r="r" b="b"/>
                <a:pathLst>
                  <a:path w="3836" h="3459" extrusionOk="0">
                    <a:moveTo>
                      <a:pt x="3434" y="0"/>
                    </a:moveTo>
                    <a:cubicBezTo>
                      <a:pt x="2381" y="802"/>
                      <a:pt x="1203" y="1429"/>
                      <a:pt x="0" y="2005"/>
                    </a:cubicBezTo>
                    <a:cubicBezTo>
                      <a:pt x="76" y="2231"/>
                      <a:pt x="151" y="2431"/>
                      <a:pt x="226" y="2657"/>
                    </a:cubicBezTo>
                    <a:lnTo>
                      <a:pt x="326" y="2882"/>
                    </a:lnTo>
                    <a:lnTo>
                      <a:pt x="326" y="2933"/>
                    </a:lnTo>
                    <a:lnTo>
                      <a:pt x="351" y="2983"/>
                    </a:lnTo>
                    <a:lnTo>
                      <a:pt x="376" y="3108"/>
                    </a:lnTo>
                    <a:lnTo>
                      <a:pt x="477" y="3384"/>
                    </a:lnTo>
                    <a:lnTo>
                      <a:pt x="502" y="3459"/>
                    </a:lnTo>
                    <a:cubicBezTo>
                      <a:pt x="1705" y="2857"/>
                      <a:pt x="2858" y="2080"/>
                      <a:pt x="3835" y="1178"/>
                    </a:cubicBezTo>
                    <a:cubicBezTo>
                      <a:pt x="3710" y="777"/>
                      <a:pt x="3584" y="401"/>
                      <a:pt x="34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9" name="Google Shape;4459;p51"/>
              <p:cNvSpPr/>
              <p:nvPr/>
            </p:nvSpPr>
            <p:spPr>
              <a:xfrm>
                <a:off x="-1589463" y="1932874"/>
                <a:ext cx="21640" cy="14429"/>
              </a:xfrm>
              <a:custGeom>
                <a:avLst/>
                <a:gdLst/>
                <a:ahLst/>
                <a:cxnLst/>
                <a:rect l="l" t="t" r="r" b="b"/>
                <a:pathLst>
                  <a:path w="3685" h="2457" extrusionOk="0">
                    <a:moveTo>
                      <a:pt x="3634" y="0"/>
                    </a:moveTo>
                    <a:cubicBezTo>
                      <a:pt x="2807" y="301"/>
                      <a:pt x="1955" y="526"/>
                      <a:pt x="1429" y="702"/>
                    </a:cubicBezTo>
                    <a:cubicBezTo>
                      <a:pt x="952" y="852"/>
                      <a:pt x="476" y="952"/>
                      <a:pt x="0" y="1053"/>
                    </a:cubicBezTo>
                    <a:cubicBezTo>
                      <a:pt x="50" y="1504"/>
                      <a:pt x="50" y="1980"/>
                      <a:pt x="75" y="2456"/>
                    </a:cubicBezTo>
                    <a:cubicBezTo>
                      <a:pt x="877" y="2256"/>
                      <a:pt x="1679" y="1980"/>
                      <a:pt x="2506" y="1604"/>
                    </a:cubicBezTo>
                    <a:cubicBezTo>
                      <a:pt x="2857" y="1429"/>
                      <a:pt x="3258" y="1253"/>
                      <a:pt x="3684" y="1028"/>
                    </a:cubicBezTo>
                    <a:cubicBezTo>
                      <a:pt x="3684" y="927"/>
                      <a:pt x="3684" y="852"/>
                      <a:pt x="3684" y="777"/>
                    </a:cubicBezTo>
                    <a:cubicBezTo>
                      <a:pt x="3659" y="526"/>
                      <a:pt x="3659" y="251"/>
                      <a:pt x="36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0" name="Google Shape;4460;p51"/>
              <p:cNvSpPr/>
              <p:nvPr/>
            </p:nvSpPr>
            <p:spPr>
              <a:xfrm>
                <a:off x="-1590203" y="1959952"/>
                <a:ext cx="21793" cy="12961"/>
              </a:xfrm>
              <a:custGeom>
                <a:avLst/>
                <a:gdLst/>
                <a:ahLst/>
                <a:cxnLst/>
                <a:rect l="l" t="t" r="r" b="b"/>
                <a:pathLst>
                  <a:path w="3711" h="2207" extrusionOk="0">
                    <a:moveTo>
                      <a:pt x="3710" y="1"/>
                    </a:moveTo>
                    <a:cubicBezTo>
                      <a:pt x="2532" y="402"/>
                      <a:pt x="1329" y="677"/>
                      <a:pt x="101" y="903"/>
                    </a:cubicBezTo>
                    <a:cubicBezTo>
                      <a:pt x="76" y="1329"/>
                      <a:pt x="26" y="1755"/>
                      <a:pt x="1" y="2206"/>
                    </a:cubicBezTo>
                    <a:cubicBezTo>
                      <a:pt x="1254" y="2006"/>
                      <a:pt x="2482" y="1580"/>
                      <a:pt x="3610" y="1003"/>
                    </a:cubicBezTo>
                    <a:cubicBezTo>
                      <a:pt x="3660" y="677"/>
                      <a:pt x="3685" y="326"/>
                      <a:pt x="37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1" name="Google Shape;4461;p51"/>
              <p:cNvSpPr/>
              <p:nvPr/>
            </p:nvSpPr>
            <p:spPr>
              <a:xfrm>
                <a:off x="-1592851" y="1987183"/>
                <a:ext cx="20759" cy="6542"/>
              </a:xfrm>
              <a:custGeom>
                <a:avLst/>
                <a:gdLst/>
                <a:ahLst/>
                <a:cxnLst/>
                <a:rect l="l" t="t" r="r" b="b"/>
                <a:pathLst>
                  <a:path w="3535" h="1114" extrusionOk="0">
                    <a:moveTo>
                      <a:pt x="3534" y="0"/>
                    </a:moveTo>
                    <a:cubicBezTo>
                      <a:pt x="2407" y="126"/>
                      <a:pt x="1254" y="201"/>
                      <a:pt x="101" y="201"/>
                    </a:cubicBezTo>
                    <a:cubicBezTo>
                      <a:pt x="76" y="451"/>
                      <a:pt x="26" y="727"/>
                      <a:pt x="1" y="978"/>
                    </a:cubicBezTo>
                    <a:cubicBezTo>
                      <a:pt x="750" y="1063"/>
                      <a:pt x="1511" y="1113"/>
                      <a:pt x="2275" y="1113"/>
                    </a:cubicBezTo>
                    <a:cubicBezTo>
                      <a:pt x="2636" y="1113"/>
                      <a:pt x="2997" y="1102"/>
                      <a:pt x="3359" y="1078"/>
                    </a:cubicBezTo>
                    <a:cubicBezTo>
                      <a:pt x="3384" y="903"/>
                      <a:pt x="3409" y="727"/>
                      <a:pt x="3459" y="527"/>
                    </a:cubicBezTo>
                    <a:cubicBezTo>
                      <a:pt x="3484" y="351"/>
                      <a:pt x="3509" y="176"/>
                      <a:pt x="35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2" name="Google Shape;4462;p51"/>
              <p:cNvSpPr/>
              <p:nvPr/>
            </p:nvSpPr>
            <p:spPr>
              <a:xfrm>
                <a:off x="-1595794" y="2007937"/>
                <a:ext cx="19873" cy="7217"/>
              </a:xfrm>
              <a:custGeom>
                <a:avLst/>
                <a:gdLst/>
                <a:ahLst/>
                <a:cxnLst/>
                <a:rect l="l" t="t" r="r" b="b"/>
                <a:pathLst>
                  <a:path w="3384" h="1229" extrusionOk="0">
                    <a:moveTo>
                      <a:pt x="126" y="0"/>
                    </a:moveTo>
                    <a:cubicBezTo>
                      <a:pt x="76" y="276"/>
                      <a:pt x="50" y="526"/>
                      <a:pt x="0" y="802"/>
                    </a:cubicBezTo>
                    <a:cubicBezTo>
                      <a:pt x="1053" y="1028"/>
                      <a:pt x="2106" y="1178"/>
                      <a:pt x="3158" y="1228"/>
                    </a:cubicBezTo>
                    <a:cubicBezTo>
                      <a:pt x="3233" y="852"/>
                      <a:pt x="3309" y="451"/>
                      <a:pt x="3384" y="50"/>
                    </a:cubicBezTo>
                    <a:lnTo>
                      <a:pt x="3384" y="50"/>
                    </a:lnTo>
                    <a:cubicBezTo>
                      <a:pt x="2927" y="71"/>
                      <a:pt x="2475" y="83"/>
                      <a:pt x="2025" y="83"/>
                    </a:cubicBezTo>
                    <a:cubicBezTo>
                      <a:pt x="1388" y="83"/>
                      <a:pt x="757" y="59"/>
                      <a:pt x="1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3" name="Google Shape;4463;p51"/>
              <p:cNvSpPr/>
              <p:nvPr/>
            </p:nvSpPr>
            <p:spPr>
              <a:xfrm>
                <a:off x="-1598002" y="2032660"/>
                <a:ext cx="18258" cy="8597"/>
              </a:xfrm>
              <a:custGeom>
                <a:avLst/>
                <a:gdLst/>
                <a:ahLst/>
                <a:cxnLst/>
                <a:rect l="l" t="t" r="r" b="b"/>
                <a:pathLst>
                  <a:path w="3109" h="1464" extrusionOk="0">
                    <a:moveTo>
                      <a:pt x="3108" y="1"/>
                    </a:moveTo>
                    <a:lnTo>
                      <a:pt x="3108" y="1"/>
                    </a:lnTo>
                    <a:cubicBezTo>
                      <a:pt x="2081" y="201"/>
                      <a:pt x="1053" y="377"/>
                      <a:pt x="25" y="502"/>
                    </a:cubicBezTo>
                    <a:cubicBezTo>
                      <a:pt x="0" y="828"/>
                      <a:pt x="0" y="1154"/>
                      <a:pt x="0" y="1454"/>
                    </a:cubicBezTo>
                    <a:cubicBezTo>
                      <a:pt x="226" y="1460"/>
                      <a:pt x="452" y="1463"/>
                      <a:pt x="679" y="1463"/>
                    </a:cubicBezTo>
                    <a:cubicBezTo>
                      <a:pt x="1462" y="1463"/>
                      <a:pt x="2250" y="1426"/>
                      <a:pt x="3008" y="1329"/>
                    </a:cubicBezTo>
                    <a:cubicBezTo>
                      <a:pt x="3033" y="953"/>
                      <a:pt x="3058" y="552"/>
                      <a:pt x="3083" y="126"/>
                    </a:cubicBezTo>
                    <a:cubicBezTo>
                      <a:pt x="3083" y="76"/>
                      <a:pt x="3108" y="51"/>
                      <a:pt x="310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4" name="Google Shape;4464;p51"/>
              <p:cNvSpPr/>
              <p:nvPr/>
            </p:nvSpPr>
            <p:spPr>
              <a:xfrm>
                <a:off x="-1596381" y="2050912"/>
                <a:ext cx="17958" cy="9572"/>
              </a:xfrm>
              <a:custGeom>
                <a:avLst/>
                <a:gdLst/>
                <a:ahLst/>
                <a:cxnLst/>
                <a:rect l="l" t="t" r="r" b="b"/>
                <a:pathLst>
                  <a:path w="3058" h="1630" extrusionOk="0">
                    <a:moveTo>
                      <a:pt x="2807" y="0"/>
                    </a:moveTo>
                    <a:cubicBezTo>
                      <a:pt x="1905" y="326"/>
                      <a:pt x="952" y="602"/>
                      <a:pt x="0" y="802"/>
                    </a:cubicBezTo>
                    <a:cubicBezTo>
                      <a:pt x="50" y="1103"/>
                      <a:pt x="125" y="1354"/>
                      <a:pt x="226" y="1630"/>
                    </a:cubicBezTo>
                    <a:cubicBezTo>
                      <a:pt x="1178" y="1529"/>
                      <a:pt x="2130" y="1329"/>
                      <a:pt x="3058" y="1028"/>
                    </a:cubicBezTo>
                    <a:cubicBezTo>
                      <a:pt x="2958" y="752"/>
                      <a:pt x="2882" y="401"/>
                      <a:pt x="28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5" name="Google Shape;4465;p51"/>
              <p:cNvSpPr/>
              <p:nvPr/>
            </p:nvSpPr>
            <p:spPr>
              <a:xfrm>
                <a:off x="-1409759" y="1872382"/>
                <a:ext cx="60645" cy="224159"/>
              </a:xfrm>
              <a:custGeom>
                <a:avLst/>
                <a:gdLst/>
                <a:ahLst/>
                <a:cxnLst/>
                <a:rect l="l" t="t" r="r" b="b"/>
                <a:pathLst>
                  <a:path w="10327" h="38171" extrusionOk="0">
                    <a:moveTo>
                      <a:pt x="9424" y="0"/>
                    </a:moveTo>
                    <a:lnTo>
                      <a:pt x="9424" y="0"/>
                    </a:lnTo>
                    <a:cubicBezTo>
                      <a:pt x="1" y="19198"/>
                      <a:pt x="3660" y="38171"/>
                      <a:pt x="3660" y="38171"/>
                    </a:cubicBezTo>
                    <a:lnTo>
                      <a:pt x="10327" y="38171"/>
                    </a:lnTo>
                    <a:cubicBezTo>
                      <a:pt x="7921" y="27369"/>
                      <a:pt x="9424" y="1"/>
                      <a:pt x="94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6" name="Google Shape;4466;p51"/>
              <p:cNvSpPr/>
              <p:nvPr/>
            </p:nvSpPr>
            <p:spPr>
              <a:xfrm>
                <a:off x="-1404274" y="2077972"/>
                <a:ext cx="85627" cy="35728"/>
              </a:xfrm>
              <a:custGeom>
                <a:avLst/>
                <a:gdLst/>
                <a:ahLst/>
                <a:cxnLst/>
                <a:rect l="l" t="t" r="r" b="b"/>
                <a:pathLst>
                  <a:path w="14581" h="6084" extrusionOk="0">
                    <a:moveTo>
                      <a:pt x="9765" y="0"/>
                    </a:moveTo>
                    <a:cubicBezTo>
                      <a:pt x="7494" y="0"/>
                      <a:pt x="4714" y="1697"/>
                      <a:pt x="2977" y="3162"/>
                    </a:cubicBezTo>
                    <a:cubicBezTo>
                      <a:pt x="0" y="5660"/>
                      <a:pt x="4543" y="6083"/>
                      <a:pt x="7920" y="6083"/>
                    </a:cubicBezTo>
                    <a:cubicBezTo>
                      <a:pt x="8609" y="6083"/>
                      <a:pt x="9250" y="6065"/>
                      <a:pt x="9769" y="6044"/>
                    </a:cubicBezTo>
                    <a:cubicBezTo>
                      <a:pt x="12801" y="5944"/>
                      <a:pt x="14581" y="4315"/>
                      <a:pt x="12475" y="1332"/>
                    </a:cubicBezTo>
                    <a:cubicBezTo>
                      <a:pt x="11793" y="377"/>
                      <a:pt x="10835" y="0"/>
                      <a:pt x="97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7" name="Google Shape;4467;p51"/>
              <p:cNvSpPr/>
              <p:nvPr/>
            </p:nvSpPr>
            <p:spPr>
              <a:xfrm>
                <a:off x="-1404274" y="2082553"/>
                <a:ext cx="75033" cy="31148"/>
              </a:xfrm>
              <a:custGeom>
                <a:avLst/>
                <a:gdLst/>
                <a:ahLst/>
                <a:cxnLst/>
                <a:rect l="l" t="t" r="r" b="b"/>
                <a:pathLst>
                  <a:path w="12777" h="5304" extrusionOk="0">
                    <a:moveTo>
                      <a:pt x="6711" y="1"/>
                    </a:moveTo>
                    <a:cubicBezTo>
                      <a:pt x="5332" y="628"/>
                      <a:pt x="3979" y="1530"/>
                      <a:pt x="2977" y="2382"/>
                    </a:cubicBezTo>
                    <a:cubicBezTo>
                      <a:pt x="0" y="4880"/>
                      <a:pt x="4543" y="5303"/>
                      <a:pt x="7920" y="5303"/>
                    </a:cubicBezTo>
                    <a:cubicBezTo>
                      <a:pt x="8609" y="5303"/>
                      <a:pt x="9250" y="5285"/>
                      <a:pt x="9769" y="5264"/>
                    </a:cubicBezTo>
                    <a:cubicBezTo>
                      <a:pt x="11072" y="5239"/>
                      <a:pt x="12149" y="4888"/>
                      <a:pt x="12776" y="4287"/>
                    </a:cubicBezTo>
                    <a:lnTo>
                      <a:pt x="12776" y="4287"/>
                    </a:lnTo>
                    <a:cubicBezTo>
                      <a:pt x="12425" y="4362"/>
                      <a:pt x="12049" y="4412"/>
                      <a:pt x="11698" y="4437"/>
                    </a:cubicBezTo>
                    <a:cubicBezTo>
                      <a:pt x="11347" y="4476"/>
                      <a:pt x="10976" y="4522"/>
                      <a:pt x="10609" y="4522"/>
                    </a:cubicBezTo>
                    <a:cubicBezTo>
                      <a:pt x="10268" y="4522"/>
                      <a:pt x="9932" y="4482"/>
                      <a:pt x="9618" y="4362"/>
                    </a:cubicBezTo>
                    <a:cubicBezTo>
                      <a:pt x="9092" y="4186"/>
                      <a:pt x="8866" y="3760"/>
                      <a:pt x="8766" y="3234"/>
                    </a:cubicBezTo>
                    <a:cubicBezTo>
                      <a:pt x="8641" y="2582"/>
                      <a:pt x="8566" y="1956"/>
                      <a:pt x="8190" y="1404"/>
                    </a:cubicBezTo>
                    <a:cubicBezTo>
                      <a:pt x="7814" y="828"/>
                      <a:pt x="7262" y="377"/>
                      <a:pt x="6711"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8" name="Google Shape;4468;p51"/>
              <p:cNvSpPr/>
              <p:nvPr/>
            </p:nvSpPr>
            <p:spPr>
              <a:xfrm>
                <a:off x="-1347352" y="2088736"/>
                <a:ext cx="6037" cy="23472"/>
              </a:xfrm>
              <a:custGeom>
                <a:avLst/>
                <a:gdLst/>
                <a:ahLst/>
                <a:cxnLst/>
                <a:rect l="l" t="t" r="r" b="b"/>
                <a:pathLst>
                  <a:path w="1028" h="3997" extrusionOk="0">
                    <a:moveTo>
                      <a:pt x="76" y="1"/>
                    </a:moveTo>
                    <a:cubicBezTo>
                      <a:pt x="25" y="1"/>
                      <a:pt x="0" y="26"/>
                      <a:pt x="0" y="76"/>
                    </a:cubicBezTo>
                    <a:cubicBezTo>
                      <a:pt x="176" y="602"/>
                      <a:pt x="326" y="1179"/>
                      <a:pt x="376" y="1755"/>
                    </a:cubicBezTo>
                    <a:cubicBezTo>
                      <a:pt x="451" y="2457"/>
                      <a:pt x="176" y="3108"/>
                      <a:pt x="76" y="3760"/>
                    </a:cubicBezTo>
                    <a:cubicBezTo>
                      <a:pt x="54" y="3887"/>
                      <a:pt x="123" y="3997"/>
                      <a:pt x="236" y="3997"/>
                    </a:cubicBezTo>
                    <a:cubicBezTo>
                      <a:pt x="256" y="3997"/>
                      <a:pt x="278" y="3993"/>
                      <a:pt x="301" y="3986"/>
                    </a:cubicBezTo>
                    <a:cubicBezTo>
                      <a:pt x="1028" y="3810"/>
                      <a:pt x="978" y="2356"/>
                      <a:pt x="928" y="1755"/>
                    </a:cubicBezTo>
                    <a:cubicBezTo>
                      <a:pt x="878" y="1279"/>
                      <a:pt x="677" y="126"/>
                      <a:pt x="7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9" name="Google Shape;4469;p51"/>
              <p:cNvSpPr/>
              <p:nvPr/>
            </p:nvSpPr>
            <p:spPr>
              <a:xfrm>
                <a:off x="-1335577" y="2091473"/>
                <a:ext cx="6037" cy="19197"/>
              </a:xfrm>
              <a:custGeom>
                <a:avLst/>
                <a:gdLst/>
                <a:ahLst/>
                <a:cxnLst/>
                <a:rect l="l" t="t" r="r" b="b"/>
                <a:pathLst>
                  <a:path w="1028" h="3269" extrusionOk="0">
                    <a:moveTo>
                      <a:pt x="500" y="0"/>
                    </a:moveTo>
                    <a:cubicBezTo>
                      <a:pt x="477" y="0"/>
                      <a:pt x="451" y="18"/>
                      <a:pt x="451" y="36"/>
                    </a:cubicBezTo>
                    <a:cubicBezTo>
                      <a:pt x="627" y="537"/>
                      <a:pt x="627" y="1063"/>
                      <a:pt x="602" y="1565"/>
                    </a:cubicBezTo>
                    <a:cubicBezTo>
                      <a:pt x="602" y="1916"/>
                      <a:pt x="502" y="2266"/>
                      <a:pt x="326" y="2567"/>
                    </a:cubicBezTo>
                    <a:cubicBezTo>
                      <a:pt x="226" y="2768"/>
                      <a:pt x="76" y="2893"/>
                      <a:pt x="25" y="3119"/>
                    </a:cubicBezTo>
                    <a:cubicBezTo>
                      <a:pt x="0" y="3219"/>
                      <a:pt x="76" y="3269"/>
                      <a:pt x="151" y="3269"/>
                    </a:cubicBezTo>
                    <a:cubicBezTo>
                      <a:pt x="677" y="3144"/>
                      <a:pt x="878" y="2367"/>
                      <a:pt x="953" y="1890"/>
                    </a:cubicBezTo>
                    <a:cubicBezTo>
                      <a:pt x="1028" y="1214"/>
                      <a:pt x="928" y="587"/>
                      <a:pt x="527" y="11"/>
                    </a:cubicBezTo>
                    <a:cubicBezTo>
                      <a:pt x="519" y="3"/>
                      <a:pt x="510" y="0"/>
                      <a:pt x="50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0" name="Google Shape;4470;p51"/>
              <p:cNvSpPr/>
              <p:nvPr/>
            </p:nvSpPr>
            <p:spPr>
              <a:xfrm>
                <a:off x="-1632150" y="1862815"/>
                <a:ext cx="277740" cy="252782"/>
              </a:xfrm>
              <a:custGeom>
                <a:avLst/>
                <a:gdLst/>
                <a:ahLst/>
                <a:cxnLst/>
                <a:rect l="l" t="t" r="r" b="b"/>
                <a:pathLst>
                  <a:path w="47295" h="43045" extrusionOk="0">
                    <a:moveTo>
                      <a:pt x="32658" y="0"/>
                    </a:moveTo>
                    <a:cubicBezTo>
                      <a:pt x="1" y="28121"/>
                      <a:pt x="8221" y="40853"/>
                      <a:pt x="14387" y="42532"/>
                    </a:cubicBezTo>
                    <a:cubicBezTo>
                      <a:pt x="15747" y="42901"/>
                      <a:pt x="17815" y="43045"/>
                      <a:pt x="20216" y="43045"/>
                    </a:cubicBezTo>
                    <a:cubicBezTo>
                      <a:pt x="28742" y="43045"/>
                      <a:pt x="41455" y="41228"/>
                      <a:pt x="41455" y="41228"/>
                    </a:cubicBezTo>
                    <a:cubicBezTo>
                      <a:pt x="39074" y="27469"/>
                      <a:pt x="47294" y="1629"/>
                      <a:pt x="47294" y="1629"/>
                    </a:cubicBezTo>
                    <a:lnTo>
                      <a:pt x="3265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1" name="Google Shape;4471;p51"/>
              <p:cNvSpPr/>
              <p:nvPr/>
            </p:nvSpPr>
            <p:spPr>
              <a:xfrm>
                <a:off x="-1470398" y="2028684"/>
                <a:ext cx="88317" cy="86995"/>
              </a:xfrm>
              <a:custGeom>
                <a:avLst/>
                <a:gdLst/>
                <a:ahLst/>
                <a:cxnLst/>
                <a:rect l="l" t="t" r="r" b="b"/>
                <a:pathLst>
                  <a:path w="15039" h="14814" extrusionOk="0">
                    <a:moveTo>
                      <a:pt x="14011" y="1"/>
                    </a:moveTo>
                    <a:lnTo>
                      <a:pt x="14011" y="1"/>
                    </a:lnTo>
                    <a:cubicBezTo>
                      <a:pt x="11480" y="1329"/>
                      <a:pt x="10001" y="2858"/>
                      <a:pt x="7946" y="5014"/>
                    </a:cubicBezTo>
                    <a:cubicBezTo>
                      <a:pt x="5164" y="7921"/>
                      <a:pt x="2106" y="11204"/>
                      <a:pt x="1" y="14813"/>
                    </a:cubicBezTo>
                    <a:cubicBezTo>
                      <a:pt x="7495" y="14537"/>
                      <a:pt x="15039" y="13786"/>
                      <a:pt x="15039" y="13786"/>
                    </a:cubicBezTo>
                    <a:cubicBezTo>
                      <a:pt x="12858" y="10327"/>
                      <a:pt x="13560" y="5014"/>
                      <a:pt x="14011" y="1"/>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2" name="Google Shape;4472;p51"/>
              <p:cNvSpPr/>
              <p:nvPr/>
            </p:nvSpPr>
            <p:spPr>
              <a:xfrm>
                <a:off x="-1506308" y="1905937"/>
                <a:ext cx="42247" cy="36897"/>
              </a:xfrm>
              <a:custGeom>
                <a:avLst/>
                <a:gdLst/>
                <a:ahLst/>
                <a:cxnLst/>
                <a:rect l="l" t="t" r="r" b="b"/>
                <a:pathLst>
                  <a:path w="7194" h="6283" extrusionOk="0">
                    <a:moveTo>
                      <a:pt x="3259" y="1"/>
                    </a:moveTo>
                    <a:cubicBezTo>
                      <a:pt x="2106" y="1153"/>
                      <a:pt x="1003" y="2281"/>
                      <a:pt x="1" y="3359"/>
                    </a:cubicBezTo>
                    <a:cubicBezTo>
                      <a:pt x="76" y="3434"/>
                      <a:pt x="151" y="3509"/>
                      <a:pt x="226" y="3560"/>
                    </a:cubicBezTo>
                    <a:cubicBezTo>
                      <a:pt x="1535" y="4723"/>
                      <a:pt x="3722" y="6282"/>
                      <a:pt x="5660" y="6282"/>
                    </a:cubicBezTo>
                    <a:cubicBezTo>
                      <a:pt x="6059" y="6282"/>
                      <a:pt x="6449" y="6216"/>
                      <a:pt x="6818" y="6066"/>
                    </a:cubicBezTo>
                    <a:cubicBezTo>
                      <a:pt x="7018" y="5991"/>
                      <a:pt x="7194" y="5790"/>
                      <a:pt x="7118" y="5565"/>
                    </a:cubicBezTo>
                    <a:cubicBezTo>
                      <a:pt x="6467" y="3509"/>
                      <a:pt x="4988" y="1830"/>
                      <a:pt x="3509" y="251"/>
                    </a:cubicBezTo>
                    <a:cubicBezTo>
                      <a:pt x="3434" y="176"/>
                      <a:pt x="3359" y="76"/>
                      <a:pt x="325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3" name="Google Shape;4473;p51"/>
              <p:cNvSpPr/>
              <p:nvPr/>
            </p:nvSpPr>
            <p:spPr>
              <a:xfrm>
                <a:off x="-1547815" y="1956717"/>
                <a:ext cx="54761" cy="35623"/>
              </a:xfrm>
              <a:custGeom>
                <a:avLst/>
                <a:gdLst/>
                <a:ahLst/>
                <a:cxnLst/>
                <a:rect l="l" t="t" r="r" b="b"/>
                <a:pathLst>
                  <a:path w="9325" h="6066" extrusionOk="0">
                    <a:moveTo>
                      <a:pt x="2532" y="0"/>
                    </a:moveTo>
                    <a:cubicBezTo>
                      <a:pt x="1605" y="1178"/>
                      <a:pt x="753" y="2331"/>
                      <a:pt x="1" y="3434"/>
                    </a:cubicBezTo>
                    <a:cubicBezTo>
                      <a:pt x="753" y="3960"/>
                      <a:pt x="1555" y="4411"/>
                      <a:pt x="2382" y="4812"/>
                    </a:cubicBezTo>
                    <a:cubicBezTo>
                      <a:pt x="3681" y="5477"/>
                      <a:pt x="5142" y="6066"/>
                      <a:pt x="6560" y="6066"/>
                    </a:cubicBezTo>
                    <a:cubicBezTo>
                      <a:pt x="7439" y="6066"/>
                      <a:pt x="8302" y="5839"/>
                      <a:pt x="9099" y="5263"/>
                    </a:cubicBezTo>
                    <a:cubicBezTo>
                      <a:pt x="9249" y="5138"/>
                      <a:pt x="9324" y="4938"/>
                      <a:pt x="9224" y="4762"/>
                    </a:cubicBezTo>
                    <a:cubicBezTo>
                      <a:pt x="8297" y="3033"/>
                      <a:pt x="6768" y="2331"/>
                      <a:pt x="5038" y="1529"/>
                    </a:cubicBezTo>
                    <a:cubicBezTo>
                      <a:pt x="4161" y="1103"/>
                      <a:pt x="3359" y="552"/>
                      <a:pt x="25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4" name="Google Shape;4474;p51"/>
              <p:cNvSpPr/>
              <p:nvPr/>
            </p:nvSpPr>
            <p:spPr>
              <a:xfrm>
                <a:off x="-1577988" y="2015882"/>
                <a:ext cx="69037" cy="27090"/>
              </a:xfrm>
              <a:custGeom>
                <a:avLst/>
                <a:gdLst/>
                <a:ahLst/>
                <a:cxnLst/>
                <a:rect l="l" t="t" r="r" b="b"/>
                <a:pathLst>
                  <a:path w="11756" h="4613" extrusionOk="0">
                    <a:moveTo>
                      <a:pt x="1379" y="1"/>
                    </a:moveTo>
                    <a:cubicBezTo>
                      <a:pt x="753" y="1404"/>
                      <a:pt x="302" y="2707"/>
                      <a:pt x="1" y="3910"/>
                    </a:cubicBezTo>
                    <a:cubicBezTo>
                      <a:pt x="1430" y="4336"/>
                      <a:pt x="2908" y="4612"/>
                      <a:pt x="4462" y="4612"/>
                    </a:cubicBezTo>
                    <a:cubicBezTo>
                      <a:pt x="6668" y="4612"/>
                      <a:pt x="10277" y="4286"/>
                      <a:pt x="11655" y="2331"/>
                    </a:cubicBezTo>
                    <a:cubicBezTo>
                      <a:pt x="11755" y="2181"/>
                      <a:pt x="11680" y="1980"/>
                      <a:pt x="11530" y="1880"/>
                    </a:cubicBezTo>
                    <a:cubicBezTo>
                      <a:pt x="9826" y="853"/>
                      <a:pt x="7094" y="1103"/>
                      <a:pt x="5164" y="878"/>
                    </a:cubicBezTo>
                    <a:cubicBezTo>
                      <a:pt x="3810" y="727"/>
                      <a:pt x="2582" y="427"/>
                      <a:pt x="13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5" name="Google Shape;4475;p51"/>
              <p:cNvSpPr/>
              <p:nvPr/>
            </p:nvSpPr>
            <p:spPr>
              <a:xfrm>
                <a:off x="-1443755" y="1862815"/>
                <a:ext cx="89344" cy="42834"/>
              </a:xfrm>
              <a:custGeom>
                <a:avLst/>
                <a:gdLst/>
                <a:ahLst/>
                <a:cxnLst/>
                <a:rect l="l" t="t" r="r" b="b"/>
                <a:pathLst>
                  <a:path w="15214" h="7294" extrusionOk="0">
                    <a:moveTo>
                      <a:pt x="577" y="0"/>
                    </a:moveTo>
                    <a:cubicBezTo>
                      <a:pt x="376" y="176"/>
                      <a:pt x="201" y="326"/>
                      <a:pt x="0" y="501"/>
                    </a:cubicBezTo>
                    <a:cubicBezTo>
                      <a:pt x="201" y="652"/>
                      <a:pt x="426" y="802"/>
                      <a:pt x="602" y="928"/>
                    </a:cubicBezTo>
                    <a:cubicBezTo>
                      <a:pt x="2632" y="2431"/>
                      <a:pt x="4662" y="3760"/>
                      <a:pt x="6943" y="4862"/>
                    </a:cubicBezTo>
                    <a:cubicBezTo>
                      <a:pt x="9223" y="5915"/>
                      <a:pt x="11730" y="6717"/>
                      <a:pt x="14261" y="7293"/>
                    </a:cubicBezTo>
                    <a:cubicBezTo>
                      <a:pt x="14787" y="3835"/>
                      <a:pt x="15213" y="1629"/>
                      <a:pt x="15213" y="1629"/>
                    </a:cubicBezTo>
                    <a:lnTo>
                      <a:pt x="577" y="0"/>
                    </a:ln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6" name="Google Shape;4476;p51"/>
              <p:cNvSpPr/>
              <p:nvPr/>
            </p:nvSpPr>
            <p:spPr>
              <a:xfrm>
                <a:off x="-1484151" y="2073720"/>
                <a:ext cx="137246" cy="44995"/>
              </a:xfrm>
              <a:custGeom>
                <a:avLst/>
                <a:gdLst/>
                <a:ahLst/>
                <a:cxnLst/>
                <a:rect l="l" t="t" r="r" b="b"/>
                <a:pathLst>
                  <a:path w="23371" h="7662" extrusionOk="0">
                    <a:moveTo>
                      <a:pt x="14469" y="1"/>
                    </a:moveTo>
                    <a:cubicBezTo>
                      <a:pt x="12444" y="1"/>
                      <a:pt x="11117" y="742"/>
                      <a:pt x="9812" y="1254"/>
                    </a:cubicBezTo>
                    <a:cubicBezTo>
                      <a:pt x="6152" y="2658"/>
                      <a:pt x="2167" y="4989"/>
                      <a:pt x="764" y="6568"/>
                    </a:cubicBezTo>
                    <a:cubicBezTo>
                      <a:pt x="1" y="7411"/>
                      <a:pt x="4460" y="7661"/>
                      <a:pt x="9326" y="7661"/>
                    </a:cubicBezTo>
                    <a:cubicBezTo>
                      <a:pt x="13567" y="7661"/>
                      <a:pt x="18117" y="7471"/>
                      <a:pt x="19787" y="7320"/>
                    </a:cubicBezTo>
                    <a:cubicBezTo>
                      <a:pt x="23371" y="6994"/>
                      <a:pt x="22719" y="2282"/>
                      <a:pt x="18258" y="728"/>
                    </a:cubicBezTo>
                    <a:cubicBezTo>
                      <a:pt x="16747" y="199"/>
                      <a:pt x="15515" y="1"/>
                      <a:pt x="1446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7" name="Google Shape;4477;p51"/>
              <p:cNvSpPr/>
              <p:nvPr/>
            </p:nvSpPr>
            <p:spPr>
              <a:xfrm>
                <a:off x="-1484134" y="2073873"/>
                <a:ext cx="92486" cy="44866"/>
              </a:xfrm>
              <a:custGeom>
                <a:avLst/>
                <a:gdLst/>
                <a:ahLst/>
                <a:cxnLst/>
                <a:rect l="l" t="t" r="r" b="b"/>
                <a:pathLst>
                  <a:path w="15749" h="7640" extrusionOk="0">
                    <a:moveTo>
                      <a:pt x="14069" y="0"/>
                    </a:moveTo>
                    <a:cubicBezTo>
                      <a:pt x="12265" y="75"/>
                      <a:pt x="11012" y="752"/>
                      <a:pt x="9809" y="1228"/>
                    </a:cubicBezTo>
                    <a:cubicBezTo>
                      <a:pt x="6149" y="2632"/>
                      <a:pt x="2164" y="4963"/>
                      <a:pt x="761" y="6542"/>
                    </a:cubicBezTo>
                    <a:cubicBezTo>
                      <a:pt x="0" y="7389"/>
                      <a:pt x="4488" y="7640"/>
                      <a:pt x="9369" y="7640"/>
                    </a:cubicBezTo>
                    <a:cubicBezTo>
                      <a:pt x="11563" y="7640"/>
                      <a:pt x="13837" y="7589"/>
                      <a:pt x="15748" y="7519"/>
                    </a:cubicBezTo>
                    <a:cubicBezTo>
                      <a:pt x="14495" y="6817"/>
                      <a:pt x="13493" y="5865"/>
                      <a:pt x="13267" y="4512"/>
                    </a:cubicBezTo>
                    <a:cubicBezTo>
                      <a:pt x="13042" y="3083"/>
                      <a:pt x="13443" y="1479"/>
                      <a:pt x="14069" y="0"/>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8" name="Google Shape;4478;p51"/>
              <p:cNvSpPr/>
              <p:nvPr/>
            </p:nvSpPr>
            <p:spPr>
              <a:xfrm>
                <a:off x="-1390033" y="2093000"/>
                <a:ext cx="18105" cy="24459"/>
              </a:xfrm>
              <a:custGeom>
                <a:avLst/>
                <a:gdLst/>
                <a:ahLst/>
                <a:cxnLst/>
                <a:rect l="l" t="t" r="r" b="b"/>
                <a:pathLst>
                  <a:path w="3083" h="4165" extrusionOk="0">
                    <a:moveTo>
                      <a:pt x="308" y="1"/>
                    </a:moveTo>
                    <a:cubicBezTo>
                      <a:pt x="297" y="1"/>
                      <a:pt x="286" y="1"/>
                      <a:pt x="276" y="1"/>
                    </a:cubicBezTo>
                    <a:cubicBezTo>
                      <a:pt x="100" y="1"/>
                      <a:pt x="0" y="202"/>
                      <a:pt x="125" y="327"/>
                    </a:cubicBezTo>
                    <a:cubicBezTo>
                      <a:pt x="752" y="854"/>
                      <a:pt x="1354" y="1179"/>
                      <a:pt x="1805" y="1906"/>
                    </a:cubicBezTo>
                    <a:cubicBezTo>
                      <a:pt x="2005" y="2232"/>
                      <a:pt x="2130" y="2608"/>
                      <a:pt x="2206" y="3009"/>
                    </a:cubicBezTo>
                    <a:cubicBezTo>
                      <a:pt x="2306" y="3360"/>
                      <a:pt x="2256" y="3761"/>
                      <a:pt x="2381" y="4112"/>
                    </a:cubicBezTo>
                    <a:cubicBezTo>
                      <a:pt x="2397" y="4143"/>
                      <a:pt x="2422" y="4164"/>
                      <a:pt x="2450" y="4164"/>
                    </a:cubicBezTo>
                    <a:cubicBezTo>
                      <a:pt x="2468" y="4164"/>
                      <a:pt x="2487" y="4156"/>
                      <a:pt x="2506" y="4137"/>
                    </a:cubicBezTo>
                    <a:cubicBezTo>
                      <a:pt x="3083" y="3560"/>
                      <a:pt x="2657" y="2432"/>
                      <a:pt x="2381" y="1806"/>
                    </a:cubicBezTo>
                    <a:cubicBezTo>
                      <a:pt x="2034" y="1038"/>
                      <a:pt x="1198" y="1"/>
                      <a:pt x="30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9" name="Google Shape;4479;p51"/>
              <p:cNvSpPr/>
              <p:nvPr/>
            </p:nvSpPr>
            <p:spPr>
              <a:xfrm>
                <a:off x="-1377172" y="2087697"/>
                <a:ext cx="19967" cy="27536"/>
              </a:xfrm>
              <a:custGeom>
                <a:avLst/>
                <a:gdLst/>
                <a:ahLst/>
                <a:cxnLst/>
                <a:rect l="l" t="t" r="r" b="b"/>
                <a:pathLst>
                  <a:path w="3400" h="4689" extrusionOk="0">
                    <a:moveTo>
                      <a:pt x="385" y="0"/>
                    </a:moveTo>
                    <a:cubicBezTo>
                      <a:pt x="194" y="0"/>
                      <a:pt x="1" y="212"/>
                      <a:pt x="191" y="378"/>
                    </a:cubicBezTo>
                    <a:cubicBezTo>
                      <a:pt x="993" y="1030"/>
                      <a:pt x="1695" y="1456"/>
                      <a:pt x="2196" y="2408"/>
                    </a:cubicBezTo>
                    <a:cubicBezTo>
                      <a:pt x="2522" y="3035"/>
                      <a:pt x="2647" y="3636"/>
                      <a:pt x="2547" y="4338"/>
                    </a:cubicBezTo>
                    <a:cubicBezTo>
                      <a:pt x="2522" y="4513"/>
                      <a:pt x="2472" y="4513"/>
                      <a:pt x="2547" y="4664"/>
                    </a:cubicBezTo>
                    <a:cubicBezTo>
                      <a:pt x="2572" y="4664"/>
                      <a:pt x="2597" y="4689"/>
                      <a:pt x="2622" y="4689"/>
                    </a:cubicBezTo>
                    <a:cubicBezTo>
                      <a:pt x="3399" y="4363"/>
                      <a:pt x="3048" y="2985"/>
                      <a:pt x="2848" y="2433"/>
                    </a:cubicBezTo>
                    <a:cubicBezTo>
                      <a:pt x="2497" y="1456"/>
                      <a:pt x="1494" y="153"/>
                      <a:pt x="417" y="2"/>
                    </a:cubicBezTo>
                    <a:cubicBezTo>
                      <a:pt x="406" y="1"/>
                      <a:pt x="396" y="0"/>
                      <a:pt x="38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0" name="Google Shape;4480;p51"/>
              <p:cNvSpPr/>
              <p:nvPr/>
            </p:nvSpPr>
            <p:spPr>
              <a:xfrm>
                <a:off x="-1541191" y="1973212"/>
                <a:ext cx="177584" cy="145262"/>
              </a:xfrm>
              <a:custGeom>
                <a:avLst/>
                <a:gdLst/>
                <a:ahLst/>
                <a:cxnLst/>
                <a:rect l="l" t="t" r="r" b="b"/>
                <a:pathLst>
                  <a:path w="30240" h="24736" extrusionOk="0">
                    <a:moveTo>
                      <a:pt x="21831" y="0"/>
                    </a:moveTo>
                    <a:cubicBezTo>
                      <a:pt x="20506" y="0"/>
                      <a:pt x="19035" y="191"/>
                      <a:pt x="17469" y="575"/>
                    </a:cubicBezTo>
                    <a:cubicBezTo>
                      <a:pt x="9499" y="2530"/>
                      <a:pt x="3509" y="12379"/>
                      <a:pt x="3509" y="12379"/>
                    </a:cubicBezTo>
                    <a:cubicBezTo>
                      <a:pt x="627" y="16013"/>
                      <a:pt x="1" y="24284"/>
                      <a:pt x="5364" y="24435"/>
                    </a:cubicBezTo>
                    <a:cubicBezTo>
                      <a:pt x="10728" y="24585"/>
                      <a:pt x="16166" y="24735"/>
                      <a:pt x="16166" y="24735"/>
                    </a:cubicBezTo>
                    <a:cubicBezTo>
                      <a:pt x="16166" y="24735"/>
                      <a:pt x="23685" y="17066"/>
                      <a:pt x="27319" y="9372"/>
                    </a:cubicBezTo>
                    <a:cubicBezTo>
                      <a:pt x="30239" y="3189"/>
                      <a:pt x="27253" y="0"/>
                      <a:pt x="2183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1" name="Google Shape;4481;p51"/>
              <p:cNvSpPr/>
              <p:nvPr/>
            </p:nvSpPr>
            <p:spPr>
              <a:xfrm>
                <a:off x="-1512786" y="1973201"/>
                <a:ext cx="138650" cy="61233"/>
              </a:xfrm>
              <a:custGeom>
                <a:avLst/>
                <a:gdLst/>
                <a:ahLst/>
                <a:cxnLst/>
                <a:rect l="l" t="t" r="r" b="b"/>
                <a:pathLst>
                  <a:path w="23610" h="10427" extrusionOk="0">
                    <a:moveTo>
                      <a:pt x="16997" y="1"/>
                    </a:moveTo>
                    <a:cubicBezTo>
                      <a:pt x="15670" y="1"/>
                      <a:pt x="14198" y="192"/>
                      <a:pt x="12632" y="577"/>
                    </a:cubicBezTo>
                    <a:cubicBezTo>
                      <a:pt x="6893" y="1980"/>
                      <a:pt x="2206" y="7444"/>
                      <a:pt x="1" y="10426"/>
                    </a:cubicBezTo>
                    <a:cubicBezTo>
                      <a:pt x="5067" y="6553"/>
                      <a:pt x="11795" y="3485"/>
                      <a:pt x="18197" y="3485"/>
                    </a:cubicBezTo>
                    <a:cubicBezTo>
                      <a:pt x="19459" y="3485"/>
                      <a:pt x="20709" y="3604"/>
                      <a:pt x="21931" y="3860"/>
                    </a:cubicBezTo>
                    <a:cubicBezTo>
                      <a:pt x="22607" y="4010"/>
                      <a:pt x="23159" y="4261"/>
                      <a:pt x="23610" y="4587"/>
                    </a:cubicBezTo>
                    <a:cubicBezTo>
                      <a:pt x="23369" y="1546"/>
                      <a:pt x="20769" y="1"/>
                      <a:pt x="16997" y="1"/>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2" name="Google Shape;4482;p51"/>
              <p:cNvSpPr/>
              <p:nvPr/>
            </p:nvSpPr>
            <p:spPr>
              <a:xfrm>
                <a:off x="-1473340" y="1975702"/>
                <a:ext cx="38571" cy="53264"/>
              </a:xfrm>
              <a:custGeom>
                <a:avLst/>
                <a:gdLst/>
                <a:ahLst/>
                <a:cxnLst/>
                <a:rect l="l" t="t" r="r" b="b"/>
                <a:pathLst>
                  <a:path w="6568" h="9070" extrusionOk="0">
                    <a:moveTo>
                      <a:pt x="6567" y="0"/>
                    </a:moveTo>
                    <a:cubicBezTo>
                      <a:pt x="6341" y="50"/>
                      <a:pt x="6116" y="101"/>
                      <a:pt x="5915" y="151"/>
                    </a:cubicBezTo>
                    <a:cubicBezTo>
                      <a:pt x="4712" y="451"/>
                      <a:pt x="3560" y="928"/>
                      <a:pt x="2482" y="1504"/>
                    </a:cubicBezTo>
                    <a:cubicBezTo>
                      <a:pt x="953" y="3534"/>
                      <a:pt x="1" y="5990"/>
                      <a:pt x="326" y="8622"/>
                    </a:cubicBezTo>
                    <a:cubicBezTo>
                      <a:pt x="358" y="8876"/>
                      <a:pt x="611" y="9069"/>
                      <a:pt x="836" y="9069"/>
                    </a:cubicBezTo>
                    <a:cubicBezTo>
                      <a:pt x="967" y="9069"/>
                      <a:pt x="1089" y="9004"/>
                      <a:pt x="1153" y="8848"/>
                    </a:cubicBezTo>
                    <a:cubicBezTo>
                      <a:pt x="3409" y="3434"/>
                      <a:pt x="6241" y="326"/>
                      <a:pt x="65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3" name="Google Shape;4483;p51"/>
              <p:cNvSpPr/>
              <p:nvPr/>
            </p:nvSpPr>
            <p:spPr>
              <a:xfrm>
                <a:off x="-1434869" y="1975556"/>
                <a:ext cx="51314" cy="51067"/>
              </a:xfrm>
              <a:custGeom>
                <a:avLst/>
                <a:gdLst/>
                <a:ahLst/>
                <a:cxnLst/>
                <a:rect l="l" t="t" r="r" b="b"/>
                <a:pathLst>
                  <a:path w="8738" h="8696" extrusionOk="0">
                    <a:moveTo>
                      <a:pt x="6733" y="0"/>
                    </a:moveTo>
                    <a:cubicBezTo>
                      <a:pt x="6608" y="75"/>
                      <a:pt x="6482" y="126"/>
                      <a:pt x="6382" y="151"/>
                    </a:cubicBezTo>
                    <a:cubicBezTo>
                      <a:pt x="3274" y="1454"/>
                      <a:pt x="643" y="4436"/>
                      <a:pt x="91" y="7820"/>
                    </a:cubicBezTo>
                    <a:cubicBezTo>
                      <a:pt x="1" y="8291"/>
                      <a:pt x="355" y="8696"/>
                      <a:pt x="747" y="8696"/>
                    </a:cubicBezTo>
                    <a:cubicBezTo>
                      <a:pt x="898" y="8696"/>
                      <a:pt x="1055" y="8636"/>
                      <a:pt x="1194" y="8497"/>
                    </a:cubicBezTo>
                    <a:cubicBezTo>
                      <a:pt x="3274" y="6441"/>
                      <a:pt x="4202" y="3885"/>
                      <a:pt x="6758" y="2256"/>
                    </a:cubicBezTo>
                    <a:cubicBezTo>
                      <a:pt x="7359" y="1855"/>
                      <a:pt x="8036" y="1429"/>
                      <a:pt x="8738" y="1053"/>
                    </a:cubicBezTo>
                    <a:cubicBezTo>
                      <a:pt x="8187" y="602"/>
                      <a:pt x="7510" y="251"/>
                      <a:pt x="67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4" name="Google Shape;4484;p51"/>
              <p:cNvSpPr/>
              <p:nvPr/>
            </p:nvSpPr>
            <p:spPr>
              <a:xfrm>
                <a:off x="-1444078" y="1632367"/>
                <a:ext cx="83483" cy="73776"/>
              </a:xfrm>
              <a:custGeom>
                <a:avLst/>
                <a:gdLst/>
                <a:ahLst/>
                <a:cxnLst/>
                <a:rect l="l" t="t" r="r" b="b"/>
                <a:pathLst>
                  <a:path w="14216" h="12563" extrusionOk="0">
                    <a:moveTo>
                      <a:pt x="7431" y="1"/>
                    </a:moveTo>
                    <a:cubicBezTo>
                      <a:pt x="3444" y="1"/>
                      <a:pt x="1" y="5295"/>
                      <a:pt x="1484" y="8590"/>
                    </a:cubicBezTo>
                    <a:cubicBezTo>
                      <a:pt x="2614" y="11138"/>
                      <a:pt x="5656" y="12563"/>
                      <a:pt x="8316" y="12563"/>
                    </a:cubicBezTo>
                    <a:cubicBezTo>
                      <a:pt x="9843" y="12563"/>
                      <a:pt x="11244" y="12093"/>
                      <a:pt x="12085" y="11097"/>
                    </a:cubicBezTo>
                    <a:cubicBezTo>
                      <a:pt x="13213" y="8365"/>
                      <a:pt x="14216" y="3528"/>
                      <a:pt x="10055" y="821"/>
                    </a:cubicBezTo>
                    <a:cubicBezTo>
                      <a:pt x="9185" y="250"/>
                      <a:pt x="8295" y="1"/>
                      <a:pt x="743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5" name="Google Shape;4485;p51"/>
              <p:cNvSpPr/>
              <p:nvPr/>
            </p:nvSpPr>
            <p:spPr>
              <a:xfrm>
                <a:off x="-1430218" y="1632396"/>
                <a:ext cx="62119" cy="29668"/>
              </a:xfrm>
              <a:custGeom>
                <a:avLst/>
                <a:gdLst/>
                <a:ahLst/>
                <a:cxnLst/>
                <a:rect l="l" t="t" r="r" b="b"/>
                <a:pathLst>
                  <a:path w="10578" h="5052" extrusionOk="0">
                    <a:moveTo>
                      <a:pt x="5080" y="1"/>
                    </a:moveTo>
                    <a:cubicBezTo>
                      <a:pt x="3051" y="1"/>
                      <a:pt x="1162" y="1370"/>
                      <a:pt x="1" y="3147"/>
                    </a:cubicBezTo>
                    <a:cubicBezTo>
                      <a:pt x="753" y="3648"/>
                      <a:pt x="1630" y="4074"/>
                      <a:pt x="2382" y="4575"/>
                    </a:cubicBezTo>
                    <a:cubicBezTo>
                      <a:pt x="2751" y="4764"/>
                      <a:pt x="3069" y="4829"/>
                      <a:pt x="3383" y="4829"/>
                    </a:cubicBezTo>
                    <a:cubicBezTo>
                      <a:pt x="3900" y="4829"/>
                      <a:pt x="4402" y="4653"/>
                      <a:pt x="5089" y="4575"/>
                    </a:cubicBezTo>
                    <a:cubicBezTo>
                      <a:pt x="5525" y="4540"/>
                      <a:pt x="5960" y="4523"/>
                      <a:pt x="6395" y="4523"/>
                    </a:cubicBezTo>
                    <a:cubicBezTo>
                      <a:pt x="7811" y="4523"/>
                      <a:pt x="9216" y="4706"/>
                      <a:pt x="10577" y="5052"/>
                    </a:cubicBezTo>
                    <a:cubicBezTo>
                      <a:pt x="10277" y="3473"/>
                      <a:pt x="9450" y="1944"/>
                      <a:pt x="7695" y="816"/>
                    </a:cubicBezTo>
                    <a:cubicBezTo>
                      <a:pt x="6828" y="248"/>
                      <a:pt x="5942" y="1"/>
                      <a:pt x="5080"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6" name="Google Shape;4486;p51"/>
              <p:cNvSpPr/>
              <p:nvPr/>
            </p:nvSpPr>
            <p:spPr>
              <a:xfrm>
                <a:off x="-1512786" y="1666850"/>
                <a:ext cx="233878" cy="210923"/>
              </a:xfrm>
              <a:custGeom>
                <a:avLst/>
                <a:gdLst/>
                <a:ahLst/>
                <a:cxnLst/>
                <a:rect l="l" t="t" r="r" b="b"/>
                <a:pathLst>
                  <a:path w="39826" h="35917" extrusionOk="0">
                    <a:moveTo>
                      <a:pt x="18383" y="0"/>
                    </a:moveTo>
                    <a:cubicBezTo>
                      <a:pt x="16931" y="0"/>
                      <a:pt x="15412" y="167"/>
                      <a:pt x="13860" y="563"/>
                    </a:cubicBezTo>
                    <a:cubicBezTo>
                      <a:pt x="11630" y="1114"/>
                      <a:pt x="1" y="19485"/>
                      <a:pt x="1880" y="24523"/>
                    </a:cubicBezTo>
                    <a:cubicBezTo>
                      <a:pt x="3630" y="29173"/>
                      <a:pt x="15487" y="35917"/>
                      <a:pt x="23137" y="35917"/>
                    </a:cubicBezTo>
                    <a:cubicBezTo>
                      <a:pt x="23815" y="35917"/>
                      <a:pt x="24461" y="35863"/>
                      <a:pt x="25064" y="35751"/>
                    </a:cubicBezTo>
                    <a:cubicBezTo>
                      <a:pt x="32457" y="34373"/>
                      <a:pt x="38823" y="30062"/>
                      <a:pt x="39349" y="26804"/>
                    </a:cubicBezTo>
                    <a:cubicBezTo>
                      <a:pt x="39826" y="23922"/>
                      <a:pt x="33610" y="9235"/>
                      <a:pt x="31179" y="5049"/>
                    </a:cubicBezTo>
                    <a:cubicBezTo>
                      <a:pt x="31254" y="4999"/>
                      <a:pt x="31304" y="4949"/>
                      <a:pt x="31354" y="4899"/>
                    </a:cubicBezTo>
                    <a:cubicBezTo>
                      <a:pt x="31827" y="4544"/>
                      <a:pt x="32634" y="4168"/>
                      <a:pt x="33291" y="4168"/>
                    </a:cubicBezTo>
                    <a:cubicBezTo>
                      <a:pt x="33331" y="4168"/>
                      <a:pt x="33371" y="4169"/>
                      <a:pt x="33409" y="4172"/>
                    </a:cubicBezTo>
                    <a:cubicBezTo>
                      <a:pt x="33435" y="4172"/>
                      <a:pt x="33460" y="4172"/>
                      <a:pt x="33460" y="4147"/>
                    </a:cubicBezTo>
                    <a:lnTo>
                      <a:pt x="33485" y="4147"/>
                    </a:lnTo>
                    <a:cubicBezTo>
                      <a:pt x="33685" y="4147"/>
                      <a:pt x="33760" y="3871"/>
                      <a:pt x="33535" y="3821"/>
                    </a:cubicBezTo>
                    <a:cubicBezTo>
                      <a:pt x="33096" y="3746"/>
                      <a:pt x="32658" y="3702"/>
                      <a:pt x="32228" y="3702"/>
                    </a:cubicBezTo>
                    <a:cubicBezTo>
                      <a:pt x="31799" y="3702"/>
                      <a:pt x="31379" y="3746"/>
                      <a:pt x="30978" y="3846"/>
                    </a:cubicBezTo>
                    <a:cubicBezTo>
                      <a:pt x="31906" y="3044"/>
                      <a:pt x="33008" y="2443"/>
                      <a:pt x="34262" y="2217"/>
                    </a:cubicBezTo>
                    <a:cubicBezTo>
                      <a:pt x="34287" y="2192"/>
                      <a:pt x="34287" y="2192"/>
                      <a:pt x="34312" y="2167"/>
                    </a:cubicBezTo>
                    <a:cubicBezTo>
                      <a:pt x="34362" y="2117"/>
                      <a:pt x="34337" y="2017"/>
                      <a:pt x="34237" y="2017"/>
                    </a:cubicBezTo>
                    <a:cubicBezTo>
                      <a:pt x="34179" y="2015"/>
                      <a:pt x="34121" y="2014"/>
                      <a:pt x="34062" y="2014"/>
                    </a:cubicBezTo>
                    <a:cubicBezTo>
                      <a:pt x="32671" y="2014"/>
                      <a:pt x="31052" y="2581"/>
                      <a:pt x="29825" y="3495"/>
                    </a:cubicBezTo>
                    <a:cubicBezTo>
                      <a:pt x="27869" y="2107"/>
                      <a:pt x="23547" y="0"/>
                      <a:pt x="1838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7" name="Google Shape;4487;p51"/>
              <p:cNvSpPr/>
              <p:nvPr/>
            </p:nvSpPr>
            <p:spPr>
              <a:xfrm>
                <a:off x="-1512786" y="1666815"/>
                <a:ext cx="124080" cy="150524"/>
              </a:xfrm>
              <a:custGeom>
                <a:avLst/>
                <a:gdLst/>
                <a:ahLst/>
                <a:cxnLst/>
                <a:rect l="l" t="t" r="r" b="b"/>
                <a:pathLst>
                  <a:path w="21129" h="25632" extrusionOk="0">
                    <a:moveTo>
                      <a:pt x="18343" y="1"/>
                    </a:moveTo>
                    <a:cubicBezTo>
                      <a:pt x="16901" y="1"/>
                      <a:pt x="15394" y="163"/>
                      <a:pt x="13860" y="569"/>
                    </a:cubicBezTo>
                    <a:cubicBezTo>
                      <a:pt x="11630" y="1120"/>
                      <a:pt x="1" y="19491"/>
                      <a:pt x="1880" y="24529"/>
                    </a:cubicBezTo>
                    <a:cubicBezTo>
                      <a:pt x="2031" y="24880"/>
                      <a:pt x="2206" y="25256"/>
                      <a:pt x="2457" y="25632"/>
                    </a:cubicBezTo>
                    <a:cubicBezTo>
                      <a:pt x="2582" y="25206"/>
                      <a:pt x="2733" y="24780"/>
                      <a:pt x="2858" y="24379"/>
                    </a:cubicBezTo>
                    <a:cubicBezTo>
                      <a:pt x="3760" y="21697"/>
                      <a:pt x="4662" y="19015"/>
                      <a:pt x="6141" y="16559"/>
                    </a:cubicBezTo>
                    <a:cubicBezTo>
                      <a:pt x="8773" y="11922"/>
                      <a:pt x="11931" y="6960"/>
                      <a:pt x="16241" y="3451"/>
                    </a:cubicBezTo>
                    <a:cubicBezTo>
                      <a:pt x="17770" y="2173"/>
                      <a:pt x="19399" y="1095"/>
                      <a:pt x="21129" y="193"/>
                    </a:cubicBezTo>
                    <a:cubicBezTo>
                      <a:pt x="20236" y="73"/>
                      <a:pt x="19304" y="1"/>
                      <a:pt x="18343" y="1"/>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8" name="Google Shape;4488;p51"/>
              <p:cNvSpPr/>
              <p:nvPr/>
            </p:nvSpPr>
            <p:spPr>
              <a:xfrm>
                <a:off x="-1482026" y="1737708"/>
                <a:ext cx="75955" cy="21053"/>
              </a:xfrm>
              <a:custGeom>
                <a:avLst/>
                <a:gdLst/>
                <a:ahLst/>
                <a:cxnLst/>
                <a:rect l="l" t="t" r="r" b="b"/>
                <a:pathLst>
                  <a:path w="12934" h="3585" extrusionOk="0">
                    <a:moveTo>
                      <a:pt x="427" y="1"/>
                    </a:moveTo>
                    <a:cubicBezTo>
                      <a:pt x="277" y="277"/>
                      <a:pt x="151" y="552"/>
                      <a:pt x="1" y="803"/>
                    </a:cubicBezTo>
                    <a:cubicBezTo>
                      <a:pt x="1028" y="1429"/>
                      <a:pt x="2231" y="1805"/>
                      <a:pt x="3309" y="2181"/>
                    </a:cubicBezTo>
                    <a:cubicBezTo>
                      <a:pt x="5249" y="2834"/>
                      <a:pt x="7828" y="3584"/>
                      <a:pt x="10156" y="3584"/>
                    </a:cubicBezTo>
                    <a:cubicBezTo>
                      <a:pt x="10956" y="3584"/>
                      <a:pt x="11727" y="3496"/>
                      <a:pt x="12432" y="3284"/>
                    </a:cubicBezTo>
                    <a:cubicBezTo>
                      <a:pt x="12908" y="3134"/>
                      <a:pt x="12933" y="2507"/>
                      <a:pt x="12432" y="2357"/>
                    </a:cubicBezTo>
                    <a:cubicBezTo>
                      <a:pt x="11430" y="2081"/>
                      <a:pt x="10427" y="2106"/>
                      <a:pt x="9399" y="2056"/>
                    </a:cubicBezTo>
                    <a:cubicBezTo>
                      <a:pt x="7745" y="1956"/>
                      <a:pt x="6141" y="1630"/>
                      <a:pt x="4562" y="1279"/>
                    </a:cubicBezTo>
                    <a:cubicBezTo>
                      <a:pt x="3134" y="953"/>
                      <a:pt x="1730" y="577"/>
                      <a:pt x="4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9" name="Google Shape;4489;p51"/>
              <p:cNvSpPr/>
              <p:nvPr/>
            </p:nvSpPr>
            <p:spPr>
              <a:xfrm>
                <a:off x="-1490999" y="1756547"/>
                <a:ext cx="100525" cy="25269"/>
              </a:xfrm>
              <a:custGeom>
                <a:avLst/>
                <a:gdLst/>
                <a:ahLst/>
                <a:cxnLst/>
                <a:rect l="l" t="t" r="r" b="b"/>
                <a:pathLst>
                  <a:path w="17118" h="4303" extrusionOk="0">
                    <a:moveTo>
                      <a:pt x="351" y="1"/>
                    </a:moveTo>
                    <a:cubicBezTo>
                      <a:pt x="226" y="277"/>
                      <a:pt x="125" y="527"/>
                      <a:pt x="0" y="803"/>
                    </a:cubicBezTo>
                    <a:cubicBezTo>
                      <a:pt x="2005" y="1906"/>
                      <a:pt x="4135" y="2733"/>
                      <a:pt x="6441" y="3259"/>
                    </a:cubicBezTo>
                    <a:cubicBezTo>
                      <a:pt x="8428" y="3700"/>
                      <a:pt x="11104" y="4303"/>
                      <a:pt x="13528" y="4303"/>
                    </a:cubicBezTo>
                    <a:cubicBezTo>
                      <a:pt x="14682" y="4303"/>
                      <a:pt x="15779" y="4166"/>
                      <a:pt x="16717" y="3810"/>
                    </a:cubicBezTo>
                    <a:cubicBezTo>
                      <a:pt x="17118" y="3660"/>
                      <a:pt x="17118" y="3209"/>
                      <a:pt x="16717" y="3059"/>
                    </a:cubicBezTo>
                    <a:cubicBezTo>
                      <a:pt x="15514" y="2607"/>
                      <a:pt x="14211" y="2658"/>
                      <a:pt x="12958" y="2532"/>
                    </a:cubicBezTo>
                    <a:cubicBezTo>
                      <a:pt x="11128" y="2382"/>
                      <a:pt x="9323" y="2156"/>
                      <a:pt x="7519" y="1856"/>
                    </a:cubicBezTo>
                    <a:cubicBezTo>
                      <a:pt x="5113" y="1429"/>
                      <a:pt x="2657" y="853"/>
                      <a:pt x="3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0" name="Google Shape;4490;p51"/>
              <p:cNvSpPr/>
              <p:nvPr/>
            </p:nvSpPr>
            <p:spPr>
              <a:xfrm>
                <a:off x="-1341573" y="1766154"/>
                <a:ext cx="17060" cy="20049"/>
              </a:xfrm>
              <a:custGeom>
                <a:avLst/>
                <a:gdLst/>
                <a:ahLst/>
                <a:cxnLst/>
                <a:rect l="l" t="t" r="r" b="b"/>
                <a:pathLst>
                  <a:path w="2905" h="3414" extrusionOk="0">
                    <a:moveTo>
                      <a:pt x="1407" y="1"/>
                    </a:moveTo>
                    <a:cubicBezTo>
                      <a:pt x="0" y="1"/>
                      <a:pt x="103" y="3210"/>
                      <a:pt x="1472" y="3402"/>
                    </a:cubicBezTo>
                    <a:cubicBezTo>
                      <a:pt x="1519" y="3410"/>
                      <a:pt x="1563" y="3413"/>
                      <a:pt x="1606" y="3413"/>
                    </a:cubicBezTo>
                    <a:cubicBezTo>
                      <a:pt x="2905" y="3413"/>
                      <a:pt x="2568" y="189"/>
                      <a:pt x="1598" y="19"/>
                    </a:cubicBezTo>
                    <a:cubicBezTo>
                      <a:pt x="1532" y="7"/>
                      <a:pt x="1468" y="1"/>
                      <a:pt x="14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1" name="Google Shape;4491;p51"/>
              <p:cNvSpPr/>
              <p:nvPr/>
            </p:nvSpPr>
            <p:spPr>
              <a:xfrm>
                <a:off x="-1337785" y="1775967"/>
                <a:ext cx="6841" cy="7593"/>
              </a:xfrm>
              <a:custGeom>
                <a:avLst/>
                <a:gdLst/>
                <a:ahLst/>
                <a:cxnLst/>
                <a:rect l="l" t="t" r="r" b="b"/>
                <a:pathLst>
                  <a:path w="1165" h="1293" extrusionOk="0">
                    <a:moveTo>
                      <a:pt x="365" y="1"/>
                    </a:moveTo>
                    <a:cubicBezTo>
                      <a:pt x="297" y="1"/>
                      <a:pt x="229" y="32"/>
                      <a:pt x="201" y="102"/>
                    </a:cubicBezTo>
                    <a:cubicBezTo>
                      <a:pt x="0" y="503"/>
                      <a:pt x="0" y="1155"/>
                      <a:pt x="552" y="1280"/>
                    </a:cubicBezTo>
                    <a:cubicBezTo>
                      <a:pt x="583" y="1289"/>
                      <a:pt x="615" y="1293"/>
                      <a:pt x="647" y="1293"/>
                    </a:cubicBezTo>
                    <a:cubicBezTo>
                      <a:pt x="900" y="1293"/>
                      <a:pt x="1164" y="1043"/>
                      <a:pt x="1053" y="754"/>
                    </a:cubicBezTo>
                    <a:cubicBezTo>
                      <a:pt x="1003" y="579"/>
                      <a:pt x="878" y="478"/>
                      <a:pt x="752" y="353"/>
                    </a:cubicBezTo>
                    <a:cubicBezTo>
                      <a:pt x="677" y="253"/>
                      <a:pt x="602" y="153"/>
                      <a:pt x="502" y="52"/>
                    </a:cubicBezTo>
                    <a:cubicBezTo>
                      <a:pt x="469" y="19"/>
                      <a:pt x="417" y="1"/>
                      <a:pt x="36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2" name="Google Shape;4492;p51"/>
              <p:cNvSpPr/>
              <p:nvPr/>
            </p:nvSpPr>
            <p:spPr>
              <a:xfrm>
                <a:off x="-1337997" y="1772244"/>
                <a:ext cx="3617" cy="2584"/>
              </a:xfrm>
              <a:custGeom>
                <a:avLst/>
                <a:gdLst/>
                <a:ahLst/>
                <a:cxnLst/>
                <a:rect l="l" t="t" r="r" b="b"/>
                <a:pathLst>
                  <a:path w="616" h="440" extrusionOk="0">
                    <a:moveTo>
                      <a:pt x="300" y="1"/>
                    </a:moveTo>
                    <a:cubicBezTo>
                      <a:pt x="280" y="1"/>
                      <a:pt x="259" y="4"/>
                      <a:pt x="237" y="10"/>
                    </a:cubicBezTo>
                    <a:cubicBezTo>
                      <a:pt x="1" y="80"/>
                      <a:pt x="76" y="440"/>
                      <a:pt x="316" y="440"/>
                    </a:cubicBezTo>
                    <a:cubicBezTo>
                      <a:pt x="331" y="440"/>
                      <a:pt x="346" y="439"/>
                      <a:pt x="362" y="436"/>
                    </a:cubicBezTo>
                    <a:cubicBezTo>
                      <a:pt x="616" y="367"/>
                      <a:pt x="530" y="1"/>
                      <a:pt x="30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3" name="Google Shape;4493;p51"/>
              <p:cNvSpPr/>
              <p:nvPr/>
            </p:nvSpPr>
            <p:spPr>
              <a:xfrm>
                <a:off x="-1505122" y="1779511"/>
                <a:ext cx="220013" cy="94060"/>
              </a:xfrm>
              <a:custGeom>
                <a:avLst/>
                <a:gdLst/>
                <a:ahLst/>
                <a:cxnLst/>
                <a:rect l="l" t="t" r="r" b="b"/>
                <a:pathLst>
                  <a:path w="37465" h="16017" extrusionOk="0">
                    <a:moveTo>
                      <a:pt x="9808" y="1"/>
                    </a:moveTo>
                    <a:cubicBezTo>
                      <a:pt x="4224" y="1"/>
                      <a:pt x="1" y="811"/>
                      <a:pt x="575" y="4348"/>
                    </a:cubicBezTo>
                    <a:cubicBezTo>
                      <a:pt x="1403" y="9285"/>
                      <a:pt x="13007" y="15426"/>
                      <a:pt x="20225" y="15977"/>
                    </a:cubicBezTo>
                    <a:cubicBezTo>
                      <a:pt x="20585" y="16003"/>
                      <a:pt x="20953" y="16016"/>
                      <a:pt x="21326" y="16016"/>
                    </a:cubicBezTo>
                    <a:cubicBezTo>
                      <a:pt x="28419" y="16016"/>
                      <a:pt x="37464" y="11391"/>
                      <a:pt x="37393" y="7105"/>
                    </a:cubicBezTo>
                    <a:cubicBezTo>
                      <a:pt x="37393" y="7105"/>
                      <a:pt x="25413" y="714"/>
                      <a:pt x="16866" y="263"/>
                    </a:cubicBezTo>
                    <a:cubicBezTo>
                      <a:pt x="14442" y="128"/>
                      <a:pt x="12018" y="1"/>
                      <a:pt x="9808" y="1"/>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4" name="Google Shape;4494;p51"/>
              <p:cNvSpPr/>
              <p:nvPr/>
            </p:nvSpPr>
            <p:spPr>
              <a:xfrm>
                <a:off x="-1457296" y="1805564"/>
                <a:ext cx="172188" cy="73823"/>
              </a:xfrm>
              <a:custGeom>
                <a:avLst/>
                <a:gdLst/>
                <a:ahLst/>
                <a:cxnLst/>
                <a:rect l="l" t="t" r="r" b="b"/>
                <a:pathLst>
                  <a:path w="29321" h="12571" extrusionOk="0">
                    <a:moveTo>
                      <a:pt x="12534" y="0"/>
                    </a:moveTo>
                    <a:cubicBezTo>
                      <a:pt x="11501" y="0"/>
                      <a:pt x="10470" y="47"/>
                      <a:pt x="9449" y="150"/>
                    </a:cubicBezTo>
                    <a:cubicBezTo>
                      <a:pt x="6968" y="351"/>
                      <a:pt x="3935" y="827"/>
                      <a:pt x="2181" y="2656"/>
                    </a:cubicBezTo>
                    <a:cubicBezTo>
                      <a:pt x="0" y="4862"/>
                      <a:pt x="1479" y="7719"/>
                      <a:pt x="3584" y="10200"/>
                    </a:cubicBezTo>
                    <a:cubicBezTo>
                      <a:pt x="6517" y="11453"/>
                      <a:pt x="9574" y="12331"/>
                      <a:pt x="12081" y="12531"/>
                    </a:cubicBezTo>
                    <a:cubicBezTo>
                      <a:pt x="12441" y="12557"/>
                      <a:pt x="12809" y="12570"/>
                      <a:pt x="13182" y="12570"/>
                    </a:cubicBezTo>
                    <a:cubicBezTo>
                      <a:pt x="20275" y="12570"/>
                      <a:pt x="29320" y="7945"/>
                      <a:pt x="29249" y="3659"/>
                    </a:cubicBezTo>
                    <a:cubicBezTo>
                      <a:pt x="29249" y="3659"/>
                      <a:pt x="27620" y="2782"/>
                      <a:pt x="25138" y="1654"/>
                    </a:cubicBezTo>
                    <a:cubicBezTo>
                      <a:pt x="23635" y="1328"/>
                      <a:pt x="22156" y="1027"/>
                      <a:pt x="20627" y="777"/>
                    </a:cubicBezTo>
                    <a:cubicBezTo>
                      <a:pt x="17993" y="323"/>
                      <a:pt x="15254" y="0"/>
                      <a:pt x="12534" y="0"/>
                    </a:cubicBezTo>
                    <a:close/>
                  </a:path>
                </a:pathLst>
              </a:custGeom>
              <a:solidFill>
                <a:srgbClr val="FFF9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5" name="Google Shape;4495;p51"/>
              <p:cNvSpPr/>
              <p:nvPr/>
            </p:nvSpPr>
            <p:spPr>
              <a:xfrm>
                <a:off x="-1317919" y="1724424"/>
                <a:ext cx="44901" cy="115583"/>
              </a:xfrm>
              <a:custGeom>
                <a:avLst/>
                <a:gdLst/>
                <a:ahLst/>
                <a:cxnLst/>
                <a:rect l="l" t="t" r="r" b="b"/>
                <a:pathLst>
                  <a:path w="7646" h="19682" extrusionOk="0">
                    <a:moveTo>
                      <a:pt x="475" y="0"/>
                    </a:moveTo>
                    <a:cubicBezTo>
                      <a:pt x="443" y="0"/>
                      <a:pt x="418" y="19"/>
                      <a:pt x="402" y="57"/>
                    </a:cubicBezTo>
                    <a:cubicBezTo>
                      <a:pt x="1" y="985"/>
                      <a:pt x="1830" y="14594"/>
                      <a:pt x="2081" y="15496"/>
                    </a:cubicBezTo>
                    <a:cubicBezTo>
                      <a:pt x="2557" y="17275"/>
                      <a:pt x="4663" y="19681"/>
                      <a:pt x="4663" y="19681"/>
                    </a:cubicBezTo>
                    <a:cubicBezTo>
                      <a:pt x="4663" y="19681"/>
                      <a:pt x="7645" y="17877"/>
                      <a:pt x="7570" y="15020"/>
                    </a:cubicBezTo>
                    <a:cubicBezTo>
                      <a:pt x="7498" y="12270"/>
                      <a:pt x="1319" y="0"/>
                      <a:pt x="47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6" name="Google Shape;4496;p51"/>
              <p:cNvSpPr/>
              <p:nvPr/>
            </p:nvSpPr>
            <p:spPr>
              <a:xfrm>
                <a:off x="-1317919" y="1724465"/>
                <a:ext cx="32680" cy="115541"/>
              </a:xfrm>
              <a:custGeom>
                <a:avLst/>
                <a:gdLst/>
                <a:ahLst/>
                <a:cxnLst/>
                <a:rect l="l" t="t" r="r" b="b"/>
                <a:pathLst>
                  <a:path w="5565" h="19675" extrusionOk="0">
                    <a:moveTo>
                      <a:pt x="502" y="0"/>
                    </a:moveTo>
                    <a:cubicBezTo>
                      <a:pt x="452" y="0"/>
                      <a:pt x="427" y="0"/>
                      <a:pt x="402" y="50"/>
                    </a:cubicBezTo>
                    <a:cubicBezTo>
                      <a:pt x="1" y="978"/>
                      <a:pt x="1830" y="14587"/>
                      <a:pt x="2081" y="15489"/>
                    </a:cubicBezTo>
                    <a:cubicBezTo>
                      <a:pt x="2557" y="17268"/>
                      <a:pt x="4663" y="19674"/>
                      <a:pt x="4663" y="19674"/>
                    </a:cubicBezTo>
                    <a:cubicBezTo>
                      <a:pt x="4663" y="19674"/>
                      <a:pt x="5064" y="19424"/>
                      <a:pt x="5565" y="18998"/>
                    </a:cubicBezTo>
                    <a:cubicBezTo>
                      <a:pt x="4938" y="17945"/>
                      <a:pt x="4437" y="16867"/>
                      <a:pt x="4061" y="15664"/>
                    </a:cubicBezTo>
                    <a:cubicBezTo>
                      <a:pt x="3184" y="12933"/>
                      <a:pt x="2206" y="10276"/>
                      <a:pt x="1705" y="7419"/>
                    </a:cubicBezTo>
                    <a:cubicBezTo>
                      <a:pt x="1254" y="4963"/>
                      <a:pt x="1129" y="2456"/>
                      <a:pt x="502" y="0"/>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7" name="Google Shape;4497;p51"/>
              <p:cNvSpPr/>
              <p:nvPr/>
            </p:nvSpPr>
            <p:spPr>
              <a:xfrm>
                <a:off x="-1393568" y="1828373"/>
                <a:ext cx="83020" cy="3835"/>
              </a:xfrm>
              <a:custGeom>
                <a:avLst/>
                <a:gdLst/>
                <a:ahLst/>
                <a:cxnLst/>
                <a:rect l="l" t="t" r="r" b="b"/>
                <a:pathLst>
                  <a:path w="14137" h="653" extrusionOk="0">
                    <a:moveTo>
                      <a:pt x="6877" y="0"/>
                    </a:moveTo>
                    <a:cubicBezTo>
                      <a:pt x="4668" y="0"/>
                      <a:pt x="2464" y="72"/>
                      <a:pt x="276" y="276"/>
                    </a:cubicBezTo>
                    <a:cubicBezTo>
                      <a:pt x="1" y="301"/>
                      <a:pt x="1" y="652"/>
                      <a:pt x="276" y="652"/>
                    </a:cubicBezTo>
                    <a:cubicBezTo>
                      <a:pt x="4863" y="552"/>
                      <a:pt x="9474" y="452"/>
                      <a:pt x="14061" y="276"/>
                    </a:cubicBezTo>
                    <a:cubicBezTo>
                      <a:pt x="14136" y="276"/>
                      <a:pt x="14136" y="176"/>
                      <a:pt x="14061" y="176"/>
                    </a:cubicBezTo>
                    <a:cubicBezTo>
                      <a:pt x="11674" y="85"/>
                      <a:pt x="9273" y="0"/>
                      <a:pt x="6877" y="0"/>
                    </a:cubicBezTo>
                    <a:close/>
                  </a:path>
                </a:pathLst>
              </a:custGeom>
              <a:solidFill>
                <a:srgbClr val="FFF9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8" name="Google Shape;4498;p51"/>
              <p:cNvSpPr/>
              <p:nvPr/>
            </p:nvSpPr>
            <p:spPr>
              <a:xfrm>
                <a:off x="-1384196" y="1835121"/>
                <a:ext cx="73301" cy="18610"/>
              </a:xfrm>
              <a:custGeom>
                <a:avLst/>
                <a:gdLst/>
                <a:ahLst/>
                <a:cxnLst/>
                <a:rect l="l" t="t" r="r" b="b"/>
                <a:pathLst>
                  <a:path w="12482" h="3169" extrusionOk="0">
                    <a:moveTo>
                      <a:pt x="12388" y="0"/>
                    </a:moveTo>
                    <a:cubicBezTo>
                      <a:pt x="12381" y="0"/>
                      <a:pt x="12373" y="2"/>
                      <a:pt x="12365" y="4"/>
                    </a:cubicBezTo>
                    <a:cubicBezTo>
                      <a:pt x="8329" y="907"/>
                      <a:pt x="4094" y="1558"/>
                      <a:pt x="184" y="2862"/>
                    </a:cubicBezTo>
                    <a:cubicBezTo>
                      <a:pt x="0" y="2931"/>
                      <a:pt x="69" y="3168"/>
                      <a:pt x="256" y="3168"/>
                    </a:cubicBezTo>
                    <a:cubicBezTo>
                      <a:pt x="273" y="3168"/>
                      <a:pt x="291" y="3166"/>
                      <a:pt x="309" y="3162"/>
                    </a:cubicBezTo>
                    <a:cubicBezTo>
                      <a:pt x="4319" y="2385"/>
                      <a:pt x="8605" y="1583"/>
                      <a:pt x="12415" y="105"/>
                    </a:cubicBezTo>
                    <a:cubicBezTo>
                      <a:pt x="12482" y="82"/>
                      <a:pt x="12449" y="0"/>
                      <a:pt x="12388" y="0"/>
                    </a:cubicBezTo>
                    <a:close/>
                  </a:path>
                </a:pathLst>
              </a:custGeom>
              <a:solidFill>
                <a:srgbClr val="FFF9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9" name="Google Shape;4499;p51"/>
              <p:cNvSpPr/>
              <p:nvPr/>
            </p:nvSpPr>
            <p:spPr>
              <a:xfrm>
                <a:off x="-1382299" y="1803756"/>
                <a:ext cx="72138" cy="22145"/>
              </a:xfrm>
              <a:custGeom>
                <a:avLst/>
                <a:gdLst/>
                <a:ahLst/>
                <a:cxnLst/>
                <a:rect l="l" t="t" r="r" b="b"/>
                <a:pathLst>
                  <a:path w="12284" h="3771" extrusionOk="0">
                    <a:moveTo>
                      <a:pt x="245" y="1"/>
                    </a:moveTo>
                    <a:cubicBezTo>
                      <a:pt x="93" y="1"/>
                      <a:pt x="1" y="239"/>
                      <a:pt x="162" y="308"/>
                    </a:cubicBezTo>
                    <a:cubicBezTo>
                      <a:pt x="4022" y="1661"/>
                      <a:pt x="8107" y="3140"/>
                      <a:pt x="12192" y="3766"/>
                    </a:cubicBezTo>
                    <a:cubicBezTo>
                      <a:pt x="12200" y="3769"/>
                      <a:pt x="12208" y="3770"/>
                      <a:pt x="12215" y="3770"/>
                    </a:cubicBezTo>
                    <a:cubicBezTo>
                      <a:pt x="12271" y="3770"/>
                      <a:pt x="12284" y="3689"/>
                      <a:pt x="12217" y="3666"/>
                    </a:cubicBezTo>
                    <a:cubicBezTo>
                      <a:pt x="8307" y="2413"/>
                      <a:pt x="4322" y="859"/>
                      <a:pt x="287" y="7"/>
                    </a:cubicBezTo>
                    <a:cubicBezTo>
                      <a:pt x="273" y="3"/>
                      <a:pt x="259" y="1"/>
                      <a:pt x="245" y="1"/>
                    </a:cubicBezTo>
                    <a:close/>
                  </a:path>
                </a:pathLst>
              </a:custGeom>
              <a:solidFill>
                <a:srgbClr val="FFF9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0" name="Google Shape;4500;p51"/>
              <p:cNvSpPr/>
              <p:nvPr/>
            </p:nvSpPr>
            <p:spPr>
              <a:xfrm>
                <a:off x="-1393715" y="1826705"/>
                <a:ext cx="83014" cy="3336"/>
              </a:xfrm>
              <a:custGeom>
                <a:avLst/>
                <a:gdLst/>
                <a:ahLst/>
                <a:cxnLst/>
                <a:rect l="l" t="t" r="r" b="b"/>
                <a:pathLst>
                  <a:path w="14136" h="568" extrusionOk="0">
                    <a:moveTo>
                      <a:pt x="4102" y="0"/>
                    </a:moveTo>
                    <a:cubicBezTo>
                      <a:pt x="2825" y="0"/>
                      <a:pt x="1550" y="33"/>
                      <a:pt x="276" y="109"/>
                    </a:cubicBezTo>
                    <a:cubicBezTo>
                      <a:pt x="1" y="134"/>
                      <a:pt x="1" y="485"/>
                      <a:pt x="276" y="510"/>
                    </a:cubicBezTo>
                    <a:cubicBezTo>
                      <a:pt x="3987" y="530"/>
                      <a:pt x="7714" y="567"/>
                      <a:pt x="11431" y="567"/>
                    </a:cubicBezTo>
                    <a:cubicBezTo>
                      <a:pt x="12308" y="567"/>
                      <a:pt x="13185" y="565"/>
                      <a:pt x="14061" y="560"/>
                    </a:cubicBezTo>
                    <a:cubicBezTo>
                      <a:pt x="14136" y="560"/>
                      <a:pt x="14136" y="460"/>
                      <a:pt x="14061" y="435"/>
                    </a:cubicBezTo>
                    <a:cubicBezTo>
                      <a:pt x="10748" y="218"/>
                      <a:pt x="7422" y="0"/>
                      <a:pt x="410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1" name="Google Shape;4501;p51"/>
              <p:cNvSpPr/>
              <p:nvPr/>
            </p:nvSpPr>
            <p:spPr>
              <a:xfrm>
                <a:off x="-1385082" y="1835121"/>
                <a:ext cx="73747" cy="16255"/>
              </a:xfrm>
              <a:custGeom>
                <a:avLst/>
                <a:gdLst/>
                <a:ahLst/>
                <a:cxnLst/>
                <a:rect l="l" t="t" r="r" b="b"/>
                <a:pathLst>
                  <a:path w="12558" h="2768" extrusionOk="0">
                    <a:moveTo>
                      <a:pt x="12488" y="0"/>
                    </a:moveTo>
                    <a:cubicBezTo>
                      <a:pt x="12481" y="0"/>
                      <a:pt x="12474" y="2"/>
                      <a:pt x="12465" y="4"/>
                    </a:cubicBezTo>
                    <a:cubicBezTo>
                      <a:pt x="8405" y="756"/>
                      <a:pt x="4145" y="1308"/>
                      <a:pt x="185" y="2461"/>
                    </a:cubicBezTo>
                    <a:cubicBezTo>
                      <a:pt x="1" y="2530"/>
                      <a:pt x="49" y="2767"/>
                      <a:pt x="232" y="2767"/>
                    </a:cubicBezTo>
                    <a:cubicBezTo>
                      <a:pt x="249" y="2767"/>
                      <a:pt x="266" y="2765"/>
                      <a:pt x="285" y="2761"/>
                    </a:cubicBezTo>
                    <a:cubicBezTo>
                      <a:pt x="4320" y="2135"/>
                      <a:pt x="8656" y="1458"/>
                      <a:pt x="12491" y="105"/>
                    </a:cubicBezTo>
                    <a:cubicBezTo>
                      <a:pt x="12557" y="82"/>
                      <a:pt x="12545" y="0"/>
                      <a:pt x="124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2" name="Google Shape;4502;p51"/>
              <p:cNvSpPr/>
              <p:nvPr/>
            </p:nvSpPr>
            <p:spPr>
              <a:xfrm>
                <a:off x="-1381547" y="1801553"/>
                <a:ext cx="71386" cy="24347"/>
              </a:xfrm>
              <a:custGeom>
                <a:avLst/>
                <a:gdLst/>
                <a:ahLst/>
                <a:cxnLst/>
                <a:rect l="l" t="t" r="r" b="b"/>
                <a:pathLst>
                  <a:path w="12156" h="4146" extrusionOk="0">
                    <a:moveTo>
                      <a:pt x="267" y="0"/>
                    </a:moveTo>
                    <a:cubicBezTo>
                      <a:pt x="112" y="0"/>
                      <a:pt x="0" y="238"/>
                      <a:pt x="184" y="307"/>
                    </a:cubicBezTo>
                    <a:cubicBezTo>
                      <a:pt x="3969" y="1786"/>
                      <a:pt x="8004" y="3390"/>
                      <a:pt x="12064" y="4141"/>
                    </a:cubicBezTo>
                    <a:cubicBezTo>
                      <a:pt x="12072" y="4144"/>
                      <a:pt x="12080" y="4145"/>
                      <a:pt x="12087" y="4145"/>
                    </a:cubicBezTo>
                    <a:cubicBezTo>
                      <a:pt x="12143" y="4145"/>
                      <a:pt x="12156" y="4064"/>
                      <a:pt x="12089" y="4041"/>
                    </a:cubicBezTo>
                    <a:cubicBezTo>
                      <a:pt x="8229" y="2663"/>
                      <a:pt x="4320" y="984"/>
                      <a:pt x="310" y="6"/>
                    </a:cubicBezTo>
                    <a:cubicBezTo>
                      <a:pt x="295" y="2"/>
                      <a:pt x="281" y="0"/>
                      <a:pt x="2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3" name="Google Shape;4503;p51"/>
              <p:cNvSpPr/>
              <p:nvPr/>
            </p:nvSpPr>
            <p:spPr>
              <a:xfrm>
                <a:off x="-1305551" y="1807461"/>
                <a:ext cx="32534" cy="32545"/>
              </a:xfrm>
              <a:custGeom>
                <a:avLst/>
                <a:gdLst/>
                <a:ahLst/>
                <a:cxnLst/>
                <a:rect l="l" t="t" r="r" b="b"/>
                <a:pathLst>
                  <a:path w="5540" h="5542" extrusionOk="0">
                    <a:moveTo>
                      <a:pt x="4407" y="1"/>
                    </a:moveTo>
                    <a:cubicBezTo>
                      <a:pt x="2386" y="1"/>
                      <a:pt x="917" y="751"/>
                      <a:pt x="0" y="1406"/>
                    </a:cubicBezTo>
                    <a:cubicBezTo>
                      <a:pt x="476" y="3186"/>
                      <a:pt x="2557" y="5541"/>
                      <a:pt x="2557" y="5541"/>
                    </a:cubicBezTo>
                    <a:cubicBezTo>
                      <a:pt x="2557" y="5541"/>
                      <a:pt x="5539" y="3737"/>
                      <a:pt x="5464" y="880"/>
                    </a:cubicBezTo>
                    <a:cubicBezTo>
                      <a:pt x="5464" y="654"/>
                      <a:pt x="5414" y="379"/>
                      <a:pt x="5339" y="53"/>
                    </a:cubicBezTo>
                    <a:cubicBezTo>
                      <a:pt x="5016" y="17"/>
                      <a:pt x="4705" y="1"/>
                      <a:pt x="440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4" name="Google Shape;4504;p51"/>
              <p:cNvSpPr/>
              <p:nvPr/>
            </p:nvSpPr>
            <p:spPr>
              <a:xfrm>
                <a:off x="-1300988" y="1810063"/>
                <a:ext cx="18252" cy="10571"/>
              </a:xfrm>
              <a:custGeom>
                <a:avLst/>
                <a:gdLst/>
                <a:ahLst/>
                <a:cxnLst/>
                <a:rect l="l" t="t" r="r" b="b"/>
                <a:pathLst>
                  <a:path w="3108" h="1800" extrusionOk="0">
                    <a:moveTo>
                      <a:pt x="2119" y="0"/>
                    </a:moveTo>
                    <a:cubicBezTo>
                      <a:pt x="1784" y="0"/>
                      <a:pt x="1453" y="61"/>
                      <a:pt x="1153" y="211"/>
                    </a:cubicBezTo>
                    <a:cubicBezTo>
                      <a:pt x="552" y="487"/>
                      <a:pt x="0" y="1013"/>
                      <a:pt x="376" y="1640"/>
                    </a:cubicBezTo>
                    <a:cubicBezTo>
                      <a:pt x="441" y="1743"/>
                      <a:pt x="571" y="1800"/>
                      <a:pt x="700" y="1800"/>
                    </a:cubicBezTo>
                    <a:cubicBezTo>
                      <a:pt x="822" y="1800"/>
                      <a:pt x="942" y="1749"/>
                      <a:pt x="1003" y="1640"/>
                    </a:cubicBezTo>
                    <a:cubicBezTo>
                      <a:pt x="1178" y="1289"/>
                      <a:pt x="1479" y="1113"/>
                      <a:pt x="1830" y="913"/>
                    </a:cubicBezTo>
                    <a:cubicBezTo>
                      <a:pt x="2181" y="712"/>
                      <a:pt x="2557" y="512"/>
                      <a:pt x="2958" y="362"/>
                    </a:cubicBezTo>
                    <a:cubicBezTo>
                      <a:pt x="3083" y="311"/>
                      <a:pt x="3108" y="136"/>
                      <a:pt x="2958" y="111"/>
                    </a:cubicBezTo>
                    <a:cubicBezTo>
                      <a:pt x="2684" y="43"/>
                      <a:pt x="2400" y="0"/>
                      <a:pt x="21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5" name="Google Shape;4505;p51"/>
              <p:cNvSpPr/>
              <p:nvPr/>
            </p:nvSpPr>
            <p:spPr>
              <a:xfrm>
                <a:off x="-1297752" y="1822565"/>
                <a:ext cx="3835" cy="3406"/>
              </a:xfrm>
              <a:custGeom>
                <a:avLst/>
                <a:gdLst/>
                <a:ahLst/>
                <a:cxnLst/>
                <a:rect l="l" t="t" r="r" b="b"/>
                <a:pathLst>
                  <a:path w="653" h="580" extrusionOk="0">
                    <a:moveTo>
                      <a:pt x="326" y="1"/>
                    </a:moveTo>
                    <a:cubicBezTo>
                      <a:pt x="310" y="1"/>
                      <a:pt x="293" y="4"/>
                      <a:pt x="276" y="12"/>
                    </a:cubicBezTo>
                    <a:cubicBezTo>
                      <a:pt x="151" y="12"/>
                      <a:pt x="76" y="62"/>
                      <a:pt x="26" y="162"/>
                    </a:cubicBezTo>
                    <a:cubicBezTo>
                      <a:pt x="1" y="263"/>
                      <a:pt x="26" y="338"/>
                      <a:pt x="76" y="438"/>
                    </a:cubicBezTo>
                    <a:cubicBezTo>
                      <a:pt x="115" y="516"/>
                      <a:pt x="230" y="579"/>
                      <a:pt x="339" y="579"/>
                    </a:cubicBezTo>
                    <a:cubicBezTo>
                      <a:pt x="369" y="579"/>
                      <a:pt x="399" y="574"/>
                      <a:pt x="427" y="563"/>
                    </a:cubicBezTo>
                    <a:cubicBezTo>
                      <a:pt x="427" y="563"/>
                      <a:pt x="452" y="563"/>
                      <a:pt x="452" y="538"/>
                    </a:cubicBezTo>
                    <a:cubicBezTo>
                      <a:pt x="602" y="488"/>
                      <a:pt x="652" y="388"/>
                      <a:pt x="627" y="263"/>
                    </a:cubicBezTo>
                    <a:cubicBezTo>
                      <a:pt x="627" y="238"/>
                      <a:pt x="627" y="238"/>
                      <a:pt x="627" y="213"/>
                    </a:cubicBezTo>
                    <a:cubicBezTo>
                      <a:pt x="627" y="137"/>
                      <a:pt x="502" y="37"/>
                      <a:pt x="427" y="12"/>
                    </a:cubicBezTo>
                    <a:cubicBezTo>
                      <a:pt x="393" y="12"/>
                      <a:pt x="360" y="1"/>
                      <a:pt x="3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6" name="Google Shape;4506;p51"/>
              <p:cNvSpPr/>
              <p:nvPr/>
            </p:nvSpPr>
            <p:spPr>
              <a:xfrm>
                <a:off x="-1308940" y="1780688"/>
                <a:ext cx="27824" cy="17958"/>
              </a:xfrm>
              <a:custGeom>
                <a:avLst/>
                <a:gdLst/>
                <a:ahLst/>
                <a:cxnLst/>
                <a:rect l="l" t="t" r="r" b="b"/>
                <a:pathLst>
                  <a:path w="4738" h="3058" extrusionOk="0">
                    <a:moveTo>
                      <a:pt x="4211" y="0"/>
                    </a:moveTo>
                    <a:cubicBezTo>
                      <a:pt x="2657" y="501"/>
                      <a:pt x="1229" y="1278"/>
                      <a:pt x="1" y="2256"/>
                    </a:cubicBezTo>
                    <a:cubicBezTo>
                      <a:pt x="26" y="2532"/>
                      <a:pt x="76" y="2807"/>
                      <a:pt x="101" y="3058"/>
                    </a:cubicBezTo>
                    <a:cubicBezTo>
                      <a:pt x="1053" y="2506"/>
                      <a:pt x="2031" y="2030"/>
                      <a:pt x="3109" y="1654"/>
                    </a:cubicBezTo>
                    <a:cubicBezTo>
                      <a:pt x="3610" y="1479"/>
                      <a:pt x="4186" y="1354"/>
                      <a:pt x="4738" y="1253"/>
                    </a:cubicBezTo>
                    <a:cubicBezTo>
                      <a:pt x="4587" y="852"/>
                      <a:pt x="4412" y="426"/>
                      <a:pt x="42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7" name="Google Shape;4507;p51"/>
              <p:cNvSpPr/>
              <p:nvPr/>
            </p:nvSpPr>
            <p:spPr>
              <a:xfrm>
                <a:off x="-1311588" y="1765085"/>
                <a:ext cx="23701" cy="14869"/>
              </a:xfrm>
              <a:custGeom>
                <a:avLst/>
                <a:gdLst/>
                <a:ahLst/>
                <a:cxnLst/>
                <a:rect l="l" t="t" r="r" b="b"/>
                <a:pathLst>
                  <a:path w="4036" h="2532" extrusionOk="0">
                    <a:moveTo>
                      <a:pt x="3459" y="1"/>
                    </a:moveTo>
                    <a:cubicBezTo>
                      <a:pt x="2833" y="201"/>
                      <a:pt x="2231" y="452"/>
                      <a:pt x="1680" y="652"/>
                    </a:cubicBezTo>
                    <a:cubicBezTo>
                      <a:pt x="1103" y="853"/>
                      <a:pt x="502" y="1103"/>
                      <a:pt x="1" y="1454"/>
                    </a:cubicBezTo>
                    <a:cubicBezTo>
                      <a:pt x="51" y="1830"/>
                      <a:pt x="76" y="2181"/>
                      <a:pt x="126" y="2532"/>
                    </a:cubicBezTo>
                    <a:cubicBezTo>
                      <a:pt x="1354" y="1955"/>
                      <a:pt x="2682" y="1579"/>
                      <a:pt x="4036" y="1279"/>
                    </a:cubicBezTo>
                    <a:cubicBezTo>
                      <a:pt x="3860" y="853"/>
                      <a:pt x="3660" y="427"/>
                      <a:pt x="345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8" name="Google Shape;4508;p51"/>
              <p:cNvSpPr/>
              <p:nvPr/>
            </p:nvSpPr>
            <p:spPr>
              <a:xfrm>
                <a:off x="-1313502" y="1750956"/>
                <a:ext cx="17817" cy="12074"/>
              </a:xfrm>
              <a:custGeom>
                <a:avLst/>
                <a:gdLst/>
                <a:ahLst/>
                <a:cxnLst/>
                <a:rect l="l" t="t" r="r" b="b"/>
                <a:pathLst>
                  <a:path w="3034" h="2056" extrusionOk="0">
                    <a:moveTo>
                      <a:pt x="2557" y="0"/>
                    </a:moveTo>
                    <a:cubicBezTo>
                      <a:pt x="2081" y="151"/>
                      <a:pt x="1605" y="326"/>
                      <a:pt x="1154" y="502"/>
                    </a:cubicBezTo>
                    <a:cubicBezTo>
                      <a:pt x="728" y="652"/>
                      <a:pt x="352" y="828"/>
                      <a:pt x="1" y="1028"/>
                    </a:cubicBezTo>
                    <a:cubicBezTo>
                      <a:pt x="26" y="1379"/>
                      <a:pt x="76" y="1705"/>
                      <a:pt x="101" y="2056"/>
                    </a:cubicBezTo>
                    <a:cubicBezTo>
                      <a:pt x="527" y="1805"/>
                      <a:pt x="978" y="1579"/>
                      <a:pt x="1429" y="1404"/>
                    </a:cubicBezTo>
                    <a:cubicBezTo>
                      <a:pt x="1931" y="1229"/>
                      <a:pt x="2482" y="1053"/>
                      <a:pt x="3033" y="928"/>
                    </a:cubicBezTo>
                    <a:cubicBezTo>
                      <a:pt x="2883" y="602"/>
                      <a:pt x="2733" y="301"/>
                      <a:pt x="255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9" name="Google Shape;4509;p51"/>
              <p:cNvSpPr/>
              <p:nvPr/>
            </p:nvSpPr>
            <p:spPr>
              <a:xfrm>
                <a:off x="-1492467" y="1647330"/>
                <a:ext cx="81833" cy="71392"/>
              </a:xfrm>
              <a:custGeom>
                <a:avLst/>
                <a:gdLst/>
                <a:ahLst/>
                <a:cxnLst/>
                <a:rect l="l" t="t" r="r" b="b"/>
                <a:pathLst>
                  <a:path w="13935" h="12157" extrusionOk="0">
                    <a:moveTo>
                      <a:pt x="6669" y="1"/>
                    </a:moveTo>
                    <a:cubicBezTo>
                      <a:pt x="963" y="1"/>
                      <a:pt x="0" y="8692"/>
                      <a:pt x="3608" y="11155"/>
                    </a:cubicBezTo>
                    <a:cubicBezTo>
                      <a:pt x="4646" y="11851"/>
                      <a:pt x="5884" y="12157"/>
                      <a:pt x="7138" y="12157"/>
                    </a:cubicBezTo>
                    <a:cubicBezTo>
                      <a:pt x="10308" y="12157"/>
                      <a:pt x="13575" y="10204"/>
                      <a:pt x="13934" y="7671"/>
                    </a:cubicBezTo>
                    <a:cubicBezTo>
                      <a:pt x="13458" y="4764"/>
                      <a:pt x="11779" y="128"/>
                      <a:pt x="6791" y="2"/>
                    </a:cubicBezTo>
                    <a:cubicBezTo>
                      <a:pt x="6750" y="1"/>
                      <a:pt x="6710" y="1"/>
                      <a:pt x="666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0" name="Google Shape;4510;p51"/>
              <p:cNvSpPr/>
              <p:nvPr/>
            </p:nvSpPr>
            <p:spPr>
              <a:xfrm>
                <a:off x="-1460979" y="1678572"/>
                <a:ext cx="37983" cy="26174"/>
              </a:xfrm>
              <a:custGeom>
                <a:avLst/>
                <a:gdLst/>
                <a:ahLst/>
                <a:cxnLst/>
                <a:rect l="l" t="t" r="r" b="b"/>
                <a:pathLst>
                  <a:path w="6468" h="4457" extrusionOk="0">
                    <a:moveTo>
                      <a:pt x="3089" y="1"/>
                    </a:moveTo>
                    <a:cubicBezTo>
                      <a:pt x="2461" y="1"/>
                      <a:pt x="1868" y="245"/>
                      <a:pt x="1455" y="873"/>
                    </a:cubicBezTo>
                    <a:cubicBezTo>
                      <a:pt x="1" y="3103"/>
                      <a:pt x="2031" y="4457"/>
                      <a:pt x="3334" y="4457"/>
                    </a:cubicBezTo>
                    <a:cubicBezTo>
                      <a:pt x="4637" y="4457"/>
                      <a:pt x="5916" y="3379"/>
                      <a:pt x="6216" y="2402"/>
                    </a:cubicBezTo>
                    <a:cubicBezTo>
                      <a:pt x="6467" y="1541"/>
                      <a:pt x="4667" y="1"/>
                      <a:pt x="308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1" name="Google Shape;4511;p51"/>
              <p:cNvSpPr/>
              <p:nvPr/>
            </p:nvSpPr>
            <p:spPr>
              <a:xfrm>
                <a:off x="-1464866" y="1677297"/>
                <a:ext cx="45107" cy="18011"/>
              </a:xfrm>
              <a:custGeom>
                <a:avLst/>
                <a:gdLst/>
                <a:ahLst/>
                <a:cxnLst/>
                <a:rect l="l" t="t" r="r" b="b"/>
                <a:pathLst>
                  <a:path w="7681" h="3067" extrusionOk="0">
                    <a:moveTo>
                      <a:pt x="3783" y="1"/>
                    </a:moveTo>
                    <a:cubicBezTo>
                      <a:pt x="2238" y="1"/>
                      <a:pt x="951" y="1087"/>
                      <a:pt x="111" y="2368"/>
                    </a:cubicBezTo>
                    <a:cubicBezTo>
                      <a:pt x="0" y="2535"/>
                      <a:pt x="150" y="2675"/>
                      <a:pt x="307" y="2675"/>
                    </a:cubicBezTo>
                    <a:cubicBezTo>
                      <a:pt x="361" y="2675"/>
                      <a:pt x="417" y="2658"/>
                      <a:pt x="462" y="2619"/>
                    </a:cubicBezTo>
                    <a:cubicBezTo>
                      <a:pt x="1552" y="1711"/>
                      <a:pt x="2354" y="679"/>
                      <a:pt x="3780" y="679"/>
                    </a:cubicBezTo>
                    <a:cubicBezTo>
                      <a:pt x="3929" y="679"/>
                      <a:pt x="4084" y="690"/>
                      <a:pt x="4247" y="714"/>
                    </a:cubicBezTo>
                    <a:cubicBezTo>
                      <a:pt x="5650" y="914"/>
                      <a:pt x="6753" y="1792"/>
                      <a:pt x="7355" y="3020"/>
                    </a:cubicBezTo>
                    <a:cubicBezTo>
                      <a:pt x="7371" y="3053"/>
                      <a:pt x="7396" y="3067"/>
                      <a:pt x="7423" y="3067"/>
                    </a:cubicBezTo>
                    <a:cubicBezTo>
                      <a:pt x="7477" y="3067"/>
                      <a:pt x="7538" y="3011"/>
                      <a:pt x="7555" y="2944"/>
                    </a:cubicBezTo>
                    <a:cubicBezTo>
                      <a:pt x="7680" y="1365"/>
                      <a:pt x="5726" y="338"/>
                      <a:pt x="4422" y="62"/>
                    </a:cubicBezTo>
                    <a:cubicBezTo>
                      <a:pt x="4205" y="21"/>
                      <a:pt x="3992" y="1"/>
                      <a:pt x="3783" y="1"/>
                    </a:cubicBezTo>
                    <a:close/>
                  </a:path>
                </a:pathLst>
              </a:custGeom>
              <a:solidFill>
                <a:srgbClr val="4D1311">
                  <a:alpha val="3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2" name="Google Shape;4512;p51"/>
              <p:cNvSpPr/>
              <p:nvPr/>
            </p:nvSpPr>
            <p:spPr>
              <a:xfrm>
                <a:off x="-764811" y="1870350"/>
                <a:ext cx="63587" cy="235939"/>
              </a:xfrm>
              <a:custGeom>
                <a:avLst/>
                <a:gdLst/>
                <a:ahLst/>
                <a:cxnLst/>
                <a:rect l="l" t="t" r="r" b="b"/>
                <a:pathLst>
                  <a:path w="10828" h="40177" extrusionOk="0">
                    <a:moveTo>
                      <a:pt x="6365" y="1"/>
                    </a:moveTo>
                    <a:cubicBezTo>
                      <a:pt x="6272" y="1"/>
                      <a:pt x="6178" y="23"/>
                      <a:pt x="6091" y="71"/>
                    </a:cubicBezTo>
                    <a:cubicBezTo>
                      <a:pt x="5815" y="196"/>
                      <a:pt x="5715" y="522"/>
                      <a:pt x="5841" y="797"/>
                    </a:cubicBezTo>
                    <a:lnTo>
                      <a:pt x="5841" y="822"/>
                    </a:lnTo>
                    <a:cubicBezTo>
                      <a:pt x="5841" y="822"/>
                      <a:pt x="5866" y="848"/>
                      <a:pt x="5891" y="923"/>
                    </a:cubicBezTo>
                    <a:cubicBezTo>
                      <a:pt x="5941" y="973"/>
                      <a:pt x="5966" y="1073"/>
                      <a:pt x="6041" y="1223"/>
                    </a:cubicBezTo>
                    <a:cubicBezTo>
                      <a:pt x="6141" y="1474"/>
                      <a:pt x="6317" y="1875"/>
                      <a:pt x="6517" y="2376"/>
                    </a:cubicBezTo>
                    <a:cubicBezTo>
                      <a:pt x="6718" y="2903"/>
                      <a:pt x="6918" y="3529"/>
                      <a:pt x="7169" y="4256"/>
                    </a:cubicBezTo>
                    <a:cubicBezTo>
                      <a:pt x="7394" y="4983"/>
                      <a:pt x="7645" y="5810"/>
                      <a:pt x="7871" y="6712"/>
                    </a:cubicBezTo>
                    <a:cubicBezTo>
                      <a:pt x="7971" y="7163"/>
                      <a:pt x="8071" y="7640"/>
                      <a:pt x="8196" y="8141"/>
                    </a:cubicBezTo>
                    <a:cubicBezTo>
                      <a:pt x="8272" y="8642"/>
                      <a:pt x="8397" y="9143"/>
                      <a:pt x="8472" y="9670"/>
                    </a:cubicBezTo>
                    <a:cubicBezTo>
                      <a:pt x="8673" y="10722"/>
                      <a:pt x="8798" y="11850"/>
                      <a:pt x="8898" y="13028"/>
                    </a:cubicBezTo>
                    <a:cubicBezTo>
                      <a:pt x="8973" y="14181"/>
                      <a:pt x="9049" y="15384"/>
                      <a:pt x="8998" y="16612"/>
                    </a:cubicBezTo>
                    <a:cubicBezTo>
                      <a:pt x="8998" y="17840"/>
                      <a:pt x="8873" y="19068"/>
                      <a:pt x="8748" y="20296"/>
                    </a:cubicBezTo>
                    <a:cubicBezTo>
                      <a:pt x="8648" y="20898"/>
                      <a:pt x="8572" y="21524"/>
                      <a:pt x="8447" y="22126"/>
                    </a:cubicBezTo>
                    <a:cubicBezTo>
                      <a:pt x="8322" y="22727"/>
                      <a:pt x="8221" y="23329"/>
                      <a:pt x="8046" y="23905"/>
                    </a:cubicBezTo>
                    <a:cubicBezTo>
                      <a:pt x="7896" y="24507"/>
                      <a:pt x="7745" y="25083"/>
                      <a:pt x="7570" y="25635"/>
                    </a:cubicBezTo>
                    <a:cubicBezTo>
                      <a:pt x="7470" y="25935"/>
                      <a:pt x="7394" y="26211"/>
                      <a:pt x="7294" y="26487"/>
                    </a:cubicBezTo>
                    <a:cubicBezTo>
                      <a:pt x="7194" y="26762"/>
                      <a:pt x="7094" y="27038"/>
                      <a:pt x="6993" y="27314"/>
                    </a:cubicBezTo>
                    <a:cubicBezTo>
                      <a:pt x="6893" y="27564"/>
                      <a:pt x="6793" y="27840"/>
                      <a:pt x="6693" y="28116"/>
                    </a:cubicBezTo>
                    <a:cubicBezTo>
                      <a:pt x="6592" y="28366"/>
                      <a:pt x="6467" y="28617"/>
                      <a:pt x="6367" y="28868"/>
                    </a:cubicBezTo>
                    <a:cubicBezTo>
                      <a:pt x="6141" y="29369"/>
                      <a:pt x="5916" y="29870"/>
                      <a:pt x="5665" y="30346"/>
                    </a:cubicBezTo>
                    <a:cubicBezTo>
                      <a:pt x="5565" y="30572"/>
                      <a:pt x="5440" y="30798"/>
                      <a:pt x="5314" y="31048"/>
                    </a:cubicBezTo>
                    <a:cubicBezTo>
                      <a:pt x="5214" y="31274"/>
                      <a:pt x="5089" y="31499"/>
                      <a:pt x="4963" y="31700"/>
                    </a:cubicBezTo>
                    <a:cubicBezTo>
                      <a:pt x="4713" y="32126"/>
                      <a:pt x="4462" y="32552"/>
                      <a:pt x="4236" y="32928"/>
                    </a:cubicBezTo>
                    <a:cubicBezTo>
                      <a:pt x="3986" y="33329"/>
                      <a:pt x="3735" y="33680"/>
                      <a:pt x="3510" y="34031"/>
                    </a:cubicBezTo>
                    <a:cubicBezTo>
                      <a:pt x="3284" y="34382"/>
                      <a:pt x="3059" y="34732"/>
                      <a:pt x="2833" y="35008"/>
                    </a:cubicBezTo>
                    <a:cubicBezTo>
                      <a:pt x="2607" y="35309"/>
                      <a:pt x="2382" y="35585"/>
                      <a:pt x="2206" y="35860"/>
                    </a:cubicBezTo>
                    <a:cubicBezTo>
                      <a:pt x="2106" y="35986"/>
                      <a:pt x="2006" y="36111"/>
                      <a:pt x="1906" y="36211"/>
                    </a:cubicBezTo>
                    <a:cubicBezTo>
                      <a:pt x="1830" y="36336"/>
                      <a:pt x="1730" y="36437"/>
                      <a:pt x="1655" y="36537"/>
                    </a:cubicBezTo>
                    <a:cubicBezTo>
                      <a:pt x="953" y="37364"/>
                      <a:pt x="552" y="37840"/>
                      <a:pt x="552" y="37840"/>
                    </a:cubicBezTo>
                    <a:lnTo>
                      <a:pt x="502" y="37890"/>
                    </a:lnTo>
                    <a:cubicBezTo>
                      <a:pt x="1" y="38467"/>
                      <a:pt x="76" y="39344"/>
                      <a:pt x="653" y="39845"/>
                    </a:cubicBezTo>
                    <a:cubicBezTo>
                      <a:pt x="919" y="40067"/>
                      <a:pt x="1240" y="40176"/>
                      <a:pt x="1556" y="40176"/>
                    </a:cubicBezTo>
                    <a:cubicBezTo>
                      <a:pt x="1953" y="40176"/>
                      <a:pt x="2342" y="40005"/>
                      <a:pt x="2607" y="39670"/>
                    </a:cubicBezTo>
                    <a:cubicBezTo>
                      <a:pt x="2632" y="39670"/>
                      <a:pt x="2632" y="39645"/>
                      <a:pt x="2658" y="39645"/>
                    </a:cubicBezTo>
                    <a:cubicBezTo>
                      <a:pt x="2658" y="39645"/>
                      <a:pt x="3059" y="39118"/>
                      <a:pt x="3760" y="38216"/>
                    </a:cubicBezTo>
                    <a:cubicBezTo>
                      <a:pt x="3861" y="38091"/>
                      <a:pt x="3936" y="37966"/>
                      <a:pt x="4036" y="37840"/>
                    </a:cubicBezTo>
                    <a:cubicBezTo>
                      <a:pt x="4136" y="37715"/>
                      <a:pt x="4236" y="37590"/>
                      <a:pt x="4337" y="37439"/>
                    </a:cubicBezTo>
                    <a:cubicBezTo>
                      <a:pt x="4537" y="37138"/>
                      <a:pt x="4738" y="36838"/>
                      <a:pt x="4963" y="36512"/>
                    </a:cubicBezTo>
                    <a:cubicBezTo>
                      <a:pt x="5214" y="36186"/>
                      <a:pt x="5440" y="35810"/>
                      <a:pt x="5665" y="35434"/>
                    </a:cubicBezTo>
                    <a:cubicBezTo>
                      <a:pt x="5891" y="35033"/>
                      <a:pt x="6141" y="34657"/>
                      <a:pt x="6392" y="34206"/>
                    </a:cubicBezTo>
                    <a:cubicBezTo>
                      <a:pt x="6617" y="33780"/>
                      <a:pt x="6868" y="33329"/>
                      <a:pt x="7119" y="32853"/>
                    </a:cubicBezTo>
                    <a:cubicBezTo>
                      <a:pt x="7244" y="32627"/>
                      <a:pt x="7369" y="32377"/>
                      <a:pt x="7470" y="32126"/>
                    </a:cubicBezTo>
                    <a:cubicBezTo>
                      <a:pt x="7595" y="31875"/>
                      <a:pt x="7720" y="31625"/>
                      <a:pt x="7820" y="31374"/>
                    </a:cubicBezTo>
                    <a:cubicBezTo>
                      <a:pt x="8071" y="30848"/>
                      <a:pt x="8297" y="30321"/>
                      <a:pt x="8497" y="29745"/>
                    </a:cubicBezTo>
                    <a:cubicBezTo>
                      <a:pt x="8597" y="29469"/>
                      <a:pt x="8723" y="29194"/>
                      <a:pt x="8823" y="28918"/>
                    </a:cubicBezTo>
                    <a:cubicBezTo>
                      <a:pt x="8923" y="28617"/>
                      <a:pt x="9023" y="28341"/>
                      <a:pt x="9124" y="28041"/>
                    </a:cubicBezTo>
                    <a:cubicBezTo>
                      <a:pt x="9199" y="27740"/>
                      <a:pt x="9324" y="27464"/>
                      <a:pt x="9399" y="27163"/>
                    </a:cubicBezTo>
                    <a:cubicBezTo>
                      <a:pt x="9475" y="26863"/>
                      <a:pt x="9575" y="26537"/>
                      <a:pt x="9650" y="26236"/>
                    </a:cubicBezTo>
                    <a:cubicBezTo>
                      <a:pt x="9825" y="25635"/>
                      <a:pt x="9951" y="25008"/>
                      <a:pt x="10101" y="24381"/>
                    </a:cubicBezTo>
                    <a:cubicBezTo>
                      <a:pt x="10252" y="23730"/>
                      <a:pt x="10327" y="23103"/>
                      <a:pt x="10427" y="22452"/>
                    </a:cubicBezTo>
                    <a:cubicBezTo>
                      <a:pt x="10527" y="21800"/>
                      <a:pt x="10602" y="21148"/>
                      <a:pt x="10678" y="20497"/>
                    </a:cubicBezTo>
                    <a:cubicBezTo>
                      <a:pt x="10753" y="19194"/>
                      <a:pt x="10828" y="17890"/>
                      <a:pt x="10803" y="16612"/>
                    </a:cubicBezTo>
                    <a:cubicBezTo>
                      <a:pt x="10778" y="15334"/>
                      <a:pt x="10653" y="14056"/>
                      <a:pt x="10527" y="12853"/>
                    </a:cubicBezTo>
                    <a:cubicBezTo>
                      <a:pt x="10377" y="11650"/>
                      <a:pt x="10201" y="10472"/>
                      <a:pt x="9951" y="9394"/>
                    </a:cubicBezTo>
                    <a:cubicBezTo>
                      <a:pt x="9851" y="8843"/>
                      <a:pt x="9700" y="8316"/>
                      <a:pt x="9600" y="7815"/>
                    </a:cubicBezTo>
                    <a:cubicBezTo>
                      <a:pt x="9450" y="7314"/>
                      <a:pt x="9349" y="6812"/>
                      <a:pt x="9199" y="6361"/>
                    </a:cubicBezTo>
                    <a:cubicBezTo>
                      <a:pt x="8923" y="5409"/>
                      <a:pt x="8622" y="4582"/>
                      <a:pt x="8372" y="3830"/>
                    </a:cubicBezTo>
                    <a:cubicBezTo>
                      <a:pt x="8096" y="3103"/>
                      <a:pt x="7846" y="2452"/>
                      <a:pt x="7620" y="1925"/>
                    </a:cubicBezTo>
                    <a:cubicBezTo>
                      <a:pt x="7394" y="1424"/>
                      <a:pt x="7194" y="998"/>
                      <a:pt x="7069" y="722"/>
                    </a:cubicBezTo>
                    <a:cubicBezTo>
                      <a:pt x="6993" y="597"/>
                      <a:pt x="6943" y="497"/>
                      <a:pt x="6918" y="421"/>
                    </a:cubicBezTo>
                    <a:cubicBezTo>
                      <a:pt x="6868" y="346"/>
                      <a:pt x="6843" y="296"/>
                      <a:pt x="6843" y="296"/>
                    </a:cubicBezTo>
                    <a:cubicBezTo>
                      <a:pt x="6757" y="107"/>
                      <a:pt x="6565" y="1"/>
                      <a:pt x="636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3" name="Google Shape;4513;p51"/>
              <p:cNvSpPr/>
              <p:nvPr/>
            </p:nvSpPr>
            <p:spPr>
              <a:xfrm>
                <a:off x="-764811" y="2035749"/>
                <a:ext cx="46957" cy="70540"/>
              </a:xfrm>
              <a:custGeom>
                <a:avLst/>
                <a:gdLst/>
                <a:ahLst/>
                <a:cxnLst/>
                <a:rect l="l" t="t" r="r" b="b"/>
                <a:pathLst>
                  <a:path w="7996" h="12012" extrusionOk="0">
                    <a:moveTo>
                      <a:pt x="6668" y="1"/>
                    </a:moveTo>
                    <a:cubicBezTo>
                      <a:pt x="6567" y="227"/>
                      <a:pt x="6467" y="477"/>
                      <a:pt x="6367" y="703"/>
                    </a:cubicBezTo>
                    <a:cubicBezTo>
                      <a:pt x="6141" y="1204"/>
                      <a:pt x="5916" y="1705"/>
                      <a:pt x="5665" y="2181"/>
                    </a:cubicBezTo>
                    <a:cubicBezTo>
                      <a:pt x="5565" y="2407"/>
                      <a:pt x="5440" y="2633"/>
                      <a:pt x="5314" y="2883"/>
                    </a:cubicBezTo>
                    <a:cubicBezTo>
                      <a:pt x="5214" y="3109"/>
                      <a:pt x="5089" y="3334"/>
                      <a:pt x="4963" y="3535"/>
                    </a:cubicBezTo>
                    <a:cubicBezTo>
                      <a:pt x="4713" y="3961"/>
                      <a:pt x="4462" y="4387"/>
                      <a:pt x="4236" y="4763"/>
                    </a:cubicBezTo>
                    <a:cubicBezTo>
                      <a:pt x="3986" y="5164"/>
                      <a:pt x="3735" y="5515"/>
                      <a:pt x="3510" y="5866"/>
                    </a:cubicBezTo>
                    <a:cubicBezTo>
                      <a:pt x="3284" y="6217"/>
                      <a:pt x="3059" y="6567"/>
                      <a:pt x="2833" y="6843"/>
                    </a:cubicBezTo>
                    <a:cubicBezTo>
                      <a:pt x="2607" y="7144"/>
                      <a:pt x="2382" y="7420"/>
                      <a:pt x="2206" y="7695"/>
                    </a:cubicBezTo>
                    <a:cubicBezTo>
                      <a:pt x="2106" y="7821"/>
                      <a:pt x="2006" y="7946"/>
                      <a:pt x="1906" y="8046"/>
                    </a:cubicBezTo>
                    <a:cubicBezTo>
                      <a:pt x="1830" y="8171"/>
                      <a:pt x="1730" y="8272"/>
                      <a:pt x="1655" y="8372"/>
                    </a:cubicBezTo>
                    <a:cubicBezTo>
                      <a:pt x="953" y="9199"/>
                      <a:pt x="552" y="9675"/>
                      <a:pt x="552" y="9675"/>
                    </a:cubicBezTo>
                    <a:lnTo>
                      <a:pt x="502" y="9725"/>
                    </a:lnTo>
                    <a:cubicBezTo>
                      <a:pt x="1" y="10302"/>
                      <a:pt x="76" y="11179"/>
                      <a:pt x="653" y="11680"/>
                    </a:cubicBezTo>
                    <a:cubicBezTo>
                      <a:pt x="919" y="11902"/>
                      <a:pt x="1240" y="12011"/>
                      <a:pt x="1556" y="12011"/>
                    </a:cubicBezTo>
                    <a:cubicBezTo>
                      <a:pt x="1953" y="12011"/>
                      <a:pt x="2342" y="11840"/>
                      <a:pt x="2607" y="11505"/>
                    </a:cubicBezTo>
                    <a:cubicBezTo>
                      <a:pt x="2632" y="11505"/>
                      <a:pt x="2632" y="11480"/>
                      <a:pt x="2658" y="11480"/>
                    </a:cubicBezTo>
                    <a:cubicBezTo>
                      <a:pt x="2658" y="11480"/>
                      <a:pt x="3059" y="10953"/>
                      <a:pt x="3760" y="10051"/>
                    </a:cubicBezTo>
                    <a:cubicBezTo>
                      <a:pt x="3861" y="9926"/>
                      <a:pt x="3936" y="9801"/>
                      <a:pt x="4036" y="9675"/>
                    </a:cubicBezTo>
                    <a:cubicBezTo>
                      <a:pt x="4136" y="9550"/>
                      <a:pt x="4236" y="9425"/>
                      <a:pt x="4337" y="9274"/>
                    </a:cubicBezTo>
                    <a:cubicBezTo>
                      <a:pt x="4537" y="8973"/>
                      <a:pt x="4738" y="8673"/>
                      <a:pt x="4963" y="8347"/>
                    </a:cubicBezTo>
                    <a:cubicBezTo>
                      <a:pt x="5214" y="8021"/>
                      <a:pt x="5440" y="7645"/>
                      <a:pt x="5665" y="7269"/>
                    </a:cubicBezTo>
                    <a:cubicBezTo>
                      <a:pt x="5891" y="6868"/>
                      <a:pt x="6141" y="6492"/>
                      <a:pt x="6392" y="6041"/>
                    </a:cubicBezTo>
                    <a:cubicBezTo>
                      <a:pt x="6617" y="5615"/>
                      <a:pt x="6868" y="5164"/>
                      <a:pt x="7119" y="4688"/>
                    </a:cubicBezTo>
                    <a:cubicBezTo>
                      <a:pt x="7244" y="4462"/>
                      <a:pt x="7369" y="4212"/>
                      <a:pt x="7470" y="3961"/>
                    </a:cubicBezTo>
                    <a:cubicBezTo>
                      <a:pt x="7595" y="3710"/>
                      <a:pt x="7720" y="3460"/>
                      <a:pt x="7820" y="3209"/>
                    </a:cubicBezTo>
                    <a:cubicBezTo>
                      <a:pt x="7896" y="3084"/>
                      <a:pt x="7946" y="2958"/>
                      <a:pt x="7996" y="2833"/>
                    </a:cubicBezTo>
                    <a:cubicBezTo>
                      <a:pt x="7595" y="1856"/>
                      <a:pt x="7144" y="928"/>
                      <a:pt x="6668"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4" name="Google Shape;4514;p51"/>
              <p:cNvSpPr/>
              <p:nvPr/>
            </p:nvSpPr>
            <p:spPr>
              <a:xfrm>
                <a:off x="-760102" y="1811155"/>
                <a:ext cx="57410" cy="68309"/>
              </a:xfrm>
              <a:custGeom>
                <a:avLst/>
                <a:gdLst/>
                <a:ahLst/>
                <a:cxnLst/>
                <a:rect l="l" t="t" r="r" b="b"/>
                <a:pathLst>
                  <a:path w="9776" h="11632" extrusionOk="0">
                    <a:moveTo>
                      <a:pt x="2156" y="0"/>
                    </a:moveTo>
                    <a:cubicBezTo>
                      <a:pt x="2156" y="0"/>
                      <a:pt x="1" y="2807"/>
                      <a:pt x="101" y="6842"/>
                    </a:cubicBezTo>
                    <a:cubicBezTo>
                      <a:pt x="190" y="9659"/>
                      <a:pt x="2614" y="11632"/>
                      <a:pt x="4543" y="11632"/>
                    </a:cubicBezTo>
                    <a:cubicBezTo>
                      <a:pt x="4794" y="11632"/>
                      <a:pt x="5036" y="11598"/>
                      <a:pt x="5264" y="11529"/>
                    </a:cubicBezTo>
                    <a:cubicBezTo>
                      <a:pt x="9775" y="10176"/>
                      <a:pt x="8597" y="5840"/>
                      <a:pt x="4988" y="3885"/>
                    </a:cubicBezTo>
                    <a:cubicBezTo>
                      <a:pt x="2332" y="2431"/>
                      <a:pt x="2156" y="0"/>
                      <a:pt x="215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5" name="Google Shape;4515;p51"/>
              <p:cNvSpPr/>
              <p:nvPr/>
            </p:nvSpPr>
            <p:spPr>
              <a:xfrm>
                <a:off x="-747587" y="1811155"/>
                <a:ext cx="41213" cy="60493"/>
              </a:xfrm>
              <a:custGeom>
                <a:avLst/>
                <a:gdLst/>
                <a:ahLst/>
                <a:cxnLst/>
                <a:rect l="l" t="t" r="r" b="b"/>
                <a:pathLst>
                  <a:path w="7018" h="10301" extrusionOk="0">
                    <a:moveTo>
                      <a:pt x="0" y="0"/>
                    </a:moveTo>
                    <a:cubicBezTo>
                      <a:pt x="226" y="1729"/>
                      <a:pt x="1103" y="4336"/>
                      <a:pt x="2882" y="5840"/>
                    </a:cubicBezTo>
                    <a:cubicBezTo>
                      <a:pt x="3835" y="6642"/>
                      <a:pt x="5088" y="8371"/>
                      <a:pt x="5288" y="10301"/>
                    </a:cubicBezTo>
                    <a:cubicBezTo>
                      <a:pt x="7018" y="8421"/>
                      <a:pt x="5689" y="5439"/>
                      <a:pt x="2857" y="3885"/>
                    </a:cubicBezTo>
                    <a:cubicBezTo>
                      <a:pt x="201" y="2431"/>
                      <a:pt x="25" y="0"/>
                      <a:pt x="25" y="0"/>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6" name="Google Shape;4516;p51"/>
              <p:cNvSpPr/>
              <p:nvPr/>
            </p:nvSpPr>
            <p:spPr>
              <a:xfrm>
                <a:off x="-755832" y="1811155"/>
                <a:ext cx="43868" cy="68297"/>
              </a:xfrm>
              <a:custGeom>
                <a:avLst/>
                <a:gdLst/>
                <a:ahLst/>
                <a:cxnLst/>
                <a:rect l="l" t="t" r="r" b="b"/>
                <a:pathLst>
                  <a:path w="7470" h="11630" extrusionOk="0">
                    <a:moveTo>
                      <a:pt x="1429" y="0"/>
                    </a:moveTo>
                    <a:cubicBezTo>
                      <a:pt x="1429" y="0"/>
                      <a:pt x="1279" y="201"/>
                      <a:pt x="1053" y="552"/>
                    </a:cubicBezTo>
                    <a:cubicBezTo>
                      <a:pt x="552" y="2105"/>
                      <a:pt x="126" y="3609"/>
                      <a:pt x="51" y="5339"/>
                    </a:cubicBezTo>
                    <a:cubicBezTo>
                      <a:pt x="1" y="6917"/>
                      <a:pt x="76" y="8371"/>
                      <a:pt x="427" y="9750"/>
                    </a:cubicBezTo>
                    <a:cubicBezTo>
                      <a:pt x="652" y="10025"/>
                      <a:pt x="878" y="10251"/>
                      <a:pt x="1129" y="10476"/>
                    </a:cubicBezTo>
                    <a:cubicBezTo>
                      <a:pt x="803" y="9699"/>
                      <a:pt x="527" y="8872"/>
                      <a:pt x="477" y="7995"/>
                    </a:cubicBezTo>
                    <a:cubicBezTo>
                      <a:pt x="427" y="6892"/>
                      <a:pt x="452" y="5765"/>
                      <a:pt x="477" y="4662"/>
                    </a:cubicBezTo>
                    <a:cubicBezTo>
                      <a:pt x="502" y="3434"/>
                      <a:pt x="778" y="2281"/>
                      <a:pt x="1103" y="1128"/>
                    </a:cubicBezTo>
                    <a:lnTo>
                      <a:pt x="1103" y="1128"/>
                    </a:lnTo>
                    <a:cubicBezTo>
                      <a:pt x="878" y="2657"/>
                      <a:pt x="803" y="4161"/>
                      <a:pt x="1229" y="5765"/>
                    </a:cubicBezTo>
                    <a:cubicBezTo>
                      <a:pt x="1780" y="7720"/>
                      <a:pt x="2707" y="9599"/>
                      <a:pt x="3159" y="11554"/>
                    </a:cubicBezTo>
                    <a:cubicBezTo>
                      <a:pt x="3334" y="11579"/>
                      <a:pt x="3509" y="11604"/>
                      <a:pt x="3660" y="11629"/>
                    </a:cubicBezTo>
                    <a:cubicBezTo>
                      <a:pt x="3359" y="10276"/>
                      <a:pt x="2657" y="8998"/>
                      <a:pt x="2206" y="7569"/>
                    </a:cubicBezTo>
                    <a:cubicBezTo>
                      <a:pt x="1780" y="6191"/>
                      <a:pt x="1204" y="4712"/>
                      <a:pt x="1229" y="3258"/>
                    </a:cubicBezTo>
                    <a:cubicBezTo>
                      <a:pt x="1229" y="2657"/>
                      <a:pt x="1279" y="2055"/>
                      <a:pt x="1354" y="1454"/>
                    </a:cubicBezTo>
                    <a:cubicBezTo>
                      <a:pt x="1504" y="2657"/>
                      <a:pt x="1931" y="3810"/>
                      <a:pt x="2532" y="4938"/>
                    </a:cubicBezTo>
                    <a:cubicBezTo>
                      <a:pt x="3660" y="7068"/>
                      <a:pt x="4988" y="8897"/>
                      <a:pt x="5590" y="11103"/>
                    </a:cubicBezTo>
                    <a:cubicBezTo>
                      <a:pt x="5865" y="10978"/>
                      <a:pt x="6091" y="10827"/>
                      <a:pt x="6291" y="10652"/>
                    </a:cubicBezTo>
                    <a:cubicBezTo>
                      <a:pt x="5916" y="9399"/>
                      <a:pt x="5189" y="8271"/>
                      <a:pt x="4437" y="7018"/>
                    </a:cubicBezTo>
                    <a:cubicBezTo>
                      <a:pt x="3535" y="5489"/>
                      <a:pt x="2707" y="4060"/>
                      <a:pt x="2181" y="2532"/>
                    </a:cubicBezTo>
                    <a:lnTo>
                      <a:pt x="2181" y="2532"/>
                    </a:lnTo>
                    <a:cubicBezTo>
                      <a:pt x="3459" y="4912"/>
                      <a:pt x="6016" y="6617"/>
                      <a:pt x="7344" y="9123"/>
                    </a:cubicBezTo>
                    <a:cubicBezTo>
                      <a:pt x="7419" y="8923"/>
                      <a:pt x="7444" y="8722"/>
                      <a:pt x="7469" y="8496"/>
                    </a:cubicBezTo>
                    <a:cubicBezTo>
                      <a:pt x="6542" y="6115"/>
                      <a:pt x="4286" y="4712"/>
                      <a:pt x="2783" y="2732"/>
                    </a:cubicBezTo>
                    <a:cubicBezTo>
                      <a:pt x="1530" y="1429"/>
                      <a:pt x="1429" y="0"/>
                      <a:pt x="142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7" name="Google Shape;4517;p51"/>
              <p:cNvSpPr/>
              <p:nvPr/>
            </p:nvSpPr>
            <p:spPr>
              <a:xfrm>
                <a:off x="-958645" y="1864137"/>
                <a:ext cx="277734" cy="253839"/>
              </a:xfrm>
              <a:custGeom>
                <a:avLst/>
                <a:gdLst/>
                <a:ahLst/>
                <a:cxnLst/>
                <a:rect l="l" t="t" r="r" b="b"/>
                <a:pathLst>
                  <a:path w="47294" h="43225" extrusionOk="0">
                    <a:moveTo>
                      <a:pt x="14637" y="1"/>
                    </a:moveTo>
                    <a:lnTo>
                      <a:pt x="0" y="1630"/>
                    </a:lnTo>
                    <a:cubicBezTo>
                      <a:pt x="0" y="1630"/>
                      <a:pt x="5063" y="28547"/>
                      <a:pt x="2682" y="42307"/>
                    </a:cubicBezTo>
                    <a:cubicBezTo>
                      <a:pt x="2682" y="42307"/>
                      <a:pt x="14260" y="43224"/>
                      <a:pt x="23415" y="43224"/>
                    </a:cubicBezTo>
                    <a:cubicBezTo>
                      <a:pt x="27450" y="43224"/>
                      <a:pt x="31014" y="43046"/>
                      <a:pt x="32908" y="42532"/>
                    </a:cubicBezTo>
                    <a:cubicBezTo>
                      <a:pt x="39073" y="40828"/>
                      <a:pt x="47294" y="28096"/>
                      <a:pt x="1463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8" name="Google Shape;4518;p51"/>
              <p:cNvSpPr/>
              <p:nvPr/>
            </p:nvSpPr>
            <p:spPr>
              <a:xfrm>
                <a:off x="-958645" y="1864137"/>
                <a:ext cx="116869" cy="73453"/>
              </a:xfrm>
              <a:custGeom>
                <a:avLst/>
                <a:gdLst/>
                <a:ahLst/>
                <a:cxnLst/>
                <a:rect l="l" t="t" r="r" b="b"/>
                <a:pathLst>
                  <a:path w="19901" h="12508" extrusionOk="0">
                    <a:moveTo>
                      <a:pt x="14637" y="1"/>
                    </a:moveTo>
                    <a:lnTo>
                      <a:pt x="0" y="1630"/>
                    </a:lnTo>
                    <a:cubicBezTo>
                      <a:pt x="0" y="1630"/>
                      <a:pt x="852" y="6191"/>
                      <a:pt x="1704" y="12507"/>
                    </a:cubicBezTo>
                    <a:cubicBezTo>
                      <a:pt x="8171" y="10928"/>
                      <a:pt x="14862" y="8572"/>
                      <a:pt x="19900" y="4738"/>
                    </a:cubicBezTo>
                    <a:cubicBezTo>
                      <a:pt x="18271" y="3209"/>
                      <a:pt x="16517" y="1630"/>
                      <a:pt x="14637"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9" name="Google Shape;4519;p51"/>
              <p:cNvSpPr/>
              <p:nvPr/>
            </p:nvSpPr>
            <p:spPr>
              <a:xfrm>
                <a:off x="-958645" y="1873703"/>
                <a:ext cx="58437" cy="226960"/>
              </a:xfrm>
              <a:custGeom>
                <a:avLst/>
                <a:gdLst/>
                <a:ahLst/>
                <a:cxnLst/>
                <a:rect l="l" t="t" r="r" b="b"/>
                <a:pathLst>
                  <a:path w="9951" h="38648" extrusionOk="0">
                    <a:moveTo>
                      <a:pt x="0" y="1"/>
                    </a:moveTo>
                    <a:lnTo>
                      <a:pt x="0" y="1"/>
                    </a:lnTo>
                    <a:cubicBezTo>
                      <a:pt x="0" y="2"/>
                      <a:pt x="2406" y="27345"/>
                      <a:pt x="0" y="38171"/>
                    </a:cubicBezTo>
                    <a:lnTo>
                      <a:pt x="9950" y="38648"/>
                    </a:lnTo>
                    <a:cubicBezTo>
                      <a:pt x="9950" y="38648"/>
                      <a:pt x="8797" y="19299"/>
                      <a:pt x="3559" y="3184"/>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0" name="Google Shape;4520;p51"/>
              <p:cNvSpPr/>
              <p:nvPr/>
            </p:nvSpPr>
            <p:spPr>
              <a:xfrm>
                <a:off x="-994414" y="2079293"/>
                <a:ext cx="85633" cy="35728"/>
              </a:xfrm>
              <a:custGeom>
                <a:avLst/>
                <a:gdLst/>
                <a:ahLst/>
                <a:cxnLst/>
                <a:rect l="l" t="t" r="r" b="b"/>
                <a:pathLst>
                  <a:path w="14582" h="6084" extrusionOk="0">
                    <a:moveTo>
                      <a:pt x="4816" y="1"/>
                    </a:moveTo>
                    <a:cubicBezTo>
                      <a:pt x="3746" y="1"/>
                      <a:pt x="2789" y="378"/>
                      <a:pt x="2106" y="1333"/>
                    </a:cubicBezTo>
                    <a:cubicBezTo>
                      <a:pt x="1" y="4315"/>
                      <a:pt x="1780" y="5944"/>
                      <a:pt x="4813" y="6045"/>
                    </a:cubicBezTo>
                    <a:cubicBezTo>
                      <a:pt x="5331" y="6066"/>
                      <a:pt x="5972" y="6084"/>
                      <a:pt x="6661" y="6084"/>
                    </a:cubicBezTo>
                    <a:cubicBezTo>
                      <a:pt x="10039" y="6084"/>
                      <a:pt x="14581" y="5660"/>
                      <a:pt x="11605" y="3162"/>
                    </a:cubicBezTo>
                    <a:cubicBezTo>
                      <a:pt x="9867" y="1697"/>
                      <a:pt x="7088" y="1"/>
                      <a:pt x="48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1" name="Google Shape;4521;p51"/>
              <p:cNvSpPr/>
              <p:nvPr/>
            </p:nvSpPr>
            <p:spPr>
              <a:xfrm>
                <a:off x="-980432" y="2084960"/>
                <a:ext cx="10958" cy="29245"/>
              </a:xfrm>
              <a:custGeom>
                <a:avLst/>
                <a:gdLst/>
                <a:ahLst/>
                <a:cxnLst/>
                <a:rect l="l" t="t" r="r" b="b"/>
                <a:pathLst>
                  <a:path w="1866" h="4980" extrusionOk="0">
                    <a:moveTo>
                      <a:pt x="1663" y="1"/>
                    </a:moveTo>
                    <a:cubicBezTo>
                      <a:pt x="1644" y="1"/>
                      <a:pt x="1624" y="6"/>
                      <a:pt x="1605" y="17"/>
                    </a:cubicBezTo>
                    <a:cubicBezTo>
                      <a:pt x="653" y="694"/>
                      <a:pt x="1" y="1721"/>
                      <a:pt x="26" y="2924"/>
                    </a:cubicBezTo>
                    <a:cubicBezTo>
                      <a:pt x="26" y="3501"/>
                      <a:pt x="126" y="4152"/>
                      <a:pt x="377" y="4704"/>
                    </a:cubicBezTo>
                    <a:cubicBezTo>
                      <a:pt x="678" y="4804"/>
                      <a:pt x="1003" y="4904"/>
                      <a:pt x="1379" y="4979"/>
                    </a:cubicBezTo>
                    <a:cubicBezTo>
                      <a:pt x="1003" y="4328"/>
                      <a:pt x="602" y="3776"/>
                      <a:pt x="627" y="2924"/>
                    </a:cubicBezTo>
                    <a:cubicBezTo>
                      <a:pt x="653" y="1897"/>
                      <a:pt x="1028" y="944"/>
                      <a:pt x="1780" y="243"/>
                    </a:cubicBezTo>
                    <a:cubicBezTo>
                      <a:pt x="1865" y="158"/>
                      <a:pt x="1770" y="1"/>
                      <a:pt x="16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2" name="Google Shape;4522;p51"/>
              <p:cNvSpPr/>
              <p:nvPr/>
            </p:nvSpPr>
            <p:spPr>
              <a:xfrm>
                <a:off x="-949437" y="1974522"/>
                <a:ext cx="177567" cy="143653"/>
              </a:xfrm>
              <a:custGeom>
                <a:avLst/>
                <a:gdLst/>
                <a:ahLst/>
                <a:cxnLst/>
                <a:rect l="l" t="t" r="r" b="b"/>
                <a:pathLst>
                  <a:path w="30237" h="24462" extrusionOk="0">
                    <a:moveTo>
                      <a:pt x="8392" y="0"/>
                    </a:moveTo>
                    <a:cubicBezTo>
                      <a:pt x="2980" y="0"/>
                      <a:pt x="1" y="3177"/>
                      <a:pt x="2918" y="9374"/>
                    </a:cubicBezTo>
                    <a:cubicBezTo>
                      <a:pt x="6553" y="17069"/>
                      <a:pt x="8382" y="23986"/>
                      <a:pt x="8382" y="23986"/>
                    </a:cubicBezTo>
                    <a:cubicBezTo>
                      <a:pt x="8382" y="23986"/>
                      <a:pt x="17175" y="24461"/>
                      <a:pt x="22895" y="24461"/>
                    </a:cubicBezTo>
                    <a:cubicBezTo>
                      <a:pt x="23610" y="24461"/>
                      <a:pt x="24277" y="24454"/>
                      <a:pt x="24873" y="24437"/>
                    </a:cubicBezTo>
                    <a:cubicBezTo>
                      <a:pt x="30237" y="24262"/>
                      <a:pt x="29259" y="14963"/>
                      <a:pt x="26377" y="11304"/>
                    </a:cubicBezTo>
                    <a:cubicBezTo>
                      <a:pt x="26377" y="11304"/>
                      <a:pt x="20738" y="2532"/>
                      <a:pt x="12768" y="577"/>
                    </a:cubicBezTo>
                    <a:cubicBezTo>
                      <a:pt x="11197" y="192"/>
                      <a:pt x="9721" y="0"/>
                      <a:pt x="83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3" name="Google Shape;4523;p51"/>
              <p:cNvSpPr/>
              <p:nvPr/>
            </p:nvSpPr>
            <p:spPr>
              <a:xfrm>
                <a:off x="-935983" y="1974540"/>
                <a:ext cx="143213" cy="68873"/>
              </a:xfrm>
              <a:custGeom>
                <a:avLst/>
                <a:gdLst/>
                <a:ahLst/>
                <a:cxnLst/>
                <a:rect l="l" t="t" r="r" b="b"/>
                <a:pathLst>
                  <a:path w="24387" h="11728" extrusionOk="0">
                    <a:moveTo>
                      <a:pt x="6116" y="1"/>
                    </a:moveTo>
                    <a:cubicBezTo>
                      <a:pt x="3190" y="1"/>
                      <a:pt x="967" y="927"/>
                      <a:pt x="1" y="2755"/>
                    </a:cubicBezTo>
                    <a:cubicBezTo>
                      <a:pt x="1121" y="2522"/>
                      <a:pt x="2241" y="2416"/>
                      <a:pt x="3351" y="2416"/>
                    </a:cubicBezTo>
                    <a:cubicBezTo>
                      <a:pt x="12618" y="2416"/>
                      <a:pt x="21231" y="9780"/>
                      <a:pt x="24387" y="11727"/>
                    </a:cubicBezTo>
                    <a:cubicBezTo>
                      <a:pt x="24287" y="11577"/>
                      <a:pt x="24186" y="11452"/>
                      <a:pt x="24086" y="11301"/>
                    </a:cubicBezTo>
                    <a:cubicBezTo>
                      <a:pt x="24086" y="11301"/>
                      <a:pt x="18447" y="2529"/>
                      <a:pt x="10477" y="574"/>
                    </a:cubicBezTo>
                    <a:cubicBezTo>
                      <a:pt x="8913" y="191"/>
                      <a:pt x="7442" y="1"/>
                      <a:pt x="6116"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4" name="Google Shape;4524;p51"/>
              <p:cNvSpPr/>
              <p:nvPr/>
            </p:nvSpPr>
            <p:spPr>
              <a:xfrm>
                <a:off x="-937451" y="2015442"/>
                <a:ext cx="100385" cy="102446"/>
              </a:xfrm>
              <a:custGeom>
                <a:avLst/>
                <a:gdLst/>
                <a:ahLst/>
                <a:cxnLst/>
                <a:rect l="l" t="t" r="r" b="b"/>
                <a:pathLst>
                  <a:path w="17094" h="17445" extrusionOk="0">
                    <a:moveTo>
                      <a:pt x="0" y="0"/>
                    </a:moveTo>
                    <a:lnTo>
                      <a:pt x="0" y="0"/>
                    </a:lnTo>
                    <a:cubicBezTo>
                      <a:pt x="176" y="752"/>
                      <a:pt x="476" y="1529"/>
                      <a:pt x="877" y="2406"/>
                    </a:cubicBezTo>
                    <a:cubicBezTo>
                      <a:pt x="4512" y="10101"/>
                      <a:pt x="6341" y="17018"/>
                      <a:pt x="6341" y="17018"/>
                    </a:cubicBezTo>
                    <a:cubicBezTo>
                      <a:pt x="6341" y="17018"/>
                      <a:pt x="11930" y="17319"/>
                      <a:pt x="17093" y="17444"/>
                    </a:cubicBezTo>
                    <a:cubicBezTo>
                      <a:pt x="16316" y="16015"/>
                      <a:pt x="15314" y="14687"/>
                      <a:pt x="13985" y="13484"/>
                    </a:cubicBezTo>
                    <a:cubicBezTo>
                      <a:pt x="11705" y="11354"/>
                      <a:pt x="9123" y="9499"/>
                      <a:pt x="6692" y="7519"/>
                    </a:cubicBezTo>
                    <a:cubicBezTo>
                      <a:pt x="4161" y="5489"/>
                      <a:pt x="1629" y="2958"/>
                      <a:pt x="0" y="0"/>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5" name="Google Shape;4525;p51"/>
              <p:cNvSpPr/>
              <p:nvPr/>
            </p:nvSpPr>
            <p:spPr>
              <a:xfrm>
                <a:off x="-977337" y="2075024"/>
                <a:ext cx="134527" cy="46463"/>
              </a:xfrm>
              <a:custGeom>
                <a:avLst/>
                <a:gdLst/>
                <a:ahLst/>
                <a:cxnLst/>
                <a:rect l="l" t="t" r="r" b="b"/>
                <a:pathLst>
                  <a:path w="22908" h="7912" extrusionOk="0">
                    <a:moveTo>
                      <a:pt x="9165" y="1"/>
                    </a:moveTo>
                    <a:cubicBezTo>
                      <a:pt x="8018" y="1"/>
                      <a:pt x="6689" y="205"/>
                      <a:pt x="5113" y="757"/>
                    </a:cubicBezTo>
                    <a:cubicBezTo>
                      <a:pt x="652" y="2311"/>
                      <a:pt x="0" y="6997"/>
                      <a:pt x="3584" y="7323"/>
                    </a:cubicBezTo>
                    <a:cubicBezTo>
                      <a:pt x="5749" y="7535"/>
                      <a:pt x="11798" y="7911"/>
                      <a:pt x="16581" y="7911"/>
                    </a:cubicBezTo>
                    <a:cubicBezTo>
                      <a:pt x="19719" y="7911"/>
                      <a:pt x="22312" y="7749"/>
                      <a:pt x="22908" y="7273"/>
                    </a:cubicBezTo>
                    <a:cubicBezTo>
                      <a:pt x="21479" y="5694"/>
                      <a:pt x="17644" y="2586"/>
                      <a:pt x="13985" y="1158"/>
                    </a:cubicBezTo>
                    <a:cubicBezTo>
                      <a:pt x="12725" y="673"/>
                      <a:pt x="11246" y="1"/>
                      <a:pt x="916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6" name="Google Shape;4526;p51"/>
              <p:cNvSpPr/>
              <p:nvPr/>
            </p:nvSpPr>
            <p:spPr>
              <a:xfrm>
                <a:off x="-943635" y="2096764"/>
                <a:ext cx="12597" cy="22445"/>
              </a:xfrm>
              <a:custGeom>
                <a:avLst/>
                <a:gdLst/>
                <a:ahLst/>
                <a:cxnLst/>
                <a:rect l="l" t="t" r="r" b="b"/>
                <a:pathLst>
                  <a:path w="2145" h="3822" extrusionOk="0">
                    <a:moveTo>
                      <a:pt x="2026" y="1"/>
                    </a:moveTo>
                    <a:cubicBezTo>
                      <a:pt x="2012" y="1"/>
                      <a:pt x="1997" y="4"/>
                      <a:pt x="1981" y="12"/>
                    </a:cubicBezTo>
                    <a:cubicBezTo>
                      <a:pt x="828" y="388"/>
                      <a:pt x="1" y="1641"/>
                      <a:pt x="1" y="2819"/>
                    </a:cubicBezTo>
                    <a:cubicBezTo>
                      <a:pt x="1" y="3095"/>
                      <a:pt x="26" y="3446"/>
                      <a:pt x="76" y="3771"/>
                    </a:cubicBezTo>
                    <a:cubicBezTo>
                      <a:pt x="477" y="3797"/>
                      <a:pt x="903" y="3822"/>
                      <a:pt x="1329" y="3822"/>
                    </a:cubicBezTo>
                    <a:cubicBezTo>
                      <a:pt x="577" y="2644"/>
                      <a:pt x="978" y="1240"/>
                      <a:pt x="2081" y="162"/>
                    </a:cubicBezTo>
                    <a:cubicBezTo>
                      <a:pt x="2144" y="99"/>
                      <a:pt x="2101" y="1"/>
                      <a:pt x="202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7" name="Google Shape;4527;p51"/>
              <p:cNvSpPr/>
              <p:nvPr/>
            </p:nvSpPr>
            <p:spPr>
              <a:xfrm>
                <a:off x="-964241" y="2091749"/>
                <a:ext cx="13789" cy="26138"/>
              </a:xfrm>
              <a:custGeom>
                <a:avLst/>
                <a:gdLst/>
                <a:ahLst/>
                <a:cxnLst/>
                <a:rect l="l" t="t" r="r" b="b"/>
                <a:pathLst>
                  <a:path w="2348" h="4451" extrusionOk="0">
                    <a:moveTo>
                      <a:pt x="2271" y="0"/>
                    </a:moveTo>
                    <a:cubicBezTo>
                      <a:pt x="2259" y="0"/>
                      <a:pt x="2246" y="4"/>
                      <a:pt x="2231" y="14"/>
                    </a:cubicBezTo>
                    <a:cubicBezTo>
                      <a:pt x="1078" y="741"/>
                      <a:pt x="327" y="1643"/>
                      <a:pt x="76" y="3047"/>
                    </a:cubicBezTo>
                    <a:cubicBezTo>
                      <a:pt x="26" y="3347"/>
                      <a:pt x="1" y="3698"/>
                      <a:pt x="26" y="4074"/>
                    </a:cubicBezTo>
                    <a:cubicBezTo>
                      <a:pt x="327" y="4250"/>
                      <a:pt x="652" y="4375"/>
                      <a:pt x="1078" y="4450"/>
                    </a:cubicBezTo>
                    <a:cubicBezTo>
                      <a:pt x="853" y="3874"/>
                      <a:pt x="677" y="3272"/>
                      <a:pt x="878" y="2545"/>
                    </a:cubicBezTo>
                    <a:cubicBezTo>
                      <a:pt x="1129" y="1618"/>
                      <a:pt x="1680" y="841"/>
                      <a:pt x="2307" y="114"/>
                    </a:cubicBezTo>
                    <a:cubicBezTo>
                      <a:pt x="2347" y="74"/>
                      <a:pt x="2322" y="0"/>
                      <a:pt x="227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8" name="Google Shape;4528;p51"/>
              <p:cNvSpPr/>
              <p:nvPr/>
            </p:nvSpPr>
            <p:spPr>
              <a:xfrm>
                <a:off x="-938925" y="2075036"/>
                <a:ext cx="96115" cy="42746"/>
              </a:xfrm>
              <a:custGeom>
                <a:avLst/>
                <a:gdLst/>
                <a:ahLst/>
                <a:cxnLst/>
                <a:rect l="l" t="t" r="r" b="b"/>
                <a:pathLst>
                  <a:path w="16367" h="7279" extrusionOk="0">
                    <a:moveTo>
                      <a:pt x="2628" y="1"/>
                    </a:moveTo>
                    <a:cubicBezTo>
                      <a:pt x="1844" y="1"/>
                      <a:pt x="975" y="95"/>
                      <a:pt x="1" y="329"/>
                    </a:cubicBezTo>
                    <a:cubicBezTo>
                      <a:pt x="2808" y="404"/>
                      <a:pt x="5640" y="1055"/>
                      <a:pt x="8171" y="2258"/>
                    </a:cubicBezTo>
                    <a:cubicBezTo>
                      <a:pt x="10713" y="3505"/>
                      <a:pt x="15853" y="7278"/>
                      <a:pt x="16339" y="7278"/>
                    </a:cubicBezTo>
                    <a:cubicBezTo>
                      <a:pt x="16351" y="7278"/>
                      <a:pt x="16360" y="7276"/>
                      <a:pt x="16367" y="7271"/>
                    </a:cubicBezTo>
                    <a:cubicBezTo>
                      <a:pt x="14938" y="5692"/>
                      <a:pt x="11103" y="2584"/>
                      <a:pt x="7444" y="1156"/>
                    </a:cubicBezTo>
                    <a:cubicBezTo>
                      <a:pt x="6188" y="664"/>
                      <a:pt x="4708" y="1"/>
                      <a:pt x="2628" y="1"/>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9" name="Google Shape;4529;p51"/>
              <p:cNvSpPr/>
              <p:nvPr/>
            </p:nvSpPr>
            <p:spPr>
              <a:xfrm>
                <a:off x="-1017076" y="1610345"/>
                <a:ext cx="258455" cy="294688"/>
              </a:xfrm>
              <a:custGeom>
                <a:avLst/>
                <a:gdLst/>
                <a:ahLst/>
                <a:cxnLst/>
                <a:rect l="l" t="t" r="r" b="b"/>
                <a:pathLst>
                  <a:path w="44011" h="50181" extrusionOk="0">
                    <a:moveTo>
                      <a:pt x="22500" y="0"/>
                    </a:moveTo>
                    <a:cubicBezTo>
                      <a:pt x="12536" y="0"/>
                      <a:pt x="5412" y="4789"/>
                      <a:pt x="2782" y="7228"/>
                    </a:cubicBezTo>
                    <a:cubicBezTo>
                      <a:pt x="0" y="9759"/>
                      <a:pt x="3033" y="19558"/>
                      <a:pt x="3033" y="19558"/>
                    </a:cubicBezTo>
                    <a:lnTo>
                      <a:pt x="4762" y="43067"/>
                    </a:lnTo>
                    <a:cubicBezTo>
                      <a:pt x="4123" y="48039"/>
                      <a:pt x="4983" y="50181"/>
                      <a:pt x="10346" y="50181"/>
                    </a:cubicBezTo>
                    <a:cubicBezTo>
                      <a:pt x="12769" y="50181"/>
                      <a:pt x="16112" y="49743"/>
                      <a:pt x="20652" y="48932"/>
                    </a:cubicBezTo>
                    <a:cubicBezTo>
                      <a:pt x="35239" y="46326"/>
                      <a:pt x="44011" y="34346"/>
                      <a:pt x="42983" y="21889"/>
                    </a:cubicBezTo>
                    <a:cubicBezTo>
                      <a:pt x="41955" y="9408"/>
                      <a:pt x="32231" y="411"/>
                      <a:pt x="23960" y="35"/>
                    </a:cubicBezTo>
                    <a:cubicBezTo>
                      <a:pt x="23467" y="12"/>
                      <a:pt x="22980" y="0"/>
                      <a:pt x="2250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0" name="Google Shape;4530;p51"/>
              <p:cNvSpPr/>
              <p:nvPr/>
            </p:nvSpPr>
            <p:spPr>
              <a:xfrm>
                <a:off x="-1001479" y="1650431"/>
                <a:ext cx="20196" cy="40591"/>
              </a:xfrm>
              <a:custGeom>
                <a:avLst/>
                <a:gdLst/>
                <a:ahLst/>
                <a:cxnLst/>
                <a:rect l="l" t="t" r="r" b="b"/>
                <a:pathLst>
                  <a:path w="3439" h="6912" extrusionOk="0">
                    <a:moveTo>
                      <a:pt x="577" y="1"/>
                    </a:moveTo>
                    <a:cubicBezTo>
                      <a:pt x="402" y="126"/>
                      <a:pt x="252" y="276"/>
                      <a:pt x="126" y="402"/>
                    </a:cubicBezTo>
                    <a:cubicBezTo>
                      <a:pt x="76" y="427"/>
                      <a:pt x="26" y="477"/>
                      <a:pt x="1" y="527"/>
                    </a:cubicBezTo>
                    <a:cubicBezTo>
                      <a:pt x="101" y="1254"/>
                      <a:pt x="252" y="1955"/>
                      <a:pt x="477" y="2632"/>
                    </a:cubicBezTo>
                    <a:cubicBezTo>
                      <a:pt x="1028" y="4186"/>
                      <a:pt x="1605" y="6166"/>
                      <a:pt x="3184" y="6893"/>
                    </a:cubicBezTo>
                    <a:cubicBezTo>
                      <a:pt x="3205" y="6906"/>
                      <a:pt x="3227" y="6911"/>
                      <a:pt x="3248" y="6911"/>
                    </a:cubicBezTo>
                    <a:cubicBezTo>
                      <a:pt x="3352" y="6911"/>
                      <a:pt x="3438" y="6776"/>
                      <a:pt x="3334" y="6692"/>
                    </a:cubicBezTo>
                    <a:cubicBezTo>
                      <a:pt x="1555" y="5063"/>
                      <a:pt x="828" y="2507"/>
                      <a:pt x="5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1" name="Google Shape;4531;p51"/>
              <p:cNvSpPr/>
              <p:nvPr/>
            </p:nvSpPr>
            <p:spPr>
              <a:xfrm>
                <a:off x="-1007510" y="1680310"/>
                <a:ext cx="25322" cy="15503"/>
              </a:xfrm>
              <a:custGeom>
                <a:avLst/>
                <a:gdLst/>
                <a:ahLst/>
                <a:cxnLst/>
                <a:rect l="l" t="t" r="r" b="b"/>
                <a:pathLst>
                  <a:path w="4312" h="2640" extrusionOk="0">
                    <a:moveTo>
                      <a:pt x="0" y="0"/>
                    </a:moveTo>
                    <a:lnTo>
                      <a:pt x="0" y="0"/>
                    </a:lnTo>
                    <a:cubicBezTo>
                      <a:pt x="25" y="426"/>
                      <a:pt x="50" y="878"/>
                      <a:pt x="101" y="1304"/>
                    </a:cubicBezTo>
                    <a:cubicBezTo>
                      <a:pt x="1154" y="2116"/>
                      <a:pt x="2323" y="2639"/>
                      <a:pt x="3539" y="2639"/>
                    </a:cubicBezTo>
                    <a:cubicBezTo>
                      <a:pt x="3712" y="2639"/>
                      <a:pt x="3886" y="2629"/>
                      <a:pt x="4061" y="2607"/>
                    </a:cubicBezTo>
                    <a:cubicBezTo>
                      <a:pt x="4236" y="2582"/>
                      <a:pt x="4311" y="2281"/>
                      <a:pt x="4111" y="2256"/>
                    </a:cubicBezTo>
                    <a:cubicBezTo>
                      <a:pt x="2456" y="1955"/>
                      <a:pt x="1153" y="1103"/>
                      <a:pt x="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2" name="Google Shape;4532;p51"/>
              <p:cNvSpPr/>
              <p:nvPr/>
            </p:nvSpPr>
            <p:spPr>
              <a:xfrm>
                <a:off x="-1006189" y="1694145"/>
                <a:ext cx="23701" cy="9925"/>
              </a:xfrm>
              <a:custGeom>
                <a:avLst/>
                <a:gdLst/>
                <a:ahLst/>
                <a:cxnLst/>
                <a:rect l="l" t="t" r="r" b="b"/>
                <a:pathLst>
                  <a:path w="4036" h="1690" extrusionOk="0">
                    <a:moveTo>
                      <a:pt x="1" y="0"/>
                    </a:moveTo>
                    <a:cubicBezTo>
                      <a:pt x="76" y="426"/>
                      <a:pt x="151" y="852"/>
                      <a:pt x="226" y="1278"/>
                    </a:cubicBezTo>
                    <a:cubicBezTo>
                      <a:pt x="847" y="1534"/>
                      <a:pt x="1486" y="1689"/>
                      <a:pt x="2105" y="1689"/>
                    </a:cubicBezTo>
                    <a:cubicBezTo>
                      <a:pt x="2760" y="1689"/>
                      <a:pt x="3394" y="1515"/>
                      <a:pt x="3961" y="1103"/>
                    </a:cubicBezTo>
                    <a:cubicBezTo>
                      <a:pt x="4036" y="1053"/>
                      <a:pt x="4011" y="903"/>
                      <a:pt x="3886" y="903"/>
                    </a:cubicBezTo>
                    <a:cubicBezTo>
                      <a:pt x="2432" y="903"/>
                      <a:pt x="1179" y="552"/>
                      <a:pt x="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3" name="Google Shape;4533;p51"/>
              <p:cNvSpPr/>
              <p:nvPr/>
            </p:nvSpPr>
            <p:spPr>
              <a:xfrm>
                <a:off x="-983668" y="1873550"/>
                <a:ext cx="21000" cy="27243"/>
              </a:xfrm>
              <a:custGeom>
                <a:avLst/>
                <a:gdLst/>
                <a:ahLst/>
                <a:cxnLst/>
                <a:rect l="l" t="t" r="r" b="b"/>
                <a:pathLst>
                  <a:path w="3576" h="4639" extrusionOk="0">
                    <a:moveTo>
                      <a:pt x="3487" y="1"/>
                    </a:moveTo>
                    <a:cubicBezTo>
                      <a:pt x="3464" y="1"/>
                      <a:pt x="3443" y="9"/>
                      <a:pt x="3434" y="27"/>
                    </a:cubicBezTo>
                    <a:cubicBezTo>
                      <a:pt x="2808" y="1079"/>
                      <a:pt x="1003" y="2558"/>
                      <a:pt x="1" y="4087"/>
                    </a:cubicBezTo>
                    <a:cubicBezTo>
                      <a:pt x="201" y="4313"/>
                      <a:pt x="452" y="4488"/>
                      <a:pt x="727" y="4638"/>
                    </a:cubicBezTo>
                    <a:cubicBezTo>
                      <a:pt x="953" y="4137"/>
                      <a:pt x="1254" y="3661"/>
                      <a:pt x="1579" y="3235"/>
                    </a:cubicBezTo>
                    <a:cubicBezTo>
                      <a:pt x="2306" y="2232"/>
                      <a:pt x="3108" y="1230"/>
                      <a:pt x="3559" y="77"/>
                    </a:cubicBezTo>
                    <a:cubicBezTo>
                      <a:pt x="3576" y="28"/>
                      <a:pt x="3529" y="1"/>
                      <a:pt x="348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4" name="Google Shape;4534;p51"/>
              <p:cNvSpPr/>
              <p:nvPr/>
            </p:nvSpPr>
            <p:spPr>
              <a:xfrm>
                <a:off x="-989705" y="1867184"/>
                <a:ext cx="18862" cy="21981"/>
              </a:xfrm>
              <a:custGeom>
                <a:avLst/>
                <a:gdLst/>
                <a:ahLst/>
                <a:cxnLst/>
                <a:rect l="l" t="t" r="r" b="b"/>
                <a:pathLst>
                  <a:path w="3212" h="3743" extrusionOk="0">
                    <a:moveTo>
                      <a:pt x="3056" y="0"/>
                    </a:moveTo>
                    <a:cubicBezTo>
                      <a:pt x="3032" y="0"/>
                      <a:pt x="3006" y="10"/>
                      <a:pt x="2983" y="33"/>
                    </a:cubicBezTo>
                    <a:cubicBezTo>
                      <a:pt x="2156" y="860"/>
                      <a:pt x="928" y="1788"/>
                      <a:pt x="1" y="2840"/>
                    </a:cubicBezTo>
                    <a:cubicBezTo>
                      <a:pt x="26" y="3166"/>
                      <a:pt x="101" y="3467"/>
                      <a:pt x="176" y="3742"/>
                    </a:cubicBezTo>
                    <a:cubicBezTo>
                      <a:pt x="928" y="2464"/>
                      <a:pt x="2181" y="1361"/>
                      <a:pt x="3134" y="209"/>
                    </a:cubicBezTo>
                    <a:cubicBezTo>
                      <a:pt x="3211" y="112"/>
                      <a:pt x="3139" y="0"/>
                      <a:pt x="305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5" name="Google Shape;4535;p51"/>
              <p:cNvSpPr/>
              <p:nvPr/>
            </p:nvSpPr>
            <p:spPr>
              <a:xfrm>
                <a:off x="-971147" y="1839725"/>
                <a:ext cx="103168" cy="55178"/>
              </a:xfrm>
              <a:custGeom>
                <a:avLst/>
                <a:gdLst/>
                <a:ahLst/>
                <a:cxnLst/>
                <a:rect l="l" t="t" r="r" b="b"/>
                <a:pathLst>
                  <a:path w="17568" h="9396" extrusionOk="0">
                    <a:moveTo>
                      <a:pt x="191" y="0"/>
                    </a:moveTo>
                    <a:cubicBezTo>
                      <a:pt x="89" y="0"/>
                      <a:pt x="0" y="106"/>
                      <a:pt x="74" y="198"/>
                    </a:cubicBezTo>
                    <a:cubicBezTo>
                      <a:pt x="2806" y="4233"/>
                      <a:pt x="7894" y="6940"/>
                      <a:pt x="12355" y="8544"/>
                    </a:cubicBezTo>
                    <a:cubicBezTo>
                      <a:pt x="13232" y="8870"/>
                      <a:pt x="14084" y="9145"/>
                      <a:pt x="14986" y="9396"/>
                    </a:cubicBezTo>
                    <a:cubicBezTo>
                      <a:pt x="15864" y="9170"/>
                      <a:pt x="16741" y="8920"/>
                      <a:pt x="17568" y="8619"/>
                    </a:cubicBezTo>
                    <a:cubicBezTo>
                      <a:pt x="16139" y="8343"/>
                      <a:pt x="14736" y="7992"/>
                      <a:pt x="13357" y="7516"/>
                    </a:cubicBezTo>
                    <a:cubicBezTo>
                      <a:pt x="8821" y="5987"/>
                      <a:pt x="3458" y="3807"/>
                      <a:pt x="300" y="47"/>
                    </a:cubicBezTo>
                    <a:cubicBezTo>
                      <a:pt x="266" y="14"/>
                      <a:pt x="228" y="0"/>
                      <a:pt x="1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6" name="Google Shape;4536;p51"/>
              <p:cNvSpPr/>
              <p:nvPr/>
            </p:nvSpPr>
            <p:spPr>
              <a:xfrm>
                <a:off x="-962474" y="1872951"/>
                <a:ext cx="48284" cy="29903"/>
              </a:xfrm>
              <a:custGeom>
                <a:avLst/>
                <a:gdLst/>
                <a:ahLst/>
                <a:cxnLst/>
                <a:rect l="l" t="t" r="r" b="b"/>
                <a:pathLst>
                  <a:path w="8222" h="5092" extrusionOk="0">
                    <a:moveTo>
                      <a:pt x="92" y="0"/>
                    </a:moveTo>
                    <a:cubicBezTo>
                      <a:pt x="44" y="0"/>
                      <a:pt x="1" y="25"/>
                      <a:pt x="1" y="79"/>
                    </a:cubicBezTo>
                    <a:cubicBezTo>
                      <a:pt x="101" y="1733"/>
                      <a:pt x="2382" y="3262"/>
                      <a:pt x="3685" y="4014"/>
                    </a:cubicBezTo>
                    <a:cubicBezTo>
                      <a:pt x="4361" y="4415"/>
                      <a:pt x="5088" y="4765"/>
                      <a:pt x="5815" y="5091"/>
                    </a:cubicBezTo>
                    <a:cubicBezTo>
                      <a:pt x="6567" y="4991"/>
                      <a:pt x="7369" y="4866"/>
                      <a:pt x="8221" y="4740"/>
                    </a:cubicBezTo>
                    <a:cubicBezTo>
                      <a:pt x="7394" y="4515"/>
                      <a:pt x="6542" y="4289"/>
                      <a:pt x="5740" y="3938"/>
                    </a:cubicBezTo>
                    <a:cubicBezTo>
                      <a:pt x="4161" y="3287"/>
                      <a:pt x="828" y="1833"/>
                      <a:pt x="201" y="54"/>
                    </a:cubicBezTo>
                    <a:cubicBezTo>
                      <a:pt x="178" y="19"/>
                      <a:pt x="133" y="0"/>
                      <a:pt x="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7" name="Google Shape;4537;p51"/>
              <p:cNvSpPr/>
              <p:nvPr/>
            </p:nvSpPr>
            <p:spPr>
              <a:xfrm>
                <a:off x="-968804" y="1880180"/>
                <a:ext cx="20759" cy="24882"/>
              </a:xfrm>
              <a:custGeom>
                <a:avLst/>
                <a:gdLst/>
                <a:ahLst/>
                <a:cxnLst/>
                <a:rect l="l" t="t" r="r" b="b"/>
                <a:pathLst>
                  <a:path w="3535" h="4237" extrusionOk="0">
                    <a:moveTo>
                      <a:pt x="728" y="1"/>
                    </a:moveTo>
                    <a:cubicBezTo>
                      <a:pt x="1" y="276"/>
                      <a:pt x="1053" y="2281"/>
                      <a:pt x="1279" y="2682"/>
                    </a:cubicBezTo>
                    <a:cubicBezTo>
                      <a:pt x="1655" y="3234"/>
                      <a:pt x="2056" y="3735"/>
                      <a:pt x="2482" y="4236"/>
                    </a:cubicBezTo>
                    <a:cubicBezTo>
                      <a:pt x="2808" y="4211"/>
                      <a:pt x="3159" y="4211"/>
                      <a:pt x="3535" y="4186"/>
                    </a:cubicBezTo>
                    <a:cubicBezTo>
                      <a:pt x="3309" y="3986"/>
                      <a:pt x="3059" y="3760"/>
                      <a:pt x="2858" y="3509"/>
                    </a:cubicBezTo>
                    <a:cubicBezTo>
                      <a:pt x="2783" y="3434"/>
                      <a:pt x="377" y="527"/>
                      <a:pt x="903" y="201"/>
                    </a:cubicBezTo>
                    <a:cubicBezTo>
                      <a:pt x="928" y="176"/>
                      <a:pt x="928" y="176"/>
                      <a:pt x="903" y="151"/>
                    </a:cubicBezTo>
                    <a:cubicBezTo>
                      <a:pt x="903" y="126"/>
                      <a:pt x="878" y="101"/>
                      <a:pt x="878" y="76"/>
                    </a:cubicBezTo>
                    <a:cubicBezTo>
                      <a:pt x="853" y="26"/>
                      <a:pt x="778" y="1"/>
                      <a:pt x="7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8" name="Google Shape;4538;p51"/>
              <p:cNvSpPr/>
              <p:nvPr/>
            </p:nvSpPr>
            <p:spPr>
              <a:xfrm>
                <a:off x="-960119" y="1741560"/>
                <a:ext cx="195907" cy="16173"/>
              </a:xfrm>
              <a:custGeom>
                <a:avLst/>
                <a:gdLst/>
                <a:ahLst/>
                <a:cxnLst/>
                <a:rect l="l" t="t" r="r" b="b"/>
                <a:pathLst>
                  <a:path w="33360" h="2754" extrusionOk="0">
                    <a:moveTo>
                      <a:pt x="22992" y="0"/>
                    </a:moveTo>
                    <a:cubicBezTo>
                      <a:pt x="22312" y="0"/>
                      <a:pt x="21632" y="7"/>
                      <a:pt x="20953" y="22"/>
                    </a:cubicBezTo>
                    <a:cubicBezTo>
                      <a:pt x="17570" y="97"/>
                      <a:pt x="14211" y="347"/>
                      <a:pt x="10853" y="798"/>
                    </a:cubicBezTo>
                    <a:cubicBezTo>
                      <a:pt x="7244" y="1300"/>
                      <a:pt x="3685" y="2252"/>
                      <a:pt x="51" y="2678"/>
                    </a:cubicBezTo>
                    <a:cubicBezTo>
                      <a:pt x="1" y="2678"/>
                      <a:pt x="1" y="2753"/>
                      <a:pt x="51" y="2753"/>
                    </a:cubicBezTo>
                    <a:cubicBezTo>
                      <a:pt x="3459" y="2653"/>
                      <a:pt x="6793" y="1776"/>
                      <a:pt x="10151" y="1400"/>
                    </a:cubicBezTo>
                    <a:cubicBezTo>
                      <a:pt x="13484" y="1049"/>
                      <a:pt x="16843" y="824"/>
                      <a:pt x="20176" y="748"/>
                    </a:cubicBezTo>
                    <a:cubicBezTo>
                      <a:pt x="20582" y="744"/>
                      <a:pt x="20986" y="742"/>
                      <a:pt x="21390" y="742"/>
                    </a:cubicBezTo>
                    <a:cubicBezTo>
                      <a:pt x="25430" y="742"/>
                      <a:pt x="29395" y="969"/>
                      <a:pt x="33359" y="1425"/>
                    </a:cubicBezTo>
                    <a:cubicBezTo>
                      <a:pt x="33359" y="1099"/>
                      <a:pt x="33359" y="773"/>
                      <a:pt x="33334" y="473"/>
                    </a:cubicBezTo>
                    <a:cubicBezTo>
                      <a:pt x="32758" y="423"/>
                      <a:pt x="32181" y="372"/>
                      <a:pt x="31605" y="347"/>
                    </a:cubicBezTo>
                    <a:cubicBezTo>
                      <a:pt x="28730" y="125"/>
                      <a:pt x="25854" y="0"/>
                      <a:pt x="229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9" name="Google Shape;4539;p51"/>
              <p:cNvSpPr/>
              <p:nvPr/>
            </p:nvSpPr>
            <p:spPr>
              <a:xfrm>
                <a:off x="-955850" y="1762578"/>
                <a:ext cx="189136" cy="21059"/>
              </a:xfrm>
              <a:custGeom>
                <a:avLst/>
                <a:gdLst/>
                <a:ahLst/>
                <a:cxnLst/>
                <a:rect l="l" t="t" r="r" b="b"/>
                <a:pathLst>
                  <a:path w="32207" h="3586" extrusionOk="0">
                    <a:moveTo>
                      <a:pt x="8296" y="0"/>
                    </a:moveTo>
                    <a:cubicBezTo>
                      <a:pt x="5550" y="0"/>
                      <a:pt x="2802" y="137"/>
                      <a:pt x="51" y="453"/>
                    </a:cubicBezTo>
                    <a:cubicBezTo>
                      <a:pt x="0" y="478"/>
                      <a:pt x="0" y="578"/>
                      <a:pt x="51" y="578"/>
                    </a:cubicBezTo>
                    <a:cubicBezTo>
                      <a:pt x="1160" y="544"/>
                      <a:pt x="2270" y="528"/>
                      <a:pt x="3380" y="528"/>
                    </a:cubicBezTo>
                    <a:cubicBezTo>
                      <a:pt x="9712" y="528"/>
                      <a:pt x="16033" y="1061"/>
                      <a:pt x="22281" y="1956"/>
                    </a:cubicBezTo>
                    <a:cubicBezTo>
                      <a:pt x="25514" y="2433"/>
                      <a:pt x="28747" y="2984"/>
                      <a:pt x="31955" y="3585"/>
                    </a:cubicBezTo>
                    <a:cubicBezTo>
                      <a:pt x="32056" y="3209"/>
                      <a:pt x="32131" y="2834"/>
                      <a:pt x="32206" y="2458"/>
                    </a:cubicBezTo>
                    <a:cubicBezTo>
                      <a:pt x="32056" y="2433"/>
                      <a:pt x="31905" y="2407"/>
                      <a:pt x="31755" y="2382"/>
                    </a:cubicBezTo>
                    <a:cubicBezTo>
                      <a:pt x="28397" y="1831"/>
                      <a:pt x="25038" y="1305"/>
                      <a:pt x="21655" y="904"/>
                    </a:cubicBezTo>
                    <a:cubicBezTo>
                      <a:pt x="17204" y="361"/>
                      <a:pt x="12753" y="0"/>
                      <a:pt x="82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0" name="Google Shape;4540;p51"/>
              <p:cNvSpPr/>
              <p:nvPr/>
            </p:nvSpPr>
            <p:spPr>
              <a:xfrm>
                <a:off x="-957617" y="1775538"/>
                <a:ext cx="181037" cy="38565"/>
              </a:xfrm>
              <a:custGeom>
                <a:avLst/>
                <a:gdLst/>
                <a:ahLst/>
                <a:cxnLst/>
                <a:rect l="l" t="t" r="r" b="b"/>
                <a:pathLst>
                  <a:path w="30828" h="6567" extrusionOk="0">
                    <a:moveTo>
                      <a:pt x="2525" y="1"/>
                    </a:moveTo>
                    <a:cubicBezTo>
                      <a:pt x="1732" y="1"/>
                      <a:pt x="941" y="24"/>
                      <a:pt x="151" y="75"/>
                    </a:cubicBezTo>
                    <a:cubicBezTo>
                      <a:pt x="1" y="100"/>
                      <a:pt x="1" y="326"/>
                      <a:pt x="151" y="326"/>
                    </a:cubicBezTo>
                    <a:cubicBezTo>
                      <a:pt x="6993" y="526"/>
                      <a:pt x="13860" y="2030"/>
                      <a:pt x="20502" y="3709"/>
                    </a:cubicBezTo>
                    <a:cubicBezTo>
                      <a:pt x="23660" y="4511"/>
                      <a:pt x="26818" y="5414"/>
                      <a:pt x="29926" y="6416"/>
                    </a:cubicBezTo>
                    <a:cubicBezTo>
                      <a:pt x="30076" y="6466"/>
                      <a:pt x="30226" y="6516"/>
                      <a:pt x="30377" y="6566"/>
                    </a:cubicBezTo>
                    <a:cubicBezTo>
                      <a:pt x="30527" y="6241"/>
                      <a:pt x="30677" y="5915"/>
                      <a:pt x="30828" y="5589"/>
                    </a:cubicBezTo>
                    <a:cubicBezTo>
                      <a:pt x="30627" y="5539"/>
                      <a:pt x="30402" y="5464"/>
                      <a:pt x="30201" y="5414"/>
                    </a:cubicBezTo>
                    <a:cubicBezTo>
                      <a:pt x="26843" y="4361"/>
                      <a:pt x="23434" y="3409"/>
                      <a:pt x="20001" y="2606"/>
                    </a:cubicBezTo>
                    <a:cubicBezTo>
                      <a:pt x="14326" y="1304"/>
                      <a:pt x="8397" y="1"/>
                      <a:pt x="25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1" name="Google Shape;4541;p51"/>
              <p:cNvSpPr/>
              <p:nvPr/>
            </p:nvSpPr>
            <p:spPr>
              <a:xfrm>
                <a:off x="-955474" y="1791975"/>
                <a:ext cx="166386" cy="44649"/>
              </a:xfrm>
              <a:custGeom>
                <a:avLst/>
                <a:gdLst/>
                <a:ahLst/>
                <a:cxnLst/>
                <a:rect l="l" t="t" r="r" b="b"/>
                <a:pathLst>
                  <a:path w="28333" h="7603" extrusionOk="0">
                    <a:moveTo>
                      <a:pt x="124" y="0"/>
                    </a:moveTo>
                    <a:cubicBezTo>
                      <a:pt x="28" y="0"/>
                      <a:pt x="0" y="164"/>
                      <a:pt x="112" y="209"/>
                    </a:cubicBezTo>
                    <a:cubicBezTo>
                      <a:pt x="6653" y="2615"/>
                      <a:pt x="13395" y="4419"/>
                      <a:pt x="20162" y="5998"/>
                    </a:cubicBezTo>
                    <a:cubicBezTo>
                      <a:pt x="22643" y="6574"/>
                      <a:pt x="25124" y="7126"/>
                      <a:pt x="27631" y="7602"/>
                    </a:cubicBezTo>
                    <a:cubicBezTo>
                      <a:pt x="27881" y="7276"/>
                      <a:pt x="28107" y="6950"/>
                      <a:pt x="28333" y="6600"/>
                    </a:cubicBezTo>
                    <a:cubicBezTo>
                      <a:pt x="18834" y="4945"/>
                      <a:pt x="9410" y="2690"/>
                      <a:pt x="162" y="8"/>
                    </a:cubicBezTo>
                    <a:cubicBezTo>
                      <a:pt x="148" y="3"/>
                      <a:pt x="135" y="0"/>
                      <a:pt x="1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2" name="Google Shape;4542;p51"/>
              <p:cNvSpPr/>
              <p:nvPr/>
            </p:nvSpPr>
            <p:spPr>
              <a:xfrm>
                <a:off x="-958116" y="1808600"/>
                <a:ext cx="154605" cy="47156"/>
              </a:xfrm>
              <a:custGeom>
                <a:avLst/>
                <a:gdLst/>
                <a:ahLst/>
                <a:cxnLst/>
                <a:rect l="l" t="t" r="r" b="b"/>
                <a:pathLst>
                  <a:path w="26327" h="8030" extrusionOk="0">
                    <a:moveTo>
                      <a:pt x="167" y="0"/>
                    </a:moveTo>
                    <a:cubicBezTo>
                      <a:pt x="65" y="0"/>
                      <a:pt x="1" y="144"/>
                      <a:pt x="111" y="210"/>
                    </a:cubicBezTo>
                    <a:cubicBezTo>
                      <a:pt x="2216" y="1738"/>
                      <a:pt x="5173" y="2465"/>
                      <a:pt x="7630" y="3242"/>
                    </a:cubicBezTo>
                    <a:cubicBezTo>
                      <a:pt x="10411" y="4144"/>
                      <a:pt x="13193" y="5047"/>
                      <a:pt x="16026" y="5849"/>
                    </a:cubicBezTo>
                    <a:cubicBezTo>
                      <a:pt x="18958" y="6676"/>
                      <a:pt x="22041" y="7503"/>
                      <a:pt x="25148" y="8029"/>
                    </a:cubicBezTo>
                    <a:cubicBezTo>
                      <a:pt x="25549" y="7653"/>
                      <a:pt x="25950" y="7277"/>
                      <a:pt x="26326" y="6876"/>
                    </a:cubicBezTo>
                    <a:cubicBezTo>
                      <a:pt x="22968" y="6350"/>
                      <a:pt x="19635" y="5723"/>
                      <a:pt x="16301" y="4846"/>
                    </a:cubicBezTo>
                    <a:cubicBezTo>
                      <a:pt x="13469" y="4094"/>
                      <a:pt x="10662" y="3242"/>
                      <a:pt x="7855" y="2415"/>
                    </a:cubicBezTo>
                    <a:cubicBezTo>
                      <a:pt x="5374" y="1663"/>
                      <a:pt x="2517" y="1187"/>
                      <a:pt x="211" y="9"/>
                    </a:cubicBezTo>
                    <a:cubicBezTo>
                      <a:pt x="196" y="3"/>
                      <a:pt x="181" y="0"/>
                      <a:pt x="1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3" name="Google Shape;4543;p51"/>
              <p:cNvSpPr/>
              <p:nvPr/>
            </p:nvSpPr>
            <p:spPr>
              <a:xfrm>
                <a:off x="-951433" y="1821455"/>
                <a:ext cx="134674" cy="42540"/>
              </a:xfrm>
              <a:custGeom>
                <a:avLst/>
                <a:gdLst/>
                <a:ahLst/>
                <a:cxnLst/>
                <a:rect l="l" t="t" r="r" b="b"/>
                <a:pathLst>
                  <a:path w="22933" h="7244" extrusionOk="0">
                    <a:moveTo>
                      <a:pt x="50" y="1"/>
                    </a:moveTo>
                    <a:cubicBezTo>
                      <a:pt x="25" y="1"/>
                      <a:pt x="0" y="51"/>
                      <a:pt x="25" y="76"/>
                    </a:cubicBezTo>
                    <a:cubicBezTo>
                      <a:pt x="4386" y="2181"/>
                      <a:pt x="9223" y="3610"/>
                      <a:pt x="13860" y="5013"/>
                    </a:cubicBezTo>
                    <a:cubicBezTo>
                      <a:pt x="16667" y="5890"/>
                      <a:pt x="19524" y="6642"/>
                      <a:pt x="22406" y="7244"/>
                    </a:cubicBezTo>
                    <a:cubicBezTo>
                      <a:pt x="22582" y="7093"/>
                      <a:pt x="22757" y="6943"/>
                      <a:pt x="22933" y="6793"/>
                    </a:cubicBezTo>
                    <a:cubicBezTo>
                      <a:pt x="19925" y="6166"/>
                      <a:pt x="16943" y="5414"/>
                      <a:pt x="13985" y="4537"/>
                    </a:cubicBezTo>
                    <a:cubicBezTo>
                      <a:pt x="9349" y="3158"/>
                      <a:pt x="4537" y="1830"/>
                      <a:pt x="5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4" name="Google Shape;4544;p51"/>
              <p:cNvSpPr/>
              <p:nvPr/>
            </p:nvSpPr>
            <p:spPr>
              <a:xfrm>
                <a:off x="-970225" y="1686194"/>
                <a:ext cx="194973" cy="65866"/>
              </a:xfrm>
              <a:custGeom>
                <a:avLst/>
                <a:gdLst/>
                <a:ahLst/>
                <a:cxnLst/>
                <a:rect l="l" t="t" r="r" b="b"/>
                <a:pathLst>
                  <a:path w="33201" h="11216" extrusionOk="0">
                    <a:moveTo>
                      <a:pt x="32599" y="1"/>
                    </a:moveTo>
                    <a:cubicBezTo>
                      <a:pt x="30794" y="101"/>
                      <a:pt x="29015" y="377"/>
                      <a:pt x="27261" y="652"/>
                    </a:cubicBezTo>
                    <a:cubicBezTo>
                      <a:pt x="23551" y="1254"/>
                      <a:pt x="19817" y="2056"/>
                      <a:pt x="16233" y="3159"/>
                    </a:cubicBezTo>
                    <a:cubicBezTo>
                      <a:pt x="10619" y="4863"/>
                      <a:pt x="4153" y="6642"/>
                      <a:pt x="42" y="11054"/>
                    </a:cubicBezTo>
                    <a:cubicBezTo>
                      <a:pt x="0" y="11117"/>
                      <a:pt x="47" y="11215"/>
                      <a:pt x="107" y="11215"/>
                    </a:cubicBezTo>
                    <a:cubicBezTo>
                      <a:pt x="119" y="11215"/>
                      <a:pt x="131" y="11212"/>
                      <a:pt x="143" y="11204"/>
                    </a:cubicBezTo>
                    <a:cubicBezTo>
                      <a:pt x="5105" y="7470"/>
                      <a:pt x="11371" y="5765"/>
                      <a:pt x="17286" y="4161"/>
                    </a:cubicBezTo>
                    <a:cubicBezTo>
                      <a:pt x="20694" y="3234"/>
                      <a:pt x="24128" y="2432"/>
                      <a:pt x="27611" y="1931"/>
                    </a:cubicBezTo>
                    <a:cubicBezTo>
                      <a:pt x="29466" y="1655"/>
                      <a:pt x="31321" y="1505"/>
                      <a:pt x="33200" y="1329"/>
                    </a:cubicBezTo>
                    <a:cubicBezTo>
                      <a:pt x="33000" y="878"/>
                      <a:pt x="32799" y="427"/>
                      <a:pt x="325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5" name="Google Shape;4545;p51"/>
              <p:cNvSpPr/>
              <p:nvPr/>
            </p:nvSpPr>
            <p:spPr>
              <a:xfrm>
                <a:off x="-959491" y="1653519"/>
                <a:ext cx="164665" cy="79161"/>
              </a:xfrm>
              <a:custGeom>
                <a:avLst/>
                <a:gdLst/>
                <a:ahLst/>
                <a:cxnLst/>
                <a:rect l="l" t="t" r="r" b="b"/>
                <a:pathLst>
                  <a:path w="28040" h="13480" extrusionOk="0">
                    <a:moveTo>
                      <a:pt x="27187" y="1"/>
                    </a:moveTo>
                    <a:cubicBezTo>
                      <a:pt x="22676" y="1129"/>
                      <a:pt x="18189" y="2933"/>
                      <a:pt x="14029" y="4738"/>
                    </a:cubicBezTo>
                    <a:cubicBezTo>
                      <a:pt x="11021" y="6041"/>
                      <a:pt x="7989" y="7419"/>
                      <a:pt x="5157" y="9124"/>
                    </a:cubicBezTo>
                    <a:cubicBezTo>
                      <a:pt x="3603" y="10051"/>
                      <a:pt x="620" y="11505"/>
                      <a:pt x="19" y="13384"/>
                    </a:cubicBezTo>
                    <a:cubicBezTo>
                      <a:pt x="1" y="13439"/>
                      <a:pt x="48" y="13480"/>
                      <a:pt x="104" y="13480"/>
                    </a:cubicBezTo>
                    <a:cubicBezTo>
                      <a:pt x="125" y="13480"/>
                      <a:pt x="148" y="13474"/>
                      <a:pt x="169" y="13460"/>
                    </a:cubicBezTo>
                    <a:cubicBezTo>
                      <a:pt x="4405" y="9575"/>
                      <a:pt x="10470" y="7119"/>
                      <a:pt x="15758" y="5039"/>
                    </a:cubicBezTo>
                    <a:cubicBezTo>
                      <a:pt x="19768" y="3435"/>
                      <a:pt x="23929" y="2332"/>
                      <a:pt x="28039" y="1028"/>
                    </a:cubicBezTo>
                    <a:cubicBezTo>
                      <a:pt x="27763" y="678"/>
                      <a:pt x="27488" y="327"/>
                      <a:pt x="2718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6" name="Google Shape;4546;p51"/>
              <p:cNvSpPr/>
              <p:nvPr/>
            </p:nvSpPr>
            <p:spPr>
              <a:xfrm>
                <a:off x="-970272" y="1618789"/>
                <a:ext cx="135408" cy="103309"/>
              </a:xfrm>
              <a:custGeom>
                <a:avLst/>
                <a:gdLst/>
                <a:ahLst/>
                <a:cxnLst/>
                <a:rect l="l" t="t" r="r" b="b"/>
                <a:pathLst>
                  <a:path w="23058" h="17592" extrusionOk="0">
                    <a:moveTo>
                      <a:pt x="21479" y="0"/>
                    </a:moveTo>
                    <a:cubicBezTo>
                      <a:pt x="18271" y="1429"/>
                      <a:pt x="15188" y="3208"/>
                      <a:pt x="12356" y="5088"/>
                    </a:cubicBezTo>
                    <a:cubicBezTo>
                      <a:pt x="9674" y="6892"/>
                      <a:pt x="6968" y="8822"/>
                      <a:pt x="4562" y="11003"/>
                    </a:cubicBezTo>
                    <a:cubicBezTo>
                      <a:pt x="2682" y="12732"/>
                      <a:pt x="376" y="14812"/>
                      <a:pt x="0" y="17469"/>
                    </a:cubicBezTo>
                    <a:cubicBezTo>
                      <a:pt x="0" y="17544"/>
                      <a:pt x="63" y="17592"/>
                      <a:pt x="124" y="17592"/>
                    </a:cubicBezTo>
                    <a:cubicBezTo>
                      <a:pt x="165" y="17592"/>
                      <a:pt x="206" y="17570"/>
                      <a:pt x="226" y="17519"/>
                    </a:cubicBezTo>
                    <a:cubicBezTo>
                      <a:pt x="1404" y="14436"/>
                      <a:pt x="4712" y="11905"/>
                      <a:pt x="7293" y="9975"/>
                    </a:cubicBezTo>
                    <a:cubicBezTo>
                      <a:pt x="9649" y="8196"/>
                      <a:pt x="12106" y="6516"/>
                      <a:pt x="14662" y="4988"/>
                    </a:cubicBezTo>
                    <a:cubicBezTo>
                      <a:pt x="17394" y="3384"/>
                      <a:pt x="20201" y="2030"/>
                      <a:pt x="23058" y="827"/>
                    </a:cubicBezTo>
                    <a:cubicBezTo>
                      <a:pt x="22532" y="526"/>
                      <a:pt x="22005" y="251"/>
                      <a:pt x="214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7" name="Google Shape;4547;p51"/>
              <p:cNvSpPr/>
              <p:nvPr/>
            </p:nvSpPr>
            <p:spPr>
              <a:xfrm>
                <a:off x="-978371" y="1616581"/>
                <a:ext cx="46516" cy="87154"/>
              </a:xfrm>
              <a:custGeom>
                <a:avLst/>
                <a:gdLst/>
                <a:ahLst/>
                <a:cxnLst/>
                <a:rect l="l" t="t" r="r" b="b"/>
                <a:pathLst>
                  <a:path w="7921" h="14841" extrusionOk="0">
                    <a:moveTo>
                      <a:pt x="7921" y="0"/>
                    </a:moveTo>
                    <a:lnTo>
                      <a:pt x="7921" y="0"/>
                    </a:lnTo>
                    <a:cubicBezTo>
                      <a:pt x="7369" y="151"/>
                      <a:pt x="6818" y="301"/>
                      <a:pt x="6292" y="476"/>
                    </a:cubicBezTo>
                    <a:cubicBezTo>
                      <a:pt x="5941" y="953"/>
                      <a:pt x="5615" y="1404"/>
                      <a:pt x="5314" y="1855"/>
                    </a:cubicBezTo>
                    <a:cubicBezTo>
                      <a:pt x="2708" y="5639"/>
                      <a:pt x="1" y="9950"/>
                      <a:pt x="226" y="14737"/>
                    </a:cubicBezTo>
                    <a:cubicBezTo>
                      <a:pt x="226" y="14809"/>
                      <a:pt x="272" y="14841"/>
                      <a:pt x="320" y="14841"/>
                    </a:cubicBezTo>
                    <a:cubicBezTo>
                      <a:pt x="372" y="14841"/>
                      <a:pt x="427" y="14803"/>
                      <a:pt x="427" y="14737"/>
                    </a:cubicBezTo>
                    <a:cubicBezTo>
                      <a:pt x="928" y="10201"/>
                      <a:pt x="3459" y="5940"/>
                      <a:pt x="6091" y="2306"/>
                    </a:cubicBezTo>
                    <a:cubicBezTo>
                      <a:pt x="6667" y="1479"/>
                      <a:pt x="7294" y="702"/>
                      <a:pt x="79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8" name="Google Shape;4548;p51"/>
              <p:cNvSpPr/>
              <p:nvPr/>
            </p:nvSpPr>
            <p:spPr>
              <a:xfrm>
                <a:off x="-992647" y="1683546"/>
                <a:ext cx="44602" cy="207564"/>
              </a:xfrm>
              <a:custGeom>
                <a:avLst/>
                <a:gdLst/>
                <a:ahLst/>
                <a:cxnLst/>
                <a:rect l="l" t="t" r="r" b="b"/>
                <a:pathLst>
                  <a:path w="7595" h="35345" extrusionOk="0">
                    <a:moveTo>
                      <a:pt x="527" y="1"/>
                    </a:moveTo>
                    <a:cubicBezTo>
                      <a:pt x="176" y="1705"/>
                      <a:pt x="1" y="3409"/>
                      <a:pt x="126" y="5139"/>
                    </a:cubicBezTo>
                    <a:cubicBezTo>
                      <a:pt x="427" y="8297"/>
                      <a:pt x="1379" y="11354"/>
                      <a:pt x="1655" y="14512"/>
                    </a:cubicBezTo>
                    <a:cubicBezTo>
                      <a:pt x="2332" y="20627"/>
                      <a:pt x="1479" y="26943"/>
                      <a:pt x="2231" y="33084"/>
                    </a:cubicBezTo>
                    <a:cubicBezTo>
                      <a:pt x="2382" y="33936"/>
                      <a:pt x="2607" y="34663"/>
                      <a:pt x="2908" y="35339"/>
                    </a:cubicBezTo>
                    <a:cubicBezTo>
                      <a:pt x="2944" y="35343"/>
                      <a:pt x="2979" y="35345"/>
                      <a:pt x="3015" y="35345"/>
                    </a:cubicBezTo>
                    <a:cubicBezTo>
                      <a:pt x="4972" y="35345"/>
                      <a:pt x="6595" y="30004"/>
                      <a:pt x="6743" y="27444"/>
                    </a:cubicBezTo>
                    <a:cubicBezTo>
                      <a:pt x="7119" y="19775"/>
                      <a:pt x="7595" y="16718"/>
                      <a:pt x="6542" y="11730"/>
                    </a:cubicBezTo>
                    <a:cubicBezTo>
                      <a:pt x="6016" y="9224"/>
                      <a:pt x="5389" y="5239"/>
                      <a:pt x="3961" y="3134"/>
                    </a:cubicBezTo>
                    <a:cubicBezTo>
                      <a:pt x="3134" y="1931"/>
                      <a:pt x="2382" y="377"/>
                      <a:pt x="5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9" name="Google Shape;4549;p51"/>
              <p:cNvSpPr/>
              <p:nvPr/>
            </p:nvSpPr>
            <p:spPr>
              <a:xfrm>
                <a:off x="-907871" y="1669322"/>
                <a:ext cx="65966" cy="55830"/>
              </a:xfrm>
              <a:custGeom>
                <a:avLst/>
                <a:gdLst/>
                <a:ahLst/>
                <a:cxnLst/>
                <a:rect l="l" t="t" r="r" b="b"/>
                <a:pathLst>
                  <a:path w="11233" h="9507" extrusionOk="0">
                    <a:moveTo>
                      <a:pt x="6502" y="1"/>
                    </a:moveTo>
                    <a:cubicBezTo>
                      <a:pt x="3747" y="1"/>
                      <a:pt x="575" y="2021"/>
                      <a:pt x="126" y="4528"/>
                    </a:cubicBezTo>
                    <a:cubicBezTo>
                      <a:pt x="1" y="5155"/>
                      <a:pt x="1881" y="8638"/>
                      <a:pt x="2783" y="9064"/>
                    </a:cubicBezTo>
                    <a:cubicBezTo>
                      <a:pt x="3207" y="9273"/>
                      <a:pt x="4252" y="9507"/>
                      <a:pt x="5449" y="9507"/>
                    </a:cubicBezTo>
                    <a:cubicBezTo>
                      <a:pt x="7995" y="9507"/>
                      <a:pt x="11232" y="8447"/>
                      <a:pt x="10653" y="3826"/>
                    </a:cubicBezTo>
                    <a:cubicBezTo>
                      <a:pt x="10304" y="1077"/>
                      <a:pt x="8514" y="1"/>
                      <a:pt x="650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0" name="Google Shape;4550;p51"/>
              <p:cNvSpPr/>
              <p:nvPr/>
            </p:nvSpPr>
            <p:spPr>
              <a:xfrm>
                <a:off x="-890647" y="1688097"/>
                <a:ext cx="35059" cy="26326"/>
              </a:xfrm>
              <a:custGeom>
                <a:avLst/>
                <a:gdLst/>
                <a:ahLst/>
                <a:cxnLst/>
                <a:rect l="l" t="t" r="r" b="b"/>
                <a:pathLst>
                  <a:path w="5970" h="4483" extrusionOk="0">
                    <a:moveTo>
                      <a:pt x="3104" y="1"/>
                    </a:moveTo>
                    <a:cubicBezTo>
                      <a:pt x="3081" y="1"/>
                      <a:pt x="3057" y="1"/>
                      <a:pt x="3033" y="3"/>
                    </a:cubicBezTo>
                    <a:cubicBezTo>
                      <a:pt x="552" y="128"/>
                      <a:pt x="0" y="3938"/>
                      <a:pt x="0" y="3938"/>
                    </a:cubicBezTo>
                    <a:cubicBezTo>
                      <a:pt x="994" y="4322"/>
                      <a:pt x="1812" y="4483"/>
                      <a:pt x="2475" y="4483"/>
                    </a:cubicBezTo>
                    <a:cubicBezTo>
                      <a:pt x="5969" y="4483"/>
                      <a:pt x="5162" y="1"/>
                      <a:pt x="310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1" name="Google Shape;4551;p51"/>
              <p:cNvSpPr/>
              <p:nvPr/>
            </p:nvSpPr>
            <p:spPr>
              <a:xfrm>
                <a:off x="-892415" y="1685859"/>
                <a:ext cx="34941" cy="28106"/>
              </a:xfrm>
              <a:custGeom>
                <a:avLst/>
                <a:gdLst/>
                <a:ahLst/>
                <a:cxnLst/>
                <a:rect l="l" t="t" r="r" b="b"/>
                <a:pathLst>
                  <a:path w="5950" h="4786" extrusionOk="0">
                    <a:moveTo>
                      <a:pt x="3769" y="0"/>
                    </a:moveTo>
                    <a:cubicBezTo>
                      <a:pt x="1763" y="0"/>
                      <a:pt x="0" y="2557"/>
                      <a:pt x="226" y="4720"/>
                    </a:cubicBezTo>
                    <a:cubicBezTo>
                      <a:pt x="226" y="4760"/>
                      <a:pt x="262" y="4786"/>
                      <a:pt x="299" y="4786"/>
                    </a:cubicBezTo>
                    <a:cubicBezTo>
                      <a:pt x="331" y="4786"/>
                      <a:pt x="365" y="4766"/>
                      <a:pt x="376" y="4720"/>
                    </a:cubicBezTo>
                    <a:cubicBezTo>
                      <a:pt x="652" y="3592"/>
                      <a:pt x="1078" y="2314"/>
                      <a:pt x="1980" y="1511"/>
                    </a:cubicBezTo>
                    <a:cubicBezTo>
                      <a:pt x="2589" y="973"/>
                      <a:pt x="3100" y="779"/>
                      <a:pt x="3617" y="779"/>
                    </a:cubicBezTo>
                    <a:cubicBezTo>
                      <a:pt x="4206" y="779"/>
                      <a:pt x="4803" y="1031"/>
                      <a:pt x="5564" y="1311"/>
                    </a:cubicBezTo>
                    <a:cubicBezTo>
                      <a:pt x="5582" y="1315"/>
                      <a:pt x="5600" y="1318"/>
                      <a:pt x="5617" y="1318"/>
                    </a:cubicBezTo>
                    <a:cubicBezTo>
                      <a:pt x="5797" y="1318"/>
                      <a:pt x="5950" y="1097"/>
                      <a:pt x="5790" y="960"/>
                    </a:cubicBezTo>
                    <a:cubicBezTo>
                      <a:pt x="5132" y="284"/>
                      <a:pt x="4438" y="0"/>
                      <a:pt x="3769" y="0"/>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2" name="Google Shape;4552;p51"/>
              <p:cNvSpPr/>
              <p:nvPr/>
            </p:nvSpPr>
            <p:spPr>
              <a:xfrm>
                <a:off x="-1047983" y="1691791"/>
                <a:ext cx="115248" cy="191631"/>
              </a:xfrm>
              <a:custGeom>
                <a:avLst/>
                <a:gdLst/>
                <a:ahLst/>
                <a:cxnLst/>
                <a:rect l="l" t="t" r="r" b="b"/>
                <a:pathLst>
                  <a:path w="19625" h="32632" extrusionOk="0">
                    <a:moveTo>
                      <a:pt x="12206" y="0"/>
                    </a:moveTo>
                    <a:cubicBezTo>
                      <a:pt x="9424" y="2055"/>
                      <a:pt x="0" y="19624"/>
                      <a:pt x="2105" y="24061"/>
                    </a:cubicBezTo>
                    <a:cubicBezTo>
                      <a:pt x="5539" y="30351"/>
                      <a:pt x="14161" y="32632"/>
                      <a:pt x="14161" y="32632"/>
                    </a:cubicBezTo>
                    <a:cubicBezTo>
                      <a:pt x="14161" y="32632"/>
                      <a:pt x="19624" y="25188"/>
                      <a:pt x="18647" y="15489"/>
                    </a:cubicBezTo>
                    <a:cubicBezTo>
                      <a:pt x="17669" y="5790"/>
                      <a:pt x="12206" y="0"/>
                      <a:pt x="1220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3" name="Google Shape;4553;p51"/>
              <p:cNvSpPr/>
              <p:nvPr/>
            </p:nvSpPr>
            <p:spPr>
              <a:xfrm>
                <a:off x="-993234" y="1691791"/>
                <a:ext cx="53581" cy="81986"/>
              </a:xfrm>
              <a:custGeom>
                <a:avLst/>
                <a:gdLst/>
                <a:ahLst/>
                <a:cxnLst/>
                <a:rect l="l" t="t" r="r" b="b"/>
                <a:pathLst>
                  <a:path w="9124" h="13961" extrusionOk="0">
                    <a:moveTo>
                      <a:pt x="2883" y="0"/>
                    </a:moveTo>
                    <a:cubicBezTo>
                      <a:pt x="2206" y="476"/>
                      <a:pt x="1178" y="1855"/>
                      <a:pt x="0" y="3735"/>
                    </a:cubicBezTo>
                    <a:cubicBezTo>
                      <a:pt x="2457" y="4035"/>
                      <a:pt x="4712" y="6542"/>
                      <a:pt x="6141" y="8396"/>
                    </a:cubicBezTo>
                    <a:cubicBezTo>
                      <a:pt x="7419" y="10151"/>
                      <a:pt x="8396" y="12030"/>
                      <a:pt x="9123" y="13960"/>
                    </a:cubicBezTo>
                    <a:cubicBezTo>
                      <a:pt x="7770" y="5188"/>
                      <a:pt x="2883" y="0"/>
                      <a:pt x="2883" y="0"/>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4" name="Google Shape;4554;p51"/>
              <p:cNvSpPr/>
              <p:nvPr/>
            </p:nvSpPr>
            <p:spPr>
              <a:xfrm>
                <a:off x="-1042539" y="1737120"/>
                <a:ext cx="35916" cy="109364"/>
              </a:xfrm>
              <a:custGeom>
                <a:avLst/>
                <a:gdLst/>
                <a:ahLst/>
                <a:cxnLst/>
                <a:rect l="l" t="t" r="r" b="b"/>
                <a:pathLst>
                  <a:path w="6116" h="18623" extrusionOk="0">
                    <a:moveTo>
                      <a:pt x="6116" y="1"/>
                    </a:moveTo>
                    <a:lnTo>
                      <a:pt x="6116" y="1"/>
                    </a:lnTo>
                    <a:cubicBezTo>
                      <a:pt x="2306" y="3910"/>
                      <a:pt x="0" y="12933"/>
                      <a:pt x="0" y="12933"/>
                    </a:cubicBezTo>
                    <a:cubicBezTo>
                      <a:pt x="151" y="17043"/>
                      <a:pt x="2782" y="18622"/>
                      <a:pt x="2782" y="18622"/>
                    </a:cubicBezTo>
                    <a:cubicBezTo>
                      <a:pt x="2782" y="18622"/>
                      <a:pt x="3409" y="17845"/>
                      <a:pt x="4111" y="14612"/>
                    </a:cubicBezTo>
                    <a:cubicBezTo>
                      <a:pt x="4537" y="12707"/>
                      <a:pt x="6116" y="1"/>
                      <a:pt x="61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5" name="Google Shape;4555;p51"/>
              <p:cNvSpPr/>
              <p:nvPr/>
            </p:nvSpPr>
            <p:spPr>
              <a:xfrm>
                <a:off x="-1036356" y="1813287"/>
                <a:ext cx="45483" cy="45852"/>
              </a:xfrm>
              <a:custGeom>
                <a:avLst/>
                <a:gdLst/>
                <a:ahLst/>
                <a:cxnLst/>
                <a:rect l="l" t="t" r="r" b="b"/>
                <a:pathLst>
                  <a:path w="7745" h="7808" extrusionOk="0">
                    <a:moveTo>
                      <a:pt x="983" y="0"/>
                    </a:moveTo>
                    <a:cubicBezTo>
                      <a:pt x="436" y="0"/>
                      <a:pt x="0" y="440"/>
                      <a:pt x="0" y="1843"/>
                    </a:cubicBezTo>
                    <a:cubicBezTo>
                      <a:pt x="0" y="5602"/>
                      <a:pt x="4010" y="7808"/>
                      <a:pt x="4010" y="7808"/>
                    </a:cubicBezTo>
                    <a:cubicBezTo>
                      <a:pt x="7744" y="4349"/>
                      <a:pt x="3133" y="1241"/>
                      <a:pt x="3133" y="1241"/>
                    </a:cubicBezTo>
                    <a:cubicBezTo>
                      <a:pt x="3133" y="1241"/>
                      <a:pt x="1902" y="0"/>
                      <a:pt x="98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6" name="Google Shape;4556;p51"/>
              <p:cNvSpPr/>
              <p:nvPr/>
            </p:nvSpPr>
            <p:spPr>
              <a:xfrm>
                <a:off x="-1039451" y="1737120"/>
                <a:ext cx="32827" cy="109364"/>
              </a:xfrm>
              <a:custGeom>
                <a:avLst/>
                <a:gdLst/>
                <a:ahLst/>
                <a:cxnLst/>
                <a:rect l="l" t="t" r="r" b="b"/>
                <a:pathLst>
                  <a:path w="5590" h="18623" extrusionOk="0">
                    <a:moveTo>
                      <a:pt x="5590" y="1"/>
                    </a:moveTo>
                    <a:cubicBezTo>
                      <a:pt x="5439" y="151"/>
                      <a:pt x="5289" y="326"/>
                      <a:pt x="5139" y="477"/>
                    </a:cubicBezTo>
                    <a:cubicBezTo>
                      <a:pt x="4637" y="3334"/>
                      <a:pt x="4186" y="6166"/>
                      <a:pt x="3459" y="8973"/>
                    </a:cubicBezTo>
                    <a:cubicBezTo>
                      <a:pt x="3108" y="10377"/>
                      <a:pt x="2908" y="11855"/>
                      <a:pt x="2281" y="13108"/>
                    </a:cubicBezTo>
                    <a:cubicBezTo>
                      <a:pt x="1730" y="14161"/>
                      <a:pt x="903" y="14938"/>
                      <a:pt x="1" y="15590"/>
                    </a:cubicBezTo>
                    <a:cubicBezTo>
                      <a:pt x="803" y="17745"/>
                      <a:pt x="2256" y="18622"/>
                      <a:pt x="2256" y="18622"/>
                    </a:cubicBezTo>
                    <a:cubicBezTo>
                      <a:pt x="2256" y="18622"/>
                      <a:pt x="2883" y="17845"/>
                      <a:pt x="3585" y="14612"/>
                    </a:cubicBezTo>
                    <a:cubicBezTo>
                      <a:pt x="4011" y="12707"/>
                      <a:pt x="5590" y="1"/>
                      <a:pt x="5590"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7" name="Google Shape;4557;p51"/>
              <p:cNvSpPr/>
              <p:nvPr/>
            </p:nvSpPr>
            <p:spPr>
              <a:xfrm>
                <a:off x="-1042539" y="1813005"/>
                <a:ext cx="24582" cy="33479"/>
              </a:xfrm>
              <a:custGeom>
                <a:avLst/>
                <a:gdLst/>
                <a:ahLst/>
                <a:cxnLst/>
                <a:rect l="l" t="t" r="r" b="b"/>
                <a:pathLst>
                  <a:path w="4186" h="5701" extrusionOk="0">
                    <a:moveTo>
                      <a:pt x="346" y="0"/>
                    </a:moveTo>
                    <a:cubicBezTo>
                      <a:pt x="232" y="0"/>
                      <a:pt x="116" y="4"/>
                      <a:pt x="0" y="11"/>
                    </a:cubicBezTo>
                    <a:cubicBezTo>
                      <a:pt x="151" y="4121"/>
                      <a:pt x="2782" y="5700"/>
                      <a:pt x="2782" y="5700"/>
                    </a:cubicBezTo>
                    <a:cubicBezTo>
                      <a:pt x="2782" y="5700"/>
                      <a:pt x="3409" y="4923"/>
                      <a:pt x="4111" y="1690"/>
                    </a:cubicBezTo>
                    <a:cubicBezTo>
                      <a:pt x="4136" y="1590"/>
                      <a:pt x="4161" y="1440"/>
                      <a:pt x="4186" y="1289"/>
                    </a:cubicBezTo>
                    <a:cubicBezTo>
                      <a:pt x="3118" y="569"/>
                      <a:pt x="1791" y="0"/>
                      <a:pt x="34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8" name="Google Shape;4558;p51"/>
              <p:cNvSpPr/>
              <p:nvPr/>
            </p:nvSpPr>
            <p:spPr>
              <a:xfrm>
                <a:off x="-1014721" y="1843090"/>
                <a:ext cx="5009" cy="3835"/>
              </a:xfrm>
              <a:custGeom>
                <a:avLst/>
                <a:gdLst/>
                <a:ahLst/>
                <a:cxnLst/>
                <a:rect l="l" t="t" r="r" b="b"/>
                <a:pathLst>
                  <a:path w="853" h="653" extrusionOk="0">
                    <a:moveTo>
                      <a:pt x="426" y="1"/>
                    </a:moveTo>
                    <a:cubicBezTo>
                      <a:pt x="0" y="1"/>
                      <a:pt x="0" y="652"/>
                      <a:pt x="426" y="652"/>
                    </a:cubicBezTo>
                    <a:cubicBezTo>
                      <a:pt x="852" y="652"/>
                      <a:pt x="852" y="1"/>
                      <a:pt x="4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9" name="Google Shape;4559;p51"/>
              <p:cNvSpPr/>
              <p:nvPr/>
            </p:nvSpPr>
            <p:spPr>
              <a:xfrm>
                <a:off x="-1012220" y="1834704"/>
                <a:ext cx="6037" cy="4716"/>
              </a:xfrm>
              <a:custGeom>
                <a:avLst/>
                <a:gdLst/>
                <a:ahLst/>
                <a:cxnLst/>
                <a:rect l="l" t="t" r="r" b="b"/>
                <a:pathLst>
                  <a:path w="1028" h="803" extrusionOk="0">
                    <a:moveTo>
                      <a:pt x="502" y="0"/>
                    </a:moveTo>
                    <a:cubicBezTo>
                      <a:pt x="0" y="0"/>
                      <a:pt x="0" y="802"/>
                      <a:pt x="502" y="802"/>
                    </a:cubicBezTo>
                    <a:cubicBezTo>
                      <a:pt x="1028" y="802"/>
                      <a:pt x="1028" y="0"/>
                      <a:pt x="50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0" name="Google Shape;4560;p51"/>
              <p:cNvSpPr/>
              <p:nvPr/>
            </p:nvSpPr>
            <p:spPr>
              <a:xfrm>
                <a:off x="-1021933" y="1843976"/>
                <a:ext cx="5303" cy="4122"/>
              </a:xfrm>
              <a:custGeom>
                <a:avLst/>
                <a:gdLst/>
                <a:ahLst/>
                <a:cxnLst/>
                <a:rect l="l" t="t" r="r" b="b"/>
                <a:pathLst>
                  <a:path w="903" h="702" extrusionOk="0">
                    <a:moveTo>
                      <a:pt x="451" y="0"/>
                    </a:moveTo>
                    <a:cubicBezTo>
                      <a:pt x="0" y="0"/>
                      <a:pt x="0" y="702"/>
                      <a:pt x="451" y="702"/>
                    </a:cubicBezTo>
                    <a:cubicBezTo>
                      <a:pt x="902" y="702"/>
                      <a:pt x="902" y="0"/>
                      <a:pt x="45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1" name="Google Shape;4561;p51"/>
              <p:cNvSpPr/>
              <p:nvPr/>
            </p:nvSpPr>
            <p:spPr>
              <a:xfrm>
                <a:off x="-1018257" y="1836319"/>
                <a:ext cx="4128" cy="3247"/>
              </a:xfrm>
              <a:custGeom>
                <a:avLst/>
                <a:gdLst/>
                <a:ahLst/>
                <a:cxnLst/>
                <a:rect l="l" t="t" r="r" b="b"/>
                <a:pathLst>
                  <a:path w="703" h="553" extrusionOk="0">
                    <a:moveTo>
                      <a:pt x="352" y="1"/>
                    </a:moveTo>
                    <a:cubicBezTo>
                      <a:pt x="1" y="1"/>
                      <a:pt x="1" y="552"/>
                      <a:pt x="352" y="552"/>
                    </a:cubicBezTo>
                    <a:cubicBezTo>
                      <a:pt x="703" y="552"/>
                      <a:pt x="703" y="1"/>
                      <a:pt x="35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2" name="Google Shape;4562;p51"/>
              <p:cNvSpPr/>
              <p:nvPr/>
            </p:nvSpPr>
            <p:spPr>
              <a:xfrm>
                <a:off x="-1034300" y="1815536"/>
                <a:ext cx="13548" cy="11575"/>
              </a:xfrm>
              <a:custGeom>
                <a:avLst/>
                <a:gdLst/>
                <a:ahLst/>
                <a:cxnLst/>
                <a:rect l="l" t="t" r="r" b="b"/>
                <a:pathLst>
                  <a:path w="2307" h="1971" extrusionOk="0">
                    <a:moveTo>
                      <a:pt x="578" y="0"/>
                    </a:moveTo>
                    <a:cubicBezTo>
                      <a:pt x="447" y="0"/>
                      <a:pt x="320" y="32"/>
                      <a:pt x="201" y="106"/>
                    </a:cubicBezTo>
                    <a:cubicBezTo>
                      <a:pt x="76" y="156"/>
                      <a:pt x="1" y="357"/>
                      <a:pt x="76" y="482"/>
                    </a:cubicBezTo>
                    <a:cubicBezTo>
                      <a:pt x="252" y="708"/>
                      <a:pt x="427" y="733"/>
                      <a:pt x="653" y="858"/>
                    </a:cubicBezTo>
                    <a:cubicBezTo>
                      <a:pt x="828" y="933"/>
                      <a:pt x="978" y="1034"/>
                      <a:pt x="1129" y="1159"/>
                    </a:cubicBezTo>
                    <a:cubicBezTo>
                      <a:pt x="1404" y="1410"/>
                      <a:pt x="1630" y="1861"/>
                      <a:pt x="2006" y="1961"/>
                    </a:cubicBezTo>
                    <a:cubicBezTo>
                      <a:pt x="2013" y="1968"/>
                      <a:pt x="2023" y="1971"/>
                      <a:pt x="2035" y="1971"/>
                    </a:cubicBezTo>
                    <a:cubicBezTo>
                      <a:pt x="2068" y="1971"/>
                      <a:pt x="2113" y="1948"/>
                      <a:pt x="2131" y="1911"/>
                    </a:cubicBezTo>
                    <a:cubicBezTo>
                      <a:pt x="2307" y="1485"/>
                      <a:pt x="2006" y="808"/>
                      <a:pt x="1680" y="532"/>
                    </a:cubicBezTo>
                    <a:cubicBezTo>
                      <a:pt x="1398" y="287"/>
                      <a:pt x="973" y="0"/>
                      <a:pt x="5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3" name="Google Shape;4563;p51"/>
              <p:cNvSpPr/>
              <p:nvPr/>
            </p:nvSpPr>
            <p:spPr>
              <a:xfrm>
                <a:off x="-1040185" y="1815101"/>
                <a:ext cx="5303" cy="3007"/>
              </a:xfrm>
              <a:custGeom>
                <a:avLst/>
                <a:gdLst/>
                <a:ahLst/>
                <a:cxnLst/>
                <a:rect l="l" t="t" r="r" b="b"/>
                <a:pathLst>
                  <a:path w="903" h="512" extrusionOk="0">
                    <a:moveTo>
                      <a:pt x="373" y="1"/>
                    </a:moveTo>
                    <a:cubicBezTo>
                      <a:pt x="358" y="1"/>
                      <a:pt x="342" y="2"/>
                      <a:pt x="326" y="5"/>
                    </a:cubicBezTo>
                    <a:cubicBezTo>
                      <a:pt x="126" y="5"/>
                      <a:pt x="0" y="230"/>
                      <a:pt x="151" y="381"/>
                    </a:cubicBezTo>
                    <a:cubicBezTo>
                      <a:pt x="262" y="476"/>
                      <a:pt x="373" y="511"/>
                      <a:pt x="491" y="511"/>
                    </a:cubicBezTo>
                    <a:cubicBezTo>
                      <a:pt x="559" y="511"/>
                      <a:pt x="629" y="499"/>
                      <a:pt x="702" y="481"/>
                    </a:cubicBezTo>
                    <a:cubicBezTo>
                      <a:pt x="903" y="431"/>
                      <a:pt x="853" y="180"/>
                      <a:pt x="702" y="130"/>
                    </a:cubicBezTo>
                    <a:cubicBezTo>
                      <a:pt x="568" y="85"/>
                      <a:pt x="494" y="1"/>
                      <a:pt x="37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4" name="Google Shape;4564;p51"/>
              <p:cNvSpPr/>
              <p:nvPr/>
            </p:nvSpPr>
            <p:spPr>
              <a:xfrm>
                <a:off x="-998132" y="1771821"/>
                <a:ext cx="15098" cy="15298"/>
              </a:xfrm>
              <a:custGeom>
                <a:avLst/>
                <a:gdLst/>
                <a:ahLst/>
                <a:cxnLst/>
                <a:rect l="l" t="t" r="r" b="b"/>
                <a:pathLst>
                  <a:path w="2571" h="2605" extrusionOk="0">
                    <a:moveTo>
                      <a:pt x="1597" y="1"/>
                    </a:moveTo>
                    <a:cubicBezTo>
                      <a:pt x="703" y="1"/>
                      <a:pt x="1" y="1986"/>
                      <a:pt x="834" y="2513"/>
                    </a:cubicBezTo>
                    <a:cubicBezTo>
                      <a:pt x="937" y="2576"/>
                      <a:pt x="1038" y="2605"/>
                      <a:pt x="1136" y="2605"/>
                    </a:cubicBezTo>
                    <a:cubicBezTo>
                      <a:pt x="1970" y="2605"/>
                      <a:pt x="2570" y="535"/>
                      <a:pt x="1987" y="132"/>
                    </a:cubicBezTo>
                    <a:cubicBezTo>
                      <a:pt x="1856" y="41"/>
                      <a:pt x="1725" y="1"/>
                      <a:pt x="1597" y="1"/>
                    </a:cubicBezTo>
                    <a:close/>
                  </a:path>
                </a:pathLst>
              </a:custGeom>
              <a:solidFill>
                <a:srgbClr val="F2A5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5" name="Google Shape;4565;p51"/>
              <p:cNvSpPr/>
              <p:nvPr/>
            </p:nvSpPr>
            <p:spPr>
              <a:xfrm>
                <a:off x="-998572" y="1769513"/>
                <a:ext cx="15227" cy="15251"/>
              </a:xfrm>
              <a:custGeom>
                <a:avLst/>
                <a:gdLst/>
                <a:ahLst/>
                <a:cxnLst/>
                <a:rect l="l" t="t" r="r" b="b"/>
                <a:pathLst>
                  <a:path w="2593" h="2597" extrusionOk="0">
                    <a:moveTo>
                      <a:pt x="1608" y="1"/>
                    </a:moveTo>
                    <a:cubicBezTo>
                      <a:pt x="709" y="1"/>
                      <a:pt x="0" y="1998"/>
                      <a:pt x="859" y="2505"/>
                    </a:cubicBezTo>
                    <a:cubicBezTo>
                      <a:pt x="960" y="2568"/>
                      <a:pt x="1059" y="2597"/>
                      <a:pt x="1155" y="2597"/>
                    </a:cubicBezTo>
                    <a:cubicBezTo>
                      <a:pt x="1974" y="2597"/>
                      <a:pt x="2593" y="527"/>
                      <a:pt x="1987" y="124"/>
                    </a:cubicBezTo>
                    <a:cubicBezTo>
                      <a:pt x="1860" y="39"/>
                      <a:pt x="1732" y="1"/>
                      <a:pt x="160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6" name="Google Shape;4566;p51"/>
              <p:cNvSpPr/>
              <p:nvPr/>
            </p:nvSpPr>
            <p:spPr>
              <a:xfrm>
                <a:off x="-990585" y="1771797"/>
                <a:ext cx="3388" cy="5831"/>
              </a:xfrm>
              <a:custGeom>
                <a:avLst/>
                <a:gdLst/>
                <a:ahLst/>
                <a:cxnLst/>
                <a:rect l="l" t="t" r="r" b="b"/>
                <a:pathLst>
                  <a:path w="577" h="993" extrusionOk="0">
                    <a:moveTo>
                      <a:pt x="379" y="0"/>
                    </a:moveTo>
                    <a:cubicBezTo>
                      <a:pt x="368" y="0"/>
                      <a:pt x="359" y="3"/>
                      <a:pt x="351" y="10"/>
                    </a:cubicBezTo>
                    <a:cubicBezTo>
                      <a:pt x="76" y="161"/>
                      <a:pt x="1" y="612"/>
                      <a:pt x="101" y="888"/>
                    </a:cubicBezTo>
                    <a:cubicBezTo>
                      <a:pt x="116" y="950"/>
                      <a:pt x="189" y="992"/>
                      <a:pt x="266" y="992"/>
                    </a:cubicBezTo>
                    <a:cubicBezTo>
                      <a:pt x="314" y="992"/>
                      <a:pt x="363" y="976"/>
                      <a:pt x="402" y="938"/>
                    </a:cubicBezTo>
                    <a:cubicBezTo>
                      <a:pt x="552" y="787"/>
                      <a:pt x="552" y="687"/>
                      <a:pt x="577" y="487"/>
                    </a:cubicBezTo>
                    <a:cubicBezTo>
                      <a:pt x="577" y="311"/>
                      <a:pt x="552" y="161"/>
                      <a:pt x="452" y="35"/>
                    </a:cubicBezTo>
                    <a:cubicBezTo>
                      <a:pt x="434" y="18"/>
                      <a:pt x="404" y="0"/>
                      <a:pt x="37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7" name="Google Shape;4567;p51"/>
              <p:cNvSpPr/>
              <p:nvPr/>
            </p:nvSpPr>
            <p:spPr>
              <a:xfrm>
                <a:off x="-992353" y="1778651"/>
                <a:ext cx="3465" cy="3236"/>
              </a:xfrm>
              <a:custGeom>
                <a:avLst/>
                <a:gdLst/>
                <a:ahLst/>
                <a:cxnLst/>
                <a:rect l="l" t="t" r="r" b="b"/>
                <a:pathLst>
                  <a:path w="590" h="551" extrusionOk="0">
                    <a:moveTo>
                      <a:pt x="350" y="1"/>
                    </a:moveTo>
                    <a:cubicBezTo>
                      <a:pt x="307" y="1"/>
                      <a:pt x="265" y="15"/>
                      <a:pt x="226" y="46"/>
                    </a:cubicBezTo>
                    <a:cubicBezTo>
                      <a:pt x="151" y="122"/>
                      <a:pt x="101" y="172"/>
                      <a:pt x="76" y="247"/>
                    </a:cubicBezTo>
                    <a:cubicBezTo>
                      <a:pt x="0" y="398"/>
                      <a:pt x="154" y="550"/>
                      <a:pt x="298" y="550"/>
                    </a:cubicBezTo>
                    <a:cubicBezTo>
                      <a:pt x="345" y="550"/>
                      <a:pt x="390" y="534"/>
                      <a:pt x="427" y="498"/>
                    </a:cubicBezTo>
                    <a:cubicBezTo>
                      <a:pt x="477" y="422"/>
                      <a:pt x="527" y="372"/>
                      <a:pt x="552" y="272"/>
                    </a:cubicBezTo>
                    <a:cubicBezTo>
                      <a:pt x="590" y="122"/>
                      <a:pt x="473" y="1"/>
                      <a:pt x="35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568" name="Google Shape;4568;p51"/>
          <p:cNvGrpSpPr/>
          <p:nvPr/>
        </p:nvGrpSpPr>
        <p:grpSpPr>
          <a:xfrm>
            <a:off x="6562032" y="2493448"/>
            <a:ext cx="1738051" cy="2127645"/>
            <a:chOff x="6685957" y="2450061"/>
            <a:chExt cx="1738051" cy="2127645"/>
          </a:xfrm>
        </p:grpSpPr>
        <p:sp>
          <p:nvSpPr>
            <p:cNvPr id="4569" name="Google Shape;4569;p51"/>
            <p:cNvSpPr/>
            <p:nvPr/>
          </p:nvSpPr>
          <p:spPr>
            <a:xfrm>
              <a:off x="6996830" y="4402390"/>
              <a:ext cx="1427169" cy="175316"/>
            </a:xfrm>
            <a:custGeom>
              <a:avLst/>
              <a:gdLst/>
              <a:ahLst/>
              <a:cxnLst/>
              <a:rect l="l" t="t" r="r" b="b"/>
              <a:pathLst>
                <a:path w="11991" h="1473" extrusionOk="0">
                  <a:moveTo>
                    <a:pt x="5996" y="1"/>
                  </a:moveTo>
                  <a:cubicBezTo>
                    <a:pt x="2686" y="1"/>
                    <a:pt x="1" y="331"/>
                    <a:pt x="1" y="741"/>
                  </a:cubicBezTo>
                  <a:cubicBezTo>
                    <a:pt x="1" y="1143"/>
                    <a:pt x="2686" y="1473"/>
                    <a:pt x="5996" y="1473"/>
                  </a:cubicBezTo>
                  <a:cubicBezTo>
                    <a:pt x="9305" y="1473"/>
                    <a:pt x="11991" y="1143"/>
                    <a:pt x="11991" y="741"/>
                  </a:cubicBezTo>
                  <a:cubicBezTo>
                    <a:pt x="11991" y="331"/>
                    <a:pt x="9305" y="1"/>
                    <a:pt x="5996" y="1"/>
                  </a:cubicBezTo>
                  <a:close/>
                </a:path>
              </a:pathLst>
            </a:custGeom>
            <a:solidFill>
              <a:srgbClr val="7F3DEC">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570" name="Google Shape;4570;p51"/>
            <p:cNvGrpSpPr/>
            <p:nvPr/>
          </p:nvGrpSpPr>
          <p:grpSpPr>
            <a:xfrm>
              <a:off x="6685957" y="2450061"/>
              <a:ext cx="1738051" cy="2092632"/>
              <a:chOff x="1610033" y="1062587"/>
              <a:chExt cx="391303" cy="471133"/>
            </a:xfrm>
          </p:grpSpPr>
          <p:sp>
            <p:nvSpPr>
              <p:cNvPr id="4571" name="Google Shape;4571;p51"/>
              <p:cNvSpPr/>
              <p:nvPr/>
            </p:nvSpPr>
            <p:spPr>
              <a:xfrm>
                <a:off x="1633817" y="1256527"/>
                <a:ext cx="112599" cy="215227"/>
              </a:xfrm>
              <a:custGeom>
                <a:avLst/>
                <a:gdLst/>
                <a:ahLst/>
                <a:cxnLst/>
                <a:rect l="l" t="t" r="r" b="b"/>
                <a:pathLst>
                  <a:path w="19174" h="36650" extrusionOk="0">
                    <a:moveTo>
                      <a:pt x="886" y="1"/>
                    </a:moveTo>
                    <a:cubicBezTo>
                      <a:pt x="623" y="1"/>
                      <a:pt x="397" y="190"/>
                      <a:pt x="352" y="460"/>
                    </a:cubicBezTo>
                    <a:cubicBezTo>
                      <a:pt x="352" y="460"/>
                      <a:pt x="352" y="510"/>
                      <a:pt x="327" y="585"/>
                    </a:cubicBezTo>
                    <a:cubicBezTo>
                      <a:pt x="327" y="660"/>
                      <a:pt x="302" y="786"/>
                      <a:pt x="277" y="936"/>
                    </a:cubicBezTo>
                    <a:cubicBezTo>
                      <a:pt x="227" y="1237"/>
                      <a:pt x="176" y="1688"/>
                      <a:pt x="126" y="2239"/>
                    </a:cubicBezTo>
                    <a:cubicBezTo>
                      <a:pt x="76" y="2816"/>
                      <a:pt x="51" y="3492"/>
                      <a:pt x="26" y="4294"/>
                    </a:cubicBezTo>
                    <a:cubicBezTo>
                      <a:pt x="26" y="5071"/>
                      <a:pt x="1" y="5974"/>
                      <a:pt x="51" y="6951"/>
                    </a:cubicBezTo>
                    <a:cubicBezTo>
                      <a:pt x="51" y="7427"/>
                      <a:pt x="101" y="7928"/>
                      <a:pt x="126" y="8455"/>
                    </a:cubicBezTo>
                    <a:cubicBezTo>
                      <a:pt x="176" y="8981"/>
                      <a:pt x="227" y="9507"/>
                      <a:pt x="302" y="10059"/>
                    </a:cubicBezTo>
                    <a:cubicBezTo>
                      <a:pt x="402" y="11187"/>
                      <a:pt x="602" y="12339"/>
                      <a:pt x="853" y="13542"/>
                    </a:cubicBezTo>
                    <a:cubicBezTo>
                      <a:pt x="1104" y="14720"/>
                      <a:pt x="1404" y="15948"/>
                      <a:pt x="1805" y="17177"/>
                    </a:cubicBezTo>
                    <a:cubicBezTo>
                      <a:pt x="2156" y="18405"/>
                      <a:pt x="2658" y="19608"/>
                      <a:pt x="3159" y="20836"/>
                    </a:cubicBezTo>
                    <a:cubicBezTo>
                      <a:pt x="3435" y="21412"/>
                      <a:pt x="3685" y="22014"/>
                      <a:pt x="3986" y="22590"/>
                    </a:cubicBezTo>
                    <a:cubicBezTo>
                      <a:pt x="4312" y="23167"/>
                      <a:pt x="4587" y="23768"/>
                      <a:pt x="4938" y="24319"/>
                    </a:cubicBezTo>
                    <a:cubicBezTo>
                      <a:pt x="5264" y="24871"/>
                      <a:pt x="5590" y="25422"/>
                      <a:pt x="5941" y="25949"/>
                    </a:cubicBezTo>
                    <a:cubicBezTo>
                      <a:pt x="6116" y="26199"/>
                      <a:pt x="6292" y="26475"/>
                      <a:pt x="6467" y="26725"/>
                    </a:cubicBezTo>
                    <a:cubicBezTo>
                      <a:pt x="6643" y="27001"/>
                      <a:pt x="6843" y="27227"/>
                      <a:pt x="7019" y="27477"/>
                    </a:cubicBezTo>
                    <a:cubicBezTo>
                      <a:pt x="7219" y="27728"/>
                      <a:pt x="7394" y="27979"/>
                      <a:pt x="7570" y="28204"/>
                    </a:cubicBezTo>
                    <a:cubicBezTo>
                      <a:pt x="7770" y="28455"/>
                      <a:pt x="7971" y="28680"/>
                      <a:pt x="8146" y="28906"/>
                    </a:cubicBezTo>
                    <a:cubicBezTo>
                      <a:pt x="8522" y="29357"/>
                      <a:pt x="8898" y="29808"/>
                      <a:pt x="9299" y="30209"/>
                    </a:cubicBezTo>
                    <a:cubicBezTo>
                      <a:pt x="9500" y="30435"/>
                      <a:pt x="9675" y="30635"/>
                      <a:pt x="9876" y="30836"/>
                    </a:cubicBezTo>
                    <a:cubicBezTo>
                      <a:pt x="10051" y="31036"/>
                      <a:pt x="10252" y="31237"/>
                      <a:pt x="10452" y="31412"/>
                    </a:cubicBezTo>
                    <a:cubicBezTo>
                      <a:pt x="10828" y="31763"/>
                      <a:pt x="11204" y="32139"/>
                      <a:pt x="11580" y="32465"/>
                    </a:cubicBezTo>
                    <a:cubicBezTo>
                      <a:pt x="11931" y="32791"/>
                      <a:pt x="12307" y="33091"/>
                      <a:pt x="12658" y="33392"/>
                    </a:cubicBezTo>
                    <a:cubicBezTo>
                      <a:pt x="12983" y="33668"/>
                      <a:pt x="13334" y="33969"/>
                      <a:pt x="13660" y="34194"/>
                    </a:cubicBezTo>
                    <a:cubicBezTo>
                      <a:pt x="13961" y="34420"/>
                      <a:pt x="14262" y="34645"/>
                      <a:pt x="14562" y="34871"/>
                    </a:cubicBezTo>
                    <a:cubicBezTo>
                      <a:pt x="14688" y="34971"/>
                      <a:pt x="14813" y="35071"/>
                      <a:pt x="14963" y="35172"/>
                    </a:cubicBezTo>
                    <a:cubicBezTo>
                      <a:pt x="15089" y="35247"/>
                      <a:pt x="15214" y="35347"/>
                      <a:pt x="15339" y="35422"/>
                    </a:cubicBezTo>
                    <a:cubicBezTo>
                      <a:pt x="16292" y="36049"/>
                      <a:pt x="16843" y="36425"/>
                      <a:pt x="16843" y="36425"/>
                    </a:cubicBezTo>
                    <a:cubicBezTo>
                      <a:pt x="16868" y="36425"/>
                      <a:pt x="16868" y="36425"/>
                      <a:pt x="16893" y="36450"/>
                    </a:cubicBezTo>
                    <a:cubicBezTo>
                      <a:pt x="17114" y="36586"/>
                      <a:pt x="17357" y="36649"/>
                      <a:pt x="17598" y="36649"/>
                    </a:cubicBezTo>
                    <a:cubicBezTo>
                      <a:pt x="18070" y="36649"/>
                      <a:pt x="18533" y="36405"/>
                      <a:pt x="18798" y="35974"/>
                    </a:cubicBezTo>
                    <a:cubicBezTo>
                      <a:pt x="19174" y="35322"/>
                      <a:pt x="18974" y="34470"/>
                      <a:pt x="18322" y="34069"/>
                    </a:cubicBezTo>
                    <a:lnTo>
                      <a:pt x="18247" y="34044"/>
                    </a:lnTo>
                    <a:cubicBezTo>
                      <a:pt x="18247" y="34044"/>
                      <a:pt x="17745" y="33718"/>
                      <a:pt x="16818" y="33167"/>
                    </a:cubicBezTo>
                    <a:cubicBezTo>
                      <a:pt x="16693" y="33091"/>
                      <a:pt x="16567" y="33016"/>
                      <a:pt x="16442" y="32941"/>
                    </a:cubicBezTo>
                    <a:cubicBezTo>
                      <a:pt x="16342" y="32866"/>
                      <a:pt x="16192" y="32766"/>
                      <a:pt x="16066" y="32690"/>
                    </a:cubicBezTo>
                    <a:cubicBezTo>
                      <a:pt x="15791" y="32490"/>
                      <a:pt x="15515" y="32289"/>
                      <a:pt x="15214" y="32089"/>
                    </a:cubicBezTo>
                    <a:cubicBezTo>
                      <a:pt x="14888" y="31888"/>
                      <a:pt x="14588" y="31638"/>
                      <a:pt x="14262" y="31387"/>
                    </a:cubicBezTo>
                    <a:cubicBezTo>
                      <a:pt x="13911" y="31111"/>
                      <a:pt x="13560" y="30861"/>
                      <a:pt x="13209" y="30560"/>
                    </a:cubicBezTo>
                    <a:cubicBezTo>
                      <a:pt x="12858" y="30259"/>
                      <a:pt x="12507" y="29959"/>
                      <a:pt x="12131" y="29633"/>
                    </a:cubicBezTo>
                    <a:cubicBezTo>
                      <a:pt x="11931" y="29457"/>
                      <a:pt x="11755" y="29282"/>
                      <a:pt x="11580" y="29106"/>
                    </a:cubicBezTo>
                    <a:cubicBezTo>
                      <a:pt x="11405" y="28931"/>
                      <a:pt x="11204" y="28756"/>
                      <a:pt x="11029" y="28555"/>
                    </a:cubicBezTo>
                    <a:cubicBezTo>
                      <a:pt x="10628" y="28204"/>
                      <a:pt x="10277" y="27803"/>
                      <a:pt x="9901" y="27402"/>
                    </a:cubicBezTo>
                    <a:cubicBezTo>
                      <a:pt x="9725" y="27177"/>
                      <a:pt x="9525" y="26976"/>
                      <a:pt x="9349" y="26776"/>
                    </a:cubicBezTo>
                    <a:cubicBezTo>
                      <a:pt x="9149" y="26550"/>
                      <a:pt x="8973" y="26324"/>
                      <a:pt x="8798" y="26099"/>
                    </a:cubicBezTo>
                    <a:cubicBezTo>
                      <a:pt x="8623" y="25873"/>
                      <a:pt x="8422" y="25648"/>
                      <a:pt x="8247" y="25422"/>
                    </a:cubicBezTo>
                    <a:cubicBezTo>
                      <a:pt x="8071" y="25197"/>
                      <a:pt x="7896" y="24946"/>
                      <a:pt x="7745" y="24720"/>
                    </a:cubicBezTo>
                    <a:cubicBezTo>
                      <a:pt x="7369" y="24244"/>
                      <a:pt x="7044" y="23743"/>
                      <a:pt x="6718" y="23217"/>
                    </a:cubicBezTo>
                    <a:cubicBezTo>
                      <a:pt x="6367" y="22715"/>
                      <a:pt x="6091" y="22189"/>
                      <a:pt x="5790" y="21663"/>
                    </a:cubicBezTo>
                    <a:cubicBezTo>
                      <a:pt x="5465" y="21111"/>
                      <a:pt x="5214" y="20560"/>
                      <a:pt x="4913" y="20009"/>
                    </a:cubicBezTo>
                    <a:cubicBezTo>
                      <a:pt x="4387" y="18881"/>
                      <a:pt x="3886" y="17753"/>
                      <a:pt x="3485" y="16600"/>
                    </a:cubicBezTo>
                    <a:cubicBezTo>
                      <a:pt x="3084" y="15447"/>
                      <a:pt x="2758" y="14294"/>
                      <a:pt x="2457" y="13167"/>
                    </a:cubicBezTo>
                    <a:cubicBezTo>
                      <a:pt x="2181" y="12039"/>
                      <a:pt x="1931" y="10936"/>
                      <a:pt x="1780" y="9858"/>
                    </a:cubicBezTo>
                    <a:cubicBezTo>
                      <a:pt x="1680" y="9332"/>
                      <a:pt x="1630" y="8806"/>
                      <a:pt x="1580" y="8304"/>
                    </a:cubicBezTo>
                    <a:cubicBezTo>
                      <a:pt x="1530" y="7803"/>
                      <a:pt x="1455" y="7327"/>
                      <a:pt x="1430" y="6851"/>
                    </a:cubicBezTo>
                    <a:cubicBezTo>
                      <a:pt x="1354" y="5923"/>
                      <a:pt x="1329" y="5071"/>
                      <a:pt x="1304" y="4294"/>
                    </a:cubicBezTo>
                    <a:cubicBezTo>
                      <a:pt x="1304" y="3542"/>
                      <a:pt x="1304" y="2866"/>
                      <a:pt x="1329" y="2314"/>
                    </a:cubicBezTo>
                    <a:cubicBezTo>
                      <a:pt x="1354" y="1788"/>
                      <a:pt x="1379" y="1362"/>
                      <a:pt x="1404" y="1061"/>
                    </a:cubicBezTo>
                    <a:cubicBezTo>
                      <a:pt x="1430" y="936"/>
                      <a:pt x="1430" y="811"/>
                      <a:pt x="1455" y="735"/>
                    </a:cubicBezTo>
                    <a:cubicBezTo>
                      <a:pt x="1455" y="660"/>
                      <a:pt x="1455" y="635"/>
                      <a:pt x="1455" y="635"/>
                    </a:cubicBezTo>
                    <a:lnTo>
                      <a:pt x="1455" y="610"/>
                    </a:lnTo>
                    <a:cubicBezTo>
                      <a:pt x="1505" y="309"/>
                      <a:pt x="1279" y="59"/>
                      <a:pt x="978" y="9"/>
                    </a:cubicBezTo>
                    <a:cubicBezTo>
                      <a:pt x="947" y="3"/>
                      <a:pt x="917" y="1"/>
                      <a:pt x="88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2" name="Google Shape;4572;p51"/>
              <p:cNvSpPr/>
              <p:nvPr/>
            </p:nvSpPr>
            <p:spPr>
              <a:xfrm>
                <a:off x="1695490" y="1421268"/>
                <a:ext cx="50926" cy="50486"/>
              </a:xfrm>
              <a:custGeom>
                <a:avLst/>
                <a:gdLst/>
                <a:ahLst/>
                <a:cxnLst/>
                <a:rect l="l" t="t" r="r" b="b"/>
                <a:pathLst>
                  <a:path w="8672" h="8597" extrusionOk="0">
                    <a:moveTo>
                      <a:pt x="0" y="1"/>
                    </a:moveTo>
                    <a:lnTo>
                      <a:pt x="0" y="1"/>
                    </a:lnTo>
                    <a:cubicBezTo>
                      <a:pt x="426" y="1580"/>
                      <a:pt x="928" y="3184"/>
                      <a:pt x="1429" y="4738"/>
                    </a:cubicBezTo>
                    <a:cubicBezTo>
                      <a:pt x="1679" y="4938"/>
                      <a:pt x="1930" y="5139"/>
                      <a:pt x="2156" y="5339"/>
                    </a:cubicBezTo>
                    <a:cubicBezTo>
                      <a:pt x="2481" y="5615"/>
                      <a:pt x="2832" y="5916"/>
                      <a:pt x="3158" y="6141"/>
                    </a:cubicBezTo>
                    <a:cubicBezTo>
                      <a:pt x="3459" y="6367"/>
                      <a:pt x="3760" y="6592"/>
                      <a:pt x="4060" y="6818"/>
                    </a:cubicBezTo>
                    <a:cubicBezTo>
                      <a:pt x="4186" y="6918"/>
                      <a:pt x="4311" y="7018"/>
                      <a:pt x="4461" y="7119"/>
                    </a:cubicBezTo>
                    <a:cubicBezTo>
                      <a:pt x="4587" y="7194"/>
                      <a:pt x="4712" y="7294"/>
                      <a:pt x="4837" y="7369"/>
                    </a:cubicBezTo>
                    <a:cubicBezTo>
                      <a:pt x="5790" y="7996"/>
                      <a:pt x="6341" y="8372"/>
                      <a:pt x="6341" y="8372"/>
                    </a:cubicBezTo>
                    <a:cubicBezTo>
                      <a:pt x="6366" y="8372"/>
                      <a:pt x="6366" y="8372"/>
                      <a:pt x="6391" y="8397"/>
                    </a:cubicBezTo>
                    <a:cubicBezTo>
                      <a:pt x="6612" y="8533"/>
                      <a:pt x="6855" y="8596"/>
                      <a:pt x="7096" y="8596"/>
                    </a:cubicBezTo>
                    <a:cubicBezTo>
                      <a:pt x="7568" y="8596"/>
                      <a:pt x="8031" y="8352"/>
                      <a:pt x="8296" y="7921"/>
                    </a:cubicBezTo>
                    <a:cubicBezTo>
                      <a:pt x="8672" y="7269"/>
                      <a:pt x="8472" y="6417"/>
                      <a:pt x="7820" y="6016"/>
                    </a:cubicBezTo>
                    <a:lnTo>
                      <a:pt x="7745" y="5991"/>
                    </a:lnTo>
                    <a:cubicBezTo>
                      <a:pt x="7745" y="5991"/>
                      <a:pt x="7243" y="5665"/>
                      <a:pt x="6316" y="5114"/>
                    </a:cubicBezTo>
                    <a:cubicBezTo>
                      <a:pt x="6191" y="5038"/>
                      <a:pt x="6065" y="4963"/>
                      <a:pt x="5940" y="4888"/>
                    </a:cubicBezTo>
                    <a:cubicBezTo>
                      <a:pt x="5840" y="4813"/>
                      <a:pt x="5690" y="4713"/>
                      <a:pt x="5564" y="4637"/>
                    </a:cubicBezTo>
                    <a:cubicBezTo>
                      <a:pt x="5289" y="4437"/>
                      <a:pt x="5013" y="4236"/>
                      <a:pt x="4712" y="4036"/>
                    </a:cubicBezTo>
                    <a:cubicBezTo>
                      <a:pt x="4386" y="3835"/>
                      <a:pt x="4086" y="3585"/>
                      <a:pt x="3760" y="3334"/>
                    </a:cubicBezTo>
                    <a:cubicBezTo>
                      <a:pt x="3409" y="3058"/>
                      <a:pt x="3058" y="2808"/>
                      <a:pt x="2707" y="2507"/>
                    </a:cubicBezTo>
                    <a:cubicBezTo>
                      <a:pt x="2356" y="2206"/>
                      <a:pt x="2005" y="1906"/>
                      <a:pt x="1629" y="1580"/>
                    </a:cubicBezTo>
                    <a:cubicBezTo>
                      <a:pt x="1429" y="1404"/>
                      <a:pt x="1253" y="1229"/>
                      <a:pt x="1078" y="1053"/>
                    </a:cubicBezTo>
                    <a:cubicBezTo>
                      <a:pt x="903" y="878"/>
                      <a:pt x="702" y="703"/>
                      <a:pt x="527" y="502"/>
                    </a:cubicBezTo>
                    <a:cubicBezTo>
                      <a:pt x="351" y="352"/>
                      <a:pt x="176" y="176"/>
                      <a:pt x="0"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3" name="Google Shape;4573;p51"/>
              <p:cNvSpPr/>
              <p:nvPr/>
            </p:nvSpPr>
            <p:spPr>
              <a:xfrm>
                <a:off x="1610033" y="1203739"/>
                <a:ext cx="54256" cy="69953"/>
              </a:xfrm>
              <a:custGeom>
                <a:avLst/>
                <a:gdLst/>
                <a:ahLst/>
                <a:cxnLst/>
                <a:rect l="l" t="t" r="r" b="b"/>
                <a:pathLst>
                  <a:path w="9239" h="11912" extrusionOk="0">
                    <a:moveTo>
                      <a:pt x="4101" y="0"/>
                    </a:moveTo>
                    <a:cubicBezTo>
                      <a:pt x="4101" y="0"/>
                      <a:pt x="4703" y="2356"/>
                      <a:pt x="2698" y="4587"/>
                    </a:cubicBezTo>
                    <a:cubicBezTo>
                      <a:pt x="1" y="7577"/>
                      <a:pt x="254" y="11911"/>
                      <a:pt x="4653" y="11911"/>
                    </a:cubicBezTo>
                    <a:cubicBezTo>
                      <a:pt x="4751" y="11911"/>
                      <a:pt x="4851" y="11909"/>
                      <a:pt x="4953" y="11905"/>
                    </a:cubicBezTo>
                    <a:cubicBezTo>
                      <a:pt x="7008" y="11805"/>
                      <a:pt x="9239" y="8822"/>
                      <a:pt x="8287" y="5764"/>
                    </a:cubicBezTo>
                    <a:cubicBezTo>
                      <a:pt x="7059" y="1930"/>
                      <a:pt x="4101" y="0"/>
                      <a:pt x="41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4" name="Google Shape;4574;p51"/>
              <p:cNvSpPr/>
              <p:nvPr/>
            </p:nvSpPr>
            <p:spPr>
              <a:xfrm>
                <a:off x="1611595" y="1203739"/>
                <a:ext cx="24823" cy="67264"/>
              </a:xfrm>
              <a:custGeom>
                <a:avLst/>
                <a:gdLst/>
                <a:ahLst/>
                <a:cxnLst/>
                <a:rect l="l" t="t" r="r" b="b"/>
                <a:pathLst>
                  <a:path w="4227" h="11454" extrusionOk="0">
                    <a:moveTo>
                      <a:pt x="3835" y="0"/>
                    </a:moveTo>
                    <a:lnTo>
                      <a:pt x="3835" y="0"/>
                    </a:lnTo>
                    <a:cubicBezTo>
                      <a:pt x="3841" y="25"/>
                      <a:pt x="3846" y="50"/>
                      <a:pt x="3851" y="75"/>
                    </a:cubicBezTo>
                    <a:lnTo>
                      <a:pt x="3851" y="75"/>
                    </a:lnTo>
                    <a:cubicBezTo>
                      <a:pt x="3842" y="26"/>
                      <a:pt x="3835" y="0"/>
                      <a:pt x="3835" y="0"/>
                    </a:cubicBezTo>
                    <a:close/>
                    <a:moveTo>
                      <a:pt x="3851" y="75"/>
                    </a:moveTo>
                    <a:cubicBezTo>
                      <a:pt x="3933" y="492"/>
                      <a:pt x="4227" y="2590"/>
                      <a:pt x="2432" y="4587"/>
                    </a:cubicBezTo>
                    <a:cubicBezTo>
                      <a:pt x="251" y="6993"/>
                      <a:pt x="0" y="10276"/>
                      <a:pt x="2281" y="11454"/>
                    </a:cubicBezTo>
                    <a:cubicBezTo>
                      <a:pt x="1805" y="9574"/>
                      <a:pt x="2432" y="7544"/>
                      <a:pt x="3058" y="6466"/>
                    </a:cubicBezTo>
                    <a:cubicBezTo>
                      <a:pt x="4219" y="4466"/>
                      <a:pt x="4212" y="1783"/>
                      <a:pt x="3851" y="75"/>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5" name="Google Shape;4575;p51"/>
              <p:cNvSpPr/>
              <p:nvPr/>
            </p:nvSpPr>
            <p:spPr>
              <a:xfrm>
                <a:off x="1617039" y="1203739"/>
                <a:ext cx="41366" cy="69618"/>
              </a:xfrm>
              <a:custGeom>
                <a:avLst/>
                <a:gdLst/>
                <a:ahLst/>
                <a:cxnLst/>
                <a:rect l="l" t="t" r="r" b="b"/>
                <a:pathLst>
                  <a:path w="7044" h="11855" extrusionOk="0">
                    <a:moveTo>
                      <a:pt x="2908" y="0"/>
                    </a:moveTo>
                    <a:cubicBezTo>
                      <a:pt x="2908" y="0"/>
                      <a:pt x="3259" y="1379"/>
                      <a:pt x="2532" y="3033"/>
                    </a:cubicBezTo>
                    <a:cubicBezTo>
                      <a:pt x="1755" y="5389"/>
                      <a:pt x="76" y="7469"/>
                      <a:pt x="1" y="10025"/>
                    </a:cubicBezTo>
                    <a:cubicBezTo>
                      <a:pt x="101" y="10201"/>
                      <a:pt x="201" y="10401"/>
                      <a:pt x="327" y="10577"/>
                    </a:cubicBezTo>
                    <a:cubicBezTo>
                      <a:pt x="753" y="7769"/>
                      <a:pt x="2607" y="5313"/>
                      <a:pt x="3033" y="2632"/>
                    </a:cubicBezTo>
                    <a:lnTo>
                      <a:pt x="3033" y="2632"/>
                    </a:lnTo>
                    <a:cubicBezTo>
                      <a:pt x="3033" y="4236"/>
                      <a:pt x="2733" y="5865"/>
                      <a:pt x="2382" y="7619"/>
                    </a:cubicBezTo>
                    <a:cubicBezTo>
                      <a:pt x="2081" y="9023"/>
                      <a:pt x="1755" y="10351"/>
                      <a:pt x="1830" y="11654"/>
                    </a:cubicBezTo>
                    <a:cubicBezTo>
                      <a:pt x="2081" y="11754"/>
                      <a:pt x="2332" y="11805"/>
                      <a:pt x="2632" y="11855"/>
                    </a:cubicBezTo>
                    <a:cubicBezTo>
                      <a:pt x="2457" y="9574"/>
                      <a:pt x="3109" y="7394"/>
                      <a:pt x="3485" y="5013"/>
                    </a:cubicBezTo>
                    <a:cubicBezTo>
                      <a:pt x="3660" y="3759"/>
                      <a:pt x="3710" y="2531"/>
                      <a:pt x="3459" y="1353"/>
                    </a:cubicBezTo>
                    <a:lnTo>
                      <a:pt x="3459" y="1353"/>
                    </a:lnTo>
                    <a:cubicBezTo>
                      <a:pt x="3710" y="1880"/>
                      <a:pt x="3961" y="2431"/>
                      <a:pt x="4161" y="3008"/>
                    </a:cubicBezTo>
                    <a:cubicBezTo>
                      <a:pt x="4662" y="4386"/>
                      <a:pt x="4612" y="5940"/>
                      <a:pt x="4662" y="7394"/>
                    </a:cubicBezTo>
                    <a:cubicBezTo>
                      <a:pt x="4713" y="8897"/>
                      <a:pt x="4487" y="10326"/>
                      <a:pt x="4612" y="11704"/>
                    </a:cubicBezTo>
                    <a:cubicBezTo>
                      <a:pt x="4788" y="11629"/>
                      <a:pt x="4938" y="11554"/>
                      <a:pt x="5089" y="11454"/>
                    </a:cubicBezTo>
                    <a:cubicBezTo>
                      <a:pt x="4863" y="9474"/>
                      <a:pt x="5114" y="7394"/>
                      <a:pt x="4988" y="5363"/>
                    </a:cubicBezTo>
                    <a:cubicBezTo>
                      <a:pt x="4863" y="3709"/>
                      <a:pt x="4287" y="2331"/>
                      <a:pt x="3560" y="952"/>
                    </a:cubicBezTo>
                    <a:lnTo>
                      <a:pt x="3560" y="952"/>
                    </a:lnTo>
                    <a:cubicBezTo>
                      <a:pt x="4261" y="1930"/>
                      <a:pt x="4913" y="2932"/>
                      <a:pt x="5339" y="4060"/>
                    </a:cubicBezTo>
                    <a:cubicBezTo>
                      <a:pt x="5715" y="5113"/>
                      <a:pt x="6116" y="6165"/>
                      <a:pt x="6442" y="7243"/>
                    </a:cubicBezTo>
                    <a:cubicBezTo>
                      <a:pt x="6668" y="8070"/>
                      <a:pt x="6693" y="8922"/>
                      <a:pt x="6642" y="9800"/>
                    </a:cubicBezTo>
                    <a:cubicBezTo>
                      <a:pt x="6818" y="9499"/>
                      <a:pt x="6943" y="9198"/>
                      <a:pt x="7043" y="8872"/>
                    </a:cubicBezTo>
                    <a:cubicBezTo>
                      <a:pt x="6943" y="7444"/>
                      <a:pt x="6517" y="6065"/>
                      <a:pt x="5966" y="4587"/>
                    </a:cubicBezTo>
                    <a:cubicBezTo>
                      <a:pt x="5314" y="2957"/>
                      <a:pt x="4412" y="1679"/>
                      <a:pt x="3434" y="401"/>
                    </a:cubicBezTo>
                    <a:cubicBezTo>
                      <a:pt x="3109" y="125"/>
                      <a:pt x="2908" y="0"/>
                      <a:pt x="29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6" name="Google Shape;4576;p51"/>
              <p:cNvSpPr/>
              <p:nvPr/>
            </p:nvSpPr>
            <p:spPr>
              <a:xfrm>
                <a:off x="1919203" y="1374799"/>
                <a:ext cx="76249" cy="140823"/>
              </a:xfrm>
              <a:custGeom>
                <a:avLst/>
                <a:gdLst/>
                <a:ahLst/>
                <a:cxnLst/>
                <a:rect l="l" t="t" r="r" b="b"/>
                <a:pathLst>
                  <a:path w="12984" h="23980" extrusionOk="0">
                    <a:moveTo>
                      <a:pt x="8322" y="1"/>
                    </a:moveTo>
                    <a:cubicBezTo>
                      <a:pt x="3917" y="1"/>
                      <a:pt x="1" y="4781"/>
                      <a:pt x="1" y="4781"/>
                    </a:cubicBezTo>
                    <a:lnTo>
                      <a:pt x="2482" y="23979"/>
                    </a:lnTo>
                    <a:cubicBezTo>
                      <a:pt x="12983" y="12701"/>
                      <a:pt x="11078" y="621"/>
                      <a:pt x="10226" y="320"/>
                    </a:cubicBezTo>
                    <a:cubicBezTo>
                      <a:pt x="9588" y="98"/>
                      <a:pt x="8950" y="1"/>
                      <a:pt x="83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7" name="Google Shape;4577;p51"/>
              <p:cNvSpPr/>
              <p:nvPr/>
            </p:nvSpPr>
            <p:spPr>
              <a:xfrm>
                <a:off x="1929063" y="1480733"/>
                <a:ext cx="52993" cy="41648"/>
              </a:xfrm>
              <a:custGeom>
                <a:avLst/>
                <a:gdLst/>
                <a:ahLst/>
                <a:cxnLst/>
                <a:rect l="l" t="t" r="r" b="b"/>
                <a:pathLst>
                  <a:path w="9024" h="7092" extrusionOk="0">
                    <a:moveTo>
                      <a:pt x="1710" y="1"/>
                    </a:moveTo>
                    <a:cubicBezTo>
                      <a:pt x="1147" y="1"/>
                      <a:pt x="574" y="64"/>
                      <a:pt x="1" y="201"/>
                    </a:cubicBezTo>
                    <a:lnTo>
                      <a:pt x="803" y="7043"/>
                    </a:lnTo>
                    <a:cubicBezTo>
                      <a:pt x="803" y="7043"/>
                      <a:pt x="1683" y="7091"/>
                      <a:pt x="2868" y="7091"/>
                    </a:cubicBezTo>
                    <a:cubicBezTo>
                      <a:pt x="5303" y="7091"/>
                      <a:pt x="9024" y="6887"/>
                      <a:pt x="9024" y="5639"/>
                    </a:cubicBezTo>
                    <a:cubicBezTo>
                      <a:pt x="9024" y="2992"/>
                      <a:pt x="5585" y="1"/>
                      <a:pt x="171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8" name="Google Shape;4578;p51"/>
              <p:cNvSpPr/>
              <p:nvPr/>
            </p:nvSpPr>
            <p:spPr>
              <a:xfrm>
                <a:off x="1929063" y="1480709"/>
                <a:ext cx="52993" cy="41636"/>
              </a:xfrm>
              <a:custGeom>
                <a:avLst/>
                <a:gdLst/>
                <a:ahLst/>
                <a:cxnLst/>
                <a:rect l="l" t="t" r="r" b="b"/>
                <a:pathLst>
                  <a:path w="9024" h="7090" extrusionOk="0">
                    <a:moveTo>
                      <a:pt x="1713" y="0"/>
                    </a:moveTo>
                    <a:cubicBezTo>
                      <a:pt x="1149" y="0"/>
                      <a:pt x="575" y="64"/>
                      <a:pt x="1" y="205"/>
                    </a:cubicBezTo>
                    <a:lnTo>
                      <a:pt x="803" y="7047"/>
                    </a:lnTo>
                    <a:cubicBezTo>
                      <a:pt x="803" y="7047"/>
                      <a:pt x="1633" y="7090"/>
                      <a:pt x="2766" y="7090"/>
                    </a:cubicBezTo>
                    <a:cubicBezTo>
                      <a:pt x="5197" y="7090"/>
                      <a:pt x="9024" y="6892"/>
                      <a:pt x="9024" y="5643"/>
                    </a:cubicBezTo>
                    <a:cubicBezTo>
                      <a:pt x="9024" y="5593"/>
                      <a:pt x="9024" y="5543"/>
                      <a:pt x="9024" y="5493"/>
                    </a:cubicBezTo>
                    <a:cubicBezTo>
                      <a:pt x="8472" y="5192"/>
                      <a:pt x="7921" y="4866"/>
                      <a:pt x="7369" y="4541"/>
                    </a:cubicBezTo>
                    <a:cubicBezTo>
                      <a:pt x="6643" y="4190"/>
                      <a:pt x="5715" y="3814"/>
                      <a:pt x="5114" y="3287"/>
                    </a:cubicBezTo>
                    <a:cubicBezTo>
                      <a:pt x="4312" y="2686"/>
                      <a:pt x="3911" y="1408"/>
                      <a:pt x="3585" y="230"/>
                    </a:cubicBezTo>
                    <a:cubicBezTo>
                      <a:pt x="2984" y="83"/>
                      <a:pt x="2356" y="0"/>
                      <a:pt x="1713" y="0"/>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9" name="Google Shape;4579;p51"/>
              <p:cNvSpPr/>
              <p:nvPr/>
            </p:nvSpPr>
            <p:spPr>
              <a:xfrm>
                <a:off x="1692695" y="1374799"/>
                <a:ext cx="76243" cy="140823"/>
              </a:xfrm>
              <a:custGeom>
                <a:avLst/>
                <a:gdLst/>
                <a:ahLst/>
                <a:cxnLst/>
                <a:rect l="l" t="t" r="r" b="b"/>
                <a:pathLst>
                  <a:path w="12983" h="23980" extrusionOk="0">
                    <a:moveTo>
                      <a:pt x="4661" y="1"/>
                    </a:moveTo>
                    <a:cubicBezTo>
                      <a:pt x="4033" y="1"/>
                      <a:pt x="3395" y="98"/>
                      <a:pt x="2757" y="320"/>
                    </a:cubicBezTo>
                    <a:cubicBezTo>
                      <a:pt x="1905" y="621"/>
                      <a:pt x="0" y="12701"/>
                      <a:pt x="10501" y="23979"/>
                    </a:cubicBezTo>
                    <a:lnTo>
                      <a:pt x="12983" y="4781"/>
                    </a:lnTo>
                    <a:cubicBezTo>
                      <a:pt x="12983" y="4781"/>
                      <a:pt x="9066" y="1"/>
                      <a:pt x="46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0" name="Google Shape;4580;p51"/>
              <p:cNvSpPr/>
              <p:nvPr/>
            </p:nvSpPr>
            <p:spPr>
              <a:xfrm>
                <a:off x="1692695" y="1376525"/>
                <a:ext cx="62554" cy="139096"/>
              </a:xfrm>
              <a:custGeom>
                <a:avLst/>
                <a:gdLst/>
                <a:ahLst/>
                <a:cxnLst/>
                <a:rect l="l" t="t" r="r" b="b"/>
                <a:pathLst>
                  <a:path w="10652" h="23686" extrusionOk="0">
                    <a:moveTo>
                      <a:pt x="2857" y="1"/>
                    </a:moveTo>
                    <a:cubicBezTo>
                      <a:pt x="2832" y="1"/>
                      <a:pt x="2807" y="1"/>
                      <a:pt x="2757" y="26"/>
                    </a:cubicBezTo>
                    <a:cubicBezTo>
                      <a:pt x="1905" y="327"/>
                      <a:pt x="0" y="12407"/>
                      <a:pt x="10501" y="23685"/>
                    </a:cubicBezTo>
                    <a:lnTo>
                      <a:pt x="10652" y="22582"/>
                    </a:lnTo>
                    <a:cubicBezTo>
                      <a:pt x="8221" y="18272"/>
                      <a:pt x="3183" y="8347"/>
                      <a:pt x="2857"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1" name="Google Shape;4581;p51"/>
              <p:cNvSpPr/>
              <p:nvPr/>
            </p:nvSpPr>
            <p:spPr>
              <a:xfrm>
                <a:off x="1706084" y="1480733"/>
                <a:ext cx="52993" cy="41648"/>
              </a:xfrm>
              <a:custGeom>
                <a:avLst/>
                <a:gdLst/>
                <a:ahLst/>
                <a:cxnLst/>
                <a:rect l="l" t="t" r="r" b="b"/>
                <a:pathLst>
                  <a:path w="9024" h="7092" extrusionOk="0">
                    <a:moveTo>
                      <a:pt x="7314" y="1"/>
                    </a:moveTo>
                    <a:cubicBezTo>
                      <a:pt x="3439" y="1"/>
                      <a:pt x="1" y="2992"/>
                      <a:pt x="1" y="5639"/>
                    </a:cubicBezTo>
                    <a:cubicBezTo>
                      <a:pt x="1" y="6887"/>
                      <a:pt x="3721" y="7091"/>
                      <a:pt x="6156" y="7091"/>
                    </a:cubicBezTo>
                    <a:cubicBezTo>
                      <a:pt x="7341" y="7091"/>
                      <a:pt x="8221" y="7043"/>
                      <a:pt x="8221" y="7043"/>
                    </a:cubicBezTo>
                    <a:lnTo>
                      <a:pt x="9023" y="201"/>
                    </a:lnTo>
                    <a:cubicBezTo>
                      <a:pt x="8451" y="64"/>
                      <a:pt x="7878" y="1"/>
                      <a:pt x="731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2" name="Google Shape;4582;p51"/>
              <p:cNvSpPr/>
              <p:nvPr/>
            </p:nvSpPr>
            <p:spPr>
              <a:xfrm>
                <a:off x="1728458" y="1480762"/>
                <a:ext cx="30619" cy="41624"/>
              </a:xfrm>
              <a:custGeom>
                <a:avLst/>
                <a:gdLst/>
                <a:ahLst/>
                <a:cxnLst/>
                <a:rect l="l" t="t" r="r" b="b"/>
                <a:pathLst>
                  <a:path w="5214" h="7088" extrusionOk="0">
                    <a:moveTo>
                      <a:pt x="3507" y="1"/>
                    </a:moveTo>
                    <a:cubicBezTo>
                      <a:pt x="2260" y="1"/>
                      <a:pt x="1053" y="305"/>
                      <a:pt x="0" y="822"/>
                    </a:cubicBezTo>
                    <a:cubicBezTo>
                      <a:pt x="176" y="822"/>
                      <a:pt x="326" y="797"/>
                      <a:pt x="502" y="797"/>
                    </a:cubicBezTo>
                    <a:cubicBezTo>
                      <a:pt x="616" y="797"/>
                      <a:pt x="738" y="797"/>
                      <a:pt x="864" y="797"/>
                    </a:cubicBezTo>
                    <a:cubicBezTo>
                      <a:pt x="1845" y="797"/>
                      <a:pt x="3136" y="836"/>
                      <a:pt x="3935" y="1524"/>
                    </a:cubicBezTo>
                    <a:cubicBezTo>
                      <a:pt x="3208" y="3078"/>
                      <a:pt x="2482" y="5133"/>
                      <a:pt x="2457" y="7088"/>
                    </a:cubicBezTo>
                    <a:cubicBezTo>
                      <a:pt x="3584" y="7088"/>
                      <a:pt x="4411" y="7038"/>
                      <a:pt x="4411" y="7038"/>
                    </a:cubicBezTo>
                    <a:lnTo>
                      <a:pt x="5213" y="196"/>
                    </a:lnTo>
                    <a:cubicBezTo>
                      <a:pt x="4643" y="63"/>
                      <a:pt x="4071" y="1"/>
                      <a:pt x="3507"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3" name="Google Shape;4583;p51"/>
              <p:cNvSpPr/>
              <p:nvPr/>
            </p:nvSpPr>
            <p:spPr>
              <a:xfrm>
                <a:off x="1730519" y="1491914"/>
                <a:ext cx="13248" cy="30326"/>
              </a:xfrm>
              <a:custGeom>
                <a:avLst/>
                <a:gdLst/>
                <a:ahLst/>
                <a:cxnLst/>
                <a:rect l="l" t="t" r="r" b="b"/>
                <a:pathLst>
                  <a:path w="2256" h="5164" extrusionOk="0">
                    <a:moveTo>
                      <a:pt x="2206" y="1"/>
                    </a:moveTo>
                    <a:cubicBezTo>
                      <a:pt x="1128" y="653"/>
                      <a:pt x="627" y="1655"/>
                      <a:pt x="326" y="2858"/>
                    </a:cubicBezTo>
                    <a:cubicBezTo>
                      <a:pt x="151" y="3485"/>
                      <a:pt x="0" y="4337"/>
                      <a:pt x="0" y="5139"/>
                    </a:cubicBezTo>
                    <a:cubicBezTo>
                      <a:pt x="301" y="5139"/>
                      <a:pt x="577" y="5164"/>
                      <a:pt x="852" y="5164"/>
                    </a:cubicBezTo>
                    <a:cubicBezTo>
                      <a:pt x="802" y="4638"/>
                      <a:pt x="752" y="4111"/>
                      <a:pt x="802" y="3585"/>
                    </a:cubicBezTo>
                    <a:cubicBezTo>
                      <a:pt x="877" y="2332"/>
                      <a:pt x="1303" y="928"/>
                      <a:pt x="2231" y="51"/>
                    </a:cubicBezTo>
                    <a:cubicBezTo>
                      <a:pt x="2256" y="26"/>
                      <a:pt x="2231" y="1"/>
                      <a:pt x="220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4" name="Google Shape;4584;p51"/>
              <p:cNvSpPr/>
              <p:nvPr/>
            </p:nvSpPr>
            <p:spPr>
              <a:xfrm>
                <a:off x="1709766" y="1492613"/>
                <a:ext cx="19109" cy="27571"/>
              </a:xfrm>
              <a:custGeom>
                <a:avLst/>
                <a:gdLst/>
                <a:ahLst/>
                <a:cxnLst/>
                <a:rect l="l" t="t" r="r" b="b"/>
                <a:pathLst>
                  <a:path w="3254" h="4695" extrusionOk="0">
                    <a:moveTo>
                      <a:pt x="3222" y="0"/>
                    </a:moveTo>
                    <a:cubicBezTo>
                      <a:pt x="3218" y="0"/>
                      <a:pt x="3213" y="2"/>
                      <a:pt x="3208" y="7"/>
                    </a:cubicBezTo>
                    <a:cubicBezTo>
                      <a:pt x="1479" y="408"/>
                      <a:pt x="0" y="2589"/>
                      <a:pt x="251" y="4468"/>
                    </a:cubicBezTo>
                    <a:cubicBezTo>
                      <a:pt x="477" y="4569"/>
                      <a:pt x="727" y="4644"/>
                      <a:pt x="1003" y="4694"/>
                    </a:cubicBezTo>
                    <a:cubicBezTo>
                      <a:pt x="903" y="2864"/>
                      <a:pt x="1329" y="884"/>
                      <a:pt x="3233" y="57"/>
                    </a:cubicBezTo>
                    <a:cubicBezTo>
                      <a:pt x="3254" y="37"/>
                      <a:pt x="3241" y="0"/>
                      <a:pt x="322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5" name="Google Shape;4585;p51"/>
              <p:cNvSpPr/>
              <p:nvPr/>
            </p:nvSpPr>
            <p:spPr>
              <a:xfrm>
                <a:off x="1768932" y="1286735"/>
                <a:ext cx="164847" cy="235652"/>
              </a:xfrm>
              <a:custGeom>
                <a:avLst/>
                <a:gdLst/>
                <a:ahLst/>
                <a:cxnLst/>
                <a:rect l="l" t="t" r="r" b="b"/>
                <a:pathLst>
                  <a:path w="28071" h="40128" extrusionOk="0">
                    <a:moveTo>
                      <a:pt x="13936" y="1"/>
                    </a:moveTo>
                    <a:cubicBezTo>
                      <a:pt x="11582" y="1"/>
                      <a:pt x="9176" y="767"/>
                      <a:pt x="7369" y="2584"/>
                    </a:cubicBezTo>
                    <a:cubicBezTo>
                      <a:pt x="2732" y="7221"/>
                      <a:pt x="1" y="40128"/>
                      <a:pt x="1" y="40128"/>
                    </a:cubicBezTo>
                    <a:lnTo>
                      <a:pt x="28071" y="40078"/>
                    </a:lnTo>
                    <a:cubicBezTo>
                      <a:pt x="28071" y="40078"/>
                      <a:pt x="23685" y="8900"/>
                      <a:pt x="22131" y="4539"/>
                    </a:cubicBezTo>
                    <a:cubicBezTo>
                      <a:pt x="21183" y="1878"/>
                      <a:pt x="17622" y="1"/>
                      <a:pt x="1393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6" name="Google Shape;4586;p51"/>
              <p:cNvSpPr/>
              <p:nvPr/>
            </p:nvSpPr>
            <p:spPr>
              <a:xfrm>
                <a:off x="1798664" y="1371857"/>
                <a:ext cx="102293" cy="150530"/>
              </a:xfrm>
              <a:custGeom>
                <a:avLst/>
                <a:gdLst/>
                <a:ahLst/>
                <a:cxnLst/>
                <a:rect l="l" t="t" r="r" b="b"/>
                <a:pathLst>
                  <a:path w="17419" h="25633" extrusionOk="0">
                    <a:moveTo>
                      <a:pt x="11512" y="1"/>
                    </a:moveTo>
                    <a:cubicBezTo>
                      <a:pt x="10949" y="1"/>
                      <a:pt x="10393" y="175"/>
                      <a:pt x="9875" y="495"/>
                    </a:cubicBezTo>
                    <a:cubicBezTo>
                      <a:pt x="7644" y="1873"/>
                      <a:pt x="2256" y="6911"/>
                      <a:pt x="978" y="11498"/>
                    </a:cubicBezTo>
                    <a:cubicBezTo>
                      <a:pt x="101" y="14706"/>
                      <a:pt x="0" y="21698"/>
                      <a:pt x="50" y="25633"/>
                    </a:cubicBezTo>
                    <a:lnTo>
                      <a:pt x="16015" y="25608"/>
                    </a:lnTo>
                    <a:cubicBezTo>
                      <a:pt x="17419" y="19367"/>
                      <a:pt x="17269" y="11498"/>
                      <a:pt x="16291" y="6736"/>
                    </a:cubicBezTo>
                    <a:cubicBezTo>
                      <a:pt x="15329" y="1905"/>
                      <a:pt x="13377" y="1"/>
                      <a:pt x="1151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7" name="Google Shape;4587;p51"/>
              <p:cNvSpPr/>
              <p:nvPr/>
            </p:nvSpPr>
            <p:spPr>
              <a:xfrm>
                <a:off x="1866010" y="1293018"/>
                <a:ext cx="80136" cy="229368"/>
              </a:xfrm>
              <a:custGeom>
                <a:avLst/>
                <a:gdLst/>
                <a:ahLst/>
                <a:cxnLst/>
                <a:rect l="l" t="t" r="r" b="b"/>
                <a:pathLst>
                  <a:path w="13646" h="39058" extrusionOk="0">
                    <a:moveTo>
                      <a:pt x="1976" y="1"/>
                    </a:moveTo>
                    <a:cubicBezTo>
                      <a:pt x="0" y="1"/>
                      <a:pt x="2342" y="11664"/>
                      <a:pt x="2342" y="11664"/>
                    </a:cubicBezTo>
                    <a:cubicBezTo>
                      <a:pt x="2342" y="11664"/>
                      <a:pt x="5725" y="24522"/>
                      <a:pt x="3796" y="36050"/>
                    </a:cubicBezTo>
                    <a:lnTo>
                      <a:pt x="13044" y="39058"/>
                    </a:lnTo>
                    <a:cubicBezTo>
                      <a:pt x="13044" y="39058"/>
                      <a:pt x="13645" y="28933"/>
                      <a:pt x="11540" y="16928"/>
                    </a:cubicBezTo>
                    <a:cubicBezTo>
                      <a:pt x="9460" y="4948"/>
                      <a:pt x="4923" y="1514"/>
                      <a:pt x="2342" y="110"/>
                    </a:cubicBezTo>
                    <a:cubicBezTo>
                      <a:pt x="2206" y="36"/>
                      <a:pt x="2084" y="1"/>
                      <a:pt x="19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8" name="Google Shape;4588;p51"/>
              <p:cNvSpPr/>
              <p:nvPr/>
            </p:nvSpPr>
            <p:spPr>
              <a:xfrm>
                <a:off x="1881085" y="1367106"/>
                <a:ext cx="23555" cy="140711"/>
              </a:xfrm>
              <a:custGeom>
                <a:avLst/>
                <a:gdLst/>
                <a:ahLst/>
                <a:cxnLst/>
                <a:rect l="l" t="t" r="r" b="b"/>
                <a:pathLst>
                  <a:path w="4011" h="23961" extrusionOk="0">
                    <a:moveTo>
                      <a:pt x="0" y="1"/>
                    </a:moveTo>
                    <a:lnTo>
                      <a:pt x="0" y="1"/>
                    </a:lnTo>
                    <a:cubicBezTo>
                      <a:pt x="702" y="3134"/>
                      <a:pt x="2858" y="13760"/>
                      <a:pt x="1229" y="23434"/>
                    </a:cubicBezTo>
                    <a:lnTo>
                      <a:pt x="2858" y="23961"/>
                    </a:lnTo>
                    <a:cubicBezTo>
                      <a:pt x="2858" y="23961"/>
                      <a:pt x="4011" y="7494"/>
                      <a:pt x="0"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9" name="Google Shape;4589;p51"/>
              <p:cNvSpPr/>
              <p:nvPr/>
            </p:nvSpPr>
            <p:spPr>
              <a:xfrm>
                <a:off x="1854312" y="1487756"/>
                <a:ext cx="97718" cy="45964"/>
              </a:xfrm>
              <a:custGeom>
                <a:avLst/>
                <a:gdLst/>
                <a:ahLst/>
                <a:cxnLst/>
                <a:rect l="l" t="t" r="r" b="b"/>
                <a:pathLst>
                  <a:path w="16640" h="7827" extrusionOk="0">
                    <a:moveTo>
                      <a:pt x="7102" y="1"/>
                    </a:moveTo>
                    <a:cubicBezTo>
                      <a:pt x="1507" y="1"/>
                      <a:pt x="0" y="4651"/>
                      <a:pt x="48" y="5872"/>
                    </a:cubicBezTo>
                    <a:cubicBezTo>
                      <a:pt x="123" y="7100"/>
                      <a:pt x="3582" y="7827"/>
                      <a:pt x="8118" y="7827"/>
                    </a:cubicBezTo>
                    <a:cubicBezTo>
                      <a:pt x="12655" y="7827"/>
                      <a:pt x="16389" y="7050"/>
                      <a:pt x="16514" y="5872"/>
                    </a:cubicBezTo>
                    <a:cubicBezTo>
                      <a:pt x="16640" y="4694"/>
                      <a:pt x="14184" y="483"/>
                      <a:pt x="7918" y="32"/>
                    </a:cubicBezTo>
                    <a:cubicBezTo>
                      <a:pt x="7637" y="11"/>
                      <a:pt x="7365" y="1"/>
                      <a:pt x="710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0" name="Google Shape;4590;p51"/>
              <p:cNvSpPr/>
              <p:nvPr/>
            </p:nvSpPr>
            <p:spPr>
              <a:xfrm>
                <a:off x="1854312" y="1487756"/>
                <a:ext cx="69166" cy="40667"/>
              </a:xfrm>
              <a:custGeom>
                <a:avLst/>
                <a:gdLst/>
                <a:ahLst/>
                <a:cxnLst/>
                <a:rect l="l" t="t" r="r" b="b"/>
                <a:pathLst>
                  <a:path w="11778" h="6925" extrusionOk="0">
                    <a:moveTo>
                      <a:pt x="7102" y="1"/>
                    </a:moveTo>
                    <a:cubicBezTo>
                      <a:pt x="1507" y="1"/>
                      <a:pt x="0" y="4651"/>
                      <a:pt x="48" y="5872"/>
                    </a:cubicBezTo>
                    <a:cubicBezTo>
                      <a:pt x="73" y="6273"/>
                      <a:pt x="499" y="6624"/>
                      <a:pt x="1176" y="6925"/>
                    </a:cubicBezTo>
                    <a:cubicBezTo>
                      <a:pt x="2028" y="5646"/>
                      <a:pt x="3056" y="4519"/>
                      <a:pt x="4384" y="3691"/>
                    </a:cubicBezTo>
                    <a:cubicBezTo>
                      <a:pt x="6539" y="2338"/>
                      <a:pt x="9146" y="1361"/>
                      <a:pt x="11778" y="909"/>
                    </a:cubicBezTo>
                    <a:cubicBezTo>
                      <a:pt x="10700" y="458"/>
                      <a:pt x="9422" y="133"/>
                      <a:pt x="7918" y="32"/>
                    </a:cubicBezTo>
                    <a:cubicBezTo>
                      <a:pt x="7637" y="11"/>
                      <a:pt x="7365" y="1"/>
                      <a:pt x="7102"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1" name="Google Shape;4591;p51"/>
              <p:cNvSpPr/>
              <p:nvPr/>
            </p:nvSpPr>
            <p:spPr>
              <a:xfrm>
                <a:off x="1877109" y="1493823"/>
                <a:ext cx="11780" cy="39164"/>
              </a:xfrm>
              <a:custGeom>
                <a:avLst/>
                <a:gdLst/>
                <a:ahLst/>
                <a:cxnLst/>
                <a:rect l="l" t="t" r="r" b="b"/>
                <a:pathLst>
                  <a:path w="2006" h="6669" extrusionOk="0">
                    <a:moveTo>
                      <a:pt x="1921" y="1"/>
                    </a:moveTo>
                    <a:cubicBezTo>
                      <a:pt x="1897" y="1"/>
                      <a:pt x="1873" y="9"/>
                      <a:pt x="1855" y="27"/>
                    </a:cubicBezTo>
                    <a:cubicBezTo>
                      <a:pt x="753" y="1907"/>
                      <a:pt x="1" y="4288"/>
                      <a:pt x="201" y="6543"/>
                    </a:cubicBezTo>
                    <a:cubicBezTo>
                      <a:pt x="527" y="6593"/>
                      <a:pt x="853" y="6643"/>
                      <a:pt x="1204" y="6668"/>
                    </a:cubicBezTo>
                    <a:cubicBezTo>
                      <a:pt x="1179" y="5866"/>
                      <a:pt x="1154" y="5090"/>
                      <a:pt x="1204" y="4288"/>
                    </a:cubicBezTo>
                    <a:cubicBezTo>
                      <a:pt x="1279" y="2834"/>
                      <a:pt x="1906" y="1506"/>
                      <a:pt x="2006" y="77"/>
                    </a:cubicBezTo>
                    <a:cubicBezTo>
                      <a:pt x="2006" y="28"/>
                      <a:pt x="1964" y="1"/>
                      <a:pt x="192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2" name="Google Shape;4592;p51"/>
              <p:cNvSpPr/>
              <p:nvPr/>
            </p:nvSpPr>
            <p:spPr>
              <a:xfrm>
                <a:off x="1902237" y="1494251"/>
                <a:ext cx="13736" cy="39175"/>
              </a:xfrm>
              <a:custGeom>
                <a:avLst/>
                <a:gdLst/>
                <a:ahLst/>
                <a:cxnLst/>
                <a:rect l="l" t="t" r="r" b="b"/>
                <a:pathLst>
                  <a:path w="2339" h="6671" extrusionOk="0">
                    <a:moveTo>
                      <a:pt x="126" y="1"/>
                    </a:moveTo>
                    <a:cubicBezTo>
                      <a:pt x="59" y="1"/>
                      <a:pt x="1" y="50"/>
                      <a:pt x="33" y="129"/>
                    </a:cubicBezTo>
                    <a:cubicBezTo>
                      <a:pt x="434" y="1508"/>
                      <a:pt x="1010" y="2736"/>
                      <a:pt x="1286" y="4164"/>
                    </a:cubicBezTo>
                    <a:cubicBezTo>
                      <a:pt x="1436" y="5017"/>
                      <a:pt x="1486" y="5844"/>
                      <a:pt x="1486" y="6671"/>
                    </a:cubicBezTo>
                    <a:cubicBezTo>
                      <a:pt x="1762" y="6671"/>
                      <a:pt x="2013" y="6646"/>
                      <a:pt x="2288" y="6646"/>
                    </a:cubicBezTo>
                    <a:cubicBezTo>
                      <a:pt x="2338" y="4340"/>
                      <a:pt x="1386" y="1959"/>
                      <a:pt x="233" y="54"/>
                    </a:cubicBezTo>
                    <a:cubicBezTo>
                      <a:pt x="205" y="17"/>
                      <a:pt x="164" y="1"/>
                      <a:pt x="12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3" name="Google Shape;4593;p51"/>
              <p:cNvSpPr/>
              <p:nvPr/>
            </p:nvSpPr>
            <p:spPr>
              <a:xfrm>
                <a:off x="1753035" y="1293018"/>
                <a:ext cx="80136" cy="229368"/>
              </a:xfrm>
              <a:custGeom>
                <a:avLst/>
                <a:gdLst/>
                <a:ahLst/>
                <a:cxnLst/>
                <a:rect l="l" t="t" r="r" b="b"/>
                <a:pathLst>
                  <a:path w="13646" h="39058" extrusionOk="0">
                    <a:moveTo>
                      <a:pt x="11671" y="1"/>
                    </a:moveTo>
                    <a:cubicBezTo>
                      <a:pt x="11562" y="1"/>
                      <a:pt x="11440" y="36"/>
                      <a:pt x="11304" y="110"/>
                    </a:cubicBezTo>
                    <a:cubicBezTo>
                      <a:pt x="8698" y="1514"/>
                      <a:pt x="4186" y="4948"/>
                      <a:pt x="2081" y="16928"/>
                    </a:cubicBezTo>
                    <a:cubicBezTo>
                      <a:pt x="1" y="28933"/>
                      <a:pt x="577" y="39058"/>
                      <a:pt x="577" y="39058"/>
                    </a:cubicBezTo>
                    <a:lnTo>
                      <a:pt x="9851" y="36050"/>
                    </a:lnTo>
                    <a:cubicBezTo>
                      <a:pt x="7921" y="24522"/>
                      <a:pt x="11304" y="11664"/>
                      <a:pt x="11304" y="11664"/>
                    </a:cubicBezTo>
                    <a:cubicBezTo>
                      <a:pt x="11304" y="11664"/>
                      <a:pt x="13646" y="1"/>
                      <a:pt x="1167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4" name="Google Shape;4594;p51"/>
              <p:cNvSpPr/>
              <p:nvPr/>
            </p:nvSpPr>
            <p:spPr>
              <a:xfrm>
                <a:off x="1801312" y="1341725"/>
                <a:ext cx="21640" cy="152209"/>
              </a:xfrm>
              <a:custGeom>
                <a:avLst/>
                <a:gdLst/>
                <a:ahLst/>
                <a:cxnLst/>
                <a:rect l="l" t="t" r="r" b="b"/>
                <a:pathLst>
                  <a:path w="3685" h="25919" extrusionOk="0">
                    <a:moveTo>
                      <a:pt x="3666" y="1"/>
                    </a:moveTo>
                    <a:cubicBezTo>
                      <a:pt x="3662" y="1"/>
                      <a:pt x="3660" y="4"/>
                      <a:pt x="3660" y="12"/>
                    </a:cubicBezTo>
                    <a:cubicBezTo>
                      <a:pt x="2707" y="3922"/>
                      <a:pt x="1805" y="7781"/>
                      <a:pt x="1279" y="11791"/>
                    </a:cubicBezTo>
                    <a:cubicBezTo>
                      <a:pt x="677" y="16328"/>
                      <a:pt x="0" y="21315"/>
                      <a:pt x="1178" y="25802"/>
                    </a:cubicBezTo>
                    <a:cubicBezTo>
                      <a:pt x="1201" y="25881"/>
                      <a:pt x="1274" y="25919"/>
                      <a:pt x="1346" y="25919"/>
                    </a:cubicBezTo>
                    <a:cubicBezTo>
                      <a:pt x="1433" y="25919"/>
                      <a:pt x="1518" y="25862"/>
                      <a:pt x="1504" y="25751"/>
                    </a:cubicBezTo>
                    <a:cubicBezTo>
                      <a:pt x="677" y="17180"/>
                      <a:pt x="2181" y="8458"/>
                      <a:pt x="3685" y="12"/>
                    </a:cubicBezTo>
                    <a:cubicBezTo>
                      <a:pt x="3685" y="12"/>
                      <a:pt x="3674" y="1"/>
                      <a:pt x="3666"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5" name="Google Shape;4595;p51"/>
              <p:cNvSpPr/>
              <p:nvPr/>
            </p:nvSpPr>
            <p:spPr>
              <a:xfrm>
                <a:off x="1753035" y="1311470"/>
                <a:ext cx="44602" cy="210917"/>
              </a:xfrm>
              <a:custGeom>
                <a:avLst/>
                <a:gdLst/>
                <a:ahLst/>
                <a:cxnLst/>
                <a:rect l="l" t="t" r="r" b="b"/>
                <a:pathLst>
                  <a:path w="7595" h="35916" extrusionOk="0">
                    <a:moveTo>
                      <a:pt x="7595" y="1"/>
                    </a:moveTo>
                    <a:lnTo>
                      <a:pt x="7595" y="1"/>
                    </a:lnTo>
                    <a:cubicBezTo>
                      <a:pt x="5515" y="2432"/>
                      <a:pt x="3359" y="6542"/>
                      <a:pt x="2081" y="13786"/>
                    </a:cubicBezTo>
                    <a:cubicBezTo>
                      <a:pt x="1" y="25791"/>
                      <a:pt x="577" y="35916"/>
                      <a:pt x="577" y="35916"/>
                    </a:cubicBezTo>
                    <a:lnTo>
                      <a:pt x="2708" y="35214"/>
                    </a:lnTo>
                    <a:cubicBezTo>
                      <a:pt x="2131" y="29274"/>
                      <a:pt x="1981" y="23234"/>
                      <a:pt x="2858" y="17369"/>
                    </a:cubicBezTo>
                    <a:cubicBezTo>
                      <a:pt x="3685" y="11555"/>
                      <a:pt x="4637" y="5114"/>
                      <a:pt x="7595"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6" name="Google Shape;4596;p51"/>
              <p:cNvSpPr/>
              <p:nvPr/>
            </p:nvSpPr>
            <p:spPr>
              <a:xfrm>
                <a:off x="1747004" y="1487756"/>
                <a:ext cx="97859" cy="45964"/>
              </a:xfrm>
              <a:custGeom>
                <a:avLst/>
                <a:gdLst/>
                <a:ahLst/>
                <a:cxnLst/>
                <a:rect l="l" t="t" r="r" b="b"/>
                <a:pathLst>
                  <a:path w="16664" h="7827" extrusionOk="0">
                    <a:moveTo>
                      <a:pt x="9560" y="1"/>
                    </a:moveTo>
                    <a:cubicBezTo>
                      <a:pt x="9298" y="1"/>
                      <a:pt x="9027" y="11"/>
                      <a:pt x="8747" y="32"/>
                    </a:cubicBezTo>
                    <a:cubicBezTo>
                      <a:pt x="2481" y="483"/>
                      <a:pt x="0" y="4694"/>
                      <a:pt x="151" y="5872"/>
                    </a:cubicBezTo>
                    <a:cubicBezTo>
                      <a:pt x="276" y="7050"/>
                      <a:pt x="4010" y="7827"/>
                      <a:pt x="8547" y="7827"/>
                    </a:cubicBezTo>
                    <a:cubicBezTo>
                      <a:pt x="13058" y="7827"/>
                      <a:pt x="16542" y="7100"/>
                      <a:pt x="16592" y="5872"/>
                    </a:cubicBezTo>
                    <a:cubicBezTo>
                      <a:pt x="16664" y="4651"/>
                      <a:pt x="15135" y="1"/>
                      <a:pt x="95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7" name="Google Shape;4597;p51"/>
              <p:cNvSpPr/>
              <p:nvPr/>
            </p:nvSpPr>
            <p:spPr>
              <a:xfrm>
                <a:off x="1747004" y="1487727"/>
                <a:ext cx="76389" cy="41577"/>
              </a:xfrm>
              <a:custGeom>
                <a:avLst/>
                <a:gdLst/>
                <a:ahLst/>
                <a:cxnLst/>
                <a:rect l="l" t="t" r="r" b="b"/>
                <a:pathLst>
                  <a:path w="13008" h="7080" extrusionOk="0">
                    <a:moveTo>
                      <a:pt x="9591" y="0"/>
                    </a:moveTo>
                    <a:cubicBezTo>
                      <a:pt x="9319" y="0"/>
                      <a:pt x="9038" y="12"/>
                      <a:pt x="8747" y="37"/>
                    </a:cubicBezTo>
                    <a:cubicBezTo>
                      <a:pt x="2481" y="488"/>
                      <a:pt x="0" y="4699"/>
                      <a:pt x="151" y="5877"/>
                    </a:cubicBezTo>
                    <a:cubicBezTo>
                      <a:pt x="201" y="6353"/>
                      <a:pt x="827" y="6754"/>
                      <a:pt x="1855" y="7080"/>
                    </a:cubicBezTo>
                    <a:cubicBezTo>
                      <a:pt x="3108" y="5551"/>
                      <a:pt x="4737" y="4273"/>
                      <a:pt x="6266" y="3346"/>
                    </a:cubicBezTo>
                    <a:cubicBezTo>
                      <a:pt x="8171" y="2193"/>
                      <a:pt x="10602" y="1140"/>
                      <a:pt x="13008" y="739"/>
                    </a:cubicBezTo>
                    <a:cubicBezTo>
                      <a:pt x="12088" y="300"/>
                      <a:pt x="10959" y="0"/>
                      <a:pt x="9591" y="0"/>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8" name="Google Shape;4598;p51"/>
              <p:cNvSpPr/>
              <p:nvPr/>
            </p:nvSpPr>
            <p:spPr>
              <a:xfrm>
                <a:off x="1773641" y="1500359"/>
                <a:ext cx="12779" cy="32481"/>
              </a:xfrm>
              <a:custGeom>
                <a:avLst/>
                <a:gdLst/>
                <a:ahLst/>
                <a:cxnLst/>
                <a:rect l="l" t="t" r="r" b="b"/>
                <a:pathLst>
                  <a:path w="2176" h="5531" extrusionOk="0">
                    <a:moveTo>
                      <a:pt x="2093" y="0"/>
                    </a:moveTo>
                    <a:cubicBezTo>
                      <a:pt x="2080" y="0"/>
                      <a:pt x="2067" y="5"/>
                      <a:pt x="2056" y="17"/>
                    </a:cubicBezTo>
                    <a:cubicBezTo>
                      <a:pt x="702" y="1570"/>
                      <a:pt x="1" y="3475"/>
                      <a:pt x="76" y="5455"/>
                    </a:cubicBezTo>
                    <a:cubicBezTo>
                      <a:pt x="301" y="5480"/>
                      <a:pt x="552" y="5505"/>
                      <a:pt x="803" y="5530"/>
                    </a:cubicBezTo>
                    <a:cubicBezTo>
                      <a:pt x="828" y="3651"/>
                      <a:pt x="1179" y="1946"/>
                      <a:pt x="2156" y="92"/>
                    </a:cubicBezTo>
                    <a:cubicBezTo>
                      <a:pt x="2175" y="53"/>
                      <a:pt x="2135" y="0"/>
                      <a:pt x="209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9" name="Google Shape;4599;p51"/>
              <p:cNvSpPr/>
              <p:nvPr/>
            </p:nvSpPr>
            <p:spPr>
              <a:xfrm>
                <a:off x="1802974" y="1492296"/>
                <a:ext cx="14241" cy="40837"/>
              </a:xfrm>
              <a:custGeom>
                <a:avLst/>
                <a:gdLst/>
                <a:ahLst/>
                <a:cxnLst/>
                <a:rect l="l" t="t" r="r" b="b"/>
                <a:pathLst>
                  <a:path w="2425" h="6954" extrusionOk="0">
                    <a:moveTo>
                      <a:pt x="33" y="1"/>
                    </a:moveTo>
                    <a:cubicBezTo>
                      <a:pt x="20" y="1"/>
                      <a:pt x="0" y="18"/>
                      <a:pt x="18" y="36"/>
                    </a:cubicBezTo>
                    <a:cubicBezTo>
                      <a:pt x="1246" y="2342"/>
                      <a:pt x="1647" y="4522"/>
                      <a:pt x="1773" y="6954"/>
                    </a:cubicBezTo>
                    <a:cubicBezTo>
                      <a:pt x="1998" y="6928"/>
                      <a:pt x="2224" y="6903"/>
                      <a:pt x="2424" y="6878"/>
                    </a:cubicBezTo>
                    <a:cubicBezTo>
                      <a:pt x="2399" y="4397"/>
                      <a:pt x="1672" y="2116"/>
                      <a:pt x="43" y="11"/>
                    </a:cubicBezTo>
                    <a:cubicBezTo>
                      <a:pt x="43" y="4"/>
                      <a:pt x="39" y="1"/>
                      <a:pt x="3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0" name="Google Shape;4600;p51"/>
              <p:cNvSpPr/>
              <p:nvPr/>
            </p:nvSpPr>
            <p:spPr>
              <a:xfrm>
                <a:off x="1783354" y="1286735"/>
                <a:ext cx="136888" cy="62061"/>
              </a:xfrm>
              <a:custGeom>
                <a:avLst/>
                <a:gdLst/>
                <a:ahLst/>
                <a:cxnLst/>
                <a:rect l="l" t="t" r="r" b="b"/>
                <a:pathLst>
                  <a:path w="23310" h="10568" extrusionOk="0">
                    <a:moveTo>
                      <a:pt x="11503" y="1"/>
                    </a:moveTo>
                    <a:cubicBezTo>
                      <a:pt x="9889" y="1"/>
                      <a:pt x="8248" y="362"/>
                      <a:pt x="6793" y="1180"/>
                    </a:cubicBezTo>
                    <a:cubicBezTo>
                      <a:pt x="6705" y="1105"/>
                      <a:pt x="6611" y="1068"/>
                      <a:pt x="6505" y="1068"/>
                    </a:cubicBezTo>
                    <a:cubicBezTo>
                      <a:pt x="6398" y="1068"/>
                      <a:pt x="6279" y="1105"/>
                      <a:pt x="6141" y="1180"/>
                    </a:cubicBezTo>
                    <a:cubicBezTo>
                      <a:pt x="4512" y="2058"/>
                      <a:pt x="2081" y="3762"/>
                      <a:pt x="1" y="7922"/>
                    </a:cubicBezTo>
                    <a:cubicBezTo>
                      <a:pt x="3785" y="9802"/>
                      <a:pt x="8597" y="10278"/>
                      <a:pt x="12632" y="10529"/>
                    </a:cubicBezTo>
                    <a:cubicBezTo>
                      <a:pt x="13249" y="10555"/>
                      <a:pt x="13866" y="10568"/>
                      <a:pt x="14483" y="10568"/>
                    </a:cubicBezTo>
                    <a:cubicBezTo>
                      <a:pt x="17448" y="10568"/>
                      <a:pt x="20404" y="10261"/>
                      <a:pt x="23309" y="9576"/>
                    </a:cubicBezTo>
                    <a:cubicBezTo>
                      <a:pt x="21455" y="5140"/>
                      <a:pt x="19199" y="2960"/>
                      <a:pt x="17444" y="1782"/>
                    </a:cubicBezTo>
                    <a:cubicBezTo>
                      <a:pt x="17119" y="1581"/>
                      <a:pt x="16768" y="1356"/>
                      <a:pt x="16417" y="1180"/>
                    </a:cubicBezTo>
                    <a:cubicBezTo>
                      <a:pt x="16392" y="1180"/>
                      <a:pt x="16392" y="1180"/>
                      <a:pt x="16392" y="1155"/>
                    </a:cubicBezTo>
                    <a:cubicBezTo>
                      <a:pt x="14971" y="425"/>
                      <a:pt x="13252" y="1"/>
                      <a:pt x="11503"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1" name="Google Shape;4601;p51"/>
              <p:cNvSpPr/>
              <p:nvPr/>
            </p:nvSpPr>
            <p:spPr>
              <a:xfrm>
                <a:off x="1681361" y="1073070"/>
                <a:ext cx="319241" cy="269107"/>
              </a:xfrm>
              <a:custGeom>
                <a:avLst/>
                <a:gdLst/>
                <a:ahLst/>
                <a:cxnLst/>
                <a:rect l="l" t="t" r="r" b="b"/>
                <a:pathLst>
                  <a:path w="54362" h="45825" extrusionOk="0">
                    <a:moveTo>
                      <a:pt x="28917" y="0"/>
                    </a:moveTo>
                    <a:cubicBezTo>
                      <a:pt x="14867" y="0"/>
                      <a:pt x="1132" y="17639"/>
                      <a:pt x="677" y="25083"/>
                    </a:cubicBezTo>
                    <a:cubicBezTo>
                      <a:pt x="0" y="35885"/>
                      <a:pt x="16316" y="44858"/>
                      <a:pt x="25188" y="45735"/>
                    </a:cubicBezTo>
                    <a:cubicBezTo>
                      <a:pt x="25813" y="45794"/>
                      <a:pt x="26497" y="45824"/>
                      <a:pt x="27229" y="45824"/>
                    </a:cubicBezTo>
                    <a:cubicBezTo>
                      <a:pt x="36081" y="45824"/>
                      <a:pt x="51926" y="41426"/>
                      <a:pt x="53083" y="31148"/>
                    </a:cubicBezTo>
                    <a:cubicBezTo>
                      <a:pt x="54361" y="20020"/>
                      <a:pt x="45640" y="1925"/>
                      <a:pt x="30903" y="121"/>
                    </a:cubicBezTo>
                    <a:cubicBezTo>
                      <a:pt x="30241" y="39"/>
                      <a:pt x="29578" y="0"/>
                      <a:pt x="2891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2" name="Google Shape;4602;p51"/>
              <p:cNvSpPr/>
              <p:nvPr/>
            </p:nvSpPr>
            <p:spPr>
              <a:xfrm>
                <a:off x="1683275" y="1073070"/>
                <a:ext cx="184126" cy="232375"/>
              </a:xfrm>
              <a:custGeom>
                <a:avLst/>
                <a:gdLst/>
                <a:ahLst/>
                <a:cxnLst/>
                <a:rect l="l" t="t" r="r" b="b"/>
                <a:pathLst>
                  <a:path w="31354" h="39570" extrusionOk="0">
                    <a:moveTo>
                      <a:pt x="28591" y="0"/>
                    </a:moveTo>
                    <a:cubicBezTo>
                      <a:pt x="14541" y="0"/>
                      <a:pt x="806" y="17639"/>
                      <a:pt x="351" y="25083"/>
                    </a:cubicBezTo>
                    <a:cubicBezTo>
                      <a:pt x="0" y="30697"/>
                      <a:pt x="4261" y="35835"/>
                      <a:pt x="9649" y="39569"/>
                    </a:cubicBezTo>
                    <a:cubicBezTo>
                      <a:pt x="7268" y="36712"/>
                      <a:pt x="4687" y="33579"/>
                      <a:pt x="3935" y="29895"/>
                    </a:cubicBezTo>
                    <a:cubicBezTo>
                      <a:pt x="3083" y="25660"/>
                      <a:pt x="4963" y="21424"/>
                      <a:pt x="7093" y="17890"/>
                    </a:cubicBezTo>
                    <a:cubicBezTo>
                      <a:pt x="9950" y="13103"/>
                      <a:pt x="13709" y="8642"/>
                      <a:pt x="18346" y="5384"/>
                    </a:cubicBezTo>
                    <a:cubicBezTo>
                      <a:pt x="22306" y="2652"/>
                      <a:pt x="26717" y="1248"/>
                      <a:pt x="31354" y="221"/>
                    </a:cubicBezTo>
                    <a:cubicBezTo>
                      <a:pt x="31103" y="196"/>
                      <a:pt x="30827" y="146"/>
                      <a:pt x="30577" y="121"/>
                    </a:cubicBezTo>
                    <a:cubicBezTo>
                      <a:pt x="29915" y="39"/>
                      <a:pt x="29252" y="0"/>
                      <a:pt x="28591" y="0"/>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3" name="Google Shape;4603;p51"/>
              <p:cNvSpPr/>
              <p:nvPr/>
            </p:nvSpPr>
            <p:spPr>
              <a:xfrm>
                <a:off x="1811172" y="1076717"/>
                <a:ext cx="25352" cy="84382"/>
              </a:xfrm>
              <a:custGeom>
                <a:avLst/>
                <a:gdLst/>
                <a:ahLst/>
                <a:cxnLst/>
                <a:rect l="l" t="t" r="r" b="b"/>
                <a:pathLst>
                  <a:path w="4317" h="14369" extrusionOk="0">
                    <a:moveTo>
                      <a:pt x="2106" y="1"/>
                    </a:moveTo>
                    <a:cubicBezTo>
                      <a:pt x="1956" y="51"/>
                      <a:pt x="1830" y="76"/>
                      <a:pt x="1680" y="126"/>
                    </a:cubicBezTo>
                    <a:cubicBezTo>
                      <a:pt x="1605" y="1780"/>
                      <a:pt x="1805" y="3459"/>
                      <a:pt x="2006" y="5114"/>
                    </a:cubicBezTo>
                    <a:cubicBezTo>
                      <a:pt x="2281" y="7394"/>
                      <a:pt x="2632" y="9650"/>
                      <a:pt x="3184" y="11881"/>
                    </a:cubicBezTo>
                    <a:cubicBezTo>
                      <a:pt x="1555" y="8171"/>
                      <a:pt x="928" y="4437"/>
                      <a:pt x="602" y="452"/>
                    </a:cubicBezTo>
                    <a:cubicBezTo>
                      <a:pt x="427" y="527"/>
                      <a:pt x="276" y="577"/>
                      <a:pt x="101" y="652"/>
                    </a:cubicBezTo>
                    <a:cubicBezTo>
                      <a:pt x="1" y="5339"/>
                      <a:pt x="427" y="10427"/>
                      <a:pt x="3534" y="13961"/>
                    </a:cubicBezTo>
                    <a:cubicBezTo>
                      <a:pt x="3610" y="14036"/>
                      <a:pt x="3685" y="14061"/>
                      <a:pt x="3735" y="14061"/>
                    </a:cubicBezTo>
                    <a:cubicBezTo>
                      <a:pt x="3760" y="14111"/>
                      <a:pt x="3760" y="14136"/>
                      <a:pt x="3785" y="14186"/>
                    </a:cubicBezTo>
                    <a:cubicBezTo>
                      <a:pt x="3824" y="14313"/>
                      <a:pt x="3917" y="14368"/>
                      <a:pt x="4012" y="14368"/>
                    </a:cubicBezTo>
                    <a:cubicBezTo>
                      <a:pt x="4161" y="14368"/>
                      <a:pt x="4317" y="14235"/>
                      <a:pt x="4286" y="14036"/>
                    </a:cubicBezTo>
                    <a:cubicBezTo>
                      <a:pt x="3785" y="11028"/>
                      <a:pt x="3083" y="8046"/>
                      <a:pt x="2607" y="5038"/>
                    </a:cubicBezTo>
                    <a:cubicBezTo>
                      <a:pt x="2331" y="3359"/>
                      <a:pt x="2181" y="1705"/>
                      <a:pt x="2106" y="26"/>
                    </a:cubicBezTo>
                    <a:cubicBezTo>
                      <a:pt x="2106" y="26"/>
                      <a:pt x="2106" y="26"/>
                      <a:pt x="21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4" name="Google Shape;4604;p51"/>
              <p:cNvSpPr/>
              <p:nvPr/>
            </p:nvSpPr>
            <p:spPr>
              <a:xfrm>
                <a:off x="1854887" y="1073774"/>
                <a:ext cx="10159" cy="87858"/>
              </a:xfrm>
              <a:custGeom>
                <a:avLst/>
                <a:gdLst/>
                <a:ahLst/>
                <a:cxnLst/>
                <a:rect l="l" t="t" r="r" b="b"/>
                <a:pathLst>
                  <a:path w="1730" h="14961" extrusionOk="0">
                    <a:moveTo>
                      <a:pt x="1329" y="1"/>
                    </a:moveTo>
                    <a:cubicBezTo>
                      <a:pt x="476" y="4888"/>
                      <a:pt x="0" y="9850"/>
                      <a:pt x="978" y="14788"/>
                    </a:cubicBezTo>
                    <a:cubicBezTo>
                      <a:pt x="999" y="14907"/>
                      <a:pt x="1092" y="14961"/>
                      <a:pt x="1189" y="14961"/>
                    </a:cubicBezTo>
                    <a:cubicBezTo>
                      <a:pt x="1317" y="14961"/>
                      <a:pt x="1454" y="14869"/>
                      <a:pt x="1454" y="14712"/>
                    </a:cubicBezTo>
                    <a:cubicBezTo>
                      <a:pt x="1128" y="9750"/>
                      <a:pt x="1278" y="4938"/>
                      <a:pt x="1730" y="51"/>
                    </a:cubicBezTo>
                    <a:cubicBezTo>
                      <a:pt x="1604" y="26"/>
                      <a:pt x="1479" y="1"/>
                      <a:pt x="135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5" name="Google Shape;4605;p51"/>
              <p:cNvSpPr/>
              <p:nvPr/>
            </p:nvSpPr>
            <p:spPr>
              <a:xfrm>
                <a:off x="1873227" y="1091292"/>
                <a:ext cx="41566" cy="82514"/>
              </a:xfrm>
              <a:custGeom>
                <a:avLst/>
                <a:gdLst/>
                <a:ahLst/>
                <a:cxnLst/>
                <a:rect l="l" t="t" r="r" b="b"/>
                <a:pathLst>
                  <a:path w="7078" h="14051" extrusionOk="0">
                    <a:moveTo>
                      <a:pt x="6526" y="0"/>
                    </a:moveTo>
                    <a:cubicBezTo>
                      <a:pt x="6451" y="125"/>
                      <a:pt x="6351" y="226"/>
                      <a:pt x="6251" y="351"/>
                    </a:cubicBezTo>
                    <a:cubicBezTo>
                      <a:pt x="5273" y="1754"/>
                      <a:pt x="4446" y="3283"/>
                      <a:pt x="3644" y="4762"/>
                    </a:cubicBezTo>
                    <a:cubicBezTo>
                      <a:pt x="2115" y="7619"/>
                      <a:pt x="912" y="10627"/>
                      <a:pt x="60" y="13734"/>
                    </a:cubicBezTo>
                    <a:cubicBezTo>
                      <a:pt x="1" y="13928"/>
                      <a:pt x="153" y="14050"/>
                      <a:pt x="313" y="14050"/>
                    </a:cubicBezTo>
                    <a:cubicBezTo>
                      <a:pt x="422" y="14050"/>
                      <a:pt x="536" y="13992"/>
                      <a:pt x="587" y="13860"/>
                    </a:cubicBezTo>
                    <a:cubicBezTo>
                      <a:pt x="1689" y="10902"/>
                      <a:pt x="2892" y="7995"/>
                      <a:pt x="4271" y="5138"/>
                    </a:cubicBezTo>
                    <a:cubicBezTo>
                      <a:pt x="5073" y="3459"/>
                      <a:pt x="6075" y="1905"/>
                      <a:pt x="7078" y="351"/>
                    </a:cubicBezTo>
                    <a:cubicBezTo>
                      <a:pt x="6902" y="226"/>
                      <a:pt x="6727" y="100"/>
                      <a:pt x="65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6" name="Google Shape;4606;p51"/>
              <p:cNvSpPr/>
              <p:nvPr/>
            </p:nvSpPr>
            <p:spPr>
              <a:xfrm>
                <a:off x="1893675" y="1121312"/>
                <a:ext cx="54826" cy="52988"/>
              </a:xfrm>
              <a:custGeom>
                <a:avLst/>
                <a:gdLst/>
                <a:ahLst/>
                <a:cxnLst/>
                <a:rect l="l" t="t" r="r" b="b"/>
                <a:pathLst>
                  <a:path w="9336" h="9023" extrusionOk="0">
                    <a:moveTo>
                      <a:pt x="8959" y="1"/>
                    </a:moveTo>
                    <a:cubicBezTo>
                      <a:pt x="5526" y="2106"/>
                      <a:pt x="2794" y="5364"/>
                      <a:pt x="212" y="8447"/>
                    </a:cubicBezTo>
                    <a:cubicBezTo>
                      <a:pt x="0" y="8698"/>
                      <a:pt x="203" y="9022"/>
                      <a:pt x="445" y="9022"/>
                    </a:cubicBezTo>
                    <a:cubicBezTo>
                      <a:pt x="518" y="9022"/>
                      <a:pt x="594" y="8993"/>
                      <a:pt x="663" y="8923"/>
                    </a:cubicBezTo>
                    <a:cubicBezTo>
                      <a:pt x="3345" y="5991"/>
                      <a:pt x="6002" y="2683"/>
                      <a:pt x="9335" y="452"/>
                    </a:cubicBezTo>
                    <a:cubicBezTo>
                      <a:pt x="9210" y="302"/>
                      <a:pt x="9085" y="151"/>
                      <a:pt x="895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7" name="Google Shape;4607;p51"/>
              <p:cNvSpPr/>
              <p:nvPr/>
            </p:nvSpPr>
            <p:spPr>
              <a:xfrm>
                <a:off x="1897257" y="1150311"/>
                <a:ext cx="71110" cy="44766"/>
              </a:xfrm>
              <a:custGeom>
                <a:avLst/>
                <a:gdLst/>
                <a:ahLst/>
                <a:cxnLst/>
                <a:rect l="l" t="t" r="r" b="b"/>
                <a:pathLst>
                  <a:path w="12109" h="7623" extrusionOk="0">
                    <a:moveTo>
                      <a:pt x="11833" y="0"/>
                    </a:moveTo>
                    <a:cubicBezTo>
                      <a:pt x="7522" y="1479"/>
                      <a:pt x="3738" y="3985"/>
                      <a:pt x="179" y="7243"/>
                    </a:cubicBezTo>
                    <a:cubicBezTo>
                      <a:pt x="1" y="7402"/>
                      <a:pt x="166" y="7622"/>
                      <a:pt x="354" y="7622"/>
                    </a:cubicBezTo>
                    <a:cubicBezTo>
                      <a:pt x="405" y="7622"/>
                      <a:pt x="457" y="7606"/>
                      <a:pt x="505" y="7569"/>
                    </a:cubicBezTo>
                    <a:cubicBezTo>
                      <a:pt x="4239" y="4637"/>
                      <a:pt x="7898" y="2080"/>
                      <a:pt x="12109" y="476"/>
                    </a:cubicBezTo>
                    <a:cubicBezTo>
                      <a:pt x="12008" y="301"/>
                      <a:pt x="11933" y="151"/>
                      <a:pt x="118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8" name="Google Shape;4608;p51"/>
              <p:cNvSpPr/>
              <p:nvPr/>
            </p:nvSpPr>
            <p:spPr>
              <a:xfrm>
                <a:off x="1901527" y="1168410"/>
                <a:ext cx="76113" cy="28270"/>
              </a:xfrm>
              <a:custGeom>
                <a:avLst/>
                <a:gdLst/>
                <a:ahLst/>
                <a:cxnLst/>
                <a:rect l="l" t="t" r="r" b="b"/>
                <a:pathLst>
                  <a:path w="12961" h="4814" extrusionOk="0">
                    <a:moveTo>
                      <a:pt x="12710" y="1"/>
                    </a:moveTo>
                    <a:cubicBezTo>
                      <a:pt x="8399" y="527"/>
                      <a:pt x="4314" y="2332"/>
                      <a:pt x="354" y="4211"/>
                    </a:cubicBezTo>
                    <a:cubicBezTo>
                      <a:pt x="0" y="4366"/>
                      <a:pt x="232" y="4814"/>
                      <a:pt x="549" y="4814"/>
                    </a:cubicBezTo>
                    <a:cubicBezTo>
                      <a:pt x="592" y="4814"/>
                      <a:pt x="636" y="4806"/>
                      <a:pt x="680" y="4788"/>
                    </a:cubicBezTo>
                    <a:cubicBezTo>
                      <a:pt x="4640" y="3109"/>
                      <a:pt x="8700" y="1229"/>
                      <a:pt x="12961" y="527"/>
                    </a:cubicBezTo>
                    <a:cubicBezTo>
                      <a:pt x="12860" y="352"/>
                      <a:pt x="12785" y="176"/>
                      <a:pt x="127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9" name="Google Shape;4609;p51"/>
              <p:cNvSpPr/>
              <p:nvPr/>
            </p:nvSpPr>
            <p:spPr>
              <a:xfrm>
                <a:off x="1874413" y="1194020"/>
                <a:ext cx="112793" cy="27207"/>
              </a:xfrm>
              <a:custGeom>
                <a:avLst/>
                <a:gdLst/>
                <a:ahLst/>
                <a:cxnLst/>
                <a:rect l="l" t="t" r="r" b="b"/>
                <a:pathLst>
                  <a:path w="19207" h="4633" extrusionOk="0">
                    <a:moveTo>
                      <a:pt x="18843" y="1"/>
                    </a:moveTo>
                    <a:cubicBezTo>
                      <a:pt x="12572" y="1"/>
                      <a:pt x="6207" y="1696"/>
                      <a:pt x="410" y="3886"/>
                    </a:cubicBezTo>
                    <a:cubicBezTo>
                      <a:pt x="0" y="4022"/>
                      <a:pt x="107" y="4633"/>
                      <a:pt x="486" y="4633"/>
                    </a:cubicBezTo>
                    <a:cubicBezTo>
                      <a:pt x="524" y="4633"/>
                      <a:pt x="566" y="4626"/>
                      <a:pt x="610" y="4612"/>
                    </a:cubicBezTo>
                    <a:cubicBezTo>
                      <a:pt x="6725" y="2758"/>
                      <a:pt x="12891" y="953"/>
                      <a:pt x="19207" y="728"/>
                    </a:cubicBezTo>
                    <a:cubicBezTo>
                      <a:pt x="19132" y="502"/>
                      <a:pt x="19056" y="251"/>
                      <a:pt x="18981" y="1"/>
                    </a:cubicBezTo>
                    <a:cubicBezTo>
                      <a:pt x="18935" y="1"/>
                      <a:pt x="18889" y="1"/>
                      <a:pt x="188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0" name="Google Shape;4610;p51"/>
              <p:cNvSpPr/>
              <p:nvPr/>
            </p:nvSpPr>
            <p:spPr>
              <a:xfrm>
                <a:off x="1889958" y="1226918"/>
                <a:ext cx="103726" cy="10970"/>
              </a:xfrm>
              <a:custGeom>
                <a:avLst/>
                <a:gdLst/>
                <a:ahLst/>
                <a:cxnLst/>
                <a:rect l="l" t="t" r="r" b="b"/>
                <a:pathLst>
                  <a:path w="17663" h="1868" extrusionOk="0">
                    <a:moveTo>
                      <a:pt x="7581" y="1"/>
                    </a:moveTo>
                    <a:cubicBezTo>
                      <a:pt x="5203" y="1"/>
                      <a:pt x="2793" y="194"/>
                      <a:pt x="344" y="564"/>
                    </a:cubicBezTo>
                    <a:cubicBezTo>
                      <a:pt x="0" y="613"/>
                      <a:pt x="90" y="1192"/>
                      <a:pt x="423" y="1192"/>
                    </a:cubicBezTo>
                    <a:cubicBezTo>
                      <a:pt x="430" y="1192"/>
                      <a:pt x="437" y="1191"/>
                      <a:pt x="444" y="1191"/>
                    </a:cubicBezTo>
                    <a:cubicBezTo>
                      <a:pt x="3084" y="990"/>
                      <a:pt x="5735" y="812"/>
                      <a:pt x="8390" y="812"/>
                    </a:cubicBezTo>
                    <a:cubicBezTo>
                      <a:pt x="9718" y="812"/>
                      <a:pt x="11046" y="857"/>
                      <a:pt x="12374" y="965"/>
                    </a:cubicBezTo>
                    <a:cubicBezTo>
                      <a:pt x="14179" y="1091"/>
                      <a:pt x="15933" y="1442"/>
                      <a:pt x="17662" y="1868"/>
                    </a:cubicBezTo>
                    <a:cubicBezTo>
                      <a:pt x="17662" y="1667"/>
                      <a:pt x="17637" y="1442"/>
                      <a:pt x="17637" y="1241"/>
                    </a:cubicBezTo>
                    <a:cubicBezTo>
                      <a:pt x="14343" y="399"/>
                      <a:pt x="10996" y="1"/>
                      <a:pt x="75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1" name="Google Shape;4611;p51"/>
              <p:cNvSpPr/>
              <p:nvPr/>
            </p:nvSpPr>
            <p:spPr>
              <a:xfrm>
                <a:off x="1865452" y="1244371"/>
                <a:ext cx="116751" cy="90067"/>
              </a:xfrm>
              <a:custGeom>
                <a:avLst/>
                <a:gdLst/>
                <a:ahLst/>
                <a:cxnLst/>
                <a:rect l="l" t="t" r="r" b="b"/>
                <a:pathLst>
                  <a:path w="19881" h="15337" extrusionOk="0">
                    <a:moveTo>
                      <a:pt x="324" y="0"/>
                    </a:moveTo>
                    <a:cubicBezTo>
                      <a:pt x="161" y="0"/>
                      <a:pt x="1" y="182"/>
                      <a:pt x="131" y="349"/>
                    </a:cubicBezTo>
                    <a:cubicBezTo>
                      <a:pt x="307" y="650"/>
                      <a:pt x="507" y="926"/>
                      <a:pt x="683" y="1226"/>
                    </a:cubicBezTo>
                    <a:cubicBezTo>
                      <a:pt x="607" y="1352"/>
                      <a:pt x="632" y="1602"/>
                      <a:pt x="833" y="1627"/>
                    </a:cubicBezTo>
                    <a:cubicBezTo>
                      <a:pt x="883" y="1652"/>
                      <a:pt x="908" y="1652"/>
                      <a:pt x="958" y="1652"/>
                    </a:cubicBezTo>
                    <a:cubicBezTo>
                      <a:pt x="2261" y="3733"/>
                      <a:pt x="3289" y="5838"/>
                      <a:pt x="3941" y="8319"/>
                    </a:cubicBezTo>
                    <a:cubicBezTo>
                      <a:pt x="4542" y="10600"/>
                      <a:pt x="5119" y="12956"/>
                      <a:pt x="5545" y="15337"/>
                    </a:cubicBezTo>
                    <a:cubicBezTo>
                      <a:pt x="5695" y="15287"/>
                      <a:pt x="5820" y="15262"/>
                      <a:pt x="5971" y="15211"/>
                    </a:cubicBezTo>
                    <a:cubicBezTo>
                      <a:pt x="5419" y="10575"/>
                      <a:pt x="4367" y="5713"/>
                      <a:pt x="1810" y="1828"/>
                    </a:cubicBezTo>
                    <a:lnTo>
                      <a:pt x="1810" y="1828"/>
                    </a:lnTo>
                    <a:cubicBezTo>
                      <a:pt x="1936" y="1853"/>
                      <a:pt x="2036" y="1878"/>
                      <a:pt x="2136" y="1903"/>
                    </a:cubicBezTo>
                    <a:cubicBezTo>
                      <a:pt x="2111" y="2003"/>
                      <a:pt x="2136" y="2104"/>
                      <a:pt x="2261" y="2179"/>
                    </a:cubicBezTo>
                    <a:cubicBezTo>
                      <a:pt x="4693" y="3282"/>
                      <a:pt x="6973" y="4560"/>
                      <a:pt x="9053" y="6289"/>
                    </a:cubicBezTo>
                    <a:cubicBezTo>
                      <a:pt x="10883" y="7793"/>
                      <a:pt x="12913" y="9748"/>
                      <a:pt x="14116" y="11928"/>
                    </a:cubicBezTo>
                    <a:cubicBezTo>
                      <a:pt x="14241" y="11853"/>
                      <a:pt x="14392" y="11753"/>
                      <a:pt x="14542" y="11678"/>
                    </a:cubicBezTo>
                    <a:cubicBezTo>
                      <a:pt x="13490" y="9572"/>
                      <a:pt x="11710" y="7743"/>
                      <a:pt x="10031" y="6189"/>
                    </a:cubicBezTo>
                    <a:cubicBezTo>
                      <a:pt x="8176" y="4510"/>
                      <a:pt x="6046" y="3156"/>
                      <a:pt x="3740" y="2204"/>
                    </a:cubicBezTo>
                    <a:lnTo>
                      <a:pt x="3740" y="2204"/>
                    </a:lnTo>
                    <a:cubicBezTo>
                      <a:pt x="9254" y="3231"/>
                      <a:pt x="14943" y="4209"/>
                      <a:pt x="19630" y="7216"/>
                    </a:cubicBezTo>
                    <a:cubicBezTo>
                      <a:pt x="19705" y="7091"/>
                      <a:pt x="19780" y="6991"/>
                      <a:pt x="19881" y="6866"/>
                    </a:cubicBezTo>
                    <a:cubicBezTo>
                      <a:pt x="14542" y="3231"/>
                      <a:pt x="7650" y="1978"/>
                      <a:pt x="1359" y="1176"/>
                    </a:cubicBezTo>
                    <a:cubicBezTo>
                      <a:pt x="1084" y="800"/>
                      <a:pt x="808" y="424"/>
                      <a:pt x="482" y="74"/>
                    </a:cubicBezTo>
                    <a:cubicBezTo>
                      <a:pt x="437" y="22"/>
                      <a:pt x="380" y="0"/>
                      <a:pt x="3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2" name="Google Shape;4612;p51"/>
              <p:cNvSpPr/>
              <p:nvPr/>
            </p:nvSpPr>
            <p:spPr>
              <a:xfrm>
                <a:off x="1854887" y="1263409"/>
                <a:ext cx="12955" cy="78093"/>
              </a:xfrm>
              <a:custGeom>
                <a:avLst/>
                <a:gdLst/>
                <a:ahLst/>
                <a:cxnLst/>
                <a:rect l="l" t="t" r="r" b="b"/>
                <a:pathLst>
                  <a:path w="2206" h="13298" extrusionOk="0">
                    <a:moveTo>
                      <a:pt x="2117" y="1"/>
                    </a:moveTo>
                    <a:cubicBezTo>
                      <a:pt x="2084" y="1"/>
                      <a:pt x="2055" y="21"/>
                      <a:pt x="2055" y="65"/>
                    </a:cubicBezTo>
                    <a:cubicBezTo>
                      <a:pt x="1429" y="4300"/>
                      <a:pt x="0" y="8912"/>
                      <a:pt x="376" y="13298"/>
                    </a:cubicBezTo>
                    <a:cubicBezTo>
                      <a:pt x="577" y="13273"/>
                      <a:pt x="777" y="13248"/>
                      <a:pt x="978" y="13223"/>
                    </a:cubicBezTo>
                    <a:cubicBezTo>
                      <a:pt x="727" y="8837"/>
                      <a:pt x="1705" y="4476"/>
                      <a:pt x="2206" y="90"/>
                    </a:cubicBezTo>
                    <a:cubicBezTo>
                      <a:pt x="2206" y="33"/>
                      <a:pt x="2158" y="1"/>
                      <a:pt x="2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3" name="Google Shape;4613;p51"/>
              <p:cNvSpPr/>
              <p:nvPr/>
            </p:nvSpPr>
            <p:spPr>
              <a:xfrm>
                <a:off x="1830158" y="1264372"/>
                <a:ext cx="11369" cy="77570"/>
              </a:xfrm>
              <a:custGeom>
                <a:avLst/>
                <a:gdLst/>
                <a:ahLst/>
                <a:cxnLst/>
                <a:rect l="l" t="t" r="r" b="b"/>
                <a:pathLst>
                  <a:path w="1936" h="13209" extrusionOk="0">
                    <a:moveTo>
                      <a:pt x="1630" y="0"/>
                    </a:moveTo>
                    <a:cubicBezTo>
                      <a:pt x="1530" y="0"/>
                      <a:pt x="1435" y="60"/>
                      <a:pt x="1404" y="201"/>
                    </a:cubicBezTo>
                    <a:cubicBezTo>
                      <a:pt x="753" y="2883"/>
                      <a:pt x="327" y="5565"/>
                      <a:pt x="151" y="8322"/>
                    </a:cubicBezTo>
                    <a:cubicBezTo>
                      <a:pt x="76" y="9826"/>
                      <a:pt x="1" y="11555"/>
                      <a:pt x="201" y="13184"/>
                    </a:cubicBezTo>
                    <a:cubicBezTo>
                      <a:pt x="377" y="13209"/>
                      <a:pt x="552" y="13209"/>
                      <a:pt x="702" y="13209"/>
                    </a:cubicBezTo>
                    <a:cubicBezTo>
                      <a:pt x="552" y="11580"/>
                      <a:pt x="702" y="9826"/>
                      <a:pt x="778" y="8322"/>
                    </a:cubicBezTo>
                    <a:cubicBezTo>
                      <a:pt x="878" y="5640"/>
                      <a:pt x="1404" y="2958"/>
                      <a:pt x="1906" y="327"/>
                    </a:cubicBezTo>
                    <a:cubicBezTo>
                      <a:pt x="1935" y="132"/>
                      <a:pt x="1778" y="0"/>
                      <a:pt x="163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4" name="Google Shape;4614;p51"/>
              <p:cNvSpPr/>
              <p:nvPr/>
            </p:nvSpPr>
            <p:spPr>
              <a:xfrm>
                <a:off x="1810145" y="1266005"/>
                <a:ext cx="19538" cy="72995"/>
              </a:xfrm>
              <a:custGeom>
                <a:avLst/>
                <a:gdLst/>
                <a:ahLst/>
                <a:cxnLst/>
                <a:rect l="l" t="t" r="r" b="b"/>
                <a:pathLst>
                  <a:path w="3327" h="12430" extrusionOk="0">
                    <a:moveTo>
                      <a:pt x="3045" y="0"/>
                    </a:moveTo>
                    <a:cubicBezTo>
                      <a:pt x="2996" y="0"/>
                      <a:pt x="2947" y="22"/>
                      <a:pt x="2907" y="74"/>
                    </a:cubicBezTo>
                    <a:cubicBezTo>
                      <a:pt x="100" y="3583"/>
                      <a:pt x="0" y="7994"/>
                      <a:pt x="75" y="12304"/>
                    </a:cubicBezTo>
                    <a:cubicBezTo>
                      <a:pt x="276" y="12355"/>
                      <a:pt x="451" y="12405"/>
                      <a:pt x="652" y="12430"/>
                    </a:cubicBezTo>
                    <a:cubicBezTo>
                      <a:pt x="652" y="8194"/>
                      <a:pt x="752" y="3984"/>
                      <a:pt x="3233" y="324"/>
                    </a:cubicBezTo>
                    <a:cubicBezTo>
                      <a:pt x="3326" y="176"/>
                      <a:pt x="3185" y="0"/>
                      <a:pt x="30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5" name="Google Shape;4615;p51"/>
              <p:cNvSpPr/>
              <p:nvPr/>
            </p:nvSpPr>
            <p:spPr>
              <a:xfrm>
                <a:off x="1769965" y="1265506"/>
                <a:ext cx="41930" cy="58631"/>
              </a:xfrm>
              <a:custGeom>
                <a:avLst/>
                <a:gdLst/>
                <a:ahLst/>
                <a:cxnLst/>
                <a:rect l="l" t="t" r="r" b="b"/>
                <a:pathLst>
                  <a:path w="7140" h="9984" extrusionOk="0">
                    <a:moveTo>
                      <a:pt x="6817" y="0"/>
                    </a:moveTo>
                    <a:cubicBezTo>
                      <a:pt x="6744" y="0"/>
                      <a:pt x="6670" y="32"/>
                      <a:pt x="6617" y="109"/>
                    </a:cubicBezTo>
                    <a:cubicBezTo>
                      <a:pt x="4461" y="3367"/>
                      <a:pt x="2556" y="6851"/>
                      <a:pt x="0" y="9808"/>
                    </a:cubicBezTo>
                    <a:cubicBezTo>
                      <a:pt x="125" y="9858"/>
                      <a:pt x="276" y="9933"/>
                      <a:pt x="401" y="9983"/>
                    </a:cubicBezTo>
                    <a:cubicBezTo>
                      <a:pt x="3058" y="7126"/>
                      <a:pt x="5038" y="3718"/>
                      <a:pt x="7018" y="359"/>
                    </a:cubicBezTo>
                    <a:cubicBezTo>
                      <a:pt x="7140" y="168"/>
                      <a:pt x="6983" y="0"/>
                      <a:pt x="68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6" name="Google Shape;4616;p51"/>
              <p:cNvSpPr/>
              <p:nvPr/>
            </p:nvSpPr>
            <p:spPr>
              <a:xfrm>
                <a:off x="1743322" y="1260044"/>
                <a:ext cx="50498" cy="48930"/>
              </a:xfrm>
              <a:custGeom>
                <a:avLst/>
                <a:gdLst/>
                <a:ahLst/>
                <a:cxnLst/>
                <a:rect l="l" t="t" r="r" b="b"/>
                <a:pathLst>
                  <a:path w="8599" h="8332" extrusionOk="0">
                    <a:moveTo>
                      <a:pt x="8269" y="0"/>
                    </a:moveTo>
                    <a:cubicBezTo>
                      <a:pt x="8211" y="0"/>
                      <a:pt x="8151" y="25"/>
                      <a:pt x="8096" y="86"/>
                    </a:cubicBezTo>
                    <a:cubicBezTo>
                      <a:pt x="5540" y="2893"/>
                      <a:pt x="2908" y="5675"/>
                      <a:pt x="1" y="8106"/>
                    </a:cubicBezTo>
                    <a:cubicBezTo>
                      <a:pt x="101" y="8182"/>
                      <a:pt x="226" y="8282"/>
                      <a:pt x="327" y="8332"/>
                    </a:cubicBezTo>
                    <a:cubicBezTo>
                      <a:pt x="3309" y="6001"/>
                      <a:pt x="5966" y="3319"/>
                      <a:pt x="8447" y="437"/>
                    </a:cubicBezTo>
                    <a:cubicBezTo>
                      <a:pt x="8599" y="247"/>
                      <a:pt x="8449" y="0"/>
                      <a:pt x="82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7" name="Google Shape;4617;p51"/>
              <p:cNvSpPr/>
              <p:nvPr/>
            </p:nvSpPr>
            <p:spPr>
              <a:xfrm>
                <a:off x="1716243" y="1256574"/>
                <a:ext cx="61591" cy="30472"/>
              </a:xfrm>
              <a:custGeom>
                <a:avLst/>
                <a:gdLst/>
                <a:ahLst/>
                <a:cxnLst/>
                <a:rect l="l" t="t" r="r" b="b"/>
                <a:pathLst>
                  <a:path w="10488" h="5189" extrusionOk="0">
                    <a:moveTo>
                      <a:pt x="10137" y="0"/>
                    </a:moveTo>
                    <a:cubicBezTo>
                      <a:pt x="10101" y="0"/>
                      <a:pt x="10064" y="8"/>
                      <a:pt x="10025" y="26"/>
                    </a:cubicBezTo>
                    <a:cubicBezTo>
                      <a:pt x="6667" y="1504"/>
                      <a:pt x="3384" y="3509"/>
                      <a:pt x="0" y="5013"/>
                    </a:cubicBezTo>
                    <a:cubicBezTo>
                      <a:pt x="50" y="5063"/>
                      <a:pt x="125" y="5138"/>
                      <a:pt x="176" y="5189"/>
                    </a:cubicBezTo>
                    <a:cubicBezTo>
                      <a:pt x="1203" y="4737"/>
                      <a:pt x="2231" y="4211"/>
                      <a:pt x="3258" y="3760"/>
                    </a:cubicBezTo>
                    <a:cubicBezTo>
                      <a:pt x="5614" y="2707"/>
                      <a:pt x="7945" y="1580"/>
                      <a:pt x="10251" y="402"/>
                    </a:cubicBezTo>
                    <a:cubicBezTo>
                      <a:pt x="10488" y="294"/>
                      <a:pt x="10354" y="0"/>
                      <a:pt x="101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8" name="Google Shape;4618;p51"/>
              <p:cNvSpPr/>
              <p:nvPr/>
            </p:nvSpPr>
            <p:spPr>
              <a:xfrm>
                <a:off x="1701374" y="1243578"/>
                <a:ext cx="73612" cy="27571"/>
              </a:xfrm>
              <a:custGeom>
                <a:avLst/>
                <a:gdLst/>
                <a:ahLst/>
                <a:cxnLst/>
                <a:rect l="l" t="t" r="r" b="b"/>
                <a:pathLst>
                  <a:path w="12535" h="4695" extrusionOk="0">
                    <a:moveTo>
                      <a:pt x="12146" y="0"/>
                    </a:moveTo>
                    <a:cubicBezTo>
                      <a:pt x="12125" y="0"/>
                      <a:pt x="12104" y="3"/>
                      <a:pt x="12081" y="8"/>
                    </a:cubicBezTo>
                    <a:cubicBezTo>
                      <a:pt x="7820" y="860"/>
                      <a:pt x="3735" y="2214"/>
                      <a:pt x="1" y="4344"/>
                    </a:cubicBezTo>
                    <a:cubicBezTo>
                      <a:pt x="101" y="4469"/>
                      <a:pt x="176" y="4569"/>
                      <a:pt x="276" y="4695"/>
                    </a:cubicBezTo>
                    <a:cubicBezTo>
                      <a:pt x="4036" y="2765"/>
                      <a:pt x="8096" y="1512"/>
                      <a:pt x="12231" y="509"/>
                    </a:cubicBezTo>
                    <a:cubicBezTo>
                      <a:pt x="12535" y="439"/>
                      <a:pt x="12425" y="0"/>
                      <a:pt x="1214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9" name="Google Shape;4619;p51"/>
              <p:cNvSpPr/>
              <p:nvPr/>
            </p:nvSpPr>
            <p:spPr>
              <a:xfrm>
                <a:off x="1695196" y="1236408"/>
                <a:ext cx="69724" cy="25175"/>
              </a:xfrm>
              <a:custGeom>
                <a:avLst/>
                <a:gdLst/>
                <a:ahLst/>
                <a:cxnLst/>
                <a:rect l="l" t="t" r="r" b="b"/>
                <a:pathLst>
                  <a:path w="11873" h="4287" extrusionOk="0">
                    <a:moveTo>
                      <a:pt x="11525" y="0"/>
                    </a:moveTo>
                    <a:cubicBezTo>
                      <a:pt x="11518" y="0"/>
                      <a:pt x="11511" y="0"/>
                      <a:pt x="11504" y="1"/>
                    </a:cubicBezTo>
                    <a:cubicBezTo>
                      <a:pt x="7318" y="352"/>
                      <a:pt x="3559" y="1881"/>
                      <a:pt x="0" y="3911"/>
                    </a:cubicBezTo>
                    <a:cubicBezTo>
                      <a:pt x="75" y="4036"/>
                      <a:pt x="151" y="4161"/>
                      <a:pt x="226" y="4287"/>
                    </a:cubicBezTo>
                    <a:cubicBezTo>
                      <a:pt x="3810" y="2482"/>
                      <a:pt x="7519" y="1104"/>
                      <a:pt x="11579" y="552"/>
                    </a:cubicBezTo>
                    <a:cubicBezTo>
                      <a:pt x="11873" y="503"/>
                      <a:pt x="11808" y="0"/>
                      <a:pt x="11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0" name="Google Shape;4620;p51"/>
              <p:cNvSpPr/>
              <p:nvPr/>
            </p:nvSpPr>
            <p:spPr>
              <a:xfrm>
                <a:off x="1686658" y="1230717"/>
                <a:ext cx="67416" cy="8498"/>
              </a:xfrm>
              <a:custGeom>
                <a:avLst/>
                <a:gdLst/>
                <a:ahLst/>
                <a:cxnLst/>
                <a:rect l="l" t="t" r="r" b="b"/>
                <a:pathLst>
                  <a:path w="11480" h="1447" extrusionOk="0">
                    <a:moveTo>
                      <a:pt x="9926" y="0"/>
                    </a:moveTo>
                    <a:cubicBezTo>
                      <a:pt x="6562" y="0"/>
                      <a:pt x="3242" y="355"/>
                      <a:pt x="1" y="1221"/>
                    </a:cubicBezTo>
                    <a:cubicBezTo>
                      <a:pt x="26" y="1296"/>
                      <a:pt x="51" y="1371"/>
                      <a:pt x="76" y="1446"/>
                    </a:cubicBezTo>
                    <a:cubicBezTo>
                      <a:pt x="3518" y="639"/>
                      <a:pt x="7072" y="417"/>
                      <a:pt x="10632" y="417"/>
                    </a:cubicBezTo>
                    <a:cubicBezTo>
                      <a:pt x="10831" y="417"/>
                      <a:pt x="11030" y="417"/>
                      <a:pt x="11229" y="419"/>
                    </a:cubicBezTo>
                    <a:cubicBezTo>
                      <a:pt x="11479" y="419"/>
                      <a:pt x="11479" y="43"/>
                      <a:pt x="11229" y="18"/>
                    </a:cubicBezTo>
                    <a:cubicBezTo>
                      <a:pt x="10794" y="6"/>
                      <a:pt x="10359" y="0"/>
                      <a:pt x="99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1" name="Google Shape;4621;p51"/>
              <p:cNvSpPr/>
              <p:nvPr/>
            </p:nvSpPr>
            <p:spPr>
              <a:xfrm>
                <a:off x="1687685" y="1206240"/>
                <a:ext cx="97895" cy="18170"/>
              </a:xfrm>
              <a:custGeom>
                <a:avLst/>
                <a:gdLst/>
                <a:ahLst/>
                <a:cxnLst/>
                <a:rect l="l" t="t" r="r" b="b"/>
                <a:pathLst>
                  <a:path w="16670" h="3094" extrusionOk="0">
                    <a:moveTo>
                      <a:pt x="76" y="0"/>
                    </a:moveTo>
                    <a:cubicBezTo>
                      <a:pt x="51" y="100"/>
                      <a:pt x="26" y="201"/>
                      <a:pt x="1" y="276"/>
                    </a:cubicBezTo>
                    <a:cubicBezTo>
                      <a:pt x="2282" y="326"/>
                      <a:pt x="4562" y="426"/>
                      <a:pt x="6818" y="727"/>
                    </a:cubicBezTo>
                    <a:cubicBezTo>
                      <a:pt x="10076" y="1178"/>
                      <a:pt x="13184" y="2206"/>
                      <a:pt x="16317" y="3083"/>
                    </a:cubicBezTo>
                    <a:cubicBezTo>
                      <a:pt x="16340" y="3090"/>
                      <a:pt x="16362" y="3094"/>
                      <a:pt x="16383" y="3094"/>
                    </a:cubicBezTo>
                    <a:cubicBezTo>
                      <a:pt x="16569" y="3094"/>
                      <a:pt x="16670" y="2822"/>
                      <a:pt x="16467" y="2732"/>
                    </a:cubicBezTo>
                    <a:cubicBezTo>
                      <a:pt x="11204" y="501"/>
                      <a:pt x="5690" y="0"/>
                      <a:pt x="7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2" name="Google Shape;4622;p51"/>
              <p:cNvSpPr/>
              <p:nvPr/>
            </p:nvSpPr>
            <p:spPr>
              <a:xfrm>
                <a:off x="1708733" y="1162819"/>
                <a:ext cx="85879" cy="63341"/>
              </a:xfrm>
              <a:custGeom>
                <a:avLst/>
                <a:gdLst/>
                <a:ahLst/>
                <a:cxnLst/>
                <a:rect l="l" t="t" r="r" b="b"/>
                <a:pathLst>
                  <a:path w="14624" h="10786" extrusionOk="0">
                    <a:moveTo>
                      <a:pt x="402" y="1"/>
                    </a:moveTo>
                    <a:cubicBezTo>
                      <a:pt x="277" y="201"/>
                      <a:pt x="151" y="402"/>
                      <a:pt x="1" y="577"/>
                    </a:cubicBezTo>
                    <a:cubicBezTo>
                      <a:pt x="1956" y="1279"/>
                      <a:pt x="3886" y="2056"/>
                      <a:pt x="5690" y="3058"/>
                    </a:cubicBezTo>
                    <a:cubicBezTo>
                      <a:pt x="9049" y="4963"/>
                      <a:pt x="11405" y="8021"/>
                      <a:pt x="14086" y="10702"/>
                    </a:cubicBezTo>
                    <a:cubicBezTo>
                      <a:pt x="14138" y="10761"/>
                      <a:pt x="14203" y="10786"/>
                      <a:pt x="14266" y="10786"/>
                    </a:cubicBezTo>
                    <a:cubicBezTo>
                      <a:pt x="14447" y="10786"/>
                      <a:pt x="14623" y="10587"/>
                      <a:pt x="14512" y="10402"/>
                    </a:cubicBezTo>
                    <a:cubicBezTo>
                      <a:pt x="12482" y="7294"/>
                      <a:pt x="9750" y="4662"/>
                      <a:pt x="6643" y="2707"/>
                    </a:cubicBezTo>
                    <a:cubicBezTo>
                      <a:pt x="4713" y="1479"/>
                      <a:pt x="2582" y="677"/>
                      <a:pt x="4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3" name="Google Shape;4623;p51"/>
              <p:cNvSpPr/>
              <p:nvPr/>
            </p:nvSpPr>
            <p:spPr>
              <a:xfrm>
                <a:off x="1737584" y="1129411"/>
                <a:ext cx="75432" cy="70769"/>
              </a:xfrm>
              <a:custGeom>
                <a:avLst/>
                <a:gdLst/>
                <a:ahLst/>
                <a:cxnLst/>
                <a:rect l="l" t="t" r="r" b="b"/>
                <a:pathLst>
                  <a:path w="12845" h="12051" extrusionOk="0">
                    <a:moveTo>
                      <a:pt x="276" y="0"/>
                    </a:moveTo>
                    <a:cubicBezTo>
                      <a:pt x="176" y="101"/>
                      <a:pt x="100" y="201"/>
                      <a:pt x="0" y="301"/>
                    </a:cubicBezTo>
                    <a:cubicBezTo>
                      <a:pt x="2005" y="1454"/>
                      <a:pt x="3985" y="2682"/>
                      <a:pt x="5765" y="4186"/>
                    </a:cubicBezTo>
                    <a:cubicBezTo>
                      <a:pt x="8346" y="6341"/>
                      <a:pt x="10351" y="9123"/>
                      <a:pt x="12181" y="11905"/>
                    </a:cubicBezTo>
                    <a:cubicBezTo>
                      <a:pt x="12252" y="12007"/>
                      <a:pt x="12350" y="12050"/>
                      <a:pt x="12444" y="12050"/>
                    </a:cubicBezTo>
                    <a:cubicBezTo>
                      <a:pt x="12652" y="12050"/>
                      <a:pt x="12845" y="11845"/>
                      <a:pt x="12707" y="11604"/>
                    </a:cubicBezTo>
                    <a:cubicBezTo>
                      <a:pt x="10978" y="8597"/>
                      <a:pt x="8898" y="5965"/>
                      <a:pt x="6216" y="3735"/>
                    </a:cubicBezTo>
                    <a:cubicBezTo>
                      <a:pt x="4411" y="2256"/>
                      <a:pt x="2381" y="1078"/>
                      <a:pt x="27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4" name="Google Shape;4624;p51"/>
              <p:cNvSpPr/>
              <p:nvPr/>
            </p:nvSpPr>
            <p:spPr>
              <a:xfrm>
                <a:off x="1784535" y="1092467"/>
                <a:ext cx="33238" cy="79414"/>
              </a:xfrm>
              <a:custGeom>
                <a:avLst/>
                <a:gdLst/>
                <a:ahLst/>
                <a:cxnLst/>
                <a:rect l="l" t="t" r="r" b="b"/>
                <a:pathLst>
                  <a:path w="5660" h="13523" extrusionOk="0">
                    <a:moveTo>
                      <a:pt x="326" y="1"/>
                    </a:moveTo>
                    <a:cubicBezTo>
                      <a:pt x="226" y="51"/>
                      <a:pt x="126" y="101"/>
                      <a:pt x="0" y="176"/>
                    </a:cubicBezTo>
                    <a:cubicBezTo>
                      <a:pt x="727" y="1229"/>
                      <a:pt x="1404" y="2331"/>
                      <a:pt x="1980" y="3484"/>
                    </a:cubicBezTo>
                    <a:cubicBezTo>
                      <a:pt x="3509" y="6567"/>
                      <a:pt x="4211" y="10026"/>
                      <a:pt x="5113" y="13334"/>
                    </a:cubicBezTo>
                    <a:cubicBezTo>
                      <a:pt x="5143" y="13465"/>
                      <a:pt x="5242" y="13523"/>
                      <a:pt x="5345" y="13523"/>
                    </a:cubicBezTo>
                    <a:cubicBezTo>
                      <a:pt x="5498" y="13523"/>
                      <a:pt x="5659" y="13394"/>
                      <a:pt x="5614" y="13184"/>
                    </a:cubicBezTo>
                    <a:cubicBezTo>
                      <a:pt x="4938" y="9750"/>
                      <a:pt x="4010" y="6366"/>
                      <a:pt x="2406" y="3234"/>
                    </a:cubicBezTo>
                    <a:cubicBezTo>
                      <a:pt x="1830" y="2081"/>
                      <a:pt x="1103" y="1028"/>
                      <a:pt x="3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5" name="Google Shape;4625;p51"/>
              <p:cNvSpPr/>
              <p:nvPr/>
            </p:nvSpPr>
            <p:spPr>
              <a:xfrm>
                <a:off x="1864518" y="1076129"/>
                <a:ext cx="14805" cy="61984"/>
              </a:xfrm>
              <a:custGeom>
                <a:avLst/>
                <a:gdLst/>
                <a:ahLst/>
                <a:cxnLst/>
                <a:rect l="l" t="t" r="r" b="b"/>
                <a:pathLst>
                  <a:path w="2521" h="10555" extrusionOk="0">
                    <a:moveTo>
                      <a:pt x="1994" y="1"/>
                    </a:moveTo>
                    <a:cubicBezTo>
                      <a:pt x="1092" y="3434"/>
                      <a:pt x="415" y="6943"/>
                      <a:pt x="14" y="10377"/>
                    </a:cubicBezTo>
                    <a:cubicBezTo>
                      <a:pt x="0" y="10489"/>
                      <a:pt x="105" y="10554"/>
                      <a:pt x="204" y="10554"/>
                    </a:cubicBezTo>
                    <a:cubicBezTo>
                      <a:pt x="281" y="10554"/>
                      <a:pt x="354" y="10515"/>
                      <a:pt x="365" y="10427"/>
                    </a:cubicBezTo>
                    <a:cubicBezTo>
                      <a:pt x="1117" y="7043"/>
                      <a:pt x="1894" y="3585"/>
                      <a:pt x="2521" y="151"/>
                    </a:cubicBezTo>
                    <a:cubicBezTo>
                      <a:pt x="2345" y="101"/>
                      <a:pt x="2170" y="51"/>
                      <a:pt x="19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6" name="Google Shape;4626;p51"/>
              <p:cNvSpPr/>
              <p:nvPr/>
            </p:nvSpPr>
            <p:spPr>
              <a:xfrm>
                <a:off x="1743322" y="1110061"/>
                <a:ext cx="221370" cy="187726"/>
              </a:xfrm>
              <a:custGeom>
                <a:avLst/>
                <a:gdLst/>
                <a:ahLst/>
                <a:cxnLst/>
                <a:rect l="l" t="t" r="r" b="b"/>
                <a:pathLst>
                  <a:path w="37696" h="31967" extrusionOk="0">
                    <a:moveTo>
                      <a:pt x="18541" y="0"/>
                    </a:moveTo>
                    <a:cubicBezTo>
                      <a:pt x="13481" y="0"/>
                      <a:pt x="10073" y="2696"/>
                      <a:pt x="8522" y="4498"/>
                    </a:cubicBezTo>
                    <a:cubicBezTo>
                      <a:pt x="6642" y="6654"/>
                      <a:pt x="1" y="20488"/>
                      <a:pt x="1" y="20488"/>
                    </a:cubicBezTo>
                    <a:cubicBezTo>
                      <a:pt x="1" y="20488"/>
                      <a:pt x="9249" y="29737"/>
                      <a:pt x="12006" y="31466"/>
                    </a:cubicBezTo>
                    <a:cubicBezTo>
                      <a:pt x="12556" y="31814"/>
                      <a:pt x="13537" y="31966"/>
                      <a:pt x="14791" y="31966"/>
                    </a:cubicBezTo>
                    <a:cubicBezTo>
                      <a:pt x="19764" y="31966"/>
                      <a:pt x="29041" y="29577"/>
                      <a:pt x="32883" y="27556"/>
                    </a:cubicBezTo>
                    <a:cubicBezTo>
                      <a:pt x="37695" y="25000"/>
                      <a:pt x="32557" y="12268"/>
                      <a:pt x="30778" y="8082"/>
                    </a:cubicBezTo>
                    <a:cubicBezTo>
                      <a:pt x="28998" y="3922"/>
                      <a:pt x="28497" y="1741"/>
                      <a:pt x="21705" y="338"/>
                    </a:cubicBezTo>
                    <a:cubicBezTo>
                      <a:pt x="20588" y="104"/>
                      <a:pt x="19533" y="0"/>
                      <a:pt x="18541" y="0"/>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7" name="Google Shape;4627;p51"/>
              <p:cNvSpPr/>
              <p:nvPr/>
            </p:nvSpPr>
            <p:spPr>
              <a:xfrm>
                <a:off x="1738905" y="1115111"/>
                <a:ext cx="207681" cy="190621"/>
              </a:xfrm>
              <a:custGeom>
                <a:avLst/>
                <a:gdLst/>
                <a:ahLst/>
                <a:cxnLst/>
                <a:rect l="l" t="t" r="r" b="b"/>
                <a:pathLst>
                  <a:path w="35365" h="32460" extrusionOk="0">
                    <a:moveTo>
                      <a:pt x="18954" y="1"/>
                    </a:moveTo>
                    <a:cubicBezTo>
                      <a:pt x="16849" y="1"/>
                      <a:pt x="14589" y="492"/>
                      <a:pt x="12382" y="1809"/>
                    </a:cubicBezTo>
                    <a:cubicBezTo>
                      <a:pt x="9500" y="3538"/>
                      <a:pt x="1" y="17423"/>
                      <a:pt x="477" y="21032"/>
                    </a:cubicBezTo>
                    <a:cubicBezTo>
                      <a:pt x="928" y="24666"/>
                      <a:pt x="7520" y="30180"/>
                      <a:pt x="15715" y="32110"/>
                    </a:cubicBezTo>
                    <a:cubicBezTo>
                      <a:pt x="16736" y="32350"/>
                      <a:pt x="17789" y="32459"/>
                      <a:pt x="18852" y="32459"/>
                    </a:cubicBezTo>
                    <a:cubicBezTo>
                      <a:pt x="26320" y="32459"/>
                      <a:pt x="34258" y="27058"/>
                      <a:pt x="34763" y="23789"/>
                    </a:cubicBezTo>
                    <a:cubicBezTo>
                      <a:pt x="35364" y="20054"/>
                      <a:pt x="29500" y="5418"/>
                      <a:pt x="28497" y="3739"/>
                    </a:cubicBezTo>
                    <a:cubicBezTo>
                      <a:pt x="27799" y="2587"/>
                      <a:pt x="23783" y="1"/>
                      <a:pt x="1895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8" name="Google Shape;4628;p51"/>
              <p:cNvSpPr/>
              <p:nvPr/>
            </p:nvSpPr>
            <p:spPr>
              <a:xfrm>
                <a:off x="1738905" y="1115129"/>
                <a:ext cx="112893" cy="147635"/>
              </a:xfrm>
              <a:custGeom>
                <a:avLst/>
                <a:gdLst/>
                <a:ahLst/>
                <a:cxnLst/>
                <a:rect l="l" t="t" r="r" b="b"/>
                <a:pathLst>
                  <a:path w="19224" h="25140" extrusionOk="0">
                    <a:moveTo>
                      <a:pt x="19062" y="0"/>
                    </a:moveTo>
                    <a:cubicBezTo>
                      <a:pt x="16927" y="0"/>
                      <a:pt x="14630" y="486"/>
                      <a:pt x="12382" y="1806"/>
                    </a:cubicBezTo>
                    <a:cubicBezTo>
                      <a:pt x="9500" y="3535"/>
                      <a:pt x="1" y="17420"/>
                      <a:pt x="477" y="21029"/>
                    </a:cubicBezTo>
                    <a:cubicBezTo>
                      <a:pt x="627" y="22257"/>
                      <a:pt x="1480" y="23686"/>
                      <a:pt x="2858" y="25139"/>
                    </a:cubicBezTo>
                    <a:cubicBezTo>
                      <a:pt x="2858" y="24488"/>
                      <a:pt x="2908" y="23836"/>
                      <a:pt x="3033" y="23159"/>
                    </a:cubicBezTo>
                    <a:cubicBezTo>
                      <a:pt x="3835" y="19325"/>
                      <a:pt x="5991" y="15615"/>
                      <a:pt x="7820" y="12182"/>
                    </a:cubicBezTo>
                    <a:cubicBezTo>
                      <a:pt x="10527" y="7219"/>
                      <a:pt x="14061" y="2307"/>
                      <a:pt x="19224" y="1"/>
                    </a:cubicBezTo>
                    <a:cubicBezTo>
                      <a:pt x="19170" y="1"/>
                      <a:pt x="19116" y="0"/>
                      <a:pt x="19062" y="0"/>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9" name="Google Shape;4629;p51"/>
              <p:cNvSpPr/>
              <p:nvPr/>
            </p:nvSpPr>
            <p:spPr>
              <a:xfrm>
                <a:off x="1876668" y="1203886"/>
                <a:ext cx="16420" cy="15315"/>
              </a:xfrm>
              <a:custGeom>
                <a:avLst/>
                <a:gdLst/>
                <a:ahLst/>
                <a:cxnLst/>
                <a:rect l="l" t="t" r="r" b="b"/>
                <a:pathLst>
                  <a:path w="2796" h="2608" extrusionOk="0">
                    <a:moveTo>
                      <a:pt x="1554" y="0"/>
                    </a:moveTo>
                    <a:cubicBezTo>
                      <a:pt x="752" y="0"/>
                      <a:pt x="1" y="2556"/>
                      <a:pt x="1153" y="2607"/>
                    </a:cubicBezTo>
                    <a:cubicBezTo>
                      <a:pt x="1164" y="2607"/>
                      <a:pt x="1174" y="2607"/>
                      <a:pt x="1185" y="2607"/>
                    </a:cubicBezTo>
                    <a:cubicBezTo>
                      <a:pt x="2291" y="2607"/>
                      <a:pt x="2796" y="0"/>
                      <a:pt x="1554" y="0"/>
                    </a:cubicBezTo>
                    <a:close/>
                  </a:path>
                </a:pathLst>
              </a:custGeom>
              <a:solidFill>
                <a:srgbClr val="F2A5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0" name="Google Shape;4630;p51"/>
              <p:cNvSpPr/>
              <p:nvPr/>
            </p:nvSpPr>
            <p:spPr>
              <a:xfrm>
                <a:off x="1802487" y="1193286"/>
                <a:ext cx="16455" cy="15462"/>
              </a:xfrm>
              <a:custGeom>
                <a:avLst/>
                <a:gdLst/>
                <a:ahLst/>
                <a:cxnLst/>
                <a:rect l="l" t="t" r="r" b="b"/>
                <a:pathLst>
                  <a:path w="2802" h="2633" extrusionOk="0">
                    <a:moveTo>
                      <a:pt x="1530" y="1"/>
                    </a:moveTo>
                    <a:cubicBezTo>
                      <a:pt x="728" y="1"/>
                      <a:pt x="1" y="2582"/>
                      <a:pt x="1129" y="2632"/>
                    </a:cubicBezTo>
                    <a:cubicBezTo>
                      <a:pt x="1134" y="2632"/>
                      <a:pt x="1140" y="2632"/>
                      <a:pt x="1145" y="2632"/>
                    </a:cubicBezTo>
                    <a:cubicBezTo>
                      <a:pt x="2287" y="2632"/>
                      <a:pt x="2802" y="1"/>
                      <a:pt x="1530" y="1"/>
                    </a:cubicBezTo>
                    <a:close/>
                  </a:path>
                </a:pathLst>
              </a:custGeom>
              <a:solidFill>
                <a:srgbClr val="F2A5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1" name="Google Shape;4631;p51"/>
              <p:cNvSpPr/>
              <p:nvPr/>
            </p:nvSpPr>
            <p:spPr>
              <a:xfrm>
                <a:off x="1829571" y="1222578"/>
                <a:ext cx="109064" cy="83113"/>
              </a:xfrm>
              <a:custGeom>
                <a:avLst/>
                <a:gdLst/>
                <a:ahLst/>
                <a:cxnLst/>
                <a:rect l="l" t="t" r="r" b="b"/>
                <a:pathLst>
                  <a:path w="18572" h="14153" extrusionOk="0">
                    <a:moveTo>
                      <a:pt x="18472" y="0"/>
                    </a:moveTo>
                    <a:cubicBezTo>
                      <a:pt x="16191" y="1278"/>
                      <a:pt x="14236" y="3183"/>
                      <a:pt x="11930" y="4486"/>
                    </a:cubicBezTo>
                    <a:cubicBezTo>
                      <a:pt x="10752" y="5138"/>
                      <a:pt x="9574" y="5890"/>
                      <a:pt x="8346" y="6567"/>
                    </a:cubicBezTo>
                    <a:cubicBezTo>
                      <a:pt x="7093" y="3459"/>
                      <a:pt x="2983" y="1203"/>
                      <a:pt x="51" y="802"/>
                    </a:cubicBezTo>
                    <a:cubicBezTo>
                      <a:pt x="26" y="802"/>
                      <a:pt x="0" y="827"/>
                      <a:pt x="26" y="852"/>
                    </a:cubicBezTo>
                    <a:cubicBezTo>
                      <a:pt x="2632" y="2882"/>
                      <a:pt x="5765" y="3910"/>
                      <a:pt x="7018" y="7218"/>
                    </a:cubicBezTo>
                    <a:cubicBezTo>
                      <a:pt x="6692" y="7369"/>
                      <a:pt x="6391" y="7494"/>
                      <a:pt x="6066" y="7619"/>
                    </a:cubicBezTo>
                    <a:cubicBezTo>
                      <a:pt x="5526" y="7799"/>
                      <a:pt x="5672" y="8605"/>
                      <a:pt x="6143" y="8605"/>
                    </a:cubicBezTo>
                    <a:cubicBezTo>
                      <a:pt x="6197" y="8605"/>
                      <a:pt x="6255" y="8595"/>
                      <a:pt x="6316" y="8572"/>
                    </a:cubicBezTo>
                    <a:cubicBezTo>
                      <a:pt x="6667" y="8446"/>
                      <a:pt x="6993" y="8321"/>
                      <a:pt x="7319" y="8171"/>
                    </a:cubicBezTo>
                    <a:lnTo>
                      <a:pt x="7319" y="8171"/>
                    </a:lnTo>
                    <a:cubicBezTo>
                      <a:pt x="7494" y="8973"/>
                      <a:pt x="7419" y="9649"/>
                      <a:pt x="7168" y="10226"/>
                    </a:cubicBezTo>
                    <a:cubicBezTo>
                      <a:pt x="7018" y="10201"/>
                      <a:pt x="6843" y="10201"/>
                      <a:pt x="6667" y="10201"/>
                    </a:cubicBezTo>
                    <a:cubicBezTo>
                      <a:pt x="6658" y="10200"/>
                      <a:pt x="6649" y="10200"/>
                      <a:pt x="6640" y="10200"/>
                    </a:cubicBezTo>
                    <a:cubicBezTo>
                      <a:pt x="6131" y="10200"/>
                      <a:pt x="5847" y="10883"/>
                      <a:pt x="6241" y="11228"/>
                    </a:cubicBezTo>
                    <a:cubicBezTo>
                      <a:pt x="6291" y="11253"/>
                      <a:pt x="6316" y="11303"/>
                      <a:pt x="6366" y="11328"/>
                    </a:cubicBezTo>
                    <a:cubicBezTo>
                      <a:pt x="4938" y="12657"/>
                      <a:pt x="2331" y="13183"/>
                      <a:pt x="351" y="13835"/>
                    </a:cubicBezTo>
                    <a:cubicBezTo>
                      <a:pt x="1351" y="14053"/>
                      <a:pt x="2390" y="14152"/>
                      <a:pt x="3430" y="14152"/>
                    </a:cubicBezTo>
                    <a:cubicBezTo>
                      <a:pt x="3825" y="14152"/>
                      <a:pt x="4219" y="14138"/>
                      <a:pt x="4612" y="14110"/>
                    </a:cubicBezTo>
                    <a:cubicBezTo>
                      <a:pt x="5765" y="13559"/>
                      <a:pt x="6767" y="12832"/>
                      <a:pt x="7519" y="11880"/>
                    </a:cubicBezTo>
                    <a:cubicBezTo>
                      <a:pt x="8121" y="12030"/>
                      <a:pt x="8772" y="12080"/>
                      <a:pt x="9424" y="12156"/>
                    </a:cubicBezTo>
                    <a:cubicBezTo>
                      <a:pt x="10101" y="12256"/>
                      <a:pt x="10803" y="12331"/>
                      <a:pt x="11479" y="12331"/>
                    </a:cubicBezTo>
                    <a:cubicBezTo>
                      <a:pt x="11880" y="12156"/>
                      <a:pt x="12281" y="11980"/>
                      <a:pt x="12657" y="11780"/>
                    </a:cubicBezTo>
                    <a:cubicBezTo>
                      <a:pt x="11229" y="11379"/>
                      <a:pt x="9800" y="10752"/>
                      <a:pt x="8346" y="10426"/>
                    </a:cubicBezTo>
                    <a:cubicBezTo>
                      <a:pt x="8547" y="9950"/>
                      <a:pt x="8647" y="9449"/>
                      <a:pt x="8722" y="8922"/>
                    </a:cubicBezTo>
                    <a:cubicBezTo>
                      <a:pt x="8747" y="8446"/>
                      <a:pt x="8722" y="7970"/>
                      <a:pt x="8647" y="7519"/>
                    </a:cubicBezTo>
                    <a:cubicBezTo>
                      <a:pt x="9800" y="6892"/>
                      <a:pt x="10928" y="6165"/>
                      <a:pt x="12031" y="5514"/>
                    </a:cubicBezTo>
                    <a:cubicBezTo>
                      <a:pt x="14437" y="4085"/>
                      <a:pt x="16642" y="2406"/>
                      <a:pt x="18572" y="401"/>
                    </a:cubicBezTo>
                    <a:cubicBezTo>
                      <a:pt x="18547" y="276"/>
                      <a:pt x="18497" y="125"/>
                      <a:pt x="18472" y="0"/>
                    </a:cubicBezTo>
                    <a:close/>
                  </a:path>
                </a:pathLst>
              </a:custGeom>
              <a:solidFill>
                <a:srgbClr val="F2A5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2" name="Google Shape;4632;p51"/>
              <p:cNvSpPr/>
              <p:nvPr/>
            </p:nvSpPr>
            <p:spPr>
              <a:xfrm>
                <a:off x="1804108" y="1187249"/>
                <a:ext cx="65208" cy="86126"/>
              </a:xfrm>
              <a:custGeom>
                <a:avLst/>
                <a:gdLst/>
                <a:ahLst/>
                <a:cxnLst/>
                <a:rect l="l" t="t" r="r" b="b"/>
                <a:pathLst>
                  <a:path w="11104" h="14666" extrusionOk="0">
                    <a:moveTo>
                      <a:pt x="7289" y="1"/>
                    </a:moveTo>
                    <a:cubicBezTo>
                      <a:pt x="6655" y="1"/>
                      <a:pt x="1" y="9001"/>
                      <a:pt x="126" y="10051"/>
                    </a:cubicBezTo>
                    <a:cubicBezTo>
                      <a:pt x="251" y="11104"/>
                      <a:pt x="2958" y="14362"/>
                      <a:pt x="4261" y="14638"/>
                    </a:cubicBezTo>
                    <a:cubicBezTo>
                      <a:pt x="4342" y="14656"/>
                      <a:pt x="4437" y="14665"/>
                      <a:pt x="4544" y="14665"/>
                    </a:cubicBezTo>
                    <a:cubicBezTo>
                      <a:pt x="6185" y="14665"/>
                      <a:pt x="10763" y="12619"/>
                      <a:pt x="10928" y="11655"/>
                    </a:cubicBezTo>
                    <a:cubicBezTo>
                      <a:pt x="11103" y="10603"/>
                      <a:pt x="8823" y="101"/>
                      <a:pt x="7294" y="1"/>
                    </a:cubicBezTo>
                    <a:cubicBezTo>
                      <a:pt x="7292" y="1"/>
                      <a:pt x="7291" y="1"/>
                      <a:pt x="728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3" name="Google Shape;4633;p51"/>
              <p:cNvSpPr/>
              <p:nvPr/>
            </p:nvSpPr>
            <p:spPr>
              <a:xfrm>
                <a:off x="1804255" y="1187548"/>
                <a:ext cx="41953" cy="75949"/>
              </a:xfrm>
              <a:custGeom>
                <a:avLst/>
                <a:gdLst/>
                <a:ahLst/>
                <a:cxnLst/>
                <a:rect l="l" t="t" r="r" b="b"/>
                <a:pathLst>
                  <a:path w="7144" h="12933" extrusionOk="0">
                    <a:moveTo>
                      <a:pt x="7144" y="0"/>
                    </a:moveTo>
                    <a:cubicBezTo>
                      <a:pt x="6066" y="702"/>
                      <a:pt x="1" y="8998"/>
                      <a:pt x="101" y="10000"/>
                    </a:cubicBezTo>
                    <a:cubicBezTo>
                      <a:pt x="176" y="10577"/>
                      <a:pt x="1053" y="11855"/>
                      <a:pt x="2056" y="12933"/>
                    </a:cubicBezTo>
                    <a:cubicBezTo>
                      <a:pt x="2357" y="10075"/>
                      <a:pt x="3134" y="7519"/>
                      <a:pt x="4462" y="4837"/>
                    </a:cubicBezTo>
                    <a:cubicBezTo>
                      <a:pt x="5289" y="3208"/>
                      <a:pt x="6116" y="1554"/>
                      <a:pt x="7144" y="0"/>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4" name="Google Shape;4634;p51"/>
              <p:cNvSpPr/>
              <p:nvPr/>
            </p:nvSpPr>
            <p:spPr>
              <a:xfrm>
                <a:off x="1804989" y="1243548"/>
                <a:ext cx="62413" cy="29803"/>
              </a:xfrm>
              <a:custGeom>
                <a:avLst/>
                <a:gdLst/>
                <a:ahLst/>
                <a:cxnLst/>
                <a:rect l="l" t="t" r="r" b="b"/>
                <a:pathLst>
                  <a:path w="10628" h="5075" extrusionOk="0">
                    <a:moveTo>
                      <a:pt x="3764" y="1"/>
                    </a:moveTo>
                    <a:cubicBezTo>
                      <a:pt x="2185" y="1"/>
                      <a:pt x="853" y="316"/>
                      <a:pt x="1" y="589"/>
                    </a:cubicBezTo>
                    <a:cubicBezTo>
                      <a:pt x="302" y="1742"/>
                      <a:pt x="2858" y="4775"/>
                      <a:pt x="4111" y="5051"/>
                    </a:cubicBezTo>
                    <a:cubicBezTo>
                      <a:pt x="4186" y="5067"/>
                      <a:pt x="4274" y="5074"/>
                      <a:pt x="4374" y="5074"/>
                    </a:cubicBezTo>
                    <a:cubicBezTo>
                      <a:pt x="5837" y="5074"/>
                      <a:pt x="9759" y="3425"/>
                      <a:pt x="10628" y="2369"/>
                    </a:cubicBezTo>
                    <a:cubicBezTo>
                      <a:pt x="8266" y="530"/>
                      <a:pt x="5808" y="1"/>
                      <a:pt x="3764" y="1"/>
                    </a:cubicBezTo>
                    <a:close/>
                  </a:path>
                </a:pathLst>
              </a:custGeom>
              <a:solidFill>
                <a:srgbClr val="6A38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5" name="Google Shape;4635;p51"/>
              <p:cNvSpPr/>
              <p:nvPr/>
            </p:nvSpPr>
            <p:spPr>
              <a:xfrm>
                <a:off x="1809305" y="1245692"/>
                <a:ext cx="15269" cy="5773"/>
              </a:xfrm>
              <a:custGeom>
                <a:avLst/>
                <a:gdLst/>
                <a:ahLst/>
                <a:cxnLst/>
                <a:rect l="l" t="t" r="r" b="b"/>
                <a:pathLst>
                  <a:path w="2600" h="983" extrusionOk="0">
                    <a:moveTo>
                      <a:pt x="1721" y="1"/>
                    </a:moveTo>
                    <a:cubicBezTo>
                      <a:pt x="1089" y="1"/>
                      <a:pt x="361" y="211"/>
                      <a:pt x="93" y="676"/>
                    </a:cubicBezTo>
                    <a:cubicBezTo>
                      <a:pt x="0" y="843"/>
                      <a:pt x="127" y="982"/>
                      <a:pt x="271" y="982"/>
                    </a:cubicBezTo>
                    <a:cubicBezTo>
                      <a:pt x="321" y="982"/>
                      <a:pt x="373" y="965"/>
                      <a:pt x="419" y="926"/>
                    </a:cubicBezTo>
                    <a:cubicBezTo>
                      <a:pt x="619" y="776"/>
                      <a:pt x="1045" y="701"/>
                      <a:pt x="1271" y="651"/>
                    </a:cubicBezTo>
                    <a:cubicBezTo>
                      <a:pt x="1672" y="550"/>
                      <a:pt x="2073" y="625"/>
                      <a:pt x="2449" y="450"/>
                    </a:cubicBezTo>
                    <a:cubicBezTo>
                      <a:pt x="2599" y="375"/>
                      <a:pt x="2549" y="149"/>
                      <a:pt x="2399" y="99"/>
                    </a:cubicBezTo>
                    <a:cubicBezTo>
                      <a:pt x="2212" y="35"/>
                      <a:pt x="1974" y="1"/>
                      <a:pt x="1721" y="1"/>
                    </a:cubicBezTo>
                    <a:close/>
                  </a:path>
                </a:pathLst>
              </a:custGeom>
              <a:solidFill>
                <a:srgbClr val="84422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6" name="Google Shape;4636;p51"/>
              <p:cNvSpPr/>
              <p:nvPr/>
            </p:nvSpPr>
            <p:spPr>
              <a:xfrm>
                <a:off x="1825554" y="1246021"/>
                <a:ext cx="4169" cy="2572"/>
              </a:xfrm>
              <a:custGeom>
                <a:avLst/>
                <a:gdLst/>
                <a:ahLst/>
                <a:cxnLst/>
                <a:rect l="l" t="t" r="r" b="b"/>
                <a:pathLst>
                  <a:path w="710" h="438" extrusionOk="0">
                    <a:moveTo>
                      <a:pt x="399" y="0"/>
                    </a:moveTo>
                    <a:cubicBezTo>
                      <a:pt x="224" y="0"/>
                      <a:pt x="0" y="70"/>
                      <a:pt x="58" y="244"/>
                    </a:cubicBezTo>
                    <a:cubicBezTo>
                      <a:pt x="96" y="377"/>
                      <a:pt x="249" y="438"/>
                      <a:pt x="397" y="438"/>
                    </a:cubicBezTo>
                    <a:cubicBezTo>
                      <a:pt x="445" y="438"/>
                      <a:pt x="492" y="431"/>
                      <a:pt x="534" y="419"/>
                    </a:cubicBezTo>
                    <a:cubicBezTo>
                      <a:pt x="710" y="344"/>
                      <a:pt x="710" y="93"/>
                      <a:pt x="534" y="18"/>
                    </a:cubicBezTo>
                    <a:cubicBezTo>
                      <a:pt x="500" y="7"/>
                      <a:pt x="452" y="0"/>
                      <a:pt x="399" y="0"/>
                    </a:cubicBezTo>
                    <a:close/>
                  </a:path>
                </a:pathLst>
              </a:custGeom>
              <a:solidFill>
                <a:srgbClr val="84422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7" name="Google Shape;4637;p51"/>
              <p:cNvSpPr/>
              <p:nvPr/>
            </p:nvSpPr>
            <p:spPr>
              <a:xfrm>
                <a:off x="1875347" y="1202705"/>
                <a:ext cx="16273" cy="15462"/>
              </a:xfrm>
              <a:custGeom>
                <a:avLst/>
                <a:gdLst/>
                <a:ahLst/>
                <a:cxnLst/>
                <a:rect l="l" t="t" r="r" b="b"/>
                <a:pathLst>
                  <a:path w="2771" h="2633" extrusionOk="0">
                    <a:moveTo>
                      <a:pt x="1529" y="1"/>
                    </a:moveTo>
                    <a:cubicBezTo>
                      <a:pt x="727" y="1"/>
                      <a:pt x="0" y="2582"/>
                      <a:pt x="1128" y="2632"/>
                    </a:cubicBezTo>
                    <a:cubicBezTo>
                      <a:pt x="1138" y="2633"/>
                      <a:pt x="1149" y="2633"/>
                      <a:pt x="1159" y="2633"/>
                    </a:cubicBezTo>
                    <a:cubicBezTo>
                      <a:pt x="2265" y="2633"/>
                      <a:pt x="2770" y="1"/>
                      <a:pt x="152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8" name="Google Shape;4638;p51"/>
              <p:cNvSpPr/>
              <p:nvPr/>
            </p:nvSpPr>
            <p:spPr>
              <a:xfrm>
                <a:off x="1880497" y="1204009"/>
                <a:ext cx="4686" cy="4792"/>
              </a:xfrm>
              <a:custGeom>
                <a:avLst/>
                <a:gdLst/>
                <a:ahLst/>
                <a:cxnLst/>
                <a:rect l="l" t="t" r="r" b="b"/>
                <a:pathLst>
                  <a:path w="798" h="816" extrusionOk="0">
                    <a:moveTo>
                      <a:pt x="634" y="1"/>
                    </a:moveTo>
                    <a:cubicBezTo>
                      <a:pt x="623" y="1"/>
                      <a:pt x="613" y="2"/>
                      <a:pt x="602" y="4"/>
                    </a:cubicBezTo>
                    <a:cubicBezTo>
                      <a:pt x="451" y="54"/>
                      <a:pt x="301" y="104"/>
                      <a:pt x="201" y="230"/>
                    </a:cubicBezTo>
                    <a:cubicBezTo>
                      <a:pt x="100" y="380"/>
                      <a:pt x="0" y="556"/>
                      <a:pt x="100" y="731"/>
                    </a:cubicBezTo>
                    <a:cubicBezTo>
                      <a:pt x="138" y="787"/>
                      <a:pt x="204" y="816"/>
                      <a:pt x="266" y="816"/>
                    </a:cubicBezTo>
                    <a:cubicBezTo>
                      <a:pt x="287" y="816"/>
                      <a:pt x="307" y="812"/>
                      <a:pt x="326" y="806"/>
                    </a:cubicBezTo>
                    <a:cubicBezTo>
                      <a:pt x="602" y="756"/>
                      <a:pt x="652" y="430"/>
                      <a:pt x="752" y="205"/>
                    </a:cubicBezTo>
                    <a:cubicBezTo>
                      <a:pt x="798" y="113"/>
                      <a:pt x="739" y="1"/>
                      <a:pt x="63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9" name="Google Shape;4639;p51"/>
              <p:cNvSpPr/>
              <p:nvPr/>
            </p:nvSpPr>
            <p:spPr>
              <a:xfrm>
                <a:off x="1879170" y="1209359"/>
                <a:ext cx="3095" cy="3312"/>
              </a:xfrm>
              <a:custGeom>
                <a:avLst/>
                <a:gdLst/>
                <a:ahLst/>
                <a:cxnLst/>
                <a:rect l="l" t="t" r="r" b="b"/>
                <a:pathLst>
                  <a:path w="527" h="564" extrusionOk="0">
                    <a:moveTo>
                      <a:pt x="330" y="1"/>
                    </a:moveTo>
                    <a:cubicBezTo>
                      <a:pt x="256" y="1"/>
                      <a:pt x="178" y="33"/>
                      <a:pt x="126" y="96"/>
                    </a:cubicBezTo>
                    <a:cubicBezTo>
                      <a:pt x="101" y="121"/>
                      <a:pt x="76" y="146"/>
                      <a:pt x="76" y="196"/>
                    </a:cubicBezTo>
                    <a:cubicBezTo>
                      <a:pt x="1" y="296"/>
                      <a:pt x="26" y="396"/>
                      <a:pt x="101" y="497"/>
                    </a:cubicBezTo>
                    <a:cubicBezTo>
                      <a:pt x="101" y="497"/>
                      <a:pt x="126" y="497"/>
                      <a:pt x="126" y="522"/>
                    </a:cubicBezTo>
                    <a:cubicBezTo>
                      <a:pt x="155" y="551"/>
                      <a:pt x="210" y="563"/>
                      <a:pt x="266" y="563"/>
                    </a:cubicBezTo>
                    <a:cubicBezTo>
                      <a:pt x="306" y="563"/>
                      <a:pt x="345" y="557"/>
                      <a:pt x="377" y="547"/>
                    </a:cubicBezTo>
                    <a:cubicBezTo>
                      <a:pt x="377" y="547"/>
                      <a:pt x="377" y="522"/>
                      <a:pt x="402" y="522"/>
                    </a:cubicBezTo>
                    <a:cubicBezTo>
                      <a:pt x="477" y="497"/>
                      <a:pt x="527" y="396"/>
                      <a:pt x="527" y="321"/>
                    </a:cubicBezTo>
                    <a:cubicBezTo>
                      <a:pt x="527" y="271"/>
                      <a:pt x="527" y="246"/>
                      <a:pt x="527" y="196"/>
                    </a:cubicBezTo>
                    <a:cubicBezTo>
                      <a:pt x="527" y="64"/>
                      <a:pt x="433" y="1"/>
                      <a:pt x="3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0" name="Google Shape;4640;p51"/>
              <p:cNvSpPr/>
              <p:nvPr/>
            </p:nvSpPr>
            <p:spPr>
              <a:xfrm>
                <a:off x="1801019" y="1192258"/>
                <a:ext cx="16420" cy="15315"/>
              </a:xfrm>
              <a:custGeom>
                <a:avLst/>
                <a:gdLst/>
                <a:ahLst/>
                <a:cxnLst/>
                <a:rect l="l" t="t" r="r" b="b"/>
                <a:pathLst>
                  <a:path w="2796" h="2608" extrusionOk="0">
                    <a:moveTo>
                      <a:pt x="1554" y="0"/>
                    </a:moveTo>
                    <a:cubicBezTo>
                      <a:pt x="752" y="0"/>
                      <a:pt x="0" y="2557"/>
                      <a:pt x="1153" y="2607"/>
                    </a:cubicBezTo>
                    <a:cubicBezTo>
                      <a:pt x="1164" y="2607"/>
                      <a:pt x="1174" y="2607"/>
                      <a:pt x="1185" y="2607"/>
                    </a:cubicBezTo>
                    <a:cubicBezTo>
                      <a:pt x="2291" y="2607"/>
                      <a:pt x="2796" y="0"/>
                      <a:pt x="15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1" name="Google Shape;4641;p51"/>
              <p:cNvSpPr/>
              <p:nvPr/>
            </p:nvSpPr>
            <p:spPr>
              <a:xfrm>
                <a:off x="1806903" y="1192792"/>
                <a:ext cx="4076" cy="4128"/>
              </a:xfrm>
              <a:custGeom>
                <a:avLst/>
                <a:gdLst/>
                <a:ahLst/>
                <a:cxnLst/>
                <a:rect l="l" t="t" r="r" b="b"/>
                <a:pathLst>
                  <a:path w="694" h="703" extrusionOk="0">
                    <a:moveTo>
                      <a:pt x="462" y="1"/>
                    </a:moveTo>
                    <a:cubicBezTo>
                      <a:pt x="443" y="1"/>
                      <a:pt x="423" y="3"/>
                      <a:pt x="402" y="9"/>
                    </a:cubicBezTo>
                    <a:cubicBezTo>
                      <a:pt x="176" y="59"/>
                      <a:pt x="26" y="210"/>
                      <a:pt x="1" y="460"/>
                    </a:cubicBezTo>
                    <a:cubicBezTo>
                      <a:pt x="1" y="599"/>
                      <a:pt x="145" y="702"/>
                      <a:pt x="284" y="702"/>
                    </a:cubicBezTo>
                    <a:cubicBezTo>
                      <a:pt x="345" y="702"/>
                      <a:pt x="406" y="682"/>
                      <a:pt x="452" y="636"/>
                    </a:cubicBezTo>
                    <a:cubicBezTo>
                      <a:pt x="552" y="511"/>
                      <a:pt x="552" y="410"/>
                      <a:pt x="627" y="285"/>
                    </a:cubicBezTo>
                    <a:cubicBezTo>
                      <a:pt x="694" y="153"/>
                      <a:pt x="604" y="1"/>
                      <a:pt x="46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2" name="Google Shape;4642;p51"/>
              <p:cNvSpPr/>
              <p:nvPr/>
            </p:nvSpPr>
            <p:spPr>
              <a:xfrm>
                <a:off x="1805059" y="1197849"/>
                <a:ext cx="3471" cy="4152"/>
              </a:xfrm>
              <a:custGeom>
                <a:avLst/>
                <a:gdLst/>
                <a:ahLst/>
                <a:cxnLst/>
                <a:rect l="l" t="t" r="r" b="b"/>
                <a:pathLst>
                  <a:path w="591" h="707" extrusionOk="0">
                    <a:moveTo>
                      <a:pt x="365" y="1"/>
                    </a:moveTo>
                    <a:cubicBezTo>
                      <a:pt x="290" y="1"/>
                      <a:pt x="240" y="51"/>
                      <a:pt x="164" y="101"/>
                    </a:cubicBezTo>
                    <a:cubicBezTo>
                      <a:pt x="64" y="201"/>
                      <a:pt x="14" y="301"/>
                      <a:pt x="14" y="452"/>
                    </a:cubicBezTo>
                    <a:cubicBezTo>
                      <a:pt x="1" y="625"/>
                      <a:pt x="115" y="706"/>
                      <a:pt x="244" y="706"/>
                    </a:cubicBezTo>
                    <a:cubicBezTo>
                      <a:pt x="358" y="706"/>
                      <a:pt x="482" y="644"/>
                      <a:pt x="540" y="527"/>
                    </a:cubicBezTo>
                    <a:cubicBezTo>
                      <a:pt x="591" y="376"/>
                      <a:pt x="565" y="26"/>
                      <a:pt x="36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3" name="Google Shape;4643;p51"/>
              <p:cNvSpPr/>
              <p:nvPr/>
            </p:nvSpPr>
            <p:spPr>
              <a:xfrm>
                <a:off x="1748619" y="1213493"/>
                <a:ext cx="49235" cy="40191"/>
              </a:xfrm>
              <a:custGeom>
                <a:avLst/>
                <a:gdLst/>
                <a:ahLst/>
                <a:cxnLst/>
                <a:rect l="l" t="t" r="r" b="b"/>
                <a:pathLst>
                  <a:path w="8384" h="6844" extrusionOk="0">
                    <a:moveTo>
                      <a:pt x="33" y="1"/>
                    </a:moveTo>
                    <a:cubicBezTo>
                      <a:pt x="15" y="1"/>
                      <a:pt x="1" y="43"/>
                      <a:pt x="1" y="43"/>
                    </a:cubicBezTo>
                    <a:cubicBezTo>
                      <a:pt x="678" y="1998"/>
                      <a:pt x="1680" y="2499"/>
                      <a:pt x="3159" y="3853"/>
                    </a:cubicBezTo>
                    <a:cubicBezTo>
                      <a:pt x="4562" y="5156"/>
                      <a:pt x="6317" y="6284"/>
                      <a:pt x="8146" y="6835"/>
                    </a:cubicBezTo>
                    <a:cubicBezTo>
                      <a:pt x="8163" y="6841"/>
                      <a:pt x="8179" y="6843"/>
                      <a:pt x="8193" y="6843"/>
                    </a:cubicBezTo>
                    <a:cubicBezTo>
                      <a:pt x="8316" y="6843"/>
                      <a:pt x="8383" y="6677"/>
                      <a:pt x="8272" y="6610"/>
                    </a:cubicBezTo>
                    <a:cubicBezTo>
                      <a:pt x="6417" y="5632"/>
                      <a:pt x="4663" y="4730"/>
                      <a:pt x="3109" y="3327"/>
                    </a:cubicBezTo>
                    <a:cubicBezTo>
                      <a:pt x="1605" y="1998"/>
                      <a:pt x="1179" y="1622"/>
                      <a:pt x="51" y="18"/>
                    </a:cubicBezTo>
                    <a:cubicBezTo>
                      <a:pt x="45" y="6"/>
                      <a:pt x="39" y="1"/>
                      <a:pt x="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4" name="Google Shape;4644;p51"/>
              <p:cNvSpPr/>
              <p:nvPr/>
            </p:nvSpPr>
            <p:spPr>
              <a:xfrm>
                <a:off x="1765426" y="1272153"/>
                <a:ext cx="32211" cy="3459"/>
              </a:xfrm>
              <a:custGeom>
                <a:avLst/>
                <a:gdLst/>
                <a:ahLst/>
                <a:cxnLst/>
                <a:rect l="l" t="t" r="r" b="b"/>
                <a:pathLst>
                  <a:path w="5485" h="589" extrusionOk="0">
                    <a:moveTo>
                      <a:pt x="53" y="1"/>
                    </a:moveTo>
                    <a:cubicBezTo>
                      <a:pt x="0" y="1"/>
                      <a:pt x="21" y="104"/>
                      <a:pt x="21" y="104"/>
                    </a:cubicBezTo>
                    <a:cubicBezTo>
                      <a:pt x="948" y="405"/>
                      <a:pt x="1500" y="505"/>
                      <a:pt x="2452" y="556"/>
                    </a:cubicBezTo>
                    <a:cubicBezTo>
                      <a:pt x="2802" y="574"/>
                      <a:pt x="3159" y="588"/>
                      <a:pt x="3515" y="588"/>
                    </a:cubicBezTo>
                    <a:cubicBezTo>
                      <a:pt x="4153" y="588"/>
                      <a:pt x="4790" y="541"/>
                      <a:pt x="5385" y="380"/>
                    </a:cubicBezTo>
                    <a:cubicBezTo>
                      <a:pt x="5478" y="357"/>
                      <a:pt x="5484" y="202"/>
                      <a:pt x="5403" y="202"/>
                    </a:cubicBezTo>
                    <a:cubicBezTo>
                      <a:pt x="5397" y="202"/>
                      <a:pt x="5391" y="203"/>
                      <a:pt x="5385" y="205"/>
                    </a:cubicBezTo>
                    <a:cubicBezTo>
                      <a:pt x="4473" y="217"/>
                      <a:pt x="3626" y="264"/>
                      <a:pt x="2787" y="264"/>
                    </a:cubicBezTo>
                    <a:cubicBezTo>
                      <a:pt x="1896" y="264"/>
                      <a:pt x="1014" y="211"/>
                      <a:pt x="71" y="4"/>
                    </a:cubicBezTo>
                    <a:cubicBezTo>
                      <a:pt x="64" y="2"/>
                      <a:pt x="58" y="1"/>
                      <a:pt x="5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5" name="Google Shape;4645;p51"/>
              <p:cNvSpPr/>
              <p:nvPr/>
            </p:nvSpPr>
            <p:spPr>
              <a:xfrm>
                <a:off x="1782473" y="1245387"/>
                <a:ext cx="15380" cy="8298"/>
              </a:xfrm>
              <a:custGeom>
                <a:avLst/>
                <a:gdLst/>
                <a:ahLst/>
                <a:cxnLst/>
                <a:rect l="l" t="t" r="r" b="b"/>
                <a:pathLst>
                  <a:path w="2619" h="1413" extrusionOk="0">
                    <a:moveTo>
                      <a:pt x="326" y="1"/>
                    </a:moveTo>
                    <a:cubicBezTo>
                      <a:pt x="226" y="101"/>
                      <a:pt x="101" y="226"/>
                      <a:pt x="0" y="352"/>
                    </a:cubicBezTo>
                    <a:cubicBezTo>
                      <a:pt x="777" y="778"/>
                      <a:pt x="1579" y="1154"/>
                      <a:pt x="2381" y="1404"/>
                    </a:cubicBezTo>
                    <a:cubicBezTo>
                      <a:pt x="2398" y="1410"/>
                      <a:pt x="2414" y="1412"/>
                      <a:pt x="2428" y="1412"/>
                    </a:cubicBezTo>
                    <a:cubicBezTo>
                      <a:pt x="2551" y="1412"/>
                      <a:pt x="2618" y="1246"/>
                      <a:pt x="2507" y="1179"/>
                    </a:cubicBezTo>
                    <a:cubicBezTo>
                      <a:pt x="1755" y="778"/>
                      <a:pt x="1028" y="402"/>
                      <a:pt x="326"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6" name="Google Shape;4646;p51"/>
              <p:cNvSpPr/>
              <p:nvPr/>
            </p:nvSpPr>
            <p:spPr>
              <a:xfrm>
                <a:off x="1776583" y="1273340"/>
                <a:ext cx="21053" cy="2273"/>
              </a:xfrm>
              <a:custGeom>
                <a:avLst/>
                <a:gdLst/>
                <a:ahLst/>
                <a:cxnLst/>
                <a:rect l="l" t="t" r="r" b="b"/>
                <a:pathLst>
                  <a:path w="3585" h="387" extrusionOk="0">
                    <a:moveTo>
                      <a:pt x="3503" y="0"/>
                    </a:moveTo>
                    <a:cubicBezTo>
                      <a:pt x="3497" y="0"/>
                      <a:pt x="3491" y="1"/>
                      <a:pt x="3485" y="3"/>
                    </a:cubicBezTo>
                    <a:cubicBezTo>
                      <a:pt x="2591" y="3"/>
                      <a:pt x="1751" y="56"/>
                      <a:pt x="926" y="56"/>
                    </a:cubicBezTo>
                    <a:cubicBezTo>
                      <a:pt x="616" y="56"/>
                      <a:pt x="308" y="48"/>
                      <a:pt x="1" y="28"/>
                    </a:cubicBezTo>
                    <a:lnTo>
                      <a:pt x="1" y="28"/>
                    </a:lnTo>
                    <a:cubicBezTo>
                      <a:pt x="26" y="128"/>
                      <a:pt x="51" y="228"/>
                      <a:pt x="51" y="329"/>
                    </a:cubicBezTo>
                    <a:cubicBezTo>
                      <a:pt x="226" y="329"/>
                      <a:pt x="377" y="354"/>
                      <a:pt x="552" y="354"/>
                    </a:cubicBezTo>
                    <a:cubicBezTo>
                      <a:pt x="902" y="372"/>
                      <a:pt x="1259" y="386"/>
                      <a:pt x="1615" y="386"/>
                    </a:cubicBezTo>
                    <a:cubicBezTo>
                      <a:pt x="2253" y="386"/>
                      <a:pt x="2890" y="339"/>
                      <a:pt x="3485" y="178"/>
                    </a:cubicBezTo>
                    <a:cubicBezTo>
                      <a:pt x="3578" y="155"/>
                      <a:pt x="3584" y="0"/>
                      <a:pt x="3503" y="0"/>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7" name="Google Shape;4647;p51"/>
              <p:cNvSpPr/>
              <p:nvPr/>
            </p:nvSpPr>
            <p:spPr>
              <a:xfrm>
                <a:off x="1863027" y="1222578"/>
                <a:ext cx="75608" cy="44314"/>
              </a:xfrm>
              <a:custGeom>
                <a:avLst/>
                <a:gdLst/>
                <a:ahLst/>
                <a:cxnLst/>
                <a:rect l="l" t="t" r="r" b="b"/>
                <a:pathLst>
                  <a:path w="12875" h="7546" extrusionOk="0">
                    <a:moveTo>
                      <a:pt x="12775" y="0"/>
                    </a:moveTo>
                    <a:cubicBezTo>
                      <a:pt x="8715" y="2932"/>
                      <a:pt x="4855" y="5539"/>
                      <a:pt x="143" y="7293"/>
                    </a:cubicBezTo>
                    <a:cubicBezTo>
                      <a:pt x="1" y="7341"/>
                      <a:pt x="83" y="7546"/>
                      <a:pt x="199" y="7546"/>
                    </a:cubicBezTo>
                    <a:cubicBezTo>
                      <a:pt x="205" y="7546"/>
                      <a:pt x="212" y="7545"/>
                      <a:pt x="218" y="7544"/>
                    </a:cubicBezTo>
                    <a:cubicBezTo>
                      <a:pt x="2549" y="7093"/>
                      <a:pt x="4629" y="5589"/>
                      <a:pt x="6659" y="4461"/>
                    </a:cubicBezTo>
                    <a:cubicBezTo>
                      <a:pt x="9065" y="3133"/>
                      <a:pt x="10745" y="1855"/>
                      <a:pt x="12825" y="50"/>
                    </a:cubicBezTo>
                    <a:cubicBezTo>
                      <a:pt x="12875" y="25"/>
                      <a:pt x="12775" y="0"/>
                      <a:pt x="1277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8" name="Google Shape;4648;p51"/>
              <p:cNvSpPr/>
              <p:nvPr/>
            </p:nvSpPr>
            <p:spPr>
              <a:xfrm>
                <a:off x="1858980" y="1272882"/>
                <a:ext cx="44925" cy="19773"/>
              </a:xfrm>
              <a:custGeom>
                <a:avLst/>
                <a:gdLst/>
                <a:ahLst/>
                <a:cxnLst/>
                <a:rect l="l" t="t" r="r" b="b"/>
                <a:pathLst>
                  <a:path w="7650" h="3367" extrusionOk="0">
                    <a:moveTo>
                      <a:pt x="177" y="1"/>
                    </a:moveTo>
                    <a:cubicBezTo>
                      <a:pt x="79" y="1"/>
                      <a:pt x="1" y="132"/>
                      <a:pt x="80" y="231"/>
                    </a:cubicBezTo>
                    <a:cubicBezTo>
                      <a:pt x="882" y="1183"/>
                      <a:pt x="2511" y="1685"/>
                      <a:pt x="3639" y="2186"/>
                    </a:cubicBezTo>
                    <a:cubicBezTo>
                      <a:pt x="5343" y="2913"/>
                      <a:pt x="5619" y="3013"/>
                      <a:pt x="7424" y="3364"/>
                    </a:cubicBezTo>
                    <a:cubicBezTo>
                      <a:pt x="7439" y="3366"/>
                      <a:pt x="7453" y="3366"/>
                      <a:pt x="7466" y="3366"/>
                    </a:cubicBezTo>
                    <a:cubicBezTo>
                      <a:pt x="7649" y="3366"/>
                      <a:pt x="7649" y="3214"/>
                      <a:pt x="7649" y="3214"/>
                    </a:cubicBezTo>
                    <a:cubicBezTo>
                      <a:pt x="4717" y="2462"/>
                      <a:pt x="2737" y="1835"/>
                      <a:pt x="256" y="31"/>
                    </a:cubicBezTo>
                    <a:cubicBezTo>
                      <a:pt x="230" y="10"/>
                      <a:pt x="203" y="1"/>
                      <a:pt x="17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9" name="Google Shape;4649;p51"/>
              <p:cNvSpPr/>
              <p:nvPr/>
            </p:nvSpPr>
            <p:spPr>
              <a:xfrm>
                <a:off x="1776143" y="1226841"/>
                <a:ext cx="102869" cy="79731"/>
              </a:xfrm>
              <a:custGeom>
                <a:avLst/>
                <a:gdLst/>
                <a:ahLst/>
                <a:cxnLst/>
                <a:rect l="l" t="t" r="r" b="b"/>
                <a:pathLst>
                  <a:path w="17517" h="13577" extrusionOk="0">
                    <a:moveTo>
                      <a:pt x="8898" y="1"/>
                    </a:moveTo>
                    <a:cubicBezTo>
                      <a:pt x="4437" y="1"/>
                      <a:pt x="828" y="4738"/>
                      <a:pt x="327" y="5815"/>
                    </a:cubicBezTo>
                    <a:cubicBezTo>
                      <a:pt x="1" y="6517"/>
                      <a:pt x="1755" y="12357"/>
                      <a:pt x="7093" y="13334"/>
                    </a:cubicBezTo>
                    <a:cubicBezTo>
                      <a:pt x="8005" y="13502"/>
                      <a:pt x="8843" y="13576"/>
                      <a:pt x="9612" y="13576"/>
                    </a:cubicBezTo>
                    <a:cubicBezTo>
                      <a:pt x="15757" y="13576"/>
                      <a:pt x="17517" y="8795"/>
                      <a:pt x="17495" y="8171"/>
                    </a:cubicBezTo>
                    <a:cubicBezTo>
                      <a:pt x="17469" y="7470"/>
                      <a:pt x="14312" y="1"/>
                      <a:pt x="889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0" name="Google Shape;4650;p51"/>
              <p:cNvSpPr/>
              <p:nvPr/>
            </p:nvSpPr>
            <p:spPr>
              <a:xfrm>
                <a:off x="1799104" y="1226841"/>
                <a:ext cx="79907" cy="79731"/>
              </a:xfrm>
              <a:custGeom>
                <a:avLst/>
                <a:gdLst/>
                <a:ahLst/>
                <a:cxnLst/>
                <a:rect l="l" t="t" r="r" b="b"/>
                <a:pathLst>
                  <a:path w="13607" h="13577" extrusionOk="0">
                    <a:moveTo>
                      <a:pt x="4988" y="1"/>
                    </a:moveTo>
                    <a:cubicBezTo>
                      <a:pt x="4286" y="1"/>
                      <a:pt x="3635" y="126"/>
                      <a:pt x="2983" y="327"/>
                    </a:cubicBezTo>
                    <a:cubicBezTo>
                      <a:pt x="2557" y="753"/>
                      <a:pt x="2231" y="1204"/>
                      <a:pt x="2131" y="1630"/>
                    </a:cubicBezTo>
                    <a:cubicBezTo>
                      <a:pt x="1855" y="2758"/>
                      <a:pt x="3559" y="2482"/>
                      <a:pt x="4136" y="2933"/>
                    </a:cubicBezTo>
                    <a:cubicBezTo>
                      <a:pt x="4913" y="3510"/>
                      <a:pt x="3384" y="3810"/>
                      <a:pt x="2858" y="3936"/>
                    </a:cubicBezTo>
                    <a:cubicBezTo>
                      <a:pt x="878" y="4337"/>
                      <a:pt x="2381" y="5615"/>
                      <a:pt x="4286" y="5916"/>
                    </a:cubicBezTo>
                    <a:cubicBezTo>
                      <a:pt x="4838" y="6066"/>
                      <a:pt x="6366" y="6066"/>
                      <a:pt x="5514" y="6668"/>
                    </a:cubicBezTo>
                    <a:cubicBezTo>
                      <a:pt x="4687" y="7319"/>
                      <a:pt x="3108" y="7094"/>
                      <a:pt x="2081" y="7520"/>
                    </a:cubicBezTo>
                    <a:cubicBezTo>
                      <a:pt x="777" y="8071"/>
                      <a:pt x="126" y="9224"/>
                      <a:pt x="26" y="10627"/>
                    </a:cubicBezTo>
                    <a:cubicBezTo>
                      <a:pt x="0" y="11104"/>
                      <a:pt x="26" y="11580"/>
                      <a:pt x="101" y="12031"/>
                    </a:cubicBezTo>
                    <a:cubicBezTo>
                      <a:pt x="953" y="12633"/>
                      <a:pt x="1980" y="13109"/>
                      <a:pt x="3183" y="13334"/>
                    </a:cubicBezTo>
                    <a:cubicBezTo>
                      <a:pt x="4095" y="13502"/>
                      <a:pt x="4933" y="13576"/>
                      <a:pt x="5702" y="13576"/>
                    </a:cubicBezTo>
                    <a:cubicBezTo>
                      <a:pt x="11847" y="13576"/>
                      <a:pt x="13607" y="8795"/>
                      <a:pt x="13585" y="8171"/>
                    </a:cubicBezTo>
                    <a:cubicBezTo>
                      <a:pt x="13559" y="7470"/>
                      <a:pt x="10402" y="1"/>
                      <a:pt x="4988"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1" name="Google Shape;4651;p51"/>
              <p:cNvSpPr/>
              <p:nvPr/>
            </p:nvSpPr>
            <p:spPr>
              <a:xfrm>
                <a:off x="1787624" y="1257901"/>
                <a:ext cx="80512" cy="10159"/>
              </a:xfrm>
              <a:custGeom>
                <a:avLst/>
                <a:gdLst/>
                <a:ahLst/>
                <a:cxnLst/>
                <a:rect l="l" t="t" r="r" b="b"/>
                <a:pathLst>
                  <a:path w="13710" h="1730" extrusionOk="0">
                    <a:moveTo>
                      <a:pt x="1" y="0"/>
                    </a:moveTo>
                    <a:lnTo>
                      <a:pt x="1" y="0"/>
                    </a:lnTo>
                    <a:cubicBezTo>
                      <a:pt x="1981" y="627"/>
                      <a:pt x="4086" y="777"/>
                      <a:pt x="6116" y="1053"/>
                    </a:cubicBezTo>
                    <a:cubicBezTo>
                      <a:pt x="8547" y="1354"/>
                      <a:pt x="11028" y="1654"/>
                      <a:pt x="13484" y="1729"/>
                    </a:cubicBezTo>
                    <a:cubicBezTo>
                      <a:pt x="13660" y="1729"/>
                      <a:pt x="13710" y="1454"/>
                      <a:pt x="13534" y="1404"/>
                    </a:cubicBezTo>
                    <a:cubicBezTo>
                      <a:pt x="9123" y="451"/>
                      <a:pt x="4462" y="727"/>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2" name="Google Shape;4652;p51"/>
              <p:cNvSpPr/>
              <p:nvPr/>
            </p:nvSpPr>
            <p:spPr>
              <a:xfrm>
                <a:off x="1787917" y="1268935"/>
                <a:ext cx="73154" cy="10165"/>
              </a:xfrm>
              <a:custGeom>
                <a:avLst/>
                <a:gdLst/>
                <a:ahLst/>
                <a:cxnLst/>
                <a:rect l="l" t="t" r="r" b="b"/>
                <a:pathLst>
                  <a:path w="12457" h="1731" extrusionOk="0">
                    <a:moveTo>
                      <a:pt x="76" y="1"/>
                    </a:moveTo>
                    <a:cubicBezTo>
                      <a:pt x="26" y="1"/>
                      <a:pt x="1" y="76"/>
                      <a:pt x="76" y="101"/>
                    </a:cubicBezTo>
                    <a:cubicBezTo>
                      <a:pt x="3321" y="1075"/>
                      <a:pt x="7146" y="1731"/>
                      <a:pt x="10678" y="1731"/>
                    </a:cubicBezTo>
                    <a:cubicBezTo>
                      <a:pt x="11238" y="1731"/>
                      <a:pt x="11790" y="1714"/>
                      <a:pt x="12332" y="1680"/>
                    </a:cubicBezTo>
                    <a:cubicBezTo>
                      <a:pt x="12457" y="1680"/>
                      <a:pt x="12457" y="1480"/>
                      <a:pt x="12332" y="1480"/>
                    </a:cubicBezTo>
                    <a:cubicBezTo>
                      <a:pt x="8246" y="1028"/>
                      <a:pt x="4086" y="1028"/>
                      <a:pt x="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3" name="Google Shape;4653;p51"/>
              <p:cNvSpPr/>
              <p:nvPr/>
            </p:nvSpPr>
            <p:spPr>
              <a:xfrm>
                <a:off x="1791200" y="1280974"/>
                <a:ext cx="59571" cy="8010"/>
              </a:xfrm>
              <a:custGeom>
                <a:avLst/>
                <a:gdLst/>
                <a:ahLst/>
                <a:cxnLst/>
                <a:rect l="l" t="t" r="r" b="b"/>
                <a:pathLst>
                  <a:path w="10144" h="1364" extrusionOk="0">
                    <a:moveTo>
                      <a:pt x="48" y="1"/>
                    </a:moveTo>
                    <a:cubicBezTo>
                      <a:pt x="13" y="1"/>
                      <a:pt x="0" y="56"/>
                      <a:pt x="43" y="56"/>
                    </a:cubicBezTo>
                    <a:cubicBezTo>
                      <a:pt x="2485" y="969"/>
                      <a:pt x="5241" y="1364"/>
                      <a:pt x="7900" y="1364"/>
                    </a:cubicBezTo>
                    <a:cubicBezTo>
                      <a:pt x="8599" y="1364"/>
                      <a:pt x="9290" y="1336"/>
                      <a:pt x="9968" y="1284"/>
                    </a:cubicBezTo>
                    <a:cubicBezTo>
                      <a:pt x="10144" y="1259"/>
                      <a:pt x="10144" y="1008"/>
                      <a:pt x="9968" y="1008"/>
                    </a:cubicBezTo>
                    <a:cubicBezTo>
                      <a:pt x="6660" y="958"/>
                      <a:pt x="3251" y="983"/>
                      <a:pt x="68" y="6"/>
                    </a:cubicBezTo>
                    <a:cubicBezTo>
                      <a:pt x="61" y="2"/>
                      <a:pt x="54" y="1"/>
                      <a:pt x="4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4" name="Google Shape;4654;p51"/>
              <p:cNvSpPr/>
              <p:nvPr/>
            </p:nvSpPr>
            <p:spPr>
              <a:xfrm>
                <a:off x="1726984" y="1062587"/>
                <a:ext cx="79314" cy="56341"/>
              </a:xfrm>
              <a:custGeom>
                <a:avLst/>
                <a:gdLst/>
                <a:ahLst/>
                <a:cxnLst/>
                <a:rect l="l" t="t" r="r" b="b"/>
                <a:pathLst>
                  <a:path w="13506" h="9594" extrusionOk="0">
                    <a:moveTo>
                      <a:pt x="7689" y="0"/>
                    </a:moveTo>
                    <a:cubicBezTo>
                      <a:pt x="6812" y="0"/>
                      <a:pt x="5898" y="348"/>
                      <a:pt x="5013" y="1179"/>
                    </a:cubicBezTo>
                    <a:cubicBezTo>
                      <a:pt x="1" y="5865"/>
                      <a:pt x="5765" y="9224"/>
                      <a:pt x="7219" y="9575"/>
                    </a:cubicBezTo>
                    <a:cubicBezTo>
                      <a:pt x="7271" y="9587"/>
                      <a:pt x="7333" y="9593"/>
                      <a:pt x="7404" y="9593"/>
                    </a:cubicBezTo>
                    <a:cubicBezTo>
                      <a:pt x="8631" y="9593"/>
                      <a:pt x="12493" y="7836"/>
                      <a:pt x="12682" y="7244"/>
                    </a:cubicBezTo>
                    <a:cubicBezTo>
                      <a:pt x="13506" y="4480"/>
                      <a:pt x="10834" y="0"/>
                      <a:pt x="768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5" name="Google Shape;4655;p51"/>
              <p:cNvSpPr/>
              <p:nvPr/>
            </p:nvSpPr>
            <p:spPr>
              <a:xfrm>
                <a:off x="1756664" y="1081456"/>
                <a:ext cx="34055" cy="25704"/>
              </a:xfrm>
              <a:custGeom>
                <a:avLst/>
                <a:gdLst/>
                <a:ahLst/>
                <a:cxnLst/>
                <a:rect l="l" t="t" r="r" b="b"/>
                <a:pathLst>
                  <a:path w="5799" h="4377" extrusionOk="0">
                    <a:moveTo>
                      <a:pt x="2402" y="0"/>
                    </a:moveTo>
                    <a:cubicBezTo>
                      <a:pt x="2300" y="0"/>
                      <a:pt x="2196" y="7"/>
                      <a:pt x="2090" y="21"/>
                    </a:cubicBezTo>
                    <a:cubicBezTo>
                      <a:pt x="135" y="278"/>
                      <a:pt x="0" y="4376"/>
                      <a:pt x="2837" y="4376"/>
                    </a:cubicBezTo>
                    <a:cubicBezTo>
                      <a:pt x="3601" y="4376"/>
                      <a:pt x="4581" y="4079"/>
                      <a:pt x="5799" y="3329"/>
                    </a:cubicBezTo>
                    <a:cubicBezTo>
                      <a:pt x="5799" y="3329"/>
                      <a:pt x="4674" y="0"/>
                      <a:pt x="240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6" name="Google Shape;4656;p51"/>
              <p:cNvSpPr/>
              <p:nvPr/>
            </p:nvSpPr>
            <p:spPr>
              <a:xfrm>
                <a:off x="1754791" y="1079547"/>
                <a:ext cx="36962" cy="24118"/>
              </a:xfrm>
              <a:custGeom>
                <a:avLst/>
                <a:gdLst/>
                <a:ahLst/>
                <a:cxnLst/>
                <a:rect l="l" t="t" r="r" b="b"/>
                <a:pathLst>
                  <a:path w="6294" h="4107" extrusionOk="0">
                    <a:moveTo>
                      <a:pt x="2363" y="1"/>
                    </a:moveTo>
                    <a:cubicBezTo>
                      <a:pt x="1549" y="1"/>
                      <a:pt x="745" y="392"/>
                      <a:pt x="103" y="1348"/>
                    </a:cubicBezTo>
                    <a:cubicBezTo>
                      <a:pt x="1" y="1512"/>
                      <a:pt x="149" y="1676"/>
                      <a:pt x="302" y="1676"/>
                    </a:cubicBezTo>
                    <a:cubicBezTo>
                      <a:pt x="337" y="1676"/>
                      <a:pt x="371" y="1668"/>
                      <a:pt x="404" y="1649"/>
                    </a:cubicBezTo>
                    <a:cubicBezTo>
                      <a:pt x="1235" y="1154"/>
                      <a:pt x="1852" y="750"/>
                      <a:pt x="2573" y="750"/>
                    </a:cubicBezTo>
                    <a:cubicBezTo>
                      <a:pt x="2983" y="750"/>
                      <a:pt x="3427" y="880"/>
                      <a:pt x="3963" y="1198"/>
                    </a:cubicBezTo>
                    <a:cubicBezTo>
                      <a:pt x="5015" y="1825"/>
                      <a:pt x="5667" y="3003"/>
                      <a:pt x="6143" y="4080"/>
                    </a:cubicBezTo>
                    <a:cubicBezTo>
                      <a:pt x="6152" y="4098"/>
                      <a:pt x="6173" y="4106"/>
                      <a:pt x="6197" y="4106"/>
                    </a:cubicBezTo>
                    <a:cubicBezTo>
                      <a:pt x="6241" y="4106"/>
                      <a:pt x="6293" y="4079"/>
                      <a:pt x="6293" y="4030"/>
                    </a:cubicBezTo>
                    <a:cubicBezTo>
                      <a:pt x="6119" y="2028"/>
                      <a:pt x="4215" y="1"/>
                      <a:pt x="2363" y="1"/>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7" name="Google Shape;4657;p51"/>
              <p:cNvSpPr/>
              <p:nvPr/>
            </p:nvSpPr>
            <p:spPr>
              <a:xfrm>
                <a:off x="1926268" y="1096067"/>
                <a:ext cx="75068" cy="55865"/>
              </a:xfrm>
              <a:custGeom>
                <a:avLst/>
                <a:gdLst/>
                <a:ahLst/>
                <a:cxnLst/>
                <a:rect l="l" t="t" r="r" b="b"/>
                <a:pathLst>
                  <a:path w="12783" h="9513" extrusionOk="0">
                    <a:moveTo>
                      <a:pt x="5871" y="1"/>
                    </a:moveTo>
                    <a:cubicBezTo>
                      <a:pt x="3020" y="1"/>
                      <a:pt x="1" y="3348"/>
                      <a:pt x="126" y="5979"/>
                    </a:cubicBezTo>
                    <a:cubicBezTo>
                      <a:pt x="176" y="6631"/>
                      <a:pt x="3911" y="9513"/>
                      <a:pt x="4913" y="9513"/>
                    </a:cubicBezTo>
                    <a:cubicBezTo>
                      <a:pt x="6392" y="9513"/>
                      <a:pt x="12783" y="7583"/>
                      <a:pt x="8998" y="1869"/>
                    </a:cubicBezTo>
                    <a:cubicBezTo>
                      <a:pt x="8124" y="536"/>
                      <a:pt x="7011" y="1"/>
                      <a:pt x="587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8" name="Google Shape;4658;p51"/>
              <p:cNvSpPr/>
              <p:nvPr/>
            </p:nvSpPr>
            <p:spPr>
              <a:xfrm>
                <a:off x="1938482" y="1117495"/>
                <a:ext cx="36151" cy="25017"/>
              </a:xfrm>
              <a:custGeom>
                <a:avLst/>
                <a:gdLst/>
                <a:ahLst/>
                <a:cxnLst/>
                <a:rect l="l" t="t" r="r" b="b"/>
                <a:pathLst>
                  <a:path w="6156" h="4260" extrusionOk="0">
                    <a:moveTo>
                      <a:pt x="3522" y="0"/>
                    </a:moveTo>
                    <a:cubicBezTo>
                      <a:pt x="1662" y="0"/>
                      <a:pt x="1" y="2180"/>
                      <a:pt x="1" y="2180"/>
                    </a:cubicBezTo>
                    <a:cubicBezTo>
                      <a:pt x="1259" y="3702"/>
                      <a:pt x="2366" y="4260"/>
                      <a:pt x="3244" y="4260"/>
                    </a:cubicBezTo>
                    <a:cubicBezTo>
                      <a:pt x="5360" y="4260"/>
                      <a:pt x="6156" y="1029"/>
                      <a:pt x="4562" y="250"/>
                    </a:cubicBezTo>
                    <a:cubicBezTo>
                      <a:pt x="4215" y="74"/>
                      <a:pt x="3865" y="0"/>
                      <a:pt x="352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9" name="Google Shape;4659;p51"/>
              <p:cNvSpPr/>
              <p:nvPr/>
            </p:nvSpPr>
            <p:spPr>
              <a:xfrm>
                <a:off x="1936762" y="1116250"/>
                <a:ext cx="39757" cy="16437"/>
              </a:xfrm>
              <a:custGeom>
                <a:avLst/>
                <a:gdLst/>
                <a:ahLst/>
                <a:cxnLst/>
                <a:rect l="l" t="t" r="r" b="b"/>
                <a:pathLst>
                  <a:path w="6770" h="2799" extrusionOk="0">
                    <a:moveTo>
                      <a:pt x="4095" y="0"/>
                    </a:moveTo>
                    <a:cubicBezTo>
                      <a:pt x="2495" y="0"/>
                      <a:pt x="684" y="1158"/>
                      <a:pt x="18" y="2692"/>
                    </a:cubicBezTo>
                    <a:cubicBezTo>
                      <a:pt x="1" y="2746"/>
                      <a:pt x="45" y="2799"/>
                      <a:pt x="91" y="2799"/>
                    </a:cubicBezTo>
                    <a:cubicBezTo>
                      <a:pt x="110" y="2799"/>
                      <a:pt x="129" y="2790"/>
                      <a:pt x="144" y="2768"/>
                    </a:cubicBezTo>
                    <a:cubicBezTo>
                      <a:pt x="946" y="1915"/>
                      <a:pt x="1923" y="1013"/>
                      <a:pt x="3126" y="763"/>
                    </a:cubicBezTo>
                    <a:cubicBezTo>
                      <a:pt x="3407" y="705"/>
                      <a:pt x="3655" y="678"/>
                      <a:pt x="3879" y="678"/>
                    </a:cubicBezTo>
                    <a:cubicBezTo>
                      <a:pt x="5016" y="678"/>
                      <a:pt x="5522" y="1378"/>
                      <a:pt x="6359" y="2342"/>
                    </a:cubicBezTo>
                    <a:cubicBezTo>
                      <a:pt x="6398" y="2388"/>
                      <a:pt x="6453" y="2408"/>
                      <a:pt x="6509" y="2408"/>
                    </a:cubicBezTo>
                    <a:cubicBezTo>
                      <a:pt x="6636" y="2408"/>
                      <a:pt x="6770" y="2305"/>
                      <a:pt x="6735" y="2166"/>
                    </a:cubicBezTo>
                    <a:cubicBezTo>
                      <a:pt x="6322" y="620"/>
                      <a:pt x="5265" y="0"/>
                      <a:pt x="4095" y="0"/>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660" name="Google Shape;4660;p51"/>
          <p:cNvGrpSpPr/>
          <p:nvPr/>
        </p:nvGrpSpPr>
        <p:grpSpPr>
          <a:xfrm>
            <a:off x="4895691" y="2608402"/>
            <a:ext cx="1540798" cy="2004379"/>
            <a:chOff x="5038641" y="2573327"/>
            <a:chExt cx="1540798" cy="2004379"/>
          </a:xfrm>
        </p:grpSpPr>
        <p:sp>
          <p:nvSpPr>
            <p:cNvPr id="4661" name="Google Shape;4661;p51"/>
            <p:cNvSpPr/>
            <p:nvPr/>
          </p:nvSpPr>
          <p:spPr>
            <a:xfrm>
              <a:off x="5081130" y="4402390"/>
              <a:ext cx="1427169" cy="175316"/>
            </a:xfrm>
            <a:custGeom>
              <a:avLst/>
              <a:gdLst/>
              <a:ahLst/>
              <a:cxnLst/>
              <a:rect l="l" t="t" r="r" b="b"/>
              <a:pathLst>
                <a:path w="11991" h="1473" extrusionOk="0">
                  <a:moveTo>
                    <a:pt x="5996" y="1"/>
                  </a:moveTo>
                  <a:cubicBezTo>
                    <a:pt x="2686" y="1"/>
                    <a:pt x="1" y="331"/>
                    <a:pt x="1" y="741"/>
                  </a:cubicBezTo>
                  <a:cubicBezTo>
                    <a:pt x="1" y="1143"/>
                    <a:pt x="2686" y="1473"/>
                    <a:pt x="5996" y="1473"/>
                  </a:cubicBezTo>
                  <a:cubicBezTo>
                    <a:pt x="9305" y="1473"/>
                    <a:pt x="11991" y="1143"/>
                    <a:pt x="11991" y="741"/>
                  </a:cubicBezTo>
                  <a:cubicBezTo>
                    <a:pt x="11991" y="331"/>
                    <a:pt x="9305" y="1"/>
                    <a:pt x="5996" y="1"/>
                  </a:cubicBezTo>
                  <a:close/>
                </a:path>
              </a:pathLst>
            </a:custGeom>
            <a:solidFill>
              <a:srgbClr val="7F3DEC">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2" name="Google Shape;4662;p51"/>
            <p:cNvSpPr/>
            <p:nvPr/>
          </p:nvSpPr>
          <p:spPr>
            <a:xfrm>
              <a:off x="5072679" y="3877998"/>
              <a:ext cx="495004" cy="581413"/>
            </a:xfrm>
            <a:custGeom>
              <a:avLst/>
              <a:gdLst/>
              <a:ahLst/>
              <a:cxnLst/>
              <a:rect l="l" t="t" r="r" b="b"/>
              <a:pathLst>
                <a:path w="4159" h="4885" extrusionOk="0">
                  <a:moveTo>
                    <a:pt x="1626" y="0"/>
                  </a:moveTo>
                  <a:cubicBezTo>
                    <a:pt x="1471" y="0"/>
                    <a:pt x="1308" y="46"/>
                    <a:pt x="1142" y="152"/>
                  </a:cubicBezTo>
                  <a:cubicBezTo>
                    <a:pt x="0" y="856"/>
                    <a:pt x="946" y="2533"/>
                    <a:pt x="1472" y="3274"/>
                  </a:cubicBezTo>
                  <a:cubicBezTo>
                    <a:pt x="1731" y="3622"/>
                    <a:pt x="2097" y="4005"/>
                    <a:pt x="1990" y="4041"/>
                  </a:cubicBezTo>
                  <a:cubicBezTo>
                    <a:pt x="1874" y="4068"/>
                    <a:pt x="785" y="4773"/>
                    <a:pt x="982" y="4853"/>
                  </a:cubicBezTo>
                  <a:cubicBezTo>
                    <a:pt x="1033" y="4877"/>
                    <a:pt x="1213" y="4885"/>
                    <a:pt x="1451" y="4885"/>
                  </a:cubicBezTo>
                  <a:cubicBezTo>
                    <a:pt x="1752" y="4885"/>
                    <a:pt x="2146" y="4872"/>
                    <a:pt x="2489" y="4862"/>
                  </a:cubicBezTo>
                  <a:cubicBezTo>
                    <a:pt x="2909" y="4844"/>
                    <a:pt x="3248" y="4826"/>
                    <a:pt x="3248" y="4826"/>
                  </a:cubicBezTo>
                  <a:cubicBezTo>
                    <a:pt x="3248" y="4826"/>
                    <a:pt x="3252" y="4827"/>
                    <a:pt x="3260" y="4827"/>
                  </a:cubicBezTo>
                  <a:cubicBezTo>
                    <a:pt x="3372" y="4827"/>
                    <a:pt x="4159" y="4718"/>
                    <a:pt x="3203" y="1543"/>
                  </a:cubicBezTo>
                  <a:cubicBezTo>
                    <a:pt x="3194" y="1516"/>
                    <a:pt x="2926" y="910"/>
                    <a:pt x="2498" y="464"/>
                  </a:cubicBezTo>
                  <a:cubicBezTo>
                    <a:pt x="2256" y="203"/>
                    <a:pt x="1956" y="0"/>
                    <a:pt x="162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3" name="Google Shape;4663;p51"/>
            <p:cNvSpPr/>
            <p:nvPr/>
          </p:nvSpPr>
          <p:spPr>
            <a:xfrm>
              <a:off x="5232995" y="3975593"/>
              <a:ext cx="39396" cy="34159"/>
            </a:xfrm>
            <a:custGeom>
              <a:avLst/>
              <a:gdLst/>
              <a:ahLst/>
              <a:cxnLst/>
              <a:rect l="l" t="t" r="r" b="b"/>
              <a:pathLst>
                <a:path w="331" h="287" extrusionOk="0">
                  <a:moveTo>
                    <a:pt x="161" y="1"/>
                  </a:moveTo>
                  <a:cubicBezTo>
                    <a:pt x="72" y="1"/>
                    <a:pt x="0" y="63"/>
                    <a:pt x="0" y="143"/>
                  </a:cubicBezTo>
                  <a:cubicBezTo>
                    <a:pt x="0" y="224"/>
                    <a:pt x="72" y="286"/>
                    <a:pt x="161" y="286"/>
                  </a:cubicBezTo>
                  <a:cubicBezTo>
                    <a:pt x="259" y="286"/>
                    <a:pt x="330" y="224"/>
                    <a:pt x="330" y="143"/>
                  </a:cubicBezTo>
                  <a:cubicBezTo>
                    <a:pt x="330" y="63"/>
                    <a:pt x="259" y="1"/>
                    <a:pt x="1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4" name="Google Shape;4664;p51"/>
            <p:cNvSpPr/>
            <p:nvPr/>
          </p:nvSpPr>
          <p:spPr>
            <a:xfrm>
              <a:off x="5238231" y="4103061"/>
              <a:ext cx="43680" cy="49988"/>
            </a:xfrm>
            <a:custGeom>
              <a:avLst/>
              <a:gdLst/>
              <a:ahLst/>
              <a:cxnLst/>
              <a:rect l="l" t="t" r="r" b="b"/>
              <a:pathLst>
                <a:path w="367" h="420" extrusionOk="0">
                  <a:moveTo>
                    <a:pt x="188" y="0"/>
                  </a:moveTo>
                  <a:cubicBezTo>
                    <a:pt x="81" y="0"/>
                    <a:pt x="1" y="98"/>
                    <a:pt x="1" y="214"/>
                  </a:cubicBezTo>
                  <a:cubicBezTo>
                    <a:pt x="1" y="321"/>
                    <a:pt x="81" y="419"/>
                    <a:pt x="188" y="419"/>
                  </a:cubicBezTo>
                  <a:cubicBezTo>
                    <a:pt x="286" y="419"/>
                    <a:pt x="367" y="321"/>
                    <a:pt x="367" y="214"/>
                  </a:cubicBezTo>
                  <a:cubicBezTo>
                    <a:pt x="367" y="98"/>
                    <a:pt x="286" y="0"/>
                    <a:pt x="1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5" name="Google Shape;4665;p51"/>
            <p:cNvSpPr/>
            <p:nvPr/>
          </p:nvSpPr>
          <p:spPr>
            <a:xfrm>
              <a:off x="5244658" y="3933103"/>
              <a:ext cx="323020" cy="523569"/>
            </a:xfrm>
            <a:custGeom>
              <a:avLst/>
              <a:gdLst/>
              <a:ahLst/>
              <a:cxnLst/>
              <a:rect l="l" t="t" r="r" b="b"/>
              <a:pathLst>
                <a:path w="2714" h="4399" extrusionOk="0">
                  <a:moveTo>
                    <a:pt x="1053" y="1"/>
                  </a:moveTo>
                  <a:cubicBezTo>
                    <a:pt x="759" y="598"/>
                    <a:pt x="0" y="2392"/>
                    <a:pt x="1044" y="4399"/>
                  </a:cubicBezTo>
                  <a:cubicBezTo>
                    <a:pt x="1464" y="4381"/>
                    <a:pt x="1803" y="4363"/>
                    <a:pt x="1803" y="4363"/>
                  </a:cubicBezTo>
                  <a:cubicBezTo>
                    <a:pt x="1803" y="4363"/>
                    <a:pt x="1807" y="4364"/>
                    <a:pt x="1815" y="4364"/>
                  </a:cubicBezTo>
                  <a:cubicBezTo>
                    <a:pt x="1927" y="4364"/>
                    <a:pt x="2714" y="4255"/>
                    <a:pt x="1758" y="1080"/>
                  </a:cubicBezTo>
                  <a:cubicBezTo>
                    <a:pt x="1749" y="1053"/>
                    <a:pt x="1481" y="447"/>
                    <a:pt x="1053"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6" name="Google Shape;4666;p51"/>
            <p:cNvSpPr/>
            <p:nvPr/>
          </p:nvSpPr>
          <p:spPr>
            <a:xfrm>
              <a:off x="6029096" y="3877998"/>
              <a:ext cx="495123" cy="581413"/>
            </a:xfrm>
            <a:custGeom>
              <a:avLst/>
              <a:gdLst/>
              <a:ahLst/>
              <a:cxnLst/>
              <a:rect l="l" t="t" r="r" b="b"/>
              <a:pathLst>
                <a:path w="4160" h="4885" extrusionOk="0">
                  <a:moveTo>
                    <a:pt x="2538" y="0"/>
                  </a:moveTo>
                  <a:cubicBezTo>
                    <a:pt x="2208" y="0"/>
                    <a:pt x="1910" y="203"/>
                    <a:pt x="1661" y="464"/>
                  </a:cubicBezTo>
                  <a:cubicBezTo>
                    <a:pt x="1233" y="910"/>
                    <a:pt x="966" y="1516"/>
                    <a:pt x="957" y="1543"/>
                  </a:cubicBezTo>
                  <a:cubicBezTo>
                    <a:pt x="1" y="4718"/>
                    <a:pt x="787" y="4827"/>
                    <a:pt x="899" y="4827"/>
                  </a:cubicBezTo>
                  <a:cubicBezTo>
                    <a:pt x="908" y="4827"/>
                    <a:pt x="912" y="4826"/>
                    <a:pt x="912" y="4826"/>
                  </a:cubicBezTo>
                  <a:cubicBezTo>
                    <a:pt x="912" y="4826"/>
                    <a:pt x="1251" y="4844"/>
                    <a:pt x="1670" y="4862"/>
                  </a:cubicBezTo>
                  <a:cubicBezTo>
                    <a:pt x="2014" y="4872"/>
                    <a:pt x="2410" y="4885"/>
                    <a:pt x="2714" y="4885"/>
                  </a:cubicBezTo>
                  <a:cubicBezTo>
                    <a:pt x="2954" y="4885"/>
                    <a:pt x="3136" y="4877"/>
                    <a:pt x="3187" y="4853"/>
                  </a:cubicBezTo>
                  <a:cubicBezTo>
                    <a:pt x="3374" y="4773"/>
                    <a:pt x="2286" y="4068"/>
                    <a:pt x="2179" y="4041"/>
                  </a:cubicBezTo>
                  <a:cubicBezTo>
                    <a:pt x="2063" y="4005"/>
                    <a:pt x="2429" y="3622"/>
                    <a:pt x="2687" y="3274"/>
                  </a:cubicBezTo>
                  <a:cubicBezTo>
                    <a:pt x="3223" y="2533"/>
                    <a:pt x="4159" y="856"/>
                    <a:pt x="3026" y="152"/>
                  </a:cubicBezTo>
                  <a:cubicBezTo>
                    <a:pt x="2857" y="46"/>
                    <a:pt x="2694" y="0"/>
                    <a:pt x="253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7" name="Google Shape;4667;p51"/>
            <p:cNvSpPr/>
            <p:nvPr/>
          </p:nvSpPr>
          <p:spPr>
            <a:xfrm>
              <a:off x="6324495" y="3975593"/>
              <a:ext cx="40467" cy="34159"/>
            </a:xfrm>
            <a:custGeom>
              <a:avLst/>
              <a:gdLst/>
              <a:ahLst/>
              <a:cxnLst/>
              <a:rect l="l" t="t" r="r" b="b"/>
              <a:pathLst>
                <a:path w="340" h="287" extrusionOk="0">
                  <a:moveTo>
                    <a:pt x="170" y="1"/>
                  </a:moveTo>
                  <a:cubicBezTo>
                    <a:pt x="72" y="1"/>
                    <a:pt x="0" y="63"/>
                    <a:pt x="0" y="143"/>
                  </a:cubicBezTo>
                  <a:cubicBezTo>
                    <a:pt x="0" y="224"/>
                    <a:pt x="72" y="286"/>
                    <a:pt x="170" y="286"/>
                  </a:cubicBezTo>
                  <a:cubicBezTo>
                    <a:pt x="259" y="286"/>
                    <a:pt x="339" y="224"/>
                    <a:pt x="339" y="143"/>
                  </a:cubicBezTo>
                  <a:cubicBezTo>
                    <a:pt x="339" y="63"/>
                    <a:pt x="259" y="1"/>
                    <a:pt x="17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8" name="Google Shape;4668;p51"/>
            <p:cNvSpPr/>
            <p:nvPr/>
          </p:nvSpPr>
          <p:spPr>
            <a:xfrm>
              <a:off x="6314854" y="4103061"/>
              <a:ext cx="43680" cy="49988"/>
            </a:xfrm>
            <a:custGeom>
              <a:avLst/>
              <a:gdLst/>
              <a:ahLst/>
              <a:cxnLst/>
              <a:rect l="l" t="t" r="r" b="b"/>
              <a:pathLst>
                <a:path w="367" h="420" extrusionOk="0">
                  <a:moveTo>
                    <a:pt x="188" y="0"/>
                  </a:moveTo>
                  <a:cubicBezTo>
                    <a:pt x="81" y="0"/>
                    <a:pt x="1" y="98"/>
                    <a:pt x="1" y="214"/>
                  </a:cubicBezTo>
                  <a:cubicBezTo>
                    <a:pt x="1" y="321"/>
                    <a:pt x="81" y="419"/>
                    <a:pt x="188" y="419"/>
                  </a:cubicBezTo>
                  <a:cubicBezTo>
                    <a:pt x="286" y="419"/>
                    <a:pt x="367" y="321"/>
                    <a:pt x="367" y="214"/>
                  </a:cubicBezTo>
                  <a:cubicBezTo>
                    <a:pt x="367" y="98"/>
                    <a:pt x="286" y="0"/>
                    <a:pt x="1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9" name="Google Shape;4669;p51"/>
            <p:cNvSpPr/>
            <p:nvPr/>
          </p:nvSpPr>
          <p:spPr>
            <a:xfrm>
              <a:off x="6029096" y="3933103"/>
              <a:ext cx="323139" cy="523569"/>
            </a:xfrm>
            <a:custGeom>
              <a:avLst/>
              <a:gdLst/>
              <a:ahLst/>
              <a:cxnLst/>
              <a:rect l="l" t="t" r="r" b="b"/>
              <a:pathLst>
                <a:path w="2715" h="4399" extrusionOk="0">
                  <a:moveTo>
                    <a:pt x="1661" y="1"/>
                  </a:moveTo>
                  <a:cubicBezTo>
                    <a:pt x="1233" y="447"/>
                    <a:pt x="966" y="1053"/>
                    <a:pt x="957" y="1080"/>
                  </a:cubicBezTo>
                  <a:cubicBezTo>
                    <a:pt x="1" y="4255"/>
                    <a:pt x="787" y="4364"/>
                    <a:pt x="899" y="4364"/>
                  </a:cubicBezTo>
                  <a:cubicBezTo>
                    <a:pt x="908" y="4364"/>
                    <a:pt x="912" y="4363"/>
                    <a:pt x="912" y="4363"/>
                  </a:cubicBezTo>
                  <a:cubicBezTo>
                    <a:pt x="912" y="4363"/>
                    <a:pt x="1251" y="4381"/>
                    <a:pt x="1670" y="4399"/>
                  </a:cubicBezTo>
                  <a:cubicBezTo>
                    <a:pt x="2714" y="2392"/>
                    <a:pt x="1965" y="598"/>
                    <a:pt x="1661"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0" name="Google Shape;4670;p51"/>
            <p:cNvSpPr/>
            <p:nvPr/>
          </p:nvSpPr>
          <p:spPr>
            <a:xfrm>
              <a:off x="5493165" y="4012488"/>
              <a:ext cx="576652" cy="510477"/>
            </a:xfrm>
            <a:custGeom>
              <a:avLst/>
              <a:gdLst/>
              <a:ahLst/>
              <a:cxnLst/>
              <a:rect l="l" t="t" r="r" b="b"/>
              <a:pathLst>
                <a:path w="4845" h="4289" extrusionOk="0">
                  <a:moveTo>
                    <a:pt x="2611" y="1"/>
                  </a:moveTo>
                  <a:cubicBezTo>
                    <a:pt x="2580" y="1"/>
                    <a:pt x="2548" y="1"/>
                    <a:pt x="2516" y="3"/>
                  </a:cubicBezTo>
                  <a:cubicBezTo>
                    <a:pt x="0" y="101"/>
                    <a:pt x="339" y="3785"/>
                    <a:pt x="339" y="3785"/>
                  </a:cubicBezTo>
                  <a:cubicBezTo>
                    <a:pt x="339" y="3785"/>
                    <a:pt x="1149" y="4289"/>
                    <a:pt x="2501" y="4289"/>
                  </a:cubicBezTo>
                  <a:cubicBezTo>
                    <a:pt x="3160" y="4289"/>
                    <a:pt x="3949" y="4169"/>
                    <a:pt x="4835" y="3812"/>
                  </a:cubicBezTo>
                  <a:cubicBezTo>
                    <a:pt x="4835" y="3812"/>
                    <a:pt x="4844" y="3705"/>
                    <a:pt x="4835" y="3518"/>
                  </a:cubicBezTo>
                  <a:cubicBezTo>
                    <a:pt x="4826" y="2697"/>
                    <a:pt x="4639" y="404"/>
                    <a:pt x="3042" y="47"/>
                  </a:cubicBezTo>
                  <a:cubicBezTo>
                    <a:pt x="2909" y="18"/>
                    <a:pt x="2764" y="1"/>
                    <a:pt x="261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1" name="Google Shape;4671;p51"/>
            <p:cNvSpPr/>
            <p:nvPr/>
          </p:nvSpPr>
          <p:spPr>
            <a:xfrm>
              <a:off x="5493165" y="4012488"/>
              <a:ext cx="576652" cy="510477"/>
            </a:xfrm>
            <a:custGeom>
              <a:avLst/>
              <a:gdLst/>
              <a:ahLst/>
              <a:cxnLst/>
              <a:rect l="l" t="t" r="r" b="b"/>
              <a:pathLst>
                <a:path w="4845" h="4289" extrusionOk="0">
                  <a:moveTo>
                    <a:pt x="2611" y="1"/>
                  </a:moveTo>
                  <a:cubicBezTo>
                    <a:pt x="2580" y="1"/>
                    <a:pt x="2548" y="1"/>
                    <a:pt x="2516" y="3"/>
                  </a:cubicBezTo>
                  <a:cubicBezTo>
                    <a:pt x="0" y="101"/>
                    <a:pt x="339" y="3785"/>
                    <a:pt x="339" y="3785"/>
                  </a:cubicBezTo>
                  <a:cubicBezTo>
                    <a:pt x="339" y="3785"/>
                    <a:pt x="1149" y="4289"/>
                    <a:pt x="2501" y="4289"/>
                  </a:cubicBezTo>
                  <a:cubicBezTo>
                    <a:pt x="3160" y="4289"/>
                    <a:pt x="3949" y="4169"/>
                    <a:pt x="4835" y="3812"/>
                  </a:cubicBezTo>
                  <a:cubicBezTo>
                    <a:pt x="4835" y="3812"/>
                    <a:pt x="4844" y="3705"/>
                    <a:pt x="4835" y="3518"/>
                  </a:cubicBezTo>
                  <a:cubicBezTo>
                    <a:pt x="4550" y="3606"/>
                    <a:pt x="4213" y="3675"/>
                    <a:pt x="3869" y="3675"/>
                  </a:cubicBezTo>
                  <a:cubicBezTo>
                    <a:pt x="3375" y="3675"/>
                    <a:pt x="2866" y="3531"/>
                    <a:pt x="2471" y="3090"/>
                  </a:cubicBezTo>
                  <a:cubicBezTo>
                    <a:pt x="1588" y="2117"/>
                    <a:pt x="2551" y="663"/>
                    <a:pt x="3042" y="47"/>
                  </a:cubicBezTo>
                  <a:cubicBezTo>
                    <a:pt x="2909" y="18"/>
                    <a:pt x="2764" y="1"/>
                    <a:pt x="2611"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2" name="Google Shape;4672;p51"/>
            <p:cNvSpPr/>
            <p:nvPr/>
          </p:nvSpPr>
          <p:spPr>
            <a:xfrm>
              <a:off x="5312617" y="3813134"/>
              <a:ext cx="990722" cy="712811"/>
            </a:xfrm>
            <a:custGeom>
              <a:avLst/>
              <a:gdLst/>
              <a:ahLst/>
              <a:cxnLst/>
              <a:rect l="l" t="t" r="r" b="b"/>
              <a:pathLst>
                <a:path w="8324" h="5989" extrusionOk="0">
                  <a:moveTo>
                    <a:pt x="1606" y="1"/>
                  </a:moveTo>
                  <a:cubicBezTo>
                    <a:pt x="1606" y="1"/>
                    <a:pt x="1392" y="322"/>
                    <a:pt x="1169" y="839"/>
                  </a:cubicBezTo>
                  <a:cubicBezTo>
                    <a:pt x="919" y="1410"/>
                    <a:pt x="643" y="2213"/>
                    <a:pt x="589" y="3096"/>
                  </a:cubicBezTo>
                  <a:cubicBezTo>
                    <a:pt x="500" y="4773"/>
                    <a:pt x="803" y="5362"/>
                    <a:pt x="803" y="5362"/>
                  </a:cubicBezTo>
                  <a:cubicBezTo>
                    <a:pt x="803" y="5362"/>
                    <a:pt x="0" y="5558"/>
                    <a:pt x="125" y="5737"/>
                  </a:cubicBezTo>
                  <a:cubicBezTo>
                    <a:pt x="177" y="5803"/>
                    <a:pt x="470" y="5831"/>
                    <a:pt x="808" y="5831"/>
                  </a:cubicBezTo>
                  <a:cubicBezTo>
                    <a:pt x="1342" y="5831"/>
                    <a:pt x="1988" y="5760"/>
                    <a:pt x="1972" y="5657"/>
                  </a:cubicBezTo>
                  <a:cubicBezTo>
                    <a:pt x="1937" y="5482"/>
                    <a:pt x="2107" y="1931"/>
                    <a:pt x="4040" y="1931"/>
                  </a:cubicBezTo>
                  <a:cubicBezTo>
                    <a:pt x="4084" y="1931"/>
                    <a:pt x="4130" y="1933"/>
                    <a:pt x="4175" y="1937"/>
                  </a:cubicBezTo>
                  <a:cubicBezTo>
                    <a:pt x="6245" y="2115"/>
                    <a:pt x="5906" y="5657"/>
                    <a:pt x="6111" y="5764"/>
                  </a:cubicBezTo>
                  <a:cubicBezTo>
                    <a:pt x="6262" y="5845"/>
                    <a:pt x="7297" y="5989"/>
                    <a:pt x="7853" y="5989"/>
                  </a:cubicBezTo>
                  <a:cubicBezTo>
                    <a:pt x="8087" y="5989"/>
                    <a:pt x="8236" y="5963"/>
                    <a:pt x="8199" y="5897"/>
                  </a:cubicBezTo>
                  <a:cubicBezTo>
                    <a:pt x="8065" y="5666"/>
                    <a:pt x="7271" y="5576"/>
                    <a:pt x="7351" y="5478"/>
                  </a:cubicBezTo>
                  <a:cubicBezTo>
                    <a:pt x="7423" y="5389"/>
                    <a:pt x="8324" y="3141"/>
                    <a:pt x="7102" y="928"/>
                  </a:cubicBezTo>
                  <a:cubicBezTo>
                    <a:pt x="6968" y="688"/>
                    <a:pt x="6807" y="438"/>
                    <a:pt x="6611" y="197"/>
                  </a:cubicBezTo>
                  <a:lnTo>
                    <a:pt x="16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3" name="Google Shape;4673;p51"/>
            <p:cNvSpPr/>
            <p:nvPr/>
          </p:nvSpPr>
          <p:spPr>
            <a:xfrm>
              <a:off x="5501615" y="4045694"/>
              <a:ext cx="36182" cy="55344"/>
            </a:xfrm>
            <a:custGeom>
              <a:avLst/>
              <a:gdLst/>
              <a:ahLst/>
              <a:cxnLst/>
              <a:rect l="l" t="t" r="r" b="b"/>
              <a:pathLst>
                <a:path w="304" h="465" extrusionOk="0">
                  <a:moveTo>
                    <a:pt x="152" y="0"/>
                  </a:moveTo>
                  <a:cubicBezTo>
                    <a:pt x="63" y="0"/>
                    <a:pt x="0" y="107"/>
                    <a:pt x="0" y="232"/>
                  </a:cubicBezTo>
                  <a:cubicBezTo>
                    <a:pt x="0" y="366"/>
                    <a:pt x="63" y="464"/>
                    <a:pt x="152" y="464"/>
                  </a:cubicBezTo>
                  <a:cubicBezTo>
                    <a:pt x="232" y="464"/>
                    <a:pt x="304" y="366"/>
                    <a:pt x="304" y="232"/>
                  </a:cubicBezTo>
                  <a:cubicBezTo>
                    <a:pt x="304" y="107"/>
                    <a:pt x="232" y="0"/>
                    <a:pt x="1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4" name="Google Shape;4674;p51"/>
            <p:cNvSpPr/>
            <p:nvPr/>
          </p:nvSpPr>
          <p:spPr>
            <a:xfrm>
              <a:off x="5828672" y="3944767"/>
              <a:ext cx="17020" cy="19281"/>
            </a:xfrm>
            <a:custGeom>
              <a:avLst/>
              <a:gdLst/>
              <a:ahLst/>
              <a:cxnLst/>
              <a:rect l="l" t="t" r="r" b="b"/>
              <a:pathLst>
                <a:path w="143" h="162" extrusionOk="0">
                  <a:moveTo>
                    <a:pt x="71" y="1"/>
                  </a:moveTo>
                  <a:cubicBezTo>
                    <a:pt x="36" y="1"/>
                    <a:pt x="0" y="37"/>
                    <a:pt x="0" y="81"/>
                  </a:cubicBezTo>
                  <a:cubicBezTo>
                    <a:pt x="0" y="126"/>
                    <a:pt x="36" y="161"/>
                    <a:pt x="71" y="161"/>
                  </a:cubicBezTo>
                  <a:cubicBezTo>
                    <a:pt x="116" y="161"/>
                    <a:pt x="143" y="126"/>
                    <a:pt x="143" y="81"/>
                  </a:cubicBezTo>
                  <a:cubicBezTo>
                    <a:pt x="143" y="37"/>
                    <a:pt x="116" y="1"/>
                    <a:pt x="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5" name="Google Shape;4675;p51"/>
            <p:cNvSpPr/>
            <p:nvPr/>
          </p:nvSpPr>
          <p:spPr>
            <a:xfrm>
              <a:off x="6084557" y="4156143"/>
              <a:ext cx="55225" cy="55344"/>
            </a:xfrm>
            <a:custGeom>
              <a:avLst/>
              <a:gdLst/>
              <a:ahLst/>
              <a:cxnLst/>
              <a:rect l="l" t="t" r="r" b="b"/>
              <a:pathLst>
                <a:path w="464" h="465" extrusionOk="0">
                  <a:moveTo>
                    <a:pt x="232" y="0"/>
                  </a:moveTo>
                  <a:cubicBezTo>
                    <a:pt x="98" y="0"/>
                    <a:pt x="0" y="107"/>
                    <a:pt x="0" y="232"/>
                  </a:cubicBezTo>
                  <a:cubicBezTo>
                    <a:pt x="0" y="366"/>
                    <a:pt x="98" y="464"/>
                    <a:pt x="232" y="464"/>
                  </a:cubicBezTo>
                  <a:cubicBezTo>
                    <a:pt x="357" y="464"/>
                    <a:pt x="464" y="366"/>
                    <a:pt x="464" y="232"/>
                  </a:cubicBezTo>
                  <a:cubicBezTo>
                    <a:pt x="464" y="107"/>
                    <a:pt x="357" y="0"/>
                    <a:pt x="23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6" name="Google Shape;4676;p51"/>
            <p:cNvSpPr/>
            <p:nvPr/>
          </p:nvSpPr>
          <p:spPr>
            <a:xfrm>
              <a:off x="5451747" y="3813134"/>
              <a:ext cx="706146" cy="132350"/>
            </a:xfrm>
            <a:custGeom>
              <a:avLst/>
              <a:gdLst/>
              <a:ahLst/>
              <a:cxnLst/>
              <a:rect l="l" t="t" r="r" b="b"/>
              <a:pathLst>
                <a:path w="5933" h="1112" extrusionOk="0">
                  <a:moveTo>
                    <a:pt x="437" y="1"/>
                  </a:moveTo>
                  <a:cubicBezTo>
                    <a:pt x="437" y="1"/>
                    <a:pt x="223" y="322"/>
                    <a:pt x="0" y="839"/>
                  </a:cubicBezTo>
                  <a:cubicBezTo>
                    <a:pt x="500" y="937"/>
                    <a:pt x="1535" y="1071"/>
                    <a:pt x="3238" y="1107"/>
                  </a:cubicBezTo>
                  <a:cubicBezTo>
                    <a:pt x="3380" y="1110"/>
                    <a:pt x="3517" y="1112"/>
                    <a:pt x="3651" y="1112"/>
                  </a:cubicBezTo>
                  <a:cubicBezTo>
                    <a:pt x="4619" y="1112"/>
                    <a:pt x="5376" y="1030"/>
                    <a:pt x="5933" y="928"/>
                  </a:cubicBezTo>
                  <a:cubicBezTo>
                    <a:pt x="5799" y="688"/>
                    <a:pt x="5638" y="438"/>
                    <a:pt x="5442" y="197"/>
                  </a:cubicBezTo>
                  <a:lnTo>
                    <a:pt x="437" y="1"/>
                  </a:ln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7" name="Google Shape;4677;p51"/>
            <p:cNvSpPr/>
            <p:nvPr/>
          </p:nvSpPr>
          <p:spPr>
            <a:xfrm>
              <a:off x="5048281" y="2573327"/>
              <a:ext cx="1522623" cy="1321717"/>
            </a:xfrm>
            <a:custGeom>
              <a:avLst/>
              <a:gdLst/>
              <a:ahLst/>
              <a:cxnLst/>
              <a:rect l="l" t="t" r="r" b="b"/>
              <a:pathLst>
                <a:path w="12793" h="11105" extrusionOk="0">
                  <a:moveTo>
                    <a:pt x="2950" y="1"/>
                  </a:moveTo>
                  <a:cubicBezTo>
                    <a:pt x="2694" y="1"/>
                    <a:pt x="2400" y="83"/>
                    <a:pt x="2061" y="283"/>
                  </a:cubicBezTo>
                  <a:cubicBezTo>
                    <a:pt x="152" y="1408"/>
                    <a:pt x="1490" y="2915"/>
                    <a:pt x="1981" y="3147"/>
                  </a:cubicBezTo>
                  <a:cubicBezTo>
                    <a:pt x="1981" y="3147"/>
                    <a:pt x="1945" y="3183"/>
                    <a:pt x="1882" y="3245"/>
                  </a:cubicBezTo>
                  <a:cubicBezTo>
                    <a:pt x="1472" y="3656"/>
                    <a:pt x="0" y="5342"/>
                    <a:pt x="259" y="7911"/>
                  </a:cubicBezTo>
                  <a:cubicBezTo>
                    <a:pt x="526" y="10632"/>
                    <a:pt x="3854" y="11051"/>
                    <a:pt x="6165" y="11096"/>
                  </a:cubicBezTo>
                  <a:cubicBezTo>
                    <a:pt x="6263" y="11096"/>
                    <a:pt x="6361" y="11105"/>
                    <a:pt x="6450" y="11105"/>
                  </a:cubicBezTo>
                  <a:lnTo>
                    <a:pt x="6495" y="11105"/>
                  </a:lnTo>
                  <a:cubicBezTo>
                    <a:pt x="6584" y="11105"/>
                    <a:pt x="6682" y="11096"/>
                    <a:pt x="6780" y="11096"/>
                  </a:cubicBezTo>
                  <a:cubicBezTo>
                    <a:pt x="9091" y="11051"/>
                    <a:pt x="12418" y="10632"/>
                    <a:pt x="12686" y="7911"/>
                  </a:cubicBezTo>
                  <a:cubicBezTo>
                    <a:pt x="12730" y="7536"/>
                    <a:pt x="12730" y="7170"/>
                    <a:pt x="12695" y="6831"/>
                  </a:cubicBezTo>
                  <a:cubicBezTo>
                    <a:pt x="12498" y="4512"/>
                    <a:pt x="10964" y="3147"/>
                    <a:pt x="10964" y="3147"/>
                  </a:cubicBezTo>
                  <a:cubicBezTo>
                    <a:pt x="11455" y="2915"/>
                    <a:pt x="12793" y="1408"/>
                    <a:pt x="10884" y="283"/>
                  </a:cubicBezTo>
                  <a:cubicBezTo>
                    <a:pt x="10545" y="83"/>
                    <a:pt x="10250" y="1"/>
                    <a:pt x="9995" y="1"/>
                  </a:cubicBezTo>
                  <a:cubicBezTo>
                    <a:pt x="8917" y="1"/>
                    <a:pt x="8531" y="1465"/>
                    <a:pt x="8466" y="1747"/>
                  </a:cubicBezTo>
                  <a:cubicBezTo>
                    <a:pt x="8118" y="1595"/>
                    <a:pt x="7208" y="1515"/>
                    <a:pt x="7101" y="1515"/>
                  </a:cubicBezTo>
                  <a:cubicBezTo>
                    <a:pt x="6976" y="1515"/>
                    <a:pt x="7360" y="1300"/>
                    <a:pt x="7208" y="1131"/>
                  </a:cubicBezTo>
                  <a:cubicBezTo>
                    <a:pt x="7187" y="1108"/>
                    <a:pt x="7155" y="1097"/>
                    <a:pt x="7116" y="1097"/>
                  </a:cubicBezTo>
                  <a:cubicBezTo>
                    <a:pt x="6867" y="1097"/>
                    <a:pt x="6311" y="1491"/>
                    <a:pt x="6165" y="1515"/>
                  </a:cubicBezTo>
                  <a:cubicBezTo>
                    <a:pt x="6162" y="1515"/>
                    <a:pt x="6160" y="1515"/>
                    <a:pt x="6158" y="1515"/>
                  </a:cubicBezTo>
                  <a:cubicBezTo>
                    <a:pt x="6015" y="1515"/>
                    <a:pt x="6679" y="933"/>
                    <a:pt x="6468" y="792"/>
                  </a:cubicBezTo>
                  <a:cubicBezTo>
                    <a:pt x="6455" y="783"/>
                    <a:pt x="6435" y="778"/>
                    <a:pt x="6411" y="778"/>
                  </a:cubicBezTo>
                  <a:cubicBezTo>
                    <a:pt x="6042" y="778"/>
                    <a:pt x="4487" y="1791"/>
                    <a:pt x="4487" y="1791"/>
                  </a:cubicBezTo>
                  <a:cubicBezTo>
                    <a:pt x="4487" y="1791"/>
                    <a:pt x="4143" y="1"/>
                    <a:pt x="295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8" name="Google Shape;4678;p51"/>
            <p:cNvSpPr/>
            <p:nvPr/>
          </p:nvSpPr>
          <p:spPr>
            <a:xfrm>
              <a:off x="5311545" y="2652711"/>
              <a:ext cx="134969" cy="198644"/>
            </a:xfrm>
            <a:custGeom>
              <a:avLst/>
              <a:gdLst/>
              <a:ahLst/>
              <a:cxnLst/>
              <a:rect l="l" t="t" r="r" b="b"/>
              <a:pathLst>
                <a:path w="1134" h="1669" extrusionOk="0">
                  <a:moveTo>
                    <a:pt x="545" y="0"/>
                  </a:moveTo>
                  <a:cubicBezTo>
                    <a:pt x="322" y="0"/>
                    <a:pt x="161" y="268"/>
                    <a:pt x="72" y="821"/>
                  </a:cubicBezTo>
                  <a:cubicBezTo>
                    <a:pt x="9" y="1195"/>
                    <a:pt x="1" y="1561"/>
                    <a:pt x="1" y="1579"/>
                  </a:cubicBezTo>
                  <a:cubicBezTo>
                    <a:pt x="1" y="1633"/>
                    <a:pt x="36" y="1668"/>
                    <a:pt x="90" y="1668"/>
                  </a:cubicBezTo>
                  <a:cubicBezTo>
                    <a:pt x="143" y="1668"/>
                    <a:pt x="179" y="1633"/>
                    <a:pt x="179" y="1579"/>
                  </a:cubicBezTo>
                  <a:cubicBezTo>
                    <a:pt x="197" y="999"/>
                    <a:pt x="331" y="178"/>
                    <a:pt x="545" y="178"/>
                  </a:cubicBezTo>
                  <a:cubicBezTo>
                    <a:pt x="732" y="178"/>
                    <a:pt x="910" y="794"/>
                    <a:pt x="946" y="1552"/>
                  </a:cubicBezTo>
                  <a:cubicBezTo>
                    <a:pt x="946" y="1593"/>
                    <a:pt x="983" y="1634"/>
                    <a:pt x="1031" y="1634"/>
                  </a:cubicBezTo>
                  <a:cubicBezTo>
                    <a:pt x="1035" y="1634"/>
                    <a:pt x="1040" y="1633"/>
                    <a:pt x="1044" y="1633"/>
                  </a:cubicBezTo>
                  <a:cubicBezTo>
                    <a:pt x="1089" y="1633"/>
                    <a:pt x="1133" y="1588"/>
                    <a:pt x="1125" y="1543"/>
                  </a:cubicBezTo>
                  <a:cubicBezTo>
                    <a:pt x="1125" y="1526"/>
                    <a:pt x="1107" y="1169"/>
                    <a:pt x="1035" y="803"/>
                  </a:cubicBezTo>
                  <a:cubicBezTo>
                    <a:pt x="937" y="259"/>
                    <a:pt x="777" y="0"/>
                    <a:pt x="5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9" name="Google Shape;4679;p51"/>
            <p:cNvSpPr/>
            <p:nvPr/>
          </p:nvSpPr>
          <p:spPr>
            <a:xfrm>
              <a:off x="6207620" y="2652711"/>
              <a:ext cx="134969" cy="198644"/>
            </a:xfrm>
            <a:custGeom>
              <a:avLst/>
              <a:gdLst/>
              <a:ahLst/>
              <a:cxnLst/>
              <a:rect l="l" t="t" r="r" b="b"/>
              <a:pathLst>
                <a:path w="1134" h="1669" extrusionOk="0">
                  <a:moveTo>
                    <a:pt x="581" y="0"/>
                  </a:moveTo>
                  <a:cubicBezTo>
                    <a:pt x="358" y="0"/>
                    <a:pt x="197" y="259"/>
                    <a:pt x="90" y="803"/>
                  </a:cubicBezTo>
                  <a:cubicBezTo>
                    <a:pt x="19" y="1169"/>
                    <a:pt x="1" y="1526"/>
                    <a:pt x="1" y="1543"/>
                  </a:cubicBezTo>
                  <a:cubicBezTo>
                    <a:pt x="1" y="1588"/>
                    <a:pt x="37" y="1633"/>
                    <a:pt x="90" y="1633"/>
                  </a:cubicBezTo>
                  <a:cubicBezTo>
                    <a:pt x="94" y="1633"/>
                    <a:pt x="98" y="1634"/>
                    <a:pt x="102" y="1634"/>
                  </a:cubicBezTo>
                  <a:cubicBezTo>
                    <a:pt x="142" y="1634"/>
                    <a:pt x="179" y="1593"/>
                    <a:pt x="179" y="1552"/>
                  </a:cubicBezTo>
                  <a:cubicBezTo>
                    <a:pt x="224" y="794"/>
                    <a:pt x="402" y="178"/>
                    <a:pt x="581" y="178"/>
                  </a:cubicBezTo>
                  <a:cubicBezTo>
                    <a:pt x="795" y="178"/>
                    <a:pt x="929" y="999"/>
                    <a:pt x="947" y="1579"/>
                  </a:cubicBezTo>
                  <a:cubicBezTo>
                    <a:pt x="947" y="1633"/>
                    <a:pt x="991" y="1668"/>
                    <a:pt x="1036" y="1668"/>
                  </a:cubicBezTo>
                  <a:lnTo>
                    <a:pt x="1045" y="1668"/>
                  </a:lnTo>
                  <a:cubicBezTo>
                    <a:pt x="1089" y="1668"/>
                    <a:pt x="1134" y="1633"/>
                    <a:pt x="1134" y="1579"/>
                  </a:cubicBezTo>
                  <a:cubicBezTo>
                    <a:pt x="1125" y="1561"/>
                    <a:pt x="1116" y="1195"/>
                    <a:pt x="1054" y="821"/>
                  </a:cubicBezTo>
                  <a:cubicBezTo>
                    <a:pt x="964" y="268"/>
                    <a:pt x="813" y="0"/>
                    <a:pt x="58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0" name="Google Shape;4680;p51"/>
            <p:cNvSpPr/>
            <p:nvPr/>
          </p:nvSpPr>
          <p:spPr>
            <a:xfrm>
              <a:off x="6137639" y="3597593"/>
              <a:ext cx="223043" cy="173293"/>
            </a:xfrm>
            <a:custGeom>
              <a:avLst/>
              <a:gdLst/>
              <a:ahLst/>
              <a:cxnLst/>
              <a:rect l="l" t="t" r="r" b="b"/>
              <a:pathLst>
                <a:path w="1874" h="1456" extrusionOk="0">
                  <a:moveTo>
                    <a:pt x="1174" y="0"/>
                  </a:moveTo>
                  <a:cubicBezTo>
                    <a:pt x="983" y="0"/>
                    <a:pt x="771" y="65"/>
                    <a:pt x="580" y="197"/>
                  </a:cubicBezTo>
                  <a:cubicBezTo>
                    <a:pt x="170" y="474"/>
                    <a:pt x="0" y="929"/>
                    <a:pt x="196" y="1223"/>
                  </a:cubicBezTo>
                  <a:cubicBezTo>
                    <a:pt x="304" y="1377"/>
                    <a:pt x="487" y="1455"/>
                    <a:pt x="696" y="1455"/>
                  </a:cubicBezTo>
                  <a:cubicBezTo>
                    <a:pt x="886" y="1455"/>
                    <a:pt x="1098" y="1390"/>
                    <a:pt x="1294" y="1259"/>
                  </a:cubicBezTo>
                  <a:cubicBezTo>
                    <a:pt x="1704" y="982"/>
                    <a:pt x="1874" y="518"/>
                    <a:pt x="1677" y="233"/>
                  </a:cubicBezTo>
                  <a:cubicBezTo>
                    <a:pt x="1570" y="79"/>
                    <a:pt x="1384" y="0"/>
                    <a:pt x="117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1" name="Google Shape;4681;p51"/>
            <p:cNvSpPr/>
            <p:nvPr/>
          </p:nvSpPr>
          <p:spPr>
            <a:xfrm>
              <a:off x="6187507" y="3531776"/>
              <a:ext cx="28803" cy="39396"/>
            </a:xfrm>
            <a:custGeom>
              <a:avLst/>
              <a:gdLst/>
              <a:ahLst/>
              <a:cxnLst/>
              <a:rect l="l" t="t" r="r" b="b"/>
              <a:pathLst>
                <a:path w="242" h="331" extrusionOk="0">
                  <a:moveTo>
                    <a:pt x="116" y="1"/>
                  </a:moveTo>
                  <a:cubicBezTo>
                    <a:pt x="54" y="1"/>
                    <a:pt x="0" y="72"/>
                    <a:pt x="0" y="170"/>
                  </a:cubicBezTo>
                  <a:cubicBezTo>
                    <a:pt x="0" y="259"/>
                    <a:pt x="54" y="331"/>
                    <a:pt x="116" y="331"/>
                  </a:cubicBezTo>
                  <a:cubicBezTo>
                    <a:pt x="188" y="331"/>
                    <a:pt x="241" y="259"/>
                    <a:pt x="241" y="170"/>
                  </a:cubicBezTo>
                  <a:cubicBezTo>
                    <a:pt x="241" y="72"/>
                    <a:pt x="188" y="1"/>
                    <a:pt x="11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2" name="Google Shape;4682;p51"/>
            <p:cNvSpPr/>
            <p:nvPr/>
          </p:nvSpPr>
          <p:spPr>
            <a:xfrm>
              <a:off x="6391382" y="3175080"/>
              <a:ext cx="70103" cy="120091"/>
            </a:xfrm>
            <a:custGeom>
              <a:avLst/>
              <a:gdLst/>
              <a:ahLst/>
              <a:cxnLst/>
              <a:rect l="l" t="t" r="r" b="b"/>
              <a:pathLst>
                <a:path w="589" h="1009" extrusionOk="0">
                  <a:moveTo>
                    <a:pt x="295" y="0"/>
                  </a:moveTo>
                  <a:cubicBezTo>
                    <a:pt x="134" y="0"/>
                    <a:pt x="0" y="232"/>
                    <a:pt x="0" y="509"/>
                  </a:cubicBezTo>
                  <a:cubicBezTo>
                    <a:pt x="0" y="785"/>
                    <a:pt x="134" y="1008"/>
                    <a:pt x="295" y="1008"/>
                  </a:cubicBezTo>
                  <a:cubicBezTo>
                    <a:pt x="455" y="1008"/>
                    <a:pt x="589" y="785"/>
                    <a:pt x="589" y="509"/>
                  </a:cubicBezTo>
                  <a:cubicBezTo>
                    <a:pt x="589" y="232"/>
                    <a:pt x="455" y="0"/>
                    <a:pt x="29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3" name="Google Shape;4683;p51"/>
            <p:cNvSpPr/>
            <p:nvPr/>
          </p:nvSpPr>
          <p:spPr>
            <a:xfrm>
              <a:off x="6339372" y="3104979"/>
              <a:ext cx="40467" cy="41538"/>
            </a:xfrm>
            <a:custGeom>
              <a:avLst/>
              <a:gdLst/>
              <a:ahLst/>
              <a:cxnLst/>
              <a:rect l="l" t="t" r="r" b="b"/>
              <a:pathLst>
                <a:path w="340" h="349" extrusionOk="0">
                  <a:moveTo>
                    <a:pt x="170" y="0"/>
                  </a:moveTo>
                  <a:cubicBezTo>
                    <a:pt x="80" y="0"/>
                    <a:pt x="0" y="81"/>
                    <a:pt x="0" y="179"/>
                  </a:cubicBezTo>
                  <a:cubicBezTo>
                    <a:pt x="0" y="268"/>
                    <a:pt x="80" y="348"/>
                    <a:pt x="170" y="348"/>
                  </a:cubicBezTo>
                  <a:cubicBezTo>
                    <a:pt x="259" y="348"/>
                    <a:pt x="339" y="268"/>
                    <a:pt x="339" y="179"/>
                  </a:cubicBezTo>
                  <a:cubicBezTo>
                    <a:pt x="339" y="81"/>
                    <a:pt x="259" y="0"/>
                    <a:pt x="17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4" name="Google Shape;4684;p51"/>
            <p:cNvSpPr/>
            <p:nvPr/>
          </p:nvSpPr>
          <p:spPr>
            <a:xfrm>
              <a:off x="5439964" y="3642224"/>
              <a:ext cx="72364" cy="67008"/>
            </a:xfrm>
            <a:custGeom>
              <a:avLst/>
              <a:gdLst/>
              <a:ahLst/>
              <a:cxnLst/>
              <a:rect l="l" t="t" r="r" b="b"/>
              <a:pathLst>
                <a:path w="608" h="563" extrusionOk="0">
                  <a:moveTo>
                    <a:pt x="304" y="0"/>
                  </a:moveTo>
                  <a:cubicBezTo>
                    <a:pt x="144" y="0"/>
                    <a:pt x="1" y="125"/>
                    <a:pt x="1" y="277"/>
                  </a:cubicBezTo>
                  <a:cubicBezTo>
                    <a:pt x="1" y="438"/>
                    <a:pt x="144" y="562"/>
                    <a:pt x="304" y="562"/>
                  </a:cubicBezTo>
                  <a:cubicBezTo>
                    <a:pt x="474" y="562"/>
                    <a:pt x="608" y="438"/>
                    <a:pt x="608" y="277"/>
                  </a:cubicBezTo>
                  <a:cubicBezTo>
                    <a:pt x="608" y="125"/>
                    <a:pt x="474" y="0"/>
                    <a:pt x="3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5" name="Google Shape;4685;p51"/>
            <p:cNvSpPr/>
            <p:nvPr/>
          </p:nvSpPr>
          <p:spPr>
            <a:xfrm>
              <a:off x="5590758" y="3626276"/>
              <a:ext cx="33088" cy="42609"/>
            </a:xfrm>
            <a:custGeom>
              <a:avLst/>
              <a:gdLst/>
              <a:ahLst/>
              <a:cxnLst/>
              <a:rect l="l" t="t" r="r" b="b"/>
              <a:pathLst>
                <a:path w="278" h="358" extrusionOk="0">
                  <a:moveTo>
                    <a:pt x="135" y="1"/>
                  </a:moveTo>
                  <a:cubicBezTo>
                    <a:pt x="63" y="1"/>
                    <a:pt x="1" y="81"/>
                    <a:pt x="1" y="179"/>
                  </a:cubicBezTo>
                  <a:cubicBezTo>
                    <a:pt x="1" y="277"/>
                    <a:pt x="63" y="357"/>
                    <a:pt x="135" y="357"/>
                  </a:cubicBezTo>
                  <a:cubicBezTo>
                    <a:pt x="215" y="357"/>
                    <a:pt x="277" y="277"/>
                    <a:pt x="277" y="179"/>
                  </a:cubicBezTo>
                  <a:cubicBezTo>
                    <a:pt x="277" y="81"/>
                    <a:pt x="215" y="1"/>
                    <a:pt x="13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6" name="Google Shape;4686;p51"/>
            <p:cNvSpPr/>
            <p:nvPr/>
          </p:nvSpPr>
          <p:spPr>
            <a:xfrm>
              <a:off x="5444249" y="3534989"/>
              <a:ext cx="28803" cy="32969"/>
            </a:xfrm>
            <a:custGeom>
              <a:avLst/>
              <a:gdLst/>
              <a:ahLst/>
              <a:cxnLst/>
              <a:rect l="l" t="t" r="r" b="b"/>
              <a:pathLst>
                <a:path w="242" h="277" extrusionOk="0">
                  <a:moveTo>
                    <a:pt x="117" y="0"/>
                  </a:moveTo>
                  <a:cubicBezTo>
                    <a:pt x="54" y="0"/>
                    <a:pt x="1" y="63"/>
                    <a:pt x="1" y="143"/>
                  </a:cubicBezTo>
                  <a:cubicBezTo>
                    <a:pt x="1" y="215"/>
                    <a:pt x="54" y="277"/>
                    <a:pt x="117" y="277"/>
                  </a:cubicBezTo>
                  <a:cubicBezTo>
                    <a:pt x="188" y="277"/>
                    <a:pt x="242" y="215"/>
                    <a:pt x="242" y="143"/>
                  </a:cubicBezTo>
                  <a:cubicBezTo>
                    <a:pt x="242" y="63"/>
                    <a:pt x="188" y="0"/>
                    <a:pt x="11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7" name="Google Shape;4687;p51"/>
            <p:cNvSpPr/>
            <p:nvPr/>
          </p:nvSpPr>
          <p:spPr>
            <a:xfrm>
              <a:off x="5038641" y="2959539"/>
              <a:ext cx="1524884" cy="935497"/>
            </a:xfrm>
            <a:custGeom>
              <a:avLst/>
              <a:gdLst/>
              <a:ahLst/>
              <a:cxnLst/>
              <a:rect l="l" t="t" r="r" b="b"/>
              <a:pathLst>
                <a:path w="12812" h="7860" extrusionOk="0">
                  <a:moveTo>
                    <a:pt x="1963" y="0"/>
                  </a:moveTo>
                  <a:lnTo>
                    <a:pt x="1963" y="0"/>
                  </a:lnTo>
                  <a:cubicBezTo>
                    <a:pt x="1553" y="411"/>
                    <a:pt x="81" y="2097"/>
                    <a:pt x="340" y="4666"/>
                  </a:cubicBezTo>
                  <a:cubicBezTo>
                    <a:pt x="607" y="7387"/>
                    <a:pt x="3935" y="7806"/>
                    <a:pt x="6246" y="7851"/>
                  </a:cubicBezTo>
                  <a:cubicBezTo>
                    <a:pt x="6344" y="7851"/>
                    <a:pt x="6442" y="7860"/>
                    <a:pt x="6531" y="7860"/>
                  </a:cubicBezTo>
                  <a:lnTo>
                    <a:pt x="6576" y="7860"/>
                  </a:lnTo>
                  <a:cubicBezTo>
                    <a:pt x="6665" y="7860"/>
                    <a:pt x="6763" y="7851"/>
                    <a:pt x="6861" y="7851"/>
                  </a:cubicBezTo>
                  <a:cubicBezTo>
                    <a:pt x="9172" y="7806"/>
                    <a:pt x="12499" y="7387"/>
                    <a:pt x="12767" y="4666"/>
                  </a:cubicBezTo>
                  <a:cubicBezTo>
                    <a:pt x="12811" y="4291"/>
                    <a:pt x="12811" y="3925"/>
                    <a:pt x="12776" y="3586"/>
                  </a:cubicBezTo>
                  <a:lnTo>
                    <a:pt x="12776" y="3586"/>
                  </a:lnTo>
                  <a:cubicBezTo>
                    <a:pt x="11900" y="4571"/>
                    <a:pt x="9949" y="6598"/>
                    <a:pt x="6610" y="6598"/>
                  </a:cubicBezTo>
                  <a:cubicBezTo>
                    <a:pt x="6139" y="6598"/>
                    <a:pt x="5640" y="6557"/>
                    <a:pt x="5113" y="6468"/>
                  </a:cubicBezTo>
                  <a:cubicBezTo>
                    <a:pt x="1" y="5594"/>
                    <a:pt x="1758" y="812"/>
                    <a:pt x="1963" y="0"/>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8" name="Google Shape;4688;p51"/>
            <p:cNvSpPr/>
            <p:nvPr/>
          </p:nvSpPr>
          <p:spPr>
            <a:xfrm>
              <a:off x="5271199" y="2937045"/>
              <a:ext cx="176388" cy="57606"/>
            </a:xfrm>
            <a:custGeom>
              <a:avLst/>
              <a:gdLst/>
              <a:ahLst/>
              <a:cxnLst/>
              <a:rect l="l" t="t" r="r" b="b"/>
              <a:pathLst>
                <a:path w="1482" h="484" extrusionOk="0">
                  <a:moveTo>
                    <a:pt x="111" y="1"/>
                  </a:moveTo>
                  <a:cubicBezTo>
                    <a:pt x="70" y="1"/>
                    <a:pt x="26" y="33"/>
                    <a:pt x="18" y="73"/>
                  </a:cubicBezTo>
                  <a:cubicBezTo>
                    <a:pt x="1" y="127"/>
                    <a:pt x="36" y="171"/>
                    <a:pt x="81" y="180"/>
                  </a:cubicBezTo>
                  <a:lnTo>
                    <a:pt x="1357" y="484"/>
                  </a:lnTo>
                  <a:lnTo>
                    <a:pt x="1383" y="484"/>
                  </a:lnTo>
                  <a:cubicBezTo>
                    <a:pt x="1419" y="484"/>
                    <a:pt x="1464" y="457"/>
                    <a:pt x="1472" y="412"/>
                  </a:cubicBezTo>
                  <a:cubicBezTo>
                    <a:pt x="1481" y="368"/>
                    <a:pt x="1455" y="314"/>
                    <a:pt x="1401" y="305"/>
                  </a:cubicBezTo>
                  <a:lnTo>
                    <a:pt x="125" y="2"/>
                  </a:lnTo>
                  <a:cubicBezTo>
                    <a:pt x="121" y="1"/>
                    <a:pt x="116" y="1"/>
                    <a:pt x="11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9" name="Google Shape;4689;p51"/>
            <p:cNvSpPr/>
            <p:nvPr/>
          </p:nvSpPr>
          <p:spPr>
            <a:xfrm>
              <a:off x="6187507" y="2937045"/>
              <a:ext cx="177459" cy="57606"/>
            </a:xfrm>
            <a:custGeom>
              <a:avLst/>
              <a:gdLst/>
              <a:ahLst/>
              <a:cxnLst/>
              <a:rect l="l" t="t" r="r" b="b"/>
              <a:pathLst>
                <a:path w="1491" h="484" extrusionOk="0">
                  <a:moveTo>
                    <a:pt x="1388" y="1"/>
                  </a:moveTo>
                  <a:cubicBezTo>
                    <a:pt x="1384" y="1"/>
                    <a:pt x="1379" y="1"/>
                    <a:pt x="1374" y="2"/>
                  </a:cubicBezTo>
                  <a:lnTo>
                    <a:pt x="81" y="305"/>
                  </a:lnTo>
                  <a:cubicBezTo>
                    <a:pt x="36" y="314"/>
                    <a:pt x="0" y="359"/>
                    <a:pt x="9" y="412"/>
                  </a:cubicBezTo>
                  <a:cubicBezTo>
                    <a:pt x="18" y="457"/>
                    <a:pt x="63" y="484"/>
                    <a:pt x="99" y="484"/>
                  </a:cubicBezTo>
                  <a:lnTo>
                    <a:pt x="125" y="484"/>
                  </a:lnTo>
                  <a:lnTo>
                    <a:pt x="1410" y="180"/>
                  </a:lnTo>
                  <a:cubicBezTo>
                    <a:pt x="1463" y="171"/>
                    <a:pt x="1490" y="127"/>
                    <a:pt x="1481" y="73"/>
                  </a:cubicBezTo>
                  <a:cubicBezTo>
                    <a:pt x="1473" y="33"/>
                    <a:pt x="1430" y="1"/>
                    <a:pt x="138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0" name="Google Shape;4690;p51"/>
            <p:cNvSpPr/>
            <p:nvPr/>
          </p:nvSpPr>
          <p:spPr>
            <a:xfrm>
              <a:off x="5051375" y="3370150"/>
              <a:ext cx="372890" cy="98072"/>
            </a:xfrm>
            <a:custGeom>
              <a:avLst/>
              <a:gdLst/>
              <a:ahLst/>
              <a:cxnLst/>
              <a:rect l="l" t="t" r="r" b="b"/>
              <a:pathLst>
                <a:path w="3133" h="824" extrusionOk="0">
                  <a:moveTo>
                    <a:pt x="3036" y="1"/>
                  </a:moveTo>
                  <a:cubicBezTo>
                    <a:pt x="3030" y="1"/>
                    <a:pt x="3023" y="2"/>
                    <a:pt x="3016" y="3"/>
                  </a:cubicBezTo>
                  <a:lnTo>
                    <a:pt x="81" y="645"/>
                  </a:lnTo>
                  <a:cubicBezTo>
                    <a:pt x="37" y="654"/>
                    <a:pt x="1" y="698"/>
                    <a:pt x="10" y="752"/>
                  </a:cubicBezTo>
                  <a:cubicBezTo>
                    <a:pt x="19" y="797"/>
                    <a:pt x="63" y="823"/>
                    <a:pt x="99" y="823"/>
                  </a:cubicBezTo>
                  <a:lnTo>
                    <a:pt x="117" y="823"/>
                  </a:lnTo>
                  <a:lnTo>
                    <a:pt x="3052" y="181"/>
                  </a:lnTo>
                  <a:cubicBezTo>
                    <a:pt x="3105" y="172"/>
                    <a:pt x="3132" y="119"/>
                    <a:pt x="3123" y="74"/>
                  </a:cubicBezTo>
                  <a:cubicBezTo>
                    <a:pt x="3115" y="27"/>
                    <a:pt x="3080" y="1"/>
                    <a:pt x="303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1" name="Google Shape;4691;p51"/>
            <p:cNvSpPr/>
            <p:nvPr/>
          </p:nvSpPr>
          <p:spPr>
            <a:xfrm>
              <a:off x="6205597" y="3370150"/>
              <a:ext cx="373842" cy="98072"/>
            </a:xfrm>
            <a:custGeom>
              <a:avLst/>
              <a:gdLst/>
              <a:ahLst/>
              <a:cxnLst/>
              <a:rect l="l" t="t" r="r" b="b"/>
              <a:pathLst>
                <a:path w="3141" h="824" extrusionOk="0">
                  <a:moveTo>
                    <a:pt x="105" y="1"/>
                  </a:moveTo>
                  <a:cubicBezTo>
                    <a:pt x="61" y="1"/>
                    <a:pt x="26" y="27"/>
                    <a:pt x="18" y="74"/>
                  </a:cubicBezTo>
                  <a:cubicBezTo>
                    <a:pt x="0" y="119"/>
                    <a:pt x="36" y="172"/>
                    <a:pt x="80" y="181"/>
                  </a:cubicBezTo>
                  <a:lnTo>
                    <a:pt x="3015" y="823"/>
                  </a:lnTo>
                  <a:lnTo>
                    <a:pt x="3042" y="823"/>
                  </a:lnTo>
                  <a:cubicBezTo>
                    <a:pt x="3078" y="823"/>
                    <a:pt x="3113" y="797"/>
                    <a:pt x="3131" y="752"/>
                  </a:cubicBezTo>
                  <a:cubicBezTo>
                    <a:pt x="3140" y="698"/>
                    <a:pt x="3105" y="654"/>
                    <a:pt x="3060" y="645"/>
                  </a:cubicBezTo>
                  <a:lnTo>
                    <a:pt x="125" y="3"/>
                  </a:lnTo>
                  <a:cubicBezTo>
                    <a:pt x="118" y="2"/>
                    <a:pt x="111" y="1"/>
                    <a:pt x="10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2" name="Google Shape;4692;p51"/>
            <p:cNvSpPr/>
            <p:nvPr/>
          </p:nvSpPr>
          <p:spPr>
            <a:xfrm>
              <a:off x="5386883" y="2920858"/>
              <a:ext cx="862300" cy="518689"/>
            </a:xfrm>
            <a:custGeom>
              <a:avLst/>
              <a:gdLst/>
              <a:ahLst/>
              <a:cxnLst/>
              <a:rect l="l" t="t" r="r" b="b"/>
              <a:pathLst>
                <a:path w="7245" h="4358" extrusionOk="0">
                  <a:moveTo>
                    <a:pt x="1898" y="1"/>
                  </a:moveTo>
                  <a:cubicBezTo>
                    <a:pt x="1076" y="1"/>
                    <a:pt x="526" y="92"/>
                    <a:pt x="411" y="530"/>
                  </a:cubicBezTo>
                  <a:cubicBezTo>
                    <a:pt x="340" y="798"/>
                    <a:pt x="251" y="1199"/>
                    <a:pt x="170" y="1637"/>
                  </a:cubicBezTo>
                  <a:cubicBezTo>
                    <a:pt x="153" y="1735"/>
                    <a:pt x="135" y="1833"/>
                    <a:pt x="117" y="1922"/>
                  </a:cubicBezTo>
                  <a:cubicBezTo>
                    <a:pt x="72" y="2234"/>
                    <a:pt x="28" y="2547"/>
                    <a:pt x="10" y="2823"/>
                  </a:cubicBezTo>
                  <a:cubicBezTo>
                    <a:pt x="1" y="2921"/>
                    <a:pt x="1" y="3019"/>
                    <a:pt x="1" y="3109"/>
                  </a:cubicBezTo>
                  <a:cubicBezTo>
                    <a:pt x="1" y="3287"/>
                    <a:pt x="10" y="3430"/>
                    <a:pt x="46" y="3528"/>
                  </a:cubicBezTo>
                  <a:cubicBezTo>
                    <a:pt x="215" y="4027"/>
                    <a:pt x="563" y="4286"/>
                    <a:pt x="3534" y="4349"/>
                  </a:cubicBezTo>
                  <a:cubicBezTo>
                    <a:pt x="3560" y="4358"/>
                    <a:pt x="3587" y="4358"/>
                    <a:pt x="3623" y="4358"/>
                  </a:cubicBezTo>
                  <a:cubicBezTo>
                    <a:pt x="3650" y="4358"/>
                    <a:pt x="3676" y="4358"/>
                    <a:pt x="3703" y="4349"/>
                  </a:cubicBezTo>
                  <a:cubicBezTo>
                    <a:pt x="6674" y="4286"/>
                    <a:pt x="7022" y="4027"/>
                    <a:pt x="7191" y="3528"/>
                  </a:cubicBezTo>
                  <a:cubicBezTo>
                    <a:pt x="7191" y="3510"/>
                    <a:pt x="7200" y="3501"/>
                    <a:pt x="7200" y="3483"/>
                  </a:cubicBezTo>
                  <a:cubicBezTo>
                    <a:pt x="7236" y="3349"/>
                    <a:pt x="7245" y="3144"/>
                    <a:pt x="7227" y="2903"/>
                  </a:cubicBezTo>
                  <a:cubicBezTo>
                    <a:pt x="7227" y="2814"/>
                    <a:pt x="7218" y="2716"/>
                    <a:pt x="7209" y="2609"/>
                  </a:cubicBezTo>
                  <a:cubicBezTo>
                    <a:pt x="7182" y="2377"/>
                    <a:pt x="7156" y="2136"/>
                    <a:pt x="7111" y="1886"/>
                  </a:cubicBezTo>
                  <a:cubicBezTo>
                    <a:pt x="7093" y="1788"/>
                    <a:pt x="7075" y="1699"/>
                    <a:pt x="7057" y="1601"/>
                  </a:cubicBezTo>
                  <a:cubicBezTo>
                    <a:pt x="6986" y="1182"/>
                    <a:pt x="6897" y="789"/>
                    <a:pt x="6826" y="530"/>
                  </a:cubicBezTo>
                  <a:cubicBezTo>
                    <a:pt x="6714" y="90"/>
                    <a:pt x="6163" y="1"/>
                    <a:pt x="5345" y="1"/>
                  </a:cubicBezTo>
                  <a:cubicBezTo>
                    <a:pt x="4854" y="1"/>
                    <a:pt x="4268" y="33"/>
                    <a:pt x="3623" y="40"/>
                  </a:cubicBezTo>
                  <a:cubicBezTo>
                    <a:pt x="3230" y="40"/>
                    <a:pt x="2865" y="22"/>
                    <a:pt x="2534" y="13"/>
                  </a:cubicBezTo>
                  <a:cubicBezTo>
                    <a:pt x="2308" y="6"/>
                    <a:pt x="2095" y="1"/>
                    <a:pt x="189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3" name="Google Shape;4693;p51"/>
            <p:cNvSpPr/>
            <p:nvPr/>
          </p:nvSpPr>
          <p:spPr>
            <a:xfrm>
              <a:off x="5400689" y="3002028"/>
              <a:ext cx="832545" cy="167818"/>
            </a:xfrm>
            <a:custGeom>
              <a:avLst/>
              <a:gdLst/>
              <a:ahLst/>
              <a:cxnLst/>
              <a:rect l="l" t="t" r="r" b="b"/>
              <a:pathLst>
                <a:path w="6995" h="1410" extrusionOk="0">
                  <a:moveTo>
                    <a:pt x="3025" y="286"/>
                  </a:moveTo>
                  <a:cubicBezTo>
                    <a:pt x="3052" y="286"/>
                    <a:pt x="3052" y="294"/>
                    <a:pt x="3052" y="294"/>
                  </a:cubicBezTo>
                  <a:cubicBezTo>
                    <a:pt x="3070" y="330"/>
                    <a:pt x="3061" y="428"/>
                    <a:pt x="2989" y="553"/>
                  </a:cubicBezTo>
                  <a:cubicBezTo>
                    <a:pt x="2972" y="500"/>
                    <a:pt x="2954" y="437"/>
                    <a:pt x="2963" y="402"/>
                  </a:cubicBezTo>
                  <a:cubicBezTo>
                    <a:pt x="2963" y="286"/>
                    <a:pt x="3007" y="286"/>
                    <a:pt x="3025" y="286"/>
                  </a:cubicBezTo>
                  <a:close/>
                  <a:moveTo>
                    <a:pt x="1000" y="402"/>
                  </a:moveTo>
                  <a:cubicBezTo>
                    <a:pt x="1018" y="402"/>
                    <a:pt x="1036" y="402"/>
                    <a:pt x="1036" y="455"/>
                  </a:cubicBezTo>
                  <a:cubicBezTo>
                    <a:pt x="1036" y="491"/>
                    <a:pt x="1027" y="526"/>
                    <a:pt x="1009" y="571"/>
                  </a:cubicBezTo>
                  <a:cubicBezTo>
                    <a:pt x="1009" y="562"/>
                    <a:pt x="1000" y="562"/>
                    <a:pt x="1000" y="553"/>
                  </a:cubicBezTo>
                  <a:cubicBezTo>
                    <a:pt x="955" y="464"/>
                    <a:pt x="964" y="410"/>
                    <a:pt x="973" y="402"/>
                  </a:cubicBezTo>
                  <a:close/>
                  <a:moveTo>
                    <a:pt x="4783" y="294"/>
                  </a:moveTo>
                  <a:cubicBezTo>
                    <a:pt x="4800" y="294"/>
                    <a:pt x="4818" y="303"/>
                    <a:pt x="4818" y="312"/>
                  </a:cubicBezTo>
                  <a:cubicBezTo>
                    <a:pt x="4845" y="348"/>
                    <a:pt x="4854" y="446"/>
                    <a:pt x="4783" y="589"/>
                  </a:cubicBezTo>
                  <a:cubicBezTo>
                    <a:pt x="4765" y="616"/>
                    <a:pt x="4747" y="642"/>
                    <a:pt x="4729" y="669"/>
                  </a:cubicBezTo>
                  <a:cubicBezTo>
                    <a:pt x="4676" y="580"/>
                    <a:pt x="4649" y="500"/>
                    <a:pt x="4649" y="437"/>
                  </a:cubicBezTo>
                  <a:cubicBezTo>
                    <a:pt x="4640" y="330"/>
                    <a:pt x="4693" y="303"/>
                    <a:pt x="4756" y="303"/>
                  </a:cubicBezTo>
                  <a:cubicBezTo>
                    <a:pt x="4765" y="294"/>
                    <a:pt x="4774" y="294"/>
                    <a:pt x="4783" y="294"/>
                  </a:cubicBezTo>
                  <a:close/>
                  <a:moveTo>
                    <a:pt x="6210" y="321"/>
                  </a:moveTo>
                  <a:cubicBezTo>
                    <a:pt x="6272" y="330"/>
                    <a:pt x="6299" y="357"/>
                    <a:pt x="6308" y="384"/>
                  </a:cubicBezTo>
                  <a:cubicBezTo>
                    <a:pt x="6344" y="446"/>
                    <a:pt x="6344" y="580"/>
                    <a:pt x="6272" y="723"/>
                  </a:cubicBezTo>
                  <a:cubicBezTo>
                    <a:pt x="6156" y="571"/>
                    <a:pt x="6121" y="410"/>
                    <a:pt x="6147" y="348"/>
                  </a:cubicBezTo>
                  <a:cubicBezTo>
                    <a:pt x="6156" y="339"/>
                    <a:pt x="6165" y="321"/>
                    <a:pt x="6201" y="321"/>
                  </a:cubicBezTo>
                  <a:close/>
                  <a:moveTo>
                    <a:pt x="3025" y="0"/>
                  </a:moveTo>
                  <a:cubicBezTo>
                    <a:pt x="2820" y="0"/>
                    <a:pt x="2668" y="161"/>
                    <a:pt x="2668" y="393"/>
                  </a:cubicBezTo>
                  <a:cubicBezTo>
                    <a:pt x="2668" y="517"/>
                    <a:pt x="2704" y="651"/>
                    <a:pt x="2784" y="785"/>
                  </a:cubicBezTo>
                  <a:cubicBezTo>
                    <a:pt x="2713" y="848"/>
                    <a:pt x="2615" y="910"/>
                    <a:pt x="2490" y="955"/>
                  </a:cubicBezTo>
                  <a:cubicBezTo>
                    <a:pt x="2370" y="995"/>
                    <a:pt x="2222" y="1027"/>
                    <a:pt x="2051" y="1027"/>
                  </a:cubicBezTo>
                  <a:cubicBezTo>
                    <a:pt x="2031" y="1027"/>
                    <a:pt x="2011" y="1027"/>
                    <a:pt x="1990" y="1026"/>
                  </a:cubicBezTo>
                  <a:cubicBezTo>
                    <a:pt x="1642" y="1017"/>
                    <a:pt x="1384" y="928"/>
                    <a:pt x="1214" y="803"/>
                  </a:cubicBezTo>
                  <a:cubicBezTo>
                    <a:pt x="1286" y="687"/>
                    <a:pt x="1321" y="571"/>
                    <a:pt x="1321" y="464"/>
                  </a:cubicBezTo>
                  <a:cubicBezTo>
                    <a:pt x="1321" y="268"/>
                    <a:pt x="1205" y="125"/>
                    <a:pt x="1018" y="116"/>
                  </a:cubicBezTo>
                  <a:cubicBezTo>
                    <a:pt x="1007" y="115"/>
                    <a:pt x="997" y="115"/>
                    <a:pt x="987" y="115"/>
                  </a:cubicBezTo>
                  <a:cubicBezTo>
                    <a:pt x="877" y="115"/>
                    <a:pt x="790" y="159"/>
                    <a:pt x="732" y="241"/>
                  </a:cubicBezTo>
                  <a:cubicBezTo>
                    <a:pt x="652" y="366"/>
                    <a:pt x="661" y="535"/>
                    <a:pt x="750" y="705"/>
                  </a:cubicBezTo>
                  <a:cubicBezTo>
                    <a:pt x="777" y="749"/>
                    <a:pt x="804" y="794"/>
                    <a:pt x="839" y="830"/>
                  </a:cubicBezTo>
                  <a:cubicBezTo>
                    <a:pt x="732" y="937"/>
                    <a:pt x="599" y="1017"/>
                    <a:pt x="438" y="1017"/>
                  </a:cubicBezTo>
                  <a:cubicBezTo>
                    <a:pt x="260" y="1017"/>
                    <a:pt x="144" y="990"/>
                    <a:pt x="54" y="955"/>
                  </a:cubicBezTo>
                  <a:cubicBezTo>
                    <a:pt x="37" y="1053"/>
                    <a:pt x="19" y="1151"/>
                    <a:pt x="1" y="1240"/>
                  </a:cubicBezTo>
                  <a:cubicBezTo>
                    <a:pt x="108" y="1276"/>
                    <a:pt x="242" y="1303"/>
                    <a:pt x="411" y="1303"/>
                  </a:cubicBezTo>
                  <a:lnTo>
                    <a:pt x="447" y="1303"/>
                  </a:lnTo>
                  <a:cubicBezTo>
                    <a:pt x="688" y="1303"/>
                    <a:pt x="893" y="1187"/>
                    <a:pt x="1045" y="1035"/>
                  </a:cubicBezTo>
                  <a:cubicBezTo>
                    <a:pt x="1259" y="1187"/>
                    <a:pt x="1571" y="1311"/>
                    <a:pt x="1981" y="1320"/>
                  </a:cubicBezTo>
                  <a:cubicBezTo>
                    <a:pt x="2204" y="1320"/>
                    <a:pt x="2392" y="1294"/>
                    <a:pt x="2543" y="1240"/>
                  </a:cubicBezTo>
                  <a:cubicBezTo>
                    <a:pt x="2722" y="1178"/>
                    <a:pt x="2865" y="1097"/>
                    <a:pt x="2972" y="1008"/>
                  </a:cubicBezTo>
                  <a:cubicBezTo>
                    <a:pt x="3168" y="1195"/>
                    <a:pt x="3471" y="1338"/>
                    <a:pt x="3873" y="1338"/>
                  </a:cubicBezTo>
                  <a:cubicBezTo>
                    <a:pt x="3887" y="1339"/>
                    <a:pt x="3900" y="1339"/>
                    <a:pt x="3914" y="1339"/>
                  </a:cubicBezTo>
                  <a:cubicBezTo>
                    <a:pt x="4252" y="1339"/>
                    <a:pt x="4523" y="1234"/>
                    <a:pt x="4711" y="1088"/>
                  </a:cubicBezTo>
                  <a:cubicBezTo>
                    <a:pt x="4907" y="1258"/>
                    <a:pt x="5184" y="1383"/>
                    <a:pt x="5523" y="1401"/>
                  </a:cubicBezTo>
                  <a:cubicBezTo>
                    <a:pt x="5550" y="1410"/>
                    <a:pt x="5585" y="1410"/>
                    <a:pt x="5612" y="1410"/>
                  </a:cubicBezTo>
                  <a:cubicBezTo>
                    <a:pt x="5889" y="1410"/>
                    <a:pt x="6139" y="1311"/>
                    <a:pt x="6317" y="1142"/>
                  </a:cubicBezTo>
                  <a:cubicBezTo>
                    <a:pt x="6443" y="1213"/>
                    <a:pt x="6578" y="1251"/>
                    <a:pt x="6720" y="1251"/>
                  </a:cubicBezTo>
                  <a:cubicBezTo>
                    <a:pt x="6810" y="1251"/>
                    <a:pt x="6902" y="1236"/>
                    <a:pt x="6995" y="1204"/>
                  </a:cubicBezTo>
                  <a:cubicBezTo>
                    <a:pt x="6977" y="1106"/>
                    <a:pt x="6959" y="1017"/>
                    <a:pt x="6941" y="919"/>
                  </a:cubicBezTo>
                  <a:cubicBezTo>
                    <a:pt x="6941" y="919"/>
                    <a:pt x="6933" y="919"/>
                    <a:pt x="6933" y="928"/>
                  </a:cubicBezTo>
                  <a:cubicBezTo>
                    <a:pt x="6860" y="953"/>
                    <a:pt x="6793" y="964"/>
                    <a:pt x="6732" y="964"/>
                  </a:cubicBezTo>
                  <a:cubicBezTo>
                    <a:pt x="6643" y="964"/>
                    <a:pt x="6568" y="942"/>
                    <a:pt x="6504" y="910"/>
                  </a:cubicBezTo>
                  <a:cubicBezTo>
                    <a:pt x="6629" y="678"/>
                    <a:pt x="6656" y="428"/>
                    <a:pt x="6558" y="250"/>
                  </a:cubicBezTo>
                  <a:cubicBezTo>
                    <a:pt x="6495" y="116"/>
                    <a:pt x="6371" y="45"/>
                    <a:pt x="6219" y="36"/>
                  </a:cubicBezTo>
                  <a:cubicBezTo>
                    <a:pt x="6067" y="36"/>
                    <a:pt x="5942" y="107"/>
                    <a:pt x="5889" y="232"/>
                  </a:cubicBezTo>
                  <a:cubicBezTo>
                    <a:pt x="5800" y="419"/>
                    <a:pt x="5889" y="723"/>
                    <a:pt x="6094" y="955"/>
                  </a:cubicBezTo>
                  <a:cubicBezTo>
                    <a:pt x="5988" y="1036"/>
                    <a:pt x="5838" y="1117"/>
                    <a:pt x="5609" y="1117"/>
                  </a:cubicBezTo>
                  <a:cubicBezTo>
                    <a:pt x="5587" y="1117"/>
                    <a:pt x="5564" y="1117"/>
                    <a:pt x="5541" y="1115"/>
                  </a:cubicBezTo>
                  <a:cubicBezTo>
                    <a:pt x="5282" y="1097"/>
                    <a:pt x="5077" y="1008"/>
                    <a:pt x="4925" y="883"/>
                  </a:cubicBezTo>
                  <a:cubicBezTo>
                    <a:pt x="4970" y="830"/>
                    <a:pt x="5006" y="776"/>
                    <a:pt x="5032" y="723"/>
                  </a:cubicBezTo>
                  <a:cubicBezTo>
                    <a:pt x="5148" y="509"/>
                    <a:pt x="5157" y="286"/>
                    <a:pt x="5059" y="143"/>
                  </a:cubicBezTo>
                  <a:cubicBezTo>
                    <a:pt x="4994" y="56"/>
                    <a:pt x="4900" y="10"/>
                    <a:pt x="4790" y="10"/>
                  </a:cubicBezTo>
                  <a:cubicBezTo>
                    <a:pt x="4765" y="10"/>
                    <a:pt x="4738" y="13"/>
                    <a:pt x="4711" y="18"/>
                  </a:cubicBezTo>
                  <a:cubicBezTo>
                    <a:pt x="4488" y="45"/>
                    <a:pt x="4345" y="214"/>
                    <a:pt x="4354" y="446"/>
                  </a:cubicBezTo>
                  <a:cubicBezTo>
                    <a:pt x="4363" y="580"/>
                    <a:pt x="4417" y="732"/>
                    <a:pt x="4524" y="874"/>
                  </a:cubicBezTo>
                  <a:cubicBezTo>
                    <a:pt x="4371" y="976"/>
                    <a:pt x="4171" y="1053"/>
                    <a:pt x="3922" y="1053"/>
                  </a:cubicBezTo>
                  <a:cubicBezTo>
                    <a:pt x="3909" y="1053"/>
                    <a:pt x="3895" y="1053"/>
                    <a:pt x="3882" y="1053"/>
                  </a:cubicBezTo>
                  <a:cubicBezTo>
                    <a:pt x="3543" y="1053"/>
                    <a:pt x="3311" y="937"/>
                    <a:pt x="3168" y="812"/>
                  </a:cubicBezTo>
                  <a:cubicBezTo>
                    <a:pt x="3195" y="767"/>
                    <a:pt x="3221" y="732"/>
                    <a:pt x="3239" y="714"/>
                  </a:cubicBezTo>
                  <a:cubicBezTo>
                    <a:pt x="3355" y="509"/>
                    <a:pt x="3382" y="294"/>
                    <a:pt x="3302" y="152"/>
                  </a:cubicBezTo>
                  <a:cubicBezTo>
                    <a:pt x="3248" y="54"/>
                    <a:pt x="3150" y="0"/>
                    <a:pt x="30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4" name="Google Shape;4694;p51"/>
            <p:cNvSpPr/>
            <p:nvPr/>
          </p:nvSpPr>
          <p:spPr>
            <a:xfrm>
              <a:off x="5386883" y="3231375"/>
              <a:ext cx="860158" cy="87123"/>
            </a:xfrm>
            <a:custGeom>
              <a:avLst/>
              <a:gdLst/>
              <a:ahLst/>
              <a:cxnLst/>
              <a:rect l="l" t="t" r="r" b="b"/>
              <a:pathLst>
                <a:path w="7227" h="732" extrusionOk="0">
                  <a:moveTo>
                    <a:pt x="7209" y="0"/>
                  </a:moveTo>
                  <a:cubicBezTo>
                    <a:pt x="6060" y="339"/>
                    <a:pt x="4681" y="448"/>
                    <a:pt x="3435" y="448"/>
                  </a:cubicBezTo>
                  <a:cubicBezTo>
                    <a:pt x="3336" y="448"/>
                    <a:pt x="3238" y="447"/>
                    <a:pt x="3141" y="446"/>
                  </a:cubicBezTo>
                  <a:cubicBezTo>
                    <a:pt x="1687" y="419"/>
                    <a:pt x="447" y="277"/>
                    <a:pt x="10" y="214"/>
                  </a:cubicBezTo>
                  <a:cubicBezTo>
                    <a:pt x="1" y="312"/>
                    <a:pt x="1" y="410"/>
                    <a:pt x="1" y="500"/>
                  </a:cubicBezTo>
                  <a:cubicBezTo>
                    <a:pt x="393" y="553"/>
                    <a:pt x="1348" y="669"/>
                    <a:pt x="2508" y="714"/>
                  </a:cubicBezTo>
                  <a:cubicBezTo>
                    <a:pt x="2784" y="732"/>
                    <a:pt x="3088" y="732"/>
                    <a:pt x="3400" y="732"/>
                  </a:cubicBezTo>
                  <a:lnTo>
                    <a:pt x="3427" y="732"/>
                  </a:lnTo>
                  <a:cubicBezTo>
                    <a:pt x="4622" y="732"/>
                    <a:pt x="6032" y="642"/>
                    <a:pt x="7227" y="294"/>
                  </a:cubicBezTo>
                  <a:cubicBezTo>
                    <a:pt x="7227" y="205"/>
                    <a:pt x="7218" y="107"/>
                    <a:pt x="720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5" name="Google Shape;4695;p51"/>
            <p:cNvSpPr/>
            <p:nvPr/>
          </p:nvSpPr>
          <p:spPr>
            <a:xfrm>
              <a:off x="5386883" y="2920858"/>
              <a:ext cx="857063" cy="518689"/>
            </a:xfrm>
            <a:custGeom>
              <a:avLst/>
              <a:gdLst/>
              <a:ahLst/>
              <a:cxnLst/>
              <a:rect l="l" t="t" r="r" b="b"/>
              <a:pathLst>
                <a:path w="7201" h="4358" extrusionOk="0">
                  <a:moveTo>
                    <a:pt x="1898" y="1"/>
                  </a:moveTo>
                  <a:cubicBezTo>
                    <a:pt x="1076" y="1"/>
                    <a:pt x="526" y="92"/>
                    <a:pt x="411" y="530"/>
                  </a:cubicBezTo>
                  <a:cubicBezTo>
                    <a:pt x="340" y="798"/>
                    <a:pt x="251" y="1199"/>
                    <a:pt x="170" y="1637"/>
                  </a:cubicBezTo>
                  <a:cubicBezTo>
                    <a:pt x="153" y="1735"/>
                    <a:pt x="135" y="1833"/>
                    <a:pt x="117" y="1922"/>
                  </a:cubicBezTo>
                  <a:cubicBezTo>
                    <a:pt x="72" y="2234"/>
                    <a:pt x="28" y="2547"/>
                    <a:pt x="10" y="2823"/>
                  </a:cubicBezTo>
                  <a:cubicBezTo>
                    <a:pt x="1" y="2921"/>
                    <a:pt x="1" y="3019"/>
                    <a:pt x="1" y="3109"/>
                  </a:cubicBezTo>
                  <a:cubicBezTo>
                    <a:pt x="1" y="3287"/>
                    <a:pt x="10" y="3430"/>
                    <a:pt x="46" y="3528"/>
                  </a:cubicBezTo>
                  <a:cubicBezTo>
                    <a:pt x="215" y="4027"/>
                    <a:pt x="563" y="4286"/>
                    <a:pt x="3534" y="4349"/>
                  </a:cubicBezTo>
                  <a:cubicBezTo>
                    <a:pt x="3560" y="4358"/>
                    <a:pt x="3587" y="4358"/>
                    <a:pt x="3623" y="4358"/>
                  </a:cubicBezTo>
                  <a:cubicBezTo>
                    <a:pt x="3650" y="4358"/>
                    <a:pt x="3676" y="4358"/>
                    <a:pt x="3703" y="4349"/>
                  </a:cubicBezTo>
                  <a:cubicBezTo>
                    <a:pt x="6674" y="4286"/>
                    <a:pt x="7022" y="4027"/>
                    <a:pt x="7191" y="3528"/>
                  </a:cubicBezTo>
                  <a:cubicBezTo>
                    <a:pt x="7191" y="3510"/>
                    <a:pt x="7200" y="3501"/>
                    <a:pt x="7200" y="3483"/>
                  </a:cubicBezTo>
                  <a:lnTo>
                    <a:pt x="7200" y="3483"/>
                  </a:lnTo>
                  <a:cubicBezTo>
                    <a:pt x="6531" y="3671"/>
                    <a:pt x="5719" y="3804"/>
                    <a:pt x="4783" y="3822"/>
                  </a:cubicBezTo>
                  <a:cubicBezTo>
                    <a:pt x="4769" y="3822"/>
                    <a:pt x="4755" y="3823"/>
                    <a:pt x="4741" y="3823"/>
                  </a:cubicBezTo>
                  <a:cubicBezTo>
                    <a:pt x="4156" y="3823"/>
                    <a:pt x="3722" y="3637"/>
                    <a:pt x="3400" y="3341"/>
                  </a:cubicBezTo>
                  <a:cubicBezTo>
                    <a:pt x="3302" y="3251"/>
                    <a:pt x="3221" y="3153"/>
                    <a:pt x="3141" y="3055"/>
                  </a:cubicBezTo>
                  <a:cubicBezTo>
                    <a:pt x="2909" y="2725"/>
                    <a:pt x="2758" y="2332"/>
                    <a:pt x="2659" y="1922"/>
                  </a:cubicBezTo>
                  <a:cubicBezTo>
                    <a:pt x="2642" y="1824"/>
                    <a:pt x="2624" y="1735"/>
                    <a:pt x="2606" y="1637"/>
                  </a:cubicBezTo>
                  <a:cubicBezTo>
                    <a:pt x="2499" y="1030"/>
                    <a:pt x="2508" y="432"/>
                    <a:pt x="2534" y="13"/>
                  </a:cubicBezTo>
                  <a:cubicBezTo>
                    <a:pt x="2308" y="6"/>
                    <a:pt x="2095" y="1"/>
                    <a:pt x="1898" y="1"/>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88000" sy="100000" flip="none" algn="tl"/>
        </a:blipFill>
        <a:effectLst/>
      </p:bgPr>
    </p:bg>
    <p:spTree>
      <p:nvGrpSpPr>
        <p:cNvPr id="1" name="Shape 1518"/>
        <p:cNvGrpSpPr/>
        <p:nvPr/>
      </p:nvGrpSpPr>
      <p:grpSpPr>
        <a:xfrm>
          <a:off x="0" y="0"/>
          <a:ext cx="0" cy="0"/>
          <a:chOff x="0" y="0"/>
          <a:chExt cx="0" cy="0"/>
        </a:xfrm>
      </p:grpSpPr>
      <p:grpSp>
        <p:nvGrpSpPr>
          <p:cNvPr id="1521" name="Google Shape;1521;p27"/>
          <p:cNvGrpSpPr/>
          <p:nvPr/>
        </p:nvGrpSpPr>
        <p:grpSpPr>
          <a:xfrm>
            <a:off x="-804932" y="2225756"/>
            <a:ext cx="2050709" cy="2369703"/>
            <a:chOff x="6841700" y="1046625"/>
            <a:chExt cx="410150" cy="473950"/>
          </a:xfrm>
        </p:grpSpPr>
        <p:sp>
          <p:nvSpPr>
            <p:cNvPr id="1522" name="Google Shape;1522;p27"/>
            <p:cNvSpPr/>
            <p:nvPr/>
          </p:nvSpPr>
          <p:spPr>
            <a:xfrm>
              <a:off x="6841700" y="1489775"/>
              <a:ext cx="305325" cy="30800"/>
            </a:xfrm>
            <a:custGeom>
              <a:avLst/>
              <a:gdLst/>
              <a:ahLst/>
              <a:cxnLst/>
              <a:rect l="l" t="t" r="r" b="b"/>
              <a:pathLst>
                <a:path w="12213" h="1232" extrusionOk="0">
                  <a:moveTo>
                    <a:pt x="6102" y="0"/>
                  </a:moveTo>
                  <a:cubicBezTo>
                    <a:pt x="2730" y="0"/>
                    <a:pt x="0" y="277"/>
                    <a:pt x="0" y="616"/>
                  </a:cubicBezTo>
                  <a:cubicBezTo>
                    <a:pt x="0" y="955"/>
                    <a:pt x="2730" y="1232"/>
                    <a:pt x="6102" y="1232"/>
                  </a:cubicBezTo>
                  <a:cubicBezTo>
                    <a:pt x="9474" y="1232"/>
                    <a:pt x="12213" y="955"/>
                    <a:pt x="12213" y="616"/>
                  </a:cubicBezTo>
                  <a:cubicBezTo>
                    <a:pt x="12213" y="277"/>
                    <a:pt x="9474" y="0"/>
                    <a:pt x="6102" y="0"/>
                  </a:cubicBezTo>
                  <a:close/>
                </a:path>
              </a:pathLst>
            </a:custGeom>
            <a:solidFill>
              <a:srgbClr val="C9CAD2">
                <a:alpha val="4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3" name="Google Shape;1523;p27"/>
            <p:cNvSpPr/>
            <p:nvPr/>
          </p:nvSpPr>
          <p:spPr>
            <a:xfrm>
              <a:off x="6866675" y="1067425"/>
              <a:ext cx="374250" cy="448275"/>
            </a:xfrm>
            <a:custGeom>
              <a:avLst/>
              <a:gdLst/>
              <a:ahLst/>
              <a:cxnLst/>
              <a:rect l="l" t="t" r="r" b="b"/>
              <a:pathLst>
                <a:path w="14970" h="17931" extrusionOk="0">
                  <a:moveTo>
                    <a:pt x="1055" y="0"/>
                  </a:moveTo>
                  <a:cubicBezTo>
                    <a:pt x="994" y="0"/>
                    <a:pt x="934" y="16"/>
                    <a:pt x="874" y="52"/>
                  </a:cubicBezTo>
                  <a:cubicBezTo>
                    <a:pt x="651" y="185"/>
                    <a:pt x="598" y="676"/>
                    <a:pt x="651" y="1301"/>
                  </a:cubicBezTo>
                  <a:cubicBezTo>
                    <a:pt x="741" y="2478"/>
                    <a:pt x="1169" y="4093"/>
                    <a:pt x="1401" y="4601"/>
                  </a:cubicBezTo>
                  <a:cubicBezTo>
                    <a:pt x="1758" y="5395"/>
                    <a:pt x="1856" y="5181"/>
                    <a:pt x="1927" y="5262"/>
                  </a:cubicBezTo>
                  <a:cubicBezTo>
                    <a:pt x="1999" y="5351"/>
                    <a:pt x="2578" y="6671"/>
                    <a:pt x="2534" y="6769"/>
                  </a:cubicBezTo>
                  <a:cubicBezTo>
                    <a:pt x="2489" y="6867"/>
                    <a:pt x="1499" y="8214"/>
                    <a:pt x="1044" y="9909"/>
                  </a:cubicBezTo>
                  <a:cubicBezTo>
                    <a:pt x="591" y="11605"/>
                    <a:pt x="695" y="13389"/>
                    <a:pt x="802" y="13389"/>
                  </a:cubicBezTo>
                  <a:cubicBezTo>
                    <a:pt x="802" y="13389"/>
                    <a:pt x="803" y="13389"/>
                    <a:pt x="803" y="13389"/>
                  </a:cubicBezTo>
                  <a:cubicBezTo>
                    <a:pt x="890" y="13381"/>
                    <a:pt x="982" y="13246"/>
                    <a:pt x="1014" y="13246"/>
                  </a:cubicBezTo>
                  <a:cubicBezTo>
                    <a:pt x="1022" y="13246"/>
                    <a:pt x="1026" y="13254"/>
                    <a:pt x="1026" y="13273"/>
                  </a:cubicBezTo>
                  <a:cubicBezTo>
                    <a:pt x="1026" y="13335"/>
                    <a:pt x="509" y="14843"/>
                    <a:pt x="232" y="16011"/>
                  </a:cubicBezTo>
                  <a:cubicBezTo>
                    <a:pt x="80" y="16671"/>
                    <a:pt x="0" y="17216"/>
                    <a:pt x="143" y="17323"/>
                  </a:cubicBezTo>
                  <a:cubicBezTo>
                    <a:pt x="191" y="17356"/>
                    <a:pt x="249" y="17371"/>
                    <a:pt x="314" y="17371"/>
                  </a:cubicBezTo>
                  <a:cubicBezTo>
                    <a:pt x="580" y="17371"/>
                    <a:pt x="965" y="17130"/>
                    <a:pt x="1258" y="16930"/>
                  </a:cubicBezTo>
                  <a:cubicBezTo>
                    <a:pt x="1303" y="16894"/>
                    <a:pt x="1347" y="16868"/>
                    <a:pt x="1383" y="16841"/>
                  </a:cubicBezTo>
                  <a:cubicBezTo>
                    <a:pt x="1536" y="16734"/>
                    <a:pt x="1656" y="16646"/>
                    <a:pt x="1687" y="16646"/>
                  </a:cubicBezTo>
                  <a:cubicBezTo>
                    <a:pt x="1693" y="16646"/>
                    <a:pt x="1695" y="16649"/>
                    <a:pt x="1695" y="16654"/>
                  </a:cubicBezTo>
                  <a:cubicBezTo>
                    <a:pt x="1715" y="16727"/>
                    <a:pt x="1700" y="16844"/>
                    <a:pt x="1776" y="16844"/>
                  </a:cubicBezTo>
                  <a:cubicBezTo>
                    <a:pt x="1802" y="16844"/>
                    <a:pt x="1839" y="16831"/>
                    <a:pt x="1891" y="16796"/>
                  </a:cubicBezTo>
                  <a:cubicBezTo>
                    <a:pt x="2092" y="16666"/>
                    <a:pt x="3018" y="15912"/>
                    <a:pt x="3192" y="15912"/>
                  </a:cubicBezTo>
                  <a:cubicBezTo>
                    <a:pt x="3196" y="15912"/>
                    <a:pt x="3200" y="15912"/>
                    <a:pt x="3203" y="15913"/>
                  </a:cubicBezTo>
                  <a:cubicBezTo>
                    <a:pt x="3346" y="15949"/>
                    <a:pt x="6611" y="15976"/>
                    <a:pt x="6718" y="16011"/>
                  </a:cubicBezTo>
                  <a:cubicBezTo>
                    <a:pt x="6822" y="16046"/>
                    <a:pt x="7635" y="16789"/>
                    <a:pt x="7738" y="16789"/>
                  </a:cubicBezTo>
                  <a:cubicBezTo>
                    <a:pt x="7740" y="16789"/>
                    <a:pt x="7742" y="16788"/>
                    <a:pt x="7744" y="16787"/>
                  </a:cubicBezTo>
                  <a:cubicBezTo>
                    <a:pt x="7808" y="16755"/>
                    <a:pt x="7750" y="16565"/>
                    <a:pt x="7782" y="16565"/>
                  </a:cubicBezTo>
                  <a:lnTo>
                    <a:pt x="7782" y="16565"/>
                  </a:lnTo>
                  <a:cubicBezTo>
                    <a:pt x="7786" y="16565"/>
                    <a:pt x="7791" y="16568"/>
                    <a:pt x="7797" y="16573"/>
                  </a:cubicBezTo>
                  <a:cubicBezTo>
                    <a:pt x="7833" y="16600"/>
                    <a:pt x="8118" y="16957"/>
                    <a:pt x="8341" y="17207"/>
                  </a:cubicBezTo>
                  <a:cubicBezTo>
                    <a:pt x="8452" y="17326"/>
                    <a:pt x="8547" y="17421"/>
                    <a:pt x="8578" y="17421"/>
                  </a:cubicBezTo>
                  <a:cubicBezTo>
                    <a:pt x="8580" y="17421"/>
                    <a:pt x="8581" y="17421"/>
                    <a:pt x="8582" y="17421"/>
                  </a:cubicBezTo>
                  <a:cubicBezTo>
                    <a:pt x="8584" y="17420"/>
                    <a:pt x="8585" y="17420"/>
                    <a:pt x="8587" y="17420"/>
                  </a:cubicBezTo>
                  <a:cubicBezTo>
                    <a:pt x="8627" y="17420"/>
                    <a:pt x="8740" y="17524"/>
                    <a:pt x="8886" y="17635"/>
                  </a:cubicBezTo>
                  <a:cubicBezTo>
                    <a:pt x="9057" y="17777"/>
                    <a:pt x="9278" y="17931"/>
                    <a:pt x="9487" y="17931"/>
                  </a:cubicBezTo>
                  <a:cubicBezTo>
                    <a:pt x="9528" y="17931"/>
                    <a:pt x="9569" y="17925"/>
                    <a:pt x="9608" y="17911"/>
                  </a:cubicBezTo>
                  <a:cubicBezTo>
                    <a:pt x="9787" y="17849"/>
                    <a:pt x="9822" y="17207"/>
                    <a:pt x="9804" y="16502"/>
                  </a:cubicBezTo>
                  <a:cubicBezTo>
                    <a:pt x="9778" y="15583"/>
                    <a:pt x="9685" y="14563"/>
                    <a:pt x="9745" y="14563"/>
                  </a:cubicBezTo>
                  <a:lnTo>
                    <a:pt x="9745" y="14563"/>
                  </a:lnTo>
                  <a:cubicBezTo>
                    <a:pt x="9747" y="14563"/>
                    <a:pt x="9749" y="14564"/>
                    <a:pt x="9751" y="14566"/>
                  </a:cubicBezTo>
                  <a:cubicBezTo>
                    <a:pt x="9817" y="14619"/>
                    <a:pt x="9872" y="14654"/>
                    <a:pt x="9913" y="14654"/>
                  </a:cubicBezTo>
                  <a:cubicBezTo>
                    <a:pt x="9955" y="14654"/>
                    <a:pt x="9983" y="14617"/>
                    <a:pt x="9992" y="14522"/>
                  </a:cubicBezTo>
                  <a:cubicBezTo>
                    <a:pt x="10018" y="14345"/>
                    <a:pt x="10089" y="12362"/>
                    <a:pt x="10220" y="12362"/>
                  </a:cubicBezTo>
                  <a:cubicBezTo>
                    <a:pt x="10221" y="12362"/>
                    <a:pt x="10223" y="12362"/>
                    <a:pt x="10224" y="12363"/>
                  </a:cubicBezTo>
                  <a:cubicBezTo>
                    <a:pt x="10245" y="12369"/>
                    <a:pt x="10319" y="12372"/>
                    <a:pt x="10429" y="12372"/>
                  </a:cubicBezTo>
                  <a:cubicBezTo>
                    <a:pt x="10971" y="12372"/>
                    <a:pt x="12374" y="12298"/>
                    <a:pt x="12374" y="12157"/>
                  </a:cubicBezTo>
                  <a:cubicBezTo>
                    <a:pt x="12374" y="11988"/>
                    <a:pt x="11945" y="11943"/>
                    <a:pt x="12106" y="11908"/>
                  </a:cubicBezTo>
                  <a:cubicBezTo>
                    <a:pt x="12276" y="11872"/>
                    <a:pt x="13890" y="11444"/>
                    <a:pt x="13855" y="11319"/>
                  </a:cubicBezTo>
                  <a:cubicBezTo>
                    <a:pt x="13819" y="11203"/>
                    <a:pt x="13578" y="11239"/>
                    <a:pt x="13676" y="11167"/>
                  </a:cubicBezTo>
                  <a:cubicBezTo>
                    <a:pt x="13703" y="11149"/>
                    <a:pt x="13819" y="11051"/>
                    <a:pt x="13979" y="10917"/>
                  </a:cubicBezTo>
                  <a:cubicBezTo>
                    <a:pt x="14363" y="10570"/>
                    <a:pt x="14970" y="9981"/>
                    <a:pt x="14845" y="9722"/>
                  </a:cubicBezTo>
                  <a:cubicBezTo>
                    <a:pt x="14811" y="9644"/>
                    <a:pt x="14671" y="9614"/>
                    <a:pt x="14471" y="9614"/>
                  </a:cubicBezTo>
                  <a:cubicBezTo>
                    <a:pt x="14143" y="9614"/>
                    <a:pt x="13652" y="9696"/>
                    <a:pt x="13203" y="9784"/>
                  </a:cubicBezTo>
                  <a:cubicBezTo>
                    <a:pt x="12641" y="9900"/>
                    <a:pt x="12142" y="10034"/>
                    <a:pt x="12142" y="10034"/>
                  </a:cubicBezTo>
                  <a:cubicBezTo>
                    <a:pt x="12142" y="10034"/>
                    <a:pt x="11988" y="10058"/>
                    <a:pt x="11707" y="10058"/>
                  </a:cubicBezTo>
                  <a:cubicBezTo>
                    <a:pt x="10908" y="10058"/>
                    <a:pt x="9082" y="9863"/>
                    <a:pt x="6869" y="8357"/>
                  </a:cubicBezTo>
                  <a:cubicBezTo>
                    <a:pt x="3890" y="6323"/>
                    <a:pt x="2926" y="3709"/>
                    <a:pt x="3301" y="2666"/>
                  </a:cubicBezTo>
                  <a:cubicBezTo>
                    <a:pt x="3301" y="2666"/>
                    <a:pt x="2600" y="1426"/>
                    <a:pt x="2468" y="1426"/>
                  </a:cubicBezTo>
                  <a:cubicBezTo>
                    <a:pt x="2462" y="1426"/>
                    <a:pt x="2457" y="1429"/>
                    <a:pt x="2453" y="1434"/>
                  </a:cubicBezTo>
                  <a:cubicBezTo>
                    <a:pt x="2364" y="1568"/>
                    <a:pt x="2311" y="1577"/>
                    <a:pt x="2311" y="1577"/>
                  </a:cubicBezTo>
                  <a:cubicBezTo>
                    <a:pt x="2311" y="1577"/>
                    <a:pt x="2150" y="1202"/>
                    <a:pt x="1918" y="810"/>
                  </a:cubicBezTo>
                  <a:cubicBezTo>
                    <a:pt x="1680" y="408"/>
                    <a:pt x="1361" y="0"/>
                    <a:pt x="105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4" name="Google Shape;1524;p27"/>
            <p:cNvSpPr/>
            <p:nvPr/>
          </p:nvSpPr>
          <p:spPr>
            <a:xfrm>
              <a:off x="6879825" y="1230175"/>
              <a:ext cx="227950" cy="202075"/>
            </a:xfrm>
            <a:custGeom>
              <a:avLst/>
              <a:gdLst/>
              <a:ahLst/>
              <a:cxnLst/>
              <a:rect l="l" t="t" r="r" b="b"/>
              <a:pathLst>
                <a:path w="9118" h="8083" extrusionOk="0">
                  <a:moveTo>
                    <a:pt x="3515" y="0"/>
                  </a:moveTo>
                  <a:lnTo>
                    <a:pt x="3515" y="0"/>
                  </a:lnTo>
                  <a:cubicBezTo>
                    <a:pt x="3515" y="1"/>
                    <a:pt x="1" y="6111"/>
                    <a:pt x="3694" y="7681"/>
                  </a:cubicBezTo>
                  <a:cubicBezTo>
                    <a:pt x="4350" y="7960"/>
                    <a:pt x="4922" y="8082"/>
                    <a:pt x="5422" y="8082"/>
                  </a:cubicBezTo>
                  <a:cubicBezTo>
                    <a:pt x="5962" y="8082"/>
                    <a:pt x="6418" y="7940"/>
                    <a:pt x="6807" y="7699"/>
                  </a:cubicBezTo>
                  <a:cubicBezTo>
                    <a:pt x="8101" y="6923"/>
                    <a:pt x="8681" y="5094"/>
                    <a:pt x="9118" y="3836"/>
                  </a:cubicBezTo>
                  <a:cubicBezTo>
                    <a:pt x="9118" y="3836"/>
                    <a:pt x="8904" y="3694"/>
                    <a:pt x="7476" y="2757"/>
                  </a:cubicBezTo>
                  <a:cubicBezTo>
                    <a:pt x="6504" y="2133"/>
                    <a:pt x="5050" y="1098"/>
                    <a:pt x="4202" y="491"/>
                  </a:cubicBezTo>
                  <a:cubicBezTo>
                    <a:pt x="3783" y="188"/>
                    <a:pt x="3516" y="1"/>
                    <a:pt x="35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5" name="Google Shape;1525;p27"/>
            <p:cNvSpPr/>
            <p:nvPr/>
          </p:nvSpPr>
          <p:spPr>
            <a:xfrm>
              <a:off x="6879825" y="1230175"/>
              <a:ext cx="170200" cy="202075"/>
            </a:xfrm>
            <a:custGeom>
              <a:avLst/>
              <a:gdLst/>
              <a:ahLst/>
              <a:cxnLst/>
              <a:rect l="l" t="t" r="r" b="b"/>
              <a:pathLst>
                <a:path w="6808" h="8083" extrusionOk="0">
                  <a:moveTo>
                    <a:pt x="3515" y="0"/>
                  </a:moveTo>
                  <a:lnTo>
                    <a:pt x="3515" y="0"/>
                  </a:lnTo>
                  <a:cubicBezTo>
                    <a:pt x="3515" y="1"/>
                    <a:pt x="1" y="6111"/>
                    <a:pt x="3694" y="7681"/>
                  </a:cubicBezTo>
                  <a:cubicBezTo>
                    <a:pt x="4350" y="7960"/>
                    <a:pt x="4922" y="8082"/>
                    <a:pt x="5422" y="8082"/>
                  </a:cubicBezTo>
                  <a:cubicBezTo>
                    <a:pt x="5962" y="8082"/>
                    <a:pt x="6418" y="7940"/>
                    <a:pt x="6807" y="7699"/>
                  </a:cubicBezTo>
                  <a:cubicBezTo>
                    <a:pt x="2311" y="7342"/>
                    <a:pt x="3578" y="2489"/>
                    <a:pt x="4202" y="491"/>
                  </a:cubicBezTo>
                  <a:cubicBezTo>
                    <a:pt x="3783" y="188"/>
                    <a:pt x="3516" y="1"/>
                    <a:pt x="3515" y="0"/>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6" name="Google Shape;1526;p27"/>
            <p:cNvSpPr/>
            <p:nvPr/>
          </p:nvSpPr>
          <p:spPr>
            <a:xfrm>
              <a:off x="6890750" y="1455175"/>
              <a:ext cx="202325" cy="53125"/>
            </a:xfrm>
            <a:custGeom>
              <a:avLst/>
              <a:gdLst/>
              <a:ahLst/>
              <a:cxnLst/>
              <a:rect l="l" t="t" r="r" b="b"/>
              <a:pathLst>
                <a:path w="8093" h="2125" extrusionOk="0">
                  <a:moveTo>
                    <a:pt x="4547" y="0"/>
                  </a:moveTo>
                  <a:cubicBezTo>
                    <a:pt x="3481" y="0"/>
                    <a:pt x="2158" y="20"/>
                    <a:pt x="2061" y="20"/>
                  </a:cubicBezTo>
                  <a:cubicBezTo>
                    <a:pt x="1892" y="20"/>
                    <a:pt x="1446" y="466"/>
                    <a:pt x="1267" y="671"/>
                  </a:cubicBezTo>
                  <a:cubicBezTo>
                    <a:pt x="1227" y="713"/>
                    <a:pt x="1196" y="730"/>
                    <a:pt x="1172" y="730"/>
                  </a:cubicBezTo>
                  <a:cubicBezTo>
                    <a:pt x="1084" y="730"/>
                    <a:pt x="1083" y="504"/>
                    <a:pt x="1027" y="448"/>
                  </a:cubicBezTo>
                  <a:cubicBezTo>
                    <a:pt x="1024" y="445"/>
                    <a:pt x="1020" y="444"/>
                    <a:pt x="1015" y="444"/>
                  </a:cubicBezTo>
                  <a:cubicBezTo>
                    <a:pt x="885" y="444"/>
                    <a:pt x="1" y="1295"/>
                    <a:pt x="1" y="1295"/>
                  </a:cubicBezTo>
                  <a:lnTo>
                    <a:pt x="295" y="1420"/>
                  </a:lnTo>
                  <a:cubicBezTo>
                    <a:pt x="340" y="1384"/>
                    <a:pt x="384" y="1358"/>
                    <a:pt x="420" y="1331"/>
                  </a:cubicBezTo>
                  <a:cubicBezTo>
                    <a:pt x="573" y="1224"/>
                    <a:pt x="693" y="1136"/>
                    <a:pt x="724" y="1136"/>
                  </a:cubicBezTo>
                  <a:cubicBezTo>
                    <a:pt x="730" y="1136"/>
                    <a:pt x="732" y="1139"/>
                    <a:pt x="732" y="1144"/>
                  </a:cubicBezTo>
                  <a:cubicBezTo>
                    <a:pt x="752" y="1217"/>
                    <a:pt x="737" y="1334"/>
                    <a:pt x="813" y="1334"/>
                  </a:cubicBezTo>
                  <a:cubicBezTo>
                    <a:pt x="839" y="1334"/>
                    <a:pt x="876" y="1321"/>
                    <a:pt x="928" y="1286"/>
                  </a:cubicBezTo>
                  <a:cubicBezTo>
                    <a:pt x="1129" y="1156"/>
                    <a:pt x="2055" y="402"/>
                    <a:pt x="2229" y="402"/>
                  </a:cubicBezTo>
                  <a:cubicBezTo>
                    <a:pt x="2233" y="402"/>
                    <a:pt x="2237" y="402"/>
                    <a:pt x="2240" y="403"/>
                  </a:cubicBezTo>
                  <a:cubicBezTo>
                    <a:pt x="2383" y="439"/>
                    <a:pt x="5648" y="466"/>
                    <a:pt x="5755" y="501"/>
                  </a:cubicBezTo>
                  <a:cubicBezTo>
                    <a:pt x="5859" y="536"/>
                    <a:pt x="6672" y="1279"/>
                    <a:pt x="6775" y="1279"/>
                  </a:cubicBezTo>
                  <a:cubicBezTo>
                    <a:pt x="6777" y="1279"/>
                    <a:pt x="6779" y="1278"/>
                    <a:pt x="6781" y="1277"/>
                  </a:cubicBezTo>
                  <a:cubicBezTo>
                    <a:pt x="6845" y="1245"/>
                    <a:pt x="6787" y="1055"/>
                    <a:pt x="6819" y="1055"/>
                  </a:cubicBezTo>
                  <a:lnTo>
                    <a:pt x="6819" y="1055"/>
                  </a:lnTo>
                  <a:cubicBezTo>
                    <a:pt x="6823" y="1055"/>
                    <a:pt x="6828" y="1058"/>
                    <a:pt x="6834" y="1063"/>
                  </a:cubicBezTo>
                  <a:cubicBezTo>
                    <a:pt x="6870" y="1090"/>
                    <a:pt x="7155" y="1447"/>
                    <a:pt x="7378" y="1697"/>
                  </a:cubicBezTo>
                  <a:cubicBezTo>
                    <a:pt x="7489" y="1816"/>
                    <a:pt x="7584" y="1911"/>
                    <a:pt x="7615" y="1911"/>
                  </a:cubicBezTo>
                  <a:cubicBezTo>
                    <a:pt x="7617" y="1911"/>
                    <a:pt x="7618" y="1911"/>
                    <a:pt x="7619" y="1911"/>
                  </a:cubicBezTo>
                  <a:cubicBezTo>
                    <a:pt x="7621" y="1910"/>
                    <a:pt x="7622" y="1910"/>
                    <a:pt x="7624" y="1910"/>
                  </a:cubicBezTo>
                  <a:cubicBezTo>
                    <a:pt x="7664" y="1910"/>
                    <a:pt x="7777" y="2014"/>
                    <a:pt x="7923" y="2125"/>
                  </a:cubicBezTo>
                  <a:cubicBezTo>
                    <a:pt x="8047" y="1947"/>
                    <a:pt x="8092" y="1768"/>
                    <a:pt x="7931" y="1661"/>
                  </a:cubicBezTo>
                  <a:cubicBezTo>
                    <a:pt x="7485" y="1349"/>
                    <a:pt x="7013" y="483"/>
                    <a:pt x="6834" y="376"/>
                  </a:cubicBezTo>
                  <a:cubicBezTo>
                    <a:pt x="6806" y="359"/>
                    <a:pt x="6781" y="352"/>
                    <a:pt x="6759" y="352"/>
                  </a:cubicBezTo>
                  <a:cubicBezTo>
                    <a:pt x="6643" y="352"/>
                    <a:pt x="6607" y="564"/>
                    <a:pt x="6540" y="707"/>
                  </a:cubicBezTo>
                  <a:cubicBezTo>
                    <a:pt x="6533" y="722"/>
                    <a:pt x="6523" y="729"/>
                    <a:pt x="6509" y="729"/>
                  </a:cubicBezTo>
                  <a:cubicBezTo>
                    <a:pt x="6383" y="729"/>
                    <a:pt x="5994" y="102"/>
                    <a:pt x="5897" y="37"/>
                  </a:cubicBezTo>
                  <a:cubicBezTo>
                    <a:pt x="5855" y="9"/>
                    <a:pt x="5258" y="0"/>
                    <a:pt x="4547" y="0"/>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7" name="Google Shape;1527;p27"/>
            <p:cNvSpPr/>
            <p:nvPr/>
          </p:nvSpPr>
          <p:spPr>
            <a:xfrm>
              <a:off x="6881600" y="1067425"/>
              <a:ext cx="33050" cy="32525"/>
            </a:xfrm>
            <a:custGeom>
              <a:avLst/>
              <a:gdLst/>
              <a:ahLst/>
              <a:cxnLst/>
              <a:rect l="l" t="t" r="r" b="b"/>
              <a:pathLst>
                <a:path w="1322" h="1301" extrusionOk="0">
                  <a:moveTo>
                    <a:pt x="456" y="0"/>
                  </a:moveTo>
                  <a:cubicBezTo>
                    <a:pt x="397" y="0"/>
                    <a:pt x="337" y="19"/>
                    <a:pt x="277" y="52"/>
                  </a:cubicBezTo>
                  <a:cubicBezTo>
                    <a:pt x="54" y="185"/>
                    <a:pt x="1" y="676"/>
                    <a:pt x="54" y="1301"/>
                  </a:cubicBezTo>
                  <a:cubicBezTo>
                    <a:pt x="251" y="1292"/>
                    <a:pt x="474" y="1256"/>
                    <a:pt x="706" y="1176"/>
                  </a:cubicBezTo>
                  <a:cubicBezTo>
                    <a:pt x="911" y="1104"/>
                    <a:pt x="1125" y="988"/>
                    <a:pt x="1321" y="810"/>
                  </a:cubicBezTo>
                  <a:cubicBezTo>
                    <a:pt x="1098" y="435"/>
                    <a:pt x="804" y="52"/>
                    <a:pt x="518" y="7"/>
                  </a:cubicBezTo>
                  <a:cubicBezTo>
                    <a:pt x="498" y="2"/>
                    <a:pt x="477" y="0"/>
                    <a:pt x="45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8" name="Google Shape;1528;p27"/>
            <p:cNvSpPr/>
            <p:nvPr/>
          </p:nvSpPr>
          <p:spPr>
            <a:xfrm>
              <a:off x="6881600" y="1067425"/>
              <a:ext cx="17650" cy="32525"/>
            </a:xfrm>
            <a:custGeom>
              <a:avLst/>
              <a:gdLst/>
              <a:ahLst/>
              <a:cxnLst/>
              <a:rect l="l" t="t" r="r" b="b"/>
              <a:pathLst>
                <a:path w="706" h="1301" extrusionOk="0">
                  <a:moveTo>
                    <a:pt x="456" y="0"/>
                  </a:moveTo>
                  <a:cubicBezTo>
                    <a:pt x="397" y="0"/>
                    <a:pt x="337" y="19"/>
                    <a:pt x="277" y="52"/>
                  </a:cubicBezTo>
                  <a:cubicBezTo>
                    <a:pt x="54" y="185"/>
                    <a:pt x="1" y="676"/>
                    <a:pt x="54" y="1301"/>
                  </a:cubicBezTo>
                  <a:cubicBezTo>
                    <a:pt x="251" y="1292"/>
                    <a:pt x="474" y="1256"/>
                    <a:pt x="706" y="1176"/>
                  </a:cubicBezTo>
                  <a:cubicBezTo>
                    <a:pt x="590" y="774"/>
                    <a:pt x="536" y="355"/>
                    <a:pt x="518" y="7"/>
                  </a:cubicBezTo>
                  <a:cubicBezTo>
                    <a:pt x="498" y="2"/>
                    <a:pt x="477" y="0"/>
                    <a:pt x="456" y="0"/>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9" name="Google Shape;1529;p27"/>
            <p:cNvSpPr/>
            <p:nvPr/>
          </p:nvSpPr>
          <p:spPr>
            <a:xfrm>
              <a:off x="7196750" y="1307850"/>
              <a:ext cx="44175" cy="32525"/>
            </a:xfrm>
            <a:custGeom>
              <a:avLst/>
              <a:gdLst/>
              <a:ahLst/>
              <a:cxnLst/>
              <a:rect l="l" t="t" r="r" b="b"/>
              <a:pathLst>
                <a:path w="1767" h="1301" extrusionOk="0">
                  <a:moveTo>
                    <a:pt x="1264" y="1"/>
                  </a:moveTo>
                  <a:cubicBezTo>
                    <a:pt x="934" y="1"/>
                    <a:pt x="444" y="79"/>
                    <a:pt x="0" y="167"/>
                  </a:cubicBezTo>
                  <a:cubicBezTo>
                    <a:pt x="36" y="337"/>
                    <a:pt x="90" y="533"/>
                    <a:pt x="188" y="712"/>
                  </a:cubicBezTo>
                  <a:cubicBezTo>
                    <a:pt x="304" y="935"/>
                    <a:pt x="491" y="1149"/>
                    <a:pt x="776" y="1300"/>
                  </a:cubicBezTo>
                  <a:cubicBezTo>
                    <a:pt x="1160" y="953"/>
                    <a:pt x="1767" y="364"/>
                    <a:pt x="1642" y="105"/>
                  </a:cubicBezTo>
                  <a:cubicBezTo>
                    <a:pt x="1624" y="69"/>
                    <a:pt x="1579" y="43"/>
                    <a:pt x="1517" y="25"/>
                  </a:cubicBezTo>
                  <a:cubicBezTo>
                    <a:pt x="1452" y="8"/>
                    <a:pt x="1366" y="1"/>
                    <a:pt x="126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0" name="Google Shape;1530;p27"/>
            <p:cNvSpPr/>
            <p:nvPr/>
          </p:nvSpPr>
          <p:spPr>
            <a:xfrm>
              <a:off x="7201425" y="1308450"/>
              <a:ext cx="39500" cy="31925"/>
            </a:xfrm>
            <a:custGeom>
              <a:avLst/>
              <a:gdLst/>
              <a:ahLst/>
              <a:cxnLst/>
              <a:rect l="l" t="t" r="r" b="b"/>
              <a:pathLst>
                <a:path w="1580" h="1277" extrusionOk="0">
                  <a:moveTo>
                    <a:pt x="1330" y="1"/>
                  </a:moveTo>
                  <a:cubicBezTo>
                    <a:pt x="884" y="233"/>
                    <a:pt x="411" y="474"/>
                    <a:pt x="1" y="688"/>
                  </a:cubicBezTo>
                  <a:cubicBezTo>
                    <a:pt x="117" y="911"/>
                    <a:pt x="304" y="1125"/>
                    <a:pt x="589" y="1276"/>
                  </a:cubicBezTo>
                  <a:cubicBezTo>
                    <a:pt x="973" y="929"/>
                    <a:pt x="1580" y="340"/>
                    <a:pt x="1455" y="81"/>
                  </a:cubicBezTo>
                  <a:cubicBezTo>
                    <a:pt x="1437" y="45"/>
                    <a:pt x="1392" y="19"/>
                    <a:pt x="1330" y="1"/>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1" name="Google Shape;1531;p27"/>
            <p:cNvSpPr/>
            <p:nvPr/>
          </p:nvSpPr>
          <p:spPr>
            <a:xfrm>
              <a:off x="6867325" y="1467700"/>
              <a:ext cx="33925" cy="34075"/>
            </a:xfrm>
            <a:custGeom>
              <a:avLst/>
              <a:gdLst/>
              <a:ahLst/>
              <a:cxnLst/>
              <a:rect l="l" t="t" r="r" b="b"/>
              <a:pathLst>
                <a:path w="1357" h="1363" extrusionOk="0">
                  <a:moveTo>
                    <a:pt x="206" y="0"/>
                  </a:moveTo>
                  <a:cubicBezTo>
                    <a:pt x="81" y="553"/>
                    <a:pt x="1" y="1026"/>
                    <a:pt x="63" y="1231"/>
                  </a:cubicBezTo>
                  <a:cubicBezTo>
                    <a:pt x="81" y="1267"/>
                    <a:pt x="99" y="1294"/>
                    <a:pt x="117" y="1312"/>
                  </a:cubicBezTo>
                  <a:cubicBezTo>
                    <a:pt x="165" y="1347"/>
                    <a:pt x="224" y="1362"/>
                    <a:pt x="290" y="1362"/>
                  </a:cubicBezTo>
                  <a:cubicBezTo>
                    <a:pt x="592" y="1362"/>
                    <a:pt x="1050" y="1042"/>
                    <a:pt x="1357" y="830"/>
                  </a:cubicBezTo>
                  <a:cubicBezTo>
                    <a:pt x="1259" y="705"/>
                    <a:pt x="1134" y="580"/>
                    <a:pt x="991" y="473"/>
                  </a:cubicBezTo>
                  <a:cubicBezTo>
                    <a:pt x="741" y="277"/>
                    <a:pt x="447" y="107"/>
                    <a:pt x="2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2" name="Google Shape;1532;p27"/>
            <p:cNvSpPr/>
            <p:nvPr/>
          </p:nvSpPr>
          <p:spPr>
            <a:xfrm>
              <a:off x="6868900" y="1479525"/>
              <a:ext cx="32350" cy="22250"/>
            </a:xfrm>
            <a:custGeom>
              <a:avLst/>
              <a:gdLst/>
              <a:ahLst/>
              <a:cxnLst/>
              <a:rect l="l" t="t" r="r" b="b"/>
              <a:pathLst>
                <a:path w="1294" h="890" extrusionOk="0">
                  <a:moveTo>
                    <a:pt x="928" y="0"/>
                  </a:moveTo>
                  <a:cubicBezTo>
                    <a:pt x="589" y="312"/>
                    <a:pt x="250" y="571"/>
                    <a:pt x="0" y="758"/>
                  </a:cubicBezTo>
                  <a:cubicBezTo>
                    <a:pt x="18" y="794"/>
                    <a:pt x="36" y="821"/>
                    <a:pt x="54" y="839"/>
                  </a:cubicBezTo>
                  <a:cubicBezTo>
                    <a:pt x="102" y="874"/>
                    <a:pt x="161" y="889"/>
                    <a:pt x="227" y="889"/>
                  </a:cubicBezTo>
                  <a:cubicBezTo>
                    <a:pt x="529" y="889"/>
                    <a:pt x="987" y="569"/>
                    <a:pt x="1294" y="357"/>
                  </a:cubicBezTo>
                  <a:cubicBezTo>
                    <a:pt x="1196" y="232"/>
                    <a:pt x="1071" y="107"/>
                    <a:pt x="928" y="0"/>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3" name="Google Shape;1533;p27"/>
            <p:cNvSpPr/>
            <p:nvPr/>
          </p:nvSpPr>
          <p:spPr>
            <a:xfrm>
              <a:off x="7075200" y="1479950"/>
              <a:ext cx="36825" cy="35775"/>
            </a:xfrm>
            <a:custGeom>
              <a:avLst/>
              <a:gdLst/>
              <a:ahLst/>
              <a:cxnLst/>
              <a:rect l="l" t="t" r="r" b="b"/>
              <a:pathLst>
                <a:path w="1473" h="1431" extrusionOk="0">
                  <a:moveTo>
                    <a:pt x="1463" y="1"/>
                  </a:moveTo>
                  <a:lnTo>
                    <a:pt x="1463" y="1"/>
                  </a:lnTo>
                  <a:cubicBezTo>
                    <a:pt x="1169" y="108"/>
                    <a:pt x="839" y="260"/>
                    <a:pt x="536" y="420"/>
                  </a:cubicBezTo>
                  <a:cubicBezTo>
                    <a:pt x="339" y="509"/>
                    <a:pt x="161" y="617"/>
                    <a:pt x="0" y="706"/>
                  </a:cubicBezTo>
                  <a:cubicBezTo>
                    <a:pt x="111" y="825"/>
                    <a:pt x="206" y="920"/>
                    <a:pt x="237" y="920"/>
                  </a:cubicBezTo>
                  <a:cubicBezTo>
                    <a:pt x="239" y="920"/>
                    <a:pt x="240" y="920"/>
                    <a:pt x="241" y="920"/>
                  </a:cubicBezTo>
                  <a:cubicBezTo>
                    <a:pt x="243" y="919"/>
                    <a:pt x="245" y="919"/>
                    <a:pt x="247" y="919"/>
                  </a:cubicBezTo>
                  <a:cubicBezTo>
                    <a:pt x="341" y="919"/>
                    <a:pt x="759" y="1431"/>
                    <a:pt x="1142" y="1431"/>
                  </a:cubicBezTo>
                  <a:cubicBezTo>
                    <a:pt x="1184" y="1431"/>
                    <a:pt x="1226" y="1424"/>
                    <a:pt x="1267" y="1410"/>
                  </a:cubicBezTo>
                  <a:cubicBezTo>
                    <a:pt x="1321" y="1393"/>
                    <a:pt x="1347" y="1339"/>
                    <a:pt x="1383" y="1259"/>
                  </a:cubicBezTo>
                  <a:cubicBezTo>
                    <a:pt x="1463" y="1018"/>
                    <a:pt x="1472" y="527"/>
                    <a:pt x="14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4" name="Google Shape;1534;p27"/>
            <p:cNvSpPr/>
            <p:nvPr/>
          </p:nvSpPr>
          <p:spPr>
            <a:xfrm>
              <a:off x="7075200" y="1490450"/>
              <a:ext cx="34600" cy="25275"/>
            </a:xfrm>
            <a:custGeom>
              <a:avLst/>
              <a:gdLst/>
              <a:ahLst/>
              <a:cxnLst/>
              <a:rect l="l" t="t" r="r" b="b"/>
              <a:pathLst>
                <a:path w="1384" h="1011" extrusionOk="0">
                  <a:moveTo>
                    <a:pt x="536" y="0"/>
                  </a:moveTo>
                  <a:cubicBezTo>
                    <a:pt x="339" y="89"/>
                    <a:pt x="161" y="197"/>
                    <a:pt x="0" y="286"/>
                  </a:cubicBezTo>
                  <a:cubicBezTo>
                    <a:pt x="111" y="405"/>
                    <a:pt x="206" y="500"/>
                    <a:pt x="237" y="500"/>
                  </a:cubicBezTo>
                  <a:cubicBezTo>
                    <a:pt x="239" y="500"/>
                    <a:pt x="240" y="500"/>
                    <a:pt x="241" y="500"/>
                  </a:cubicBezTo>
                  <a:cubicBezTo>
                    <a:pt x="243" y="499"/>
                    <a:pt x="245" y="499"/>
                    <a:pt x="247" y="499"/>
                  </a:cubicBezTo>
                  <a:cubicBezTo>
                    <a:pt x="341" y="499"/>
                    <a:pt x="759" y="1011"/>
                    <a:pt x="1142" y="1011"/>
                  </a:cubicBezTo>
                  <a:cubicBezTo>
                    <a:pt x="1184" y="1011"/>
                    <a:pt x="1226" y="1004"/>
                    <a:pt x="1267" y="990"/>
                  </a:cubicBezTo>
                  <a:cubicBezTo>
                    <a:pt x="1321" y="973"/>
                    <a:pt x="1347" y="919"/>
                    <a:pt x="1383" y="839"/>
                  </a:cubicBezTo>
                  <a:cubicBezTo>
                    <a:pt x="1044" y="607"/>
                    <a:pt x="759" y="304"/>
                    <a:pt x="536" y="0"/>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5" name="Google Shape;1535;p27"/>
            <p:cNvSpPr/>
            <p:nvPr/>
          </p:nvSpPr>
          <p:spPr>
            <a:xfrm>
              <a:off x="6930225" y="1046625"/>
              <a:ext cx="321625" cy="284250"/>
            </a:xfrm>
            <a:custGeom>
              <a:avLst/>
              <a:gdLst/>
              <a:ahLst/>
              <a:cxnLst/>
              <a:rect l="l" t="t" r="r" b="b"/>
              <a:pathLst>
                <a:path w="12865" h="11370" extrusionOk="0">
                  <a:moveTo>
                    <a:pt x="5321" y="0"/>
                  </a:moveTo>
                  <a:cubicBezTo>
                    <a:pt x="5058" y="0"/>
                    <a:pt x="4793" y="25"/>
                    <a:pt x="4533" y="81"/>
                  </a:cubicBezTo>
                  <a:cubicBezTo>
                    <a:pt x="2567" y="507"/>
                    <a:pt x="2515" y="816"/>
                    <a:pt x="2715" y="816"/>
                  </a:cubicBezTo>
                  <a:cubicBezTo>
                    <a:pt x="2728" y="816"/>
                    <a:pt x="2742" y="815"/>
                    <a:pt x="2757" y="812"/>
                  </a:cubicBezTo>
                  <a:cubicBezTo>
                    <a:pt x="2761" y="812"/>
                    <a:pt x="2765" y="811"/>
                    <a:pt x="2767" y="811"/>
                  </a:cubicBezTo>
                  <a:cubicBezTo>
                    <a:pt x="2929" y="811"/>
                    <a:pt x="894" y="2104"/>
                    <a:pt x="447" y="4095"/>
                  </a:cubicBezTo>
                  <a:cubicBezTo>
                    <a:pt x="1" y="6120"/>
                    <a:pt x="661" y="7218"/>
                    <a:pt x="4426" y="9840"/>
                  </a:cubicBezTo>
                  <a:cubicBezTo>
                    <a:pt x="6059" y="10978"/>
                    <a:pt x="7341" y="11369"/>
                    <a:pt x="8346" y="11369"/>
                  </a:cubicBezTo>
                  <a:cubicBezTo>
                    <a:pt x="8642" y="11369"/>
                    <a:pt x="8913" y="11335"/>
                    <a:pt x="9163" y="11277"/>
                  </a:cubicBezTo>
                  <a:cubicBezTo>
                    <a:pt x="10010" y="11071"/>
                    <a:pt x="10608" y="10581"/>
                    <a:pt x="11036" y="10161"/>
                  </a:cubicBezTo>
                  <a:cubicBezTo>
                    <a:pt x="11981" y="9234"/>
                    <a:pt x="12336" y="7624"/>
                    <a:pt x="12396" y="7624"/>
                  </a:cubicBezTo>
                  <a:cubicBezTo>
                    <a:pt x="12398" y="7624"/>
                    <a:pt x="12400" y="7625"/>
                    <a:pt x="12401" y="7628"/>
                  </a:cubicBezTo>
                  <a:cubicBezTo>
                    <a:pt x="12420" y="7675"/>
                    <a:pt x="12455" y="7730"/>
                    <a:pt x="12501" y="7730"/>
                  </a:cubicBezTo>
                  <a:cubicBezTo>
                    <a:pt x="12560" y="7730"/>
                    <a:pt x="12637" y="7638"/>
                    <a:pt x="12722" y="7316"/>
                  </a:cubicBezTo>
                  <a:cubicBezTo>
                    <a:pt x="12865" y="6736"/>
                    <a:pt x="12847" y="5014"/>
                    <a:pt x="11366" y="3274"/>
                  </a:cubicBezTo>
                  <a:cubicBezTo>
                    <a:pt x="9967" y="1639"/>
                    <a:pt x="9148" y="1038"/>
                    <a:pt x="8917" y="1038"/>
                  </a:cubicBezTo>
                  <a:cubicBezTo>
                    <a:pt x="8834" y="1038"/>
                    <a:pt x="8827" y="1115"/>
                    <a:pt x="8895" y="1249"/>
                  </a:cubicBezTo>
                  <a:cubicBezTo>
                    <a:pt x="8850" y="1214"/>
                    <a:pt x="7628" y="357"/>
                    <a:pt x="6165" y="81"/>
                  </a:cubicBezTo>
                  <a:cubicBezTo>
                    <a:pt x="5891" y="30"/>
                    <a:pt x="5607" y="0"/>
                    <a:pt x="53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6" name="Google Shape;1536;p27"/>
            <p:cNvSpPr/>
            <p:nvPr/>
          </p:nvSpPr>
          <p:spPr>
            <a:xfrm>
              <a:off x="6930225" y="1046625"/>
              <a:ext cx="229075" cy="284250"/>
            </a:xfrm>
            <a:custGeom>
              <a:avLst/>
              <a:gdLst/>
              <a:ahLst/>
              <a:cxnLst/>
              <a:rect l="l" t="t" r="r" b="b"/>
              <a:pathLst>
                <a:path w="9163" h="11370" extrusionOk="0">
                  <a:moveTo>
                    <a:pt x="5321" y="0"/>
                  </a:moveTo>
                  <a:cubicBezTo>
                    <a:pt x="5058" y="0"/>
                    <a:pt x="4793" y="25"/>
                    <a:pt x="4533" y="81"/>
                  </a:cubicBezTo>
                  <a:cubicBezTo>
                    <a:pt x="2567" y="507"/>
                    <a:pt x="2515" y="816"/>
                    <a:pt x="2715" y="816"/>
                  </a:cubicBezTo>
                  <a:cubicBezTo>
                    <a:pt x="2728" y="816"/>
                    <a:pt x="2742" y="815"/>
                    <a:pt x="2757" y="812"/>
                  </a:cubicBezTo>
                  <a:cubicBezTo>
                    <a:pt x="2761" y="812"/>
                    <a:pt x="2765" y="811"/>
                    <a:pt x="2767" y="811"/>
                  </a:cubicBezTo>
                  <a:cubicBezTo>
                    <a:pt x="2929" y="811"/>
                    <a:pt x="894" y="2104"/>
                    <a:pt x="447" y="4095"/>
                  </a:cubicBezTo>
                  <a:cubicBezTo>
                    <a:pt x="1" y="6120"/>
                    <a:pt x="661" y="7218"/>
                    <a:pt x="4426" y="9840"/>
                  </a:cubicBezTo>
                  <a:cubicBezTo>
                    <a:pt x="6059" y="10978"/>
                    <a:pt x="7341" y="11369"/>
                    <a:pt x="8346" y="11369"/>
                  </a:cubicBezTo>
                  <a:cubicBezTo>
                    <a:pt x="8642" y="11369"/>
                    <a:pt x="8913" y="11335"/>
                    <a:pt x="9163" y="11277"/>
                  </a:cubicBezTo>
                  <a:cubicBezTo>
                    <a:pt x="8690" y="11241"/>
                    <a:pt x="8172" y="11161"/>
                    <a:pt x="7610" y="11000"/>
                  </a:cubicBezTo>
                  <a:cubicBezTo>
                    <a:pt x="4916" y="10233"/>
                    <a:pt x="259" y="7111"/>
                    <a:pt x="857" y="4541"/>
                  </a:cubicBezTo>
                  <a:cubicBezTo>
                    <a:pt x="1455" y="1981"/>
                    <a:pt x="3685" y="1116"/>
                    <a:pt x="3855" y="982"/>
                  </a:cubicBezTo>
                  <a:cubicBezTo>
                    <a:pt x="4024" y="848"/>
                    <a:pt x="3587" y="884"/>
                    <a:pt x="3623" y="714"/>
                  </a:cubicBezTo>
                  <a:cubicBezTo>
                    <a:pt x="3640" y="598"/>
                    <a:pt x="5300" y="250"/>
                    <a:pt x="6165" y="81"/>
                  </a:cubicBezTo>
                  <a:cubicBezTo>
                    <a:pt x="5891" y="30"/>
                    <a:pt x="5607" y="0"/>
                    <a:pt x="5321" y="0"/>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7" name="Google Shape;1537;p27"/>
            <p:cNvSpPr/>
            <p:nvPr/>
          </p:nvSpPr>
          <p:spPr>
            <a:xfrm>
              <a:off x="6961000" y="1083575"/>
              <a:ext cx="263425" cy="226450"/>
            </a:xfrm>
            <a:custGeom>
              <a:avLst/>
              <a:gdLst/>
              <a:ahLst/>
              <a:cxnLst/>
              <a:rect l="l" t="t" r="r" b="b"/>
              <a:pathLst>
                <a:path w="10537" h="9058" extrusionOk="0">
                  <a:moveTo>
                    <a:pt x="4059" y="1"/>
                  </a:moveTo>
                  <a:cubicBezTo>
                    <a:pt x="4018" y="1"/>
                    <a:pt x="3976" y="2"/>
                    <a:pt x="3935" y="3"/>
                  </a:cubicBezTo>
                  <a:cubicBezTo>
                    <a:pt x="3480" y="21"/>
                    <a:pt x="3016" y="155"/>
                    <a:pt x="2570" y="360"/>
                  </a:cubicBezTo>
                  <a:cubicBezTo>
                    <a:pt x="1633" y="806"/>
                    <a:pt x="795" y="1636"/>
                    <a:pt x="402" y="2626"/>
                  </a:cubicBezTo>
                  <a:cubicBezTo>
                    <a:pt x="384" y="2671"/>
                    <a:pt x="367" y="2724"/>
                    <a:pt x="349" y="2769"/>
                  </a:cubicBezTo>
                  <a:cubicBezTo>
                    <a:pt x="277" y="2983"/>
                    <a:pt x="233" y="3188"/>
                    <a:pt x="206" y="3384"/>
                  </a:cubicBezTo>
                  <a:cubicBezTo>
                    <a:pt x="1" y="5106"/>
                    <a:pt x="1535" y="6551"/>
                    <a:pt x="3810" y="7952"/>
                  </a:cubicBezTo>
                  <a:cubicBezTo>
                    <a:pt x="5012" y="8684"/>
                    <a:pt x="6056" y="9058"/>
                    <a:pt x="6961" y="9058"/>
                  </a:cubicBezTo>
                  <a:cubicBezTo>
                    <a:pt x="7379" y="9058"/>
                    <a:pt x="7767" y="8978"/>
                    <a:pt x="8128" y="8817"/>
                  </a:cubicBezTo>
                  <a:cubicBezTo>
                    <a:pt x="8190" y="8791"/>
                    <a:pt x="8253" y="8764"/>
                    <a:pt x="8315" y="8737"/>
                  </a:cubicBezTo>
                  <a:cubicBezTo>
                    <a:pt x="8752" y="8505"/>
                    <a:pt x="9145" y="8148"/>
                    <a:pt x="9502" y="7675"/>
                  </a:cubicBezTo>
                  <a:cubicBezTo>
                    <a:pt x="9983" y="7033"/>
                    <a:pt x="10287" y="6409"/>
                    <a:pt x="10412" y="5802"/>
                  </a:cubicBezTo>
                  <a:cubicBezTo>
                    <a:pt x="10456" y="5633"/>
                    <a:pt x="10474" y="5472"/>
                    <a:pt x="10483" y="5302"/>
                  </a:cubicBezTo>
                  <a:cubicBezTo>
                    <a:pt x="10537" y="4473"/>
                    <a:pt x="10242" y="3706"/>
                    <a:pt x="9636" y="3045"/>
                  </a:cubicBezTo>
                  <a:cubicBezTo>
                    <a:pt x="9150" y="2518"/>
                    <a:pt x="8549" y="2367"/>
                    <a:pt x="8018" y="2367"/>
                  </a:cubicBezTo>
                  <a:cubicBezTo>
                    <a:pt x="7299" y="2367"/>
                    <a:pt x="6709" y="2644"/>
                    <a:pt x="6709" y="2644"/>
                  </a:cubicBezTo>
                  <a:cubicBezTo>
                    <a:pt x="6709" y="2644"/>
                    <a:pt x="6906" y="1190"/>
                    <a:pt x="5246" y="289"/>
                  </a:cubicBezTo>
                  <a:cubicBezTo>
                    <a:pt x="4881" y="86"/>
                    <a:pt x="4478" y="1"/>
                    <a:pt x="405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8" name="Google Shape;1538;p27"/>
            <p:cNvSpPr/>
            <p:nvPr/>
          </p:nvSpPr>
          <p:spPr>
            <a:xfrm rot="10800000">
              <a:off x="7038535" y="1230240"/>
              <a:ext cx="31700" cy="23475"/>
            </a:xfrm>
            <a:custGeom>
              <a:avLst/>
              <a:gdLst/>
              <a:ahLst/>
              <a:cxnLst/>
              <a:rect l="l" t="t" r="r" b="b"/>
              <a:pathLst>
                <a:path w="1268" h="939" extrusionOk="0">
                  <a:moveTo>
                    <a:pt x="46" y="1"/>
                  </a:moveTo>
                  <a:cubicBezTo>
                    <a:pt x="19" y="10"/>
                    <a:pt x="1" y="37"/>
                    <a:pt x="1" y="63"/>
                  </a:cubicBezTo>
                  <a:cubicBezTo>
                    <a:pt x="1" y="72"/>
                    <a:pt x="120" y="938"/>
                    <a:pt x="1048" y="938"/>
                  </a:cubicBezTo>
                  <a:cubicBezTo>
                    <a:pt x="1104" y="938"/>
                    <a:pt x="1162" y="935"/>
                    <a:pt x="1223" y="929"/>
                  </a:cubicBezTo>
                  <a:cubicBezTo>
                    <a:pt x="1250" y="929"/>
                    <a:pt x="1268" y="902"/>
                    <a:pt x="1268" y="875"/>
                  </a:cubicBezTo>
                  <a:cubicBezTo>
                    <a:pt x="1268" y="853"/>
                    <a:pt x="1250" y="837"/>
                    <a:pt x="1228" y="837"/>
                  </a:cubicBezTo>
                  <a:cubicBezTo>
                    <a:pt x="1224" y="837"/>
                    <a:pt x="1219" y="838"/>
                    <a:pt x="1214" y="839"/>
                  </a:cubicBezTo>
                  <a:cubicBezTo>
                    <a:pt x="1161" y="845"/>
                    <a:pt x="1110" y="847"/>
                    <a:pt x="1061" y="847"/>
                  </a:cubicBezTo>
                  <a:cubicBezTo>
                    <a:pt x="212" y="847"/>
                    <a:pt x="108" y="79"/>
                    <a:pt x="99" y="45"/>
                  </a:cubicBezTo>
                  <a:cubicBezTo>
                    <a:pt x="99" y="19"/>
                    <a:pt x="72" y="1"/>
                    <a:pt x="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9" name="Google Shape;1539;p27"/>
            <p:cNvSpPr/>
            <p:nvPr/>
          </p:nvSpPr>
          <p:spPr>
            <a:xfrm>
              <a:off x="7062050" y="1194300"/>
              <a:ext cx="42600" cy="29225"/>
            </a:xfrm>
            <a:custGeom>
              <a:avLst/>
              <a:gdLst/>
              <a:ahLst/>
              <a:cxnLst/>
              <a:rect l="l" t="t" r="r" b="b"/>
              <a:pathLst>
                <a:path w="1704" h="1169" extrusionOk="0">
                  <a:moveTo>
                    <a:pt x="494" y="1"/>
                  </a:moveTo>
                  <a:cubicBezTo>
                    <a:pt x="326" y="1"/>
                    <a:pt x="191" y="55"/>
                    <a:pt x="125" y="160"/>
                  </a:cubicBezTo>
                  <a:cubicBezTo>
                    <a:pt x="0" y="383"/>
                    <a:pt x="223" y="749"/>
                    <a:pt x="633" y="980"/>
                  </a:cubicBezTo>
                  <a:cubicBezTo>
                    <a:pt x="842" y="1106"/>
                    <a:pt x="1058" y="1168"/>
                    <a:pt x="1235" y="1168"/>
                  </a:cubicBezTo>
                  <a:cubicBezTo>
                    <a:pt x="1400" y="1168"/>
                    <a:pt x="1533" y="1114"/>
                    <a:pt x="1597" y="1007"/>
                  </a:cubicBezTo>
                  <a:cubicBezTo>
                    <a:pt x="1597" y="998"/>
                    <a:pt x="1606" y="989"/>
                    <a:pt x="1606" y="980"/>
                  </a:cubicBezTo>
                  <a:cubicBezTo>
                    <a:pt x="1704" y="757"/>
                    <a:pt x="1481" y="410"/>
                    <a:pt x="1088" y="187"/>
                  </a:cubicBezTo>
                  <a:cubicBezTo>
                    <a:pt x="999" y="133"/>
                    <a:pt x="910" y="97"/>
                    <a:pt x="830" y="62"/>
                  </a:cubicBezTo>
                  <a:cubicBezTo>
                    <a:pt x="711" y="21"/>
                    <a:pt x="597" y="1"/>
                    <a:pt x="4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0" name="Google Shape;1540;p27"/>
            <p:cNvSpPr/>
            <p:nvPr/>
          </p:nvSpPr>
          <p:spPr>
            <a:xfrm>
              <a:off x="7081450" y="1195825"/>
              <a:ext cx="23200" cy="23450"/>
            </a:xfrm>
            <a:custGeom>
              <a:avLst/>
              <a:gdLst/>
              <a:ahLst/>
              <a:cxnLst/>
              <a:rect l="l" t="t" r="r" b="b"/>
              <a:pathLst>
                <a:path w="928" h="938" extrusionOk="0">
                  <a:moveTo>
                    <a:pt x="54" y="1"/>
                  </a:moveTo>
                  <a:cubicBezTo>
                    <a:pt x="18" y="81"/>
                    <a:pt x="0" y="170"/>
                    <a:pt x="0" y="259"/>
                  </a:cubicBezTo>
                  <a:cubicBezTo>
                    <a:pt x="0" y="634"/>
                    <a:pt x="303" y="937"/>
                    <a:pt x="687" y="937"/>
                  </a:cubicBezTo>
                  <a:cubicBezTo>
                    <a:pt x="732" y="937"/>
                    <a:pt x="785" y="937"/>
                    <a:pt x="830" y="919"/>
                  </a:cubicBezTo>
                  <a:cubicBezTo>
                    <a:pt x="928" y="696"/>
                    <a:pt x="705" y="349"/>
                    <a:pt x="312" y="126"/>
                  </a:cubicBezTo>
                  <a:cubicBezTo>
                    <a:pt x="223" y="72"/>
                    <a:pt x="134" y="36"/>
                    <a:pt x="54" y="1"/>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1" name="Google Shape;1541;p27"/>
            <p:cNvSpPr/>
            <p:nvPr/>
          </p:nvSpPr>
          <p:spPr>
            <a:xfrm>
              <a:off x="6971050" y="1083650"/>
              <a:ext cx="137850" cy="98175"/>
            </a:xfrm>
            <a:custGeom>
              <a:avLst/>
              <a:gdLst/>
              <a:ahLst/>
              <a:cxnLst/>
              <a:rect l="l" t="t" r="r" b="b"/>
              <a:pathLst>
                <a:path w="5514" h="3927" extrusionOk="0">
                  <a:moveTo>
                    <a:pt x="3533" y="0"/>
                  </a:moveTo>
                  <a:cubicBezTo>
                    <a:pt x="3078" y="18"/>
                    <a:pt x="2614" y="152"/>
                    <a:pt x="2168" y="357"/>
                  </a:cubicBezTo>
                  <a:cubicBezTo>
                    <a:pt x="1231" y="803"/>
                    <a:pt x="393" y="1633"/>
                    <a:pt x="0" y="2623"/>
                  </a:cubicBezTo>
                  <a:cubicBezTo>
                    <a:pt x="152" y="2757"/>
                    <a:pt x="375" y="2918"/>
                    <a:pt x="634" y="3078"/>
                  </a:cubicBezTo>
                  <a:cubicBezTo>
                    <a:pt x="1346" y="3505"/>
                    <a:pt x="2391" y="3926"/>
                    <a:pt x="3306" y="3926"/>
                  </a:cubicBezTo>
                  <a:cubicBezTo>
                    <a:pt x="3938" y="3926"/>
                    <a:pt x="4508" y="3725"/>
                    <a:pt x="4862" y="3185"/>
                  </a:cubicBezTo>
                  <a:cubicBezTo>
                    <a:pt x="5513" y="2195"/>
                    <a:pt x="4818" y="1178"/>
                    <a:pt x="4104" y="491"/>
                  </a:cubicBezTo>
                  <a:cubicBezTo>
                    <a:pt x="3908" y="295"/>
                    <a:pt x="3702" y="134"/>
                    <a:pt x="353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2" name="Google Shape;1542;p27"/>
            <p:cNvSpPr/>
            <p:nvPr/>
          </p:nvSpPr>
          <p:spPr>
            <a:xfrm>
              <a:off x="7055800" y="1146750"/>
              <a:ext cx="18975" cy="18400"/>
            </a:xfrm>
            <a:custGeom>
              <a:avLst/>
              <a:gdLst/>
              <a:ahLst/>
              <a:cxnLst/>
              <a:rect l="l" t="t" r="r" b="b"/>
              <a:pathLst>
                <a:path w="759" h="736" extrusionOk="0">
                  <a:moveTo>
                    <a:pt x="536" y="0"/>
                  </a:moveTo>
                  <a:cubicBezTo>
                    <a:pt x="425" y="0"/>
                    <a:pt x="288" y="78"/>
                    <a:pt x="179" y="206"/>
                  </a:cubicBezTo>
                  <a:cubicBezTo>
                    <a:pt x="36" y="385"/>
                    <a:pt x="0" y="608"/>
                    <a:pt x="116" y="697"/>
                  </a:cubicBezTo>
                  <a:cubicBezTo>
                    <a:pt x="147" y="723"/>
                    <a:pt x="188" y="735"/>
                    <a:pt x="233" y="735"/>
                  </a:cubicBezTo>
                  <a:cubicBezTo>
                    <a:pt x="342" y="735"/>
                    <a:pt x="479" y="663"/>
                    <a:pt x="580" y="536"/>
                  </a:cubicBezTo>
                  <a:cubicBezTo>
                    <a:pt x="732" y="349"/>
                    <a:pt x="759" y="135"/>
                    <a:pt x="651" y="37"/>
                  </a:cubicBezTo>
                  <a:cubicBezTo>
                    <a:pt x="619" y="12"/>
                    <a:pt x="580" y="0"/>
                    <a:pt x="5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3" name="Google Shape;1543;p27"/>
            <p:cNvSpPr/>
            <p:nvPr/>
          </p:nvSpPr>
          <p:spPr>
            <a:xfrm>
              <a:off x="7066050" y="1150500"/>
              <a:ext cx="4500" cy="4575"/>
            </a:xfrm>
            <a:custGeom>
              <a:avLst/>
              <a:gdLst/>
              <a:ahLst/>
              <a:cxnLst/>
              <a:rect l="l" t="t" r="r" b="b"/>
              <a:pathLst>
                <a:path w="180" h="183" extrusionOk="0">
                  <a:moveTo>
                    <a:pt x="153" y="1"/>
                  </a:moveTo>
                  <a:cubicBezTo>
                    <a:pt x="132" y="1"/>
                    <a:pt x="93" y="26"/>
                    <a:pt x="54" y="65"/>
                  </a:cubicBezTo>
                  <a:cubicBezTo>
                    <a:pt x="18" y="110"/>
                    <a:pt x="1" y="163"/>
                    <a:pt x="27" y="181"/>
                  </a:cubicBezTo>
                  <a:cubicBezTo>
                    <a:pt x="30" y="182"/>
                    <a:pt x="32" y="183"/>
                    <a:pt x="36" y="183"/>
                  </a:cubicBezTo>
                  <a:cubicBezTo>
                    <a:pt x="57" y="183"/>
                    <a:pt x="94" y="157"/>
                    <a:pt x="126" y="119"/>
                  </a:cubicBezTo>
                  <a:cubicBezTo>
                    <a:pt x="161" y="74"/>
                    <a:pt x="179" y="21"/>
                    <a:pt x="161" y="3"/>
                  </a:cubicBezTo>
                  <a:cubicBezTo>
                    <a:pt x="159" y="2"/>
                    <a:pt x="156" y="1"/>
                    <a:pt x="1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4" name="Google Shape;1544;p27"/>
            <p:cNvSpPr/>
            <p:nvPr/>
          </p:nvSpPr>
          <p:spPr>
            <a:xfrm>
              <a:off x="6971050" y="1083650"/>
              <a:ext cx="102600" cy="76975"/>
            </a:xfrm>
            <a:custGeom>
              <a:avLst/>
              <a:gdLst/>
              <a:ahLst/>
              <a:cxnLst/>
              <a:rect l="l" t="t" r="r" b="b"/>
              <a:pathLst>
                <a:path w="4104" h="3079" extrusionOk="0">
                  <a:moveTo>
                    <a:pt x="3533" y="0"/>
                  </a:moveTo>
                  <a:cubicBezTo>
                    <a:pt x="3078" y="18"/>
                    <a:pt x="2614" y="152"/>
                    <a:pt x="2168" y="357"/>
                  </a:cubicBezTo>
                  <a:cubicBezTo>
                    <a:pt x="1231" y="803"/>
                    <a:pt x="393" y="1633"/>
                    <a:pt x="0" y="2623"/>
                  </a:cubicBezTo>
                  <a:cubicBezTo>
                    <a:pt x="152" y="2757"/>
                    <a:pt x="375" y="2918"/>
                    <a:pt x="634" y="3078"/>
                  </a:cubicBezTo>
                  <a:cubicBezTo>
                    <a:pt x="990" y="2364"/>
                    <a:pt x="2052" y="696"/>
                    <a:pt x="4104" y="491"/>
                  </a:cubicBezTo>
                  <a:cubicBezTo>
                    <a:pt x="3908" y="295"/>
                    <a:pt x="3702" y="134"/>
                    <a:pt x="3533" y="0"/>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5" name="Google Shape;1545;p27"/>
            <p:cNvSpPr/>
            <p:nvPr/>
          </p:nvSpPr>
          <p:spPr>
            <a:xfrm>
              <a:off x="7099275" y="1193100"/>
              <a:ext cx="123825" cy="108925"/>
            </a:xfrm>
            <a:custGeom>
              <a:avLst/>
              <a:gdLst/>
              <a:ahLst/>
              <a:cxnLst/>
              <a:rect l="l" t="t" r="r" b="b"/>
              <a:pathLst>
                <a:path w="4953" h="4357" extrusionOk="0">
                  <a:moveTo>
                    <a:pt x="2360" y="0"/>
                  </a:moveTo>
                  <a:cubicBezTo>
                    <a:pt x="1798" y="0"/>
                    <a:pt x="1261" y="183"/>
                    <a:pt x="857" y="689"/>
                  </a:cubicBezTo>
                  <a:cubicBezTo>
                    <a:pt x="1" y="1760"/>
                    <a:pt x="1018" y="2955"/>
                    <a:pt x="1972" y="3758"/>
                  </a:cubicBezTo>
                  <a:cubicBezTo>
                    <a:pt x="2267" y="3999"/>
                    <a:pt x="2552" y="4204"/>
                    <a:pt x="2784" y="4356"/>
                  </a:cubicBezTo>
                  <a:cubicBezTo>
                    <a:pt x="3221" y="4124"/>
                    <a:pt x="3614" y="3767"/>
                    <a:pt x="3971" y="3294"/>
                  </a:cubicBezTo>
                  <a:cubicBezTo>
                    <a:pt x="4452" y="2652"/>
                    <a:pt x="4756" y="2028"/>
                    <a:pt x="4881" y="1421"/>
                  </a:cubicBezTo>
                  <a:cubicBezTo>
                    <a:pt x="4925" y="1252"/>
                    <a:pt x="4943" y="1091"/>
                    <a:pt x="4952" y="921"/>
                  </a:cubicBezTo>
                  <a:cubicBezTo>
                    <a:pt x="4774" y="805"/>
                    <a:pt x="4542" y="672"/>
                    <a:pt x="4283" y="538"/>
                  </a:cubicBezTo>
                  <a:cubicBezTo>
                    <a:pt x="3727" y="257"/>
                    <a:pt x="3026" y="0"/>
                    <a:pt x="236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6" name="Google Shape;1546;p27"/>
            <p:cNvSpPr/>
            <p:nvPr/>
          </p:nvSpPr>
          <p:spPr>
            <a:xfrm>
              <a:off x="7135200" y="1211650"/>
              <a:ext cx="18750" cy="18400"/>
            </a:xfrm>
            <a:custGeom>
              <a:avLst/>
              <a:gdLst/>
              <a:ahLst/>
              <a:cxnLst/>
              <a:rect l="l" t="t" r="r" b="b"/>
              <a:pathLst>
                <a:path w="750" h="736" extrusionOk="0">
                  <a:moveTo>
                    <a:pt x="527" y="0"/>
                  </a:moveTo>
                  <a:cubicBezTo>
                    <a:pt x="416" y="0"/>
                    <a:pt x="279" y="78"/>
                    <a:pt x="170" y="206"/>
                  </a:cubicBezTo>
                  <a:cubicBezTo>
                    <a:pt x="27" y="385"/>
                    <a:pt x="0" y="608"/>
                    <a:pt x="107" y="697"/>
                  </a:cubicBezTo>
                  <a:cubicBezTo>
                    <a:pt x="141" y="723"/>
                    <a:pt x="183" y="735"/>
                    <a:pt x="228" y="735"/>
                  </a:cubicBezTo>
                  <a:cubicBezTo>
                    <a:pt x="338" y="735"/>
                    <a:pt x="473" y="663"/>
                    <a:pt x="580" y="536"/>
                  </a:cubicBezTo>
                  <a:cubicBezTo>
                    <a:pt x="723" y="349"/>
                    <a:pt x="750" y="135"/>
                    <a:pt x="642" y="37"/>
                  </a:cubicBezTo>
                  <a:cubicBezTo>
                    <a:pt x="610" y="12"/>
                    <a:pt x="571" y="0"/>
                    <a:pt x="5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7" name="Google Shape;1547;p27"/>
            <p:cNvSpPr/>
            <p:nvPr/>
          </p:nvSpPr>
          <p:spPr>
            <a:xfrm>
              <a:off x="7145450" y="1215400"/>
              <a:ext cx="4250" cy="4575"/>
            </a:xfrm>
            <a:custGeom>
              <a:avLst/>
              <a:gdLst/>
              <a:ahLst/>
              <a:cxnLst/>
              <a:rect l="l" t="t" r="r" b="b"/>
              <a:pathLst>
                <a:path w="170" h="183" extrusionOk="0">
                  <a:moveTo>
                    <a:pt x="144" y="1"/>
                  </a:moveTo>
                  <a:cubicBezTo>
                    <a:pt x="123" y="1"/>
                    <a:pt x="85" y="26"/>
                    <a:pt x="54" y="65"/>
                  </a:cubicBezTo>
                  <a:cubicBezTo>
                    <a:pt x="9" y="110"/>
                    <a:pt x="1" y="163"/>
                    <a:pt x="18" y="181"/>
                  </a:cubicBezTo>
                  <a:cubicBezTo>
                    <a:pt x="21" y="182"/>
                    <a:pt x="23" y="183"/>
                    <a:pt x="27" y="183"/>
                  </a:cubicBezTo>
                  <a:cubicBezTo>
                    <a:pt x="48" y="183"/>
                    <a:pt x="85" y="157"/>
                    <a:pt x="116" y="119"/>
                  </a:cubicBezTo>
                  <a:cubicBezTo>
                    <a:pt x="161" y="74"/>
                    <a:pt x="170" y="21"/>
                    <a:pt x="152" y="3"/>
                  </a:cubicBezTo>
                  <a:cubicBezTo>
                    <a:pt x="150" y="2"/>
                    <a:pt x="147" y="1"/>
                    <a:pt x="1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8" name="Google Shape;1548;p27"/>
            <p:cNvSpPr/>
            <p:nvPr/>
          </p:nvSpPr>
          <p:spPr>
            <a:xfrm>
              <a:off x="7148575" y="1206525"/>
              <a:ext cx="74525" cy="95500"/>
            </a:xfrm>
            <a:custGeom>
              <a:avLst/>
              <a:gdLst/>
              <a:ahLst/>
              <a:cxnLst/>
              <a:rect l="l" t="t" r="r" b="b"/>
              <a:pathLst>
                <a:path w="2981" h="3820" extrusionOk="0">
                  <a:moveTo>
                    <a:pt x="2311" y="1"/>
                  </a:moveTo>
                  <a:cubicBezTo>
                    <a:pt x="2141" y="723"/>
                    <a:pt x="1606" y="2347"/>
                    <a:pt x="0" y="3221"/>
                  </a:cubicBezTo>
                  <a:cubicBezTo>
                    <a:pt x="295" y="3462"/>
                    <a:pt x="580" y="3667"/>
                    <a:pt x="812" y="3819"/>
                  </a:cubicBezTo>
                  <a:cubicBezTo>
                    <a:pt x="1249" y="3587"/>
                    <a:pt x="1642" y="3230"/>
                    <a:pt x="1999" y="2757"/>
                  </a:cubicBezTo>
                  <a:cubicBezTo>
                    <a:pt x="2480" y="2115"/>
                    <a:pt x="2784" y="1491"/>
                    <a:pt x="2909" y="884"/>
                  </a:cubicBezTo>
                  <a:cubicBezTo>
                    <a:pt x="2953" y="715"/>
                    <a:pt x="2971" y="554"/>
                    <a:pt x="2980" y="384"/>
                  </a:cubicBezTo>
                  <a:cubicBezTo>
                    <a:pt x="2802" y="268"/>
                    <a:pt x="2570" y="135"/>
                    <a:pt x="2311"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3" name="Google Shape;1554;p28"/>
          <p:cNvSpPr txBox="1">
            <a:spLocks/>
          </p:cNvSpPr>
          <p:nvPr/>
        </p:nvSpPr>
        <p:spPr>
          <a:xfrm>
            <a:off x="720000" y="414575"/>
            <a:ext cx="7704000" cy="572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3000"/>
            </a:pPr>
            <a:r>
              <a:rPr lang="en-US" sz="4000" b="1">
                <a:latin typeface="#9Slide03 AllRoundGothic" panose="020B0703020202020104" pitchFamily="34" charset="0"/>
              </a:rPr>
              <a:t>Nhận xét</a:t>
            </a:r>
          </a:p>
        </p:txBody>
      </p:sp>
      <p:graphicFrame>
        <p:nvGraphicFramePr>
          <p:cNvPr id="2" name="Diagram 1"/>
          <p:cNvGraphicFramePr/>
          <p:nvPr>
            <p:extLst>
              <p:ext uri="{D42A27DB-BD31-4B8C-83A1-F6EECF244321}">
                <p14:modId xmlns:p14="http://schemas.microsoft.com/office/powerpoint/2010/main" val="313021251"/>
              </p:ext>
            </p:extLst>
          </p:nvPr>
        </p:nvGraphicFramePr>
        <p:xfrm>
          <a:off x="1390974" y="1308968"/>
          <a:ext cx="6629400" cy="21866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0"/>
        <p:cNvGrpSpPr/>
        <p:nvPr/>
      </p:nvGrpSpPr>
      <p:grpSpPr>
        <a:xfrm>
          <a:off x="0" y="0"/>
          <a:ext cx="0" cy="0"/>
          <a:chOff x="0" y="0"/>
          <a:chExt cx="0" cy="0"/>
        </a:xfrm>
      </p:grpSpPr>
      <p:sp>
        <p:nvSpPr>
          <p:cNvPr id="1921" name="Google Shape;1921;p33"/>
          <p:cNvSpPr txBox="1">
            <a:spLocks noGrp="1"/>
          </p:cNvSpPr>
          <p:nvPr>
            <p:ph type="title"/>
          </p:nvPr>
        </p:nvSpPr>
        <p:spPr>
          <a:xfrm>
            <a:off x="474300" y="1375324"/>
            <a:ext cx="8195400" cy="10617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4200"/>
              <a:buNone/>
            </a:pPr>
            <a:r>
              <a:rPr lang="en-US" sz="4800">
                <a:latin typeface="#9Slide01 Tieu de ngan" panose="00000800000000000000" pitchFamily="2" charset="0"/>
              </a:rPr>
              <a:t>Phương hướng phấn đấu</a:t>
            </a:r>
            <a:endParaRPr sz="4800">
              <a:latin typeface="#9Slide01 Tieu de ngan" panose="00000800000000000000" pitchFamily="2" charset="0"/>
            </a:endParaRPr>
          </a:p>
        </p:txBody>
      </p:sp>
      <p:sp>
        <p:nvSpPr>
          <p:cNvPr id="1923" name="Google Shape;1923;p33"/>
          <p:cNvSpPr txBox="1">
            <a:spLocks noGrp="1"/>
          </p:cNvSpPr>
          <p:nvPr>
            <p:ph type="title" idx="2"/>
          </p:nvPr>
        </p:nvSpPr>
        <p:spPr>
          <a:xfrm>
            <a:off x="1668350" y="420279"/>
            <a:ext cx="3110649" cy="10806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7200"/>
              <a:buNone/>
            </a:pPr>
            <a:r>
              <a:rPr lang="vi-VN" smtClean="0"/>
              <a:t>02.</a:t>
            </a:r>
            <a:endParaRPr dirty="0"/>
          </a:p>
        </p:txBody>
      </p:sp>
      <p:grpSp>
        <p:nvGrpSpPr>
          <p:cNvPr id="47" name="Google Shape;2237;p37"/>
          <p:cNvGrpSpPr/>
          <p:nvPr/>
        </p:nvGrpSpPr>
        <p:grpSpPr>
          <a:xfrm>
            <a:off x="863600" y="2474974"/>
            <a:ext cx="6893746" cy="2420025"/>
            <a:chOff x="1125118" y="2317885"/>
            <a:chExt cx="6893746" cy="2420025"/>
          </a:xfrm>
        </p:grpSpPr>
        <p:grpSp>
          <p:nvGrpSpPr>
            <p:cNvPr id="48" name="Google Shape;2238;p37"/>
            <p:cNvGrpSpPr/>
            <p:nvPr/>
          </p:nvGrpSpPr>
          <p:grpSpPr>
            <a:xfrm>
              <a:off x="3545967" y="2648250"/>
              <a:ext cx="1865170" cy="889813"/>
              <a:chOff x="3380717" y="2648250"/>
              <a:chExt cx="1865170" cy="889813"/>
            </a:xfrm>
          </p:grpSpPr>
          <p:sp>
            <p:nvSpPr>
              <p:cNvPr id="121" name="Google Shape;2239;p37"/>
              <p:cNvSpPr/>
              <p:nvPr/>
            </p:nvSpPr>
            <p:spPr>
              <a:xfrm rot="899977">
                <a:off x="3431122" y="2810816"/>
                <a:ext cx="1330587" cy="564680"/>
              </a:xfrm>
              <a:custGeom>
                <a:avLst/>
                <a:gdLst/>
                <a:ahLst/>
                <a:cxnLst/>
                <a:rect l="l" t="t" r="r" b="b"/>
                <a:pathLst>
                  <a:path w="10929" h="4638" extrusionOk="0">
                    <a:moveTo>
                      <a:pt x="5942" y="133"/>
                    </a:moveTo>
                    <a:cubicBezTo>
                      <a:pt x="6111" y="133"/>
                      <a:pt x="6531" y="186"/>
                      <a:pt x="6691" y="695"/>
                    </a:cubicBezTo>
                    <a:cubicBezTo>
                      <a:pt x="6870" y="1239"/>
                      <a:pt x="6843" y="1836"/>
                      <a:pt x="6638" y="2327"/>
                    </a:cubicBezTo>
                    <a:cubicBezTo>
                      <a:pt x="5210" y="2006"/>
                      <a:pt x="5121" y="1346"/>
                      <a:pt x="5148" y="748"/>
                    </a:cubicBezTo>
                    <a:cubicBezTo>
                      <a:pt x="5166" y="400"/>
                      <a:pt x="5496" y="177"/>
                      <a:pt x="5826" y="141"/>
                    </a:cubicBezTo>
                    <a:cubicBezTo>
                      <a:pt x="5862" y="133"/>
                      <a:pt x="5897" y="133"/>
                      <a:pt x="5942" y="133"/>
                    </a:cubicBezTo>
                    <a:close/>
                    <a:moveTo>
                      <a:pt x="5932" y="0"/>
                    </a:moveTo>
                    <a:cubicBezTo>
                      <a:pt x="5889" y="0"/>
                      <a:pt x="5848" y="3"/>
                      <a:pt x="5808" y="8"/>
                    </a:cubicBezTo>
                    <a:cubicBezTo>
                      <a:pt x="5433" y="61"/>
                      <a:pt x="5041" y="329"/>
                      <a:pt x="5014" y="748"/>
                    </a:cubicBezTo>
                    <a:cubicBezTo>
                      <a:pt x="4969" y="1685"/>
                      <a:pt x="5424" y="2184"/>
                      <a:pt x="6584" y="2452"/>
                    </a:cubicBezTo>
                    <a:cubicBezTo>
                      <a:pt x="6495" y="2630"/>
                      <a:pt x="6379" y="2791"/>
                      <a:pt x="6236" y="2925"/>
                    </a:cubicBezTo>
                    <a:cubicBezTo>
                      <a:pt x="5984" y="3165"/>
                      <a:pt x="5582" y="3397"/>
                      <a:pt x="4970" y="3397"/>
                    </a:cubicBezTo>
                    <a:cubicBezTo>
                      <a:pt x="4650" y="3397"/>
                      <a:pt x="4272" y="3334"/>
                      <a:pt x="3828" y="3175"/>
                    </a:cubicBezTo>
                    <a:cubicBezTo>
                      <a:pt x="3503" y="3058"/>
                      <a:pt x="3183" y="3008"/>
                      <a:pt x="2875" y="3008"/>
                    </a:cubicBezTo>
                    <a:cubicBezTo>
                      <a:pt x="1435" y="3008"/>
                      <a:pt x="244" y="4093"/>
                      <a:pt x="9" y="4548"/>
                    </a:cubicBezTo>
                    <a:cubicBezTo>
                      <a:pt x="0" y="4566"/>
                      <a:pt x="0" y="4584"/>
                      <a:pt x="9" y="4593"/>
                    </a:cubicBezTo>
                    <a:cubicBezTo>
                      <a:pt x="9" y="4611"/>
                      <a:pt x="27" y="4629"/>
                      <a:pt x="36" y="4638"/>
                    </a:cubicBezTo>
                    <a:lnTo>
                      <a:pt x="72" y="4638"/>
                    </a:lnTo>
                    <a:cubicBezTo>
                      <a:pt x="90" y="4638"/>
                      <a:pt x="116" y="4629"/>
                      <a:pt x="125" y="4611"/>
                    </a:cubicBezTo>
                    <a:cubicBezTo>
                      <a:pt x="353" y="4170"/>
                      <a:pt x="1491" y="3134"/>
                      <a:pt x="2873" y="3134"/>
                    </a:cubicBezTo>
                    <a:cubicBezTo>
                      <a:pt x="3168" y="3134"/>
                      <a:pt x="3473" y="3181"/>
                      <a:pt x="3783" y="3291"/>
                    </a:cubicBezTo>
                    <a:cubicBezTo>
                      <a:pt x="4209" y="3444"/>
                      <a:pt x="4609" y="3521"/>
                      <a:pt x="4973" y="3521"/>
                    </a:cubicBezTo>
                    <a:cubicBezTo>
                      <a:pt x="5516" y="3521"/>
                      <a:pt x="5978" y="3351"/>
                      <a:pt x="6325" y="3014"/>
                    </a:cubicBezTo>
                    <a:cubicBezTo>
                      <a:pt x="6486" y="2862"/>
                      <a:pt x="6611" y="2684"/>
                      <a:pt x="6709" y="2479"/>
                    </a:cubicBezTo>
                    <a:cubicBezTo>
                      <a:pt x="6941" y="2523"/>
                      <a:pt x="7191" y="2559"/>
                      <a:pt x="7476" y="2586"/>
                    </a:cubicBezTo>
                    <a:cubicBezTo>
                      <a:pt x="7668" y="2607"/>
                      <a:pt x="7852" y="2616"/>
                      <a:pt x="8028" y="2616"/>
                    </a:cubicBezTo>
                    <a:cubicBezTo>
                      <a:pt x="8909" y="2616"/>
                      <a:pt x="9589" y="2381"/>
                      <a:pt x="10028" y="2158"/>
                    </a:cubicBezTo>
                    <a:cubicBezTo>
                      <a:pt x="10599" y="1872"/>
                      <a:pt x="10902" y="1569"/>
                      <a:pt x="10911" y="1551"/>
                    </a:cubicBezTo>
                    <a:cubicBezTo>
                      <a:pt x="10920" y="1542"/>
                      <a:pt x="10929" y="1524"/>
                      <a:pt x="10929" y="1506"/>
                    </a:cubicBezTo>
                    <a:cubicBezTo>
                      <a:pt x="10929" y="1489"/>
                      <a:pt x="10920" y="1471"/>
                      <a:pt x="10911" y="1462"/>
                    </a:cubicBezTo>
                    <a:cubicBezTo>
                      <a:pt x="10897" y="1448"/>
                      <a:pt x="10880" y="1442"/>
                      <a:pt x="10863" y="1442"/>
                    </a:cubicBezTo>
                    <a:cubicBezTo>
                      <a:pt x="10846" y="1442"/>
                      <a:pt x="10831" y="1448"/>
                      <a:pt x="10822" y="1462"/>
                    </a:cubicBezTo>
                    <a:cubicBezTo>
                      <a:pt x="10813" y="1471"/>
                      <a:pt x="10518" y="1774"/>
                      <a:pt x="9965" y="2051"/>
                    </a:cubicBezTo>
                    <a:cubicBezTo>
                      <a:pt x="9539" y="2260"/>
                      <a:pt x="8874" y="2488"/>
                      <a:pt x="8008" y="2488"/>
                    </a:cubicBezTo>
                    <a:cubicBezTo>
                      <a:pt x="7841" y="2488"/>
                      <a:pt x="7667" y="2480"/>
                      <a:pt x="7485" y="2461"/>
                    </a:cubicBezTo>
                    <a:cubicBezTo>
                      <a:pt x="7226" y="2434"/>
                      <a:pt x="6986" y="2398"/>
                      <a:pt x="6763" y="2354"/>
                    </a:cubicBezTo>
                    <a:cubicBezTo>
                      <a:pt x="6977" y="1836"/>
                      <a:pt x="6995" y="1221"/>
                      <a:pt x="6816" y="650"/>
                    </a:cubicBezTo>
                    <a:cubicBezTo>
                      <a:pt x="6666" y="167"/>
                      <a:pt x="6269" y="0"/>
                      <a:pt x="593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2240;p37"/>
              <p:cNvSpPr/>
              <p:nvPr/>
            </p:nvSpPr>
            <p:spPr>
              <a:xfrm rot="899977">
                <a:off x="4994005" y="2939444"/>
                <a:ext cx="246662" cy="72807"/>
              </a:xfrm>
              <a:custGeom>
                <a:avLst/>
                <a:gdLst/>
                <a:ahLst/>
                <a:cxnLst/>
                <a:rect l="l" t="t" r="r" b="b"/>
                <a:pathLst>
                  <a:path w="2026" h="598" extrusionOk="0">
                    <a:moveTo>
                      <a:pt x="545" y="0"/>
                    </a:moveTo>
                    <a:lnTo>
                      <a:pt x="1" y="286"/>
                    </a:lnTo>
                    <a:lnTo>
                      <a:pt x="2026" y="598"/>
                    </a:lnTo>
                    <a:lnTo>
                      <a:pt x="2026" y="598"/>
                    </a:lnTo>
                    <a:lnTo>
                      <a:pt x="54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2241;p37"/>
              <p:cNvSpPr/>
              <p:nvPr/>
            </p:nvSpPr>
            <p:spPr>
              <a:xfrm rot="899977">
                <a:off x="4960048" y="2952384"/>
                <a:ext cx="278195" cy="60875"/>
              </a:xfrm>
              <a:custGeom>
                <a:avLst/>
                <a:gdLst/>
                <a:ahLst/>
                <a:cxnLst/>
                <a:rect l="l" t="t" r="r" b="b"/>
                <a:pathLst>
                  <a:path w="2285" h="500" extrusionOk="0">
                    <a:moveTo>
                      <a:pt x="108" y="0"/>
                    </a:moveTo>
                    <a:lnTo>
                      <a:pt x="1" y="500"/>
                    </a:lnTo>
                    <a:lnTo>
                      <a:pt x="2285" y="455"/>
                    </a:lnTo>
                    <a:lnTo>
                      <a:pt x="108" y="0"/>
                    </a:lnTo>
                    <a:close/>
                  </a:path>
                </a:pathLst>
              </a:custGeom>
              <a:solidFill>
                <a:srgbClr val="77D1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2242;p37"/>
              <p:cNvSpPr/>
              <p:nvPr/>
            </p:nvSpPr>
            <p:spPr>
              <a:xfrm rot="899977">
                <a:off x="4845826" y="2992766"/>
                <a:ext cx="335782" cy="210872"/>
              </a:xfrm>
              <a:custGeom>
                <a:avLst/>
                <a:gdLst/>
                <a:ahLst/>
                <a:cxnLst/>
                <a:rect l="l" t="t" r="r" b="b"/>
                <a:pathLst>
                  <a:path w="2758" h="1732" extrusionOk="0">
                    <a:moveTo>
                      <a:pt x="2757" y="1"/>
                    </a:moveTo>
                    <a:lnTo>
                      <a:pt x="1" y="1214"/>
                    </a:lnTo>
                    <a:lnTo>
                      <a:pt x="170" y="1731"/>
                    </a:lnTo>
                    <a:lnTo>
                      <a:pt x="275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2243;p37"/>
              <p:cNvSpPr/>
              <p:nvPr/>
            </p:nvSpPr>
            <p:spPr>
              <a:xfrm rot="899977">
                <a:off x="4825576" y="2980215"/>
                <a:ext cx="385699" cy="192366"/>
              </a:xfrm>
              <a:custGeom>
                <a:avLst/>
                <a:gdLst/>
                <a:ahLst/>
                <a:cxnLst/>
                <a:rect l="l" t="t" r="r" b="b"/>
                <a:pathLst>
                  <a:path w="3168" h="1580" extrusionOk="0">
                    <a:moveTo>
                      <a:pt x="670" y="1"/>
                    </a:moveTo>
                    <a:lnTo>
                      <a:pt x="1" y="1580"/>
                    </a:lnTo>
                    <a:lnTo>
                      <a:pt x="3168" y="81"/>
                    </a:lnTo>
                    <a:lnTo>
                      <a:pt x="670"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9" name="Google Shape;2244;p37"/>
            <p:cNvGrpSpPr/>
            <p:nvPr/>
          </p:nvGrpSpPr>
          <p:grpSpPr>
            <a:xfrm>
              <a:off x="1125118" y="2908782"/>
              <a:ext cx="1983389" cy="1710692"/>
              <a:chOff x="23993" y="2908782"/>
              <a:chExt cx="1983389" cy="1710692"/>
            </a:xfrm>
          </p:grpSpPr>
          <p:sp>
            <p:nvSpPr>
              <p:cNvPr id="92" name="Google Shape;2245;p37"/>
              <p:cNvSpPr/>
              <p:nvPr/>
            </p:nvSpPr>
            <p:spPr>
              <a:xfrm flipH="1">
                <a:off x="426717" y="4483874"/>
                <a:ext cx="1402817" cy="135600"/>
              </a:xfrm>
              <a:custGeom>
                <a:avLst/>
                <a:gdLst/>
                <a:ahLst/>
                <a:cxnLst/>
                <a:rect l="l" t="t" r="r" b="b"/>
                <a:pathLst>
                  <a:path w="17826" h="1723" extrusionOk="0">
                    <a:moveTo>
                      <a:pt x="8913" y="1"/>
                    </a:moveTo>
                    <a:cubicBezTo>
                      <a:pt x="3989" y="1"/>
                      <a:pt x="1" y="384"/>
                      <a:pt x="1" y="857"/>
                    </a:cubicBezTo>
                    <a:cubicBezTo>
                      <a:pt x="1" y="1339"/>
                      <a:pt x="3989" y="1723"/>
                      <a:pt x="8913" y="1723"/>
                    </a:cubicBezTo>
                    <a:cubicBezTo>
                      <a:pt x="13837" y="1723"/>
                      <a:pt x="17825" y="1339"/>
                      <a:pt x="17825" y="857"/>
                    </a:cubicBezTo>
                    <a:cubicBezTo>
                      <a:pt x="17825" y="384"/>
                      <a:pt x="13837" y="1"/>
                      <a:pt x="8913" y="1"/>
                    </a:cubicBezTo>
                    <a:close/>
                  </a:path>
                </a:pathLst>
              </a:custGeom>
              <a:solidFill>
                <a:srgbClr val="C9CAD2">
                  <a:alpha val="4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2246;p37"/>
              <p:cNvSpPr/>
              <p:nvPr/>
            </p:nvSpPr>
            <p:spPr>
              <a:xfrm flipH="1">
                <a:off x="709310" y="2908782"/>
                <a:ext cx="450831" cy="251901"/>
              </a:xfrm>
              <a:custGeom>
                <a:avLst/>
                <a:gdLst/>
                <a:ahLst/>
                <a:cxnLst/>
                <a:rect l="l" t="t" r="r" b="b"/>
                <a:pathLst>
                  <a:path w="3703" h="2069" extrusionOk="0">
                    <a:moveTo>
                      <a:pt x="134" y="1"/>
                    </a:moveTo>
                    <a:cubicBezTo>
                      <a:pt x="63" y="1"/>
                      <a:pt x="0" y="54"/>
                      <a:pt x="0" y="126"/>
                    </a:cubicBezTo>
                    <a:lnTo>
                      <a:pt x="0" y="1508"/>
                    </a:lnTo>
                    <a:cubicBezTo>
                      <a:pt x="0" y="1580"/>
                      <a:pt x="54" y="1642"/>
                      <a:pt x="125" y="1642"/>
                    </a:cubicBezTo>
                    <a:lnTo>
                      <a:pt x="1553" y="1642"/>
                    </a:lnTo>
                    <a:cubicBezTo>
                      <a:pt x="1606" y="1642"/>
                      <a:pt x="1660" y="1678"/>
                      <a:pt x="1678" y="1740"/>
                    </a:cubicBezTo>
                    <a:lnTo>
                      <a:pt x="1740" y="2017"/>
                    </a:lnTo>
                    <a:cubicBezTo>
                      <a:pt x="1751" y="2050"/>
                      <a:pt x="1782" y="2069"/>
                      <a:pt x="1812" y="2069"/>
                    </a:cubicBezTo>
                    <a:cubicBezTo>
                      <a:pt x="1832" y="2069"/>
                      <a:pt x="1851" y="2061"/>
                      <a:pt x="1865" y="2044"/>
                    </a:cubicBezTo>
                    <a:lnTo>
                      <a:pt x="2177" y="1696"/>
                    </a:lnTo>
                    <a:cubicBezTo>
                      <a:pt x="2195" y="1669"/>
                      <a:pt x="2231" y="1660"/>
                      <a:pt x="2266" y="1660"/>
                    </a:cubicBezTo>
                    <a:lnTo>
                      <a:pt x="3578" y="1660"/>
                    </a:lnTo>
                    <a:cubicBezTo>
                      <a:pt x="3649" y="1660"/>
                      <a:pt x="3703" y="1598"/>
                      <a:pt x="3703" y="1526"/>
                    </a:cubicBezTo>
                    <a:lnTo>
                      <a:pt x="3703" y="170"/>
                    </a:lnTo>
                    <a:cubicBezTo>
                      <a:pt x="3703" y="99"/>
                      <a:pt x="3649" y="45"/>
                      <a:pt x="3578" y="45"/>
                    </a:cubicBezTo>
                    <a:lnTo>
                      <a:pt x="134"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2247;p37"/>
              <p:cNvSpPr/>
              <p:nvPr/>
            </p:nvSpPr>
            <p:spPr>
              <a:xfrm flipH="1">
                <a:off x="828744" y="2991329"/>
                <a:ext cx="28367" cy="28368"/>
              </a:xfrm>
              <a:custGeom>
                <a:avLst/>
                <a:gdLst/>
                <a:ahLst/>
                <a:cxnLst/>
                <a:rect l="l" t="t" r="r" b="b"/>
                <a:pathLst>
                  <a:path w="233" h="233" extrusionOk="0">
                    <a:moveTo>
                      <a:pt x="116" y="1"/>
                    </a:moveTo>
                    <a:cubicBezTo>
                      <a:pt x="54" y="1"/>
                      <a:pt x="0" y="54"/>
                      <a:pt x="0" y="117"/>
                    </a:cubicBezTo>
                    <a:cubicBezTo>
                      <a:pt x="0" y="188"/>
                      <a:pt x="54" y="233"/>
                      <a:pt x="116" y="233"/>
                    </a:cubicBezTo>
                    <a:cubicBezTo>
                      <a:pt x="179" y="233"/>
                      <a:pt x="232" y="188"/>
                      <a:pt x="232" y="117"/>
                    </a:cubicBezTo>
                    <a:cubicBezTo>
                      <a:pt x="232" y="54"/>
                      <a:pt x="179" y="1"/>
                      <a:pt x="11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2248;p37"/>
              <p:cNvSpPr/>
              <p:nvPr/>
            </p:nvSpPr>
            <p:spPr>
              <a:xfrm flipH="1">
                <a:off x="918959" y="2991329"/>
                <a:ext cx="28367" cy="28368"/>
              </a:xfrm>
              <a:custGeom>
                <a:avLst/>
                <a:gdLst/>
                <a:ahLst/>
                <a:cxnLst/>
                <a:rect l="l" t="t" r="r" b="b"/>
                <a:pathLst>
                  <a:path w="233" h="233" extrusionOk="0">
                    <a:moveTo>
                      <a:pt x="117" y="1"/>
                    </a:moveTo>
                    <a:cubicBezTo>
                      <a:pt x="54" y="1"/>
                      <a:pt x="1" y="54"/>
                      <a:pt x="1" y="117"/>
                    </a:cubicBezTo>
                    <a:cubicBezTo>
                      <a:pt x="1" y="188"/>
                      <a:pt x="54" y="233"/>
                      <a:pt x="117" y="233"/>
                    </a:cubicBezTo>
                    <a:cubicBezTo>
                      <a:pt x="179" y="233"/>
                      <a:pt x="233" y="188"/>
                      <a:pt x="233" y="117"/>
                    </a:cubicBezTo>
                    <a:cubicBezTo>
                      <a:pt x="233" y="54"/>
                      <a:pt x="179" y="1"/>
                      <a:pt x="11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2249;p37"/>
              <p:cNvSpPr/>
              <p:nvPr/>
            </p:nvSpPr>
            <p:spPr>
              <a:xfrm flipH="1">
                <a:off x="1019888" y="2991329"/>
                <a:ext cx="28367" cy="28368"/>
              </a:xfrm>
              <a:custGeom>
                <a:avLst/>
                <a:gdLst/>
                <a:ahLst/>
                <a:cxnLst/>
                <a:rect l="l" t="t" r="r" b="b"/>
                <a:pathLst>
                  <a:path w="233" h="233" extrusionOk="0">
                    <a:moveTo>
                      <a:pt x="116" y="1"/>
                    </a:moveTo>
                    <a:cubicBezTo>
                      <a:pt x="54" y="1"/>
                      <a:pt x="0" y="54"/>
                      <a:pt x="0" y="117"/>
                    </a:cubicBezTo>
                    <a:cubicBezTo>
                      <a:pt x="0" y="188"/>
                      <a:pt x="54" y="233"/>
                      <a:pt x="116" y="233"/>
                    </a:cubicBezTo>
                    <a:cubicBezTo>
                      <a:pt x="179" y="233"/>
                      <a:pt x="232" y="188"/>
                      <a:pt x="232" y="117"/>
                    </a:cubicBezTo>
                    <a:cubicBezTo>
                      <a:pt x="232" y="54"/>
                      <a:pt x="179" y="1"/>
                      <a:pt x="11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2250;p37"/>
              <p:cNvSpPr/>
              <p:nvPr/>
            </p:nvSpPr>
            <p:spPr>
              <a:xfrm flipH="1">
                <a:off x="315092" y="3860259"/>
                <a:ext cx="281358" cy="349910"/>
              </a:xfrm>
              <a:custGeom>
                <a:avLst/>
                <a:gdLst/>
                <a:ahLst/>
                <a:cxnLst/>
                <a:rect l="l" t="t" r="r" b="b"/>
                <a:pathLst>
                  <a:path w="2311" h="2874" extrusionOk="0">
                    <a:moveTo>
                      <a:pt x="1562" y="1"/>
                    </a:moveTo>
                    <a:lnTo>
                      <a:pt x="0" y="2873"/>
                    </a:lnTo>
                    <a:cubicBezTo>
                      <a:pt x="0" y="2873"/>
                      <a:pt x="1214" y="2739"/>
                      <a:pt x="1767" y="1535"/>
                    </a:cubicBezTo>
                    <a:cubicBezTo>
                      <a:pt x="2311" y="331"/>
                      <a:pt x="1562" y="1"/>
                      <a:pt x="15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2251;p37"/>
              <p:cNvSpPr/>
              <p:nvPr/>
            </p:nvSpPr>
            <p:spPr>
              <a:xfrm flipH="1">
                <a:off x="111895" y="3818985"/>
                <a:ext cx="494295" cy="373164"/>
              </a:xfrm>
              <a:custGeom>
                <a:avLst/>
                <a:gdLst/>
                <a:ahLst/>
                <a:cxnLst/>
                <a:rect l="l" t="t" r="r" b="b"/>
                <a:pathLst>
                  <a:path w="4060" h="3065" extrusionOk="0">
                    <a:moveTo>
                      <a:pt x="3292" y="1"/>
                    </a:moveTo>
                    <a:lnTo>
                      <a:pt x="0" y="3025"/>
                    </a:lnTo>
                    <a:cubicBezTo>
                      <a:pt x="0" y="3025"/>
                      <a:pt x="168" y="3065"/>
                      <a:pt x="443" y="3065"/>
                    </a:cubicBezTo>
                    <a:cubicBezTo>
                      <a:pt x="956" y="3065"/>
                      <a:pt x="1844" y="2925"/>
                      <a:pt x="2721" y="2124"/>
                    </a:cubicBezTo>
                    <a:cubicBezTo>
                      <a:pt x="4059" y="893"/>
                      <a:pt x="3292" y="1"/>
                      <a:pt x="329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2252;p37"/>
              <p:cNvSpPr/>
              <p:nvPr/>
            </p:nvSpPr>
            <p:spPr>
              <a:xfrm flipH="1">
                <a:off x="23993" y="3898245"/>
                <a:ext cx="597415" cy="365859"/>
              </a:xfrm>
              <a:custGeom>
                <a:avLst/>
                <a:gdLst/>
                <a:ahLst/>
                <a:cxnLst/>
                <a:rect l="l" t="t" r="r" b="b"/>
                <a:pathLst>
                  <a:path w="4907" h="3005" extrusionOk="0">
                    <a:moveTo>
                      <a:pt x="4354" y="1"/>
                    </a:moveTo>
                    <a:lnTo>
                      <a:pt x="0" y="2641"/>
                    </a:lnTo>
                    <a:cubicBezTo>
                      <a:pt x="29" y="2653"/>
                      <a:pt x="349" y="3005"/>
                      <a:pt x="1130" y="3005"/>
                    </a:cubicBezTo>
                    <a:cubicBezTo>
                      <a:pt x="1556" y="3005"/>
                      <a:pt x="2119" y="2900"/>
                      <a:pt x="2846" y="2579"/>
                    </a:cubicBezTo>
                    <a:cubicBezTo>
                      <a:pt x="4907" y="1678"/>
                      <a:pt x="4354" y="1"/>
                      <a:pt x="435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2253;p37"/>
              <p:cNvSpPr/>
              <p:nvPr/>
            </p:nvSpPr>
            <p:spPr>
              <a:xfrm flipH="1">
                <a:off x="1509800" y="3770164"/>
                <a:ext cx="497582" cy="462163"/>
              </a:xfrm>
              <a:custGeom>
                <a:avLst/>
                <a:gdLst/>
                <a:ahLst/>
                <a:cxnLst/>
                <a:rect l="l" t="t" r="r" b="b"/>
                <a:pathLst>
                  <a:path w="4087" h="3796" extrusionOk="0">
                    <a:moveTo>
                      <a:pt x="1227" y="1"/>
                    </a:moveTo>
                    <a:cubicBezTo>
                      <a:pt x="1087" y="1"/>
                      <a:pt x="980" y="27"/>
                      <a:pt x="920" y="89"/>
                    </a:cubicBezTo>
                    <a:cubicBezTo>
                      <a:pt x="501" y="518"/>
                      <a:pt x="1437" y="1802"/>
                      <a:pt x="1464" y="1838"/>
                    </a:cubicBezTo>
                    <a:cubicBezTo>
                      <a:pt x="1443" y="1824"/>
                      <a:pt x="1158" y="1637"/>
                      <a:pt x="857" y="1637"/>
                    </a:cubicBezTo>
                    <a:cubicBezTo>
                      <a:pt x="783" y="1637"/>
                      <a:pt x="707" y="1649"/>
                      <a:pt x="634" y="1677"/>
                    </a:cubicBezTo>
                    <a:cubicBezTo>
                      <a:pt x="474" y="1740"/>
                      <a:pt x="331" y="1882"/>
                      <a:pt x="242" y="2168"/>
                    </a:cubicBezTo>
                    <a:cubicBezTo>
                      <a:pt x="0" y="2952"/>
                      <a:pt x="1178" y="3796"/>
                      <a:pt x="2872" y="3796"/>
                    </a:cubicBezTo>
                    <a:cubicBezTo>
                      <a:pt x="3241" y="3796"/>
                      <a:pt x="3634" y="3756"/>
                      <a:pt x="4042" y="3667"/>
                    </a:cubicBezTo>
                    <a:lnTo>
                      <a:pt x="4087" y="919"/>
                    </a:lnTo>
                    <a:lnTo>
                      <a:pt x="4087" y="919"/>
                    </a:lnTo>
                    <a:cubicBezTo>
                      <a:pt x="4086" y="919"/>
                      <a:pt x="4085" y="920"/>
                      <a:pt x="4083" y="920"/>
                    </a:cubicBezTo>
                    <a:cubicBezTo>
                      <a:pt x="4049" y="920"/>
                      <a:pt x="3841" y="833"/>
                      <a:pt x="3543" y="705"/>
                    </a:cubicBezTo>
                    <a:cubicBezTo>
                      <a:pt x="2885" y="433"/>
                      <a:pt x="1791" y="1"/>
                      <a:pt x="12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2254;p37"/>
              <p:cNvSpPr/>
              <p:nvPr/>
            </p:nvSpPr>
            <p:spPr>
              <a:xfrm flipH="1">
                <a:off x="1509800" y="3855876"/>
                <a:ext cx="497582" cy="376451"/>
              </a:xfrm>
              <a:custGeom>
                <a:avLst/>
                <a:gdLst/>
                <a:ahLst/>
                <a:cxnLst/>
                <a:rect l="l" t="t" r="r" b="b"/>
                <a:pathLst>
                  <a:path w="4087" h="3092" extrusionOk="0">
                    <a:moveTo>
                      <a:pt x="3543" y="1"/>
                    </a:moveTo>
                    <a:cubicBezTo>
                      <a:pt x="3418" y="643"/>
                      <a:pt x="3070" y="1955"/>
                      <a:pt x="2329" y="2222"/>
                    </a:cubicBezTo>
                    <a:cubicBezTo>
                      <a:pt x="2192" y="2271"/>
                      <a:pt x="2062" y="2293"/>
                      <a:pt x="1939" y="2293"/>
                    </a:cubicBezTo>
                    <a:cubicBezTo>
                      <a:pt x="1254" y="2293"/>
                      <a:pt x="793" y="1601"/>
                      <a:pt x="634" y="973"/>
                    </a:cubicBezTo>
                    <a:cubicBezTo>
                      <a:pt x="474" y="1036"/>
                      <a:pt x="331" y="1178"/>
                      <a:pt x="242" y="1464"/>
                    </a:cubicBezTo>
                    <a:cubicBezTo>
                      <a:pt x="0" y="2248"/>
                      <a:pt x="1178" y="3092"/>
                      <a:pt x="2872" y="3092"/>
                    </a:cubicBezTo>
                    <a:cubicBezTo>
                      <a:pt x="3241" y="3092"/>
                      <a:pt x="3634" y="3052"/>
                      <a:pt x="4042" y="2963"/>
                    </a:cubicBezTo>
                    <a:lnTo>
                      <a:pt x="4087" y="215"/>
                    </a:lnTo>
                    <a:lnTo>
                      <a:pt x="4087" y="215"/>
                    </a:lnTo>
                    <a:cubicBezTo>
                      <a:pt x="4086" y="215"/>
                      <a:pt x="4085" y="216"/>
                      <a:pt x="4083" y="216"/>
                    </a:cubicBezTo>
                    <a:cubicBezTo>
                      <a:pt x="4049" y="216"/>
                      <a:pt x="3841" y="129"/>
                      <a:pt x="3543" y="1"/>
                    </a:cubicBezTo>
                    <a:close/>
                  </a:path>
                </a:pathLst>
              </a:custGeom>
              <a:solidFill>
                <a:srgbClr val="4D1311">
                  <a:alpha val="3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2255;p37"/>
              <p:cNvSpPr/>
              <p:nvPr/>
            </p:nvSpPr>
            <p:spPr>
              <a:xfrm flipH="1">
                <a:off x="463867" y="3163605"/>
                <a:ext cx="1185090" cy="1379671"/>
              </a:xfrm>
              <a:custGeom>
                <a:avLst/>
                <a:gdLst/>
                <a:ahLst/>
                <a:cxnLst/>
                <a:rect l="l" t="t" r="r" b="b"/>
                <a:pathLst>
                  <a:path w="9734" h="11332" extrusionOk="0">
                    <a:moveTo>
                      <a:pt x="3340" y="0"/>
                    </a:moveTo>
                    <a:cubicBezTo>
                      <a:pt x="2876" y="0"/>
                      <a:pt x="2359" y="81"/>
                      <a:pt x="1785" y="263"/>
                    </a:cubicBezTo>
                    <a:lnTo>
                      <a:pt x="1036" y="4197"/>
                    </a:lnTo>
                    <a:cubicBezTo>
                      <a:pt x="1036" y="4197"/>
                      <a:pt x="1607" y="4875"/>
                      <a:pt x="1402" y="5053"/>
                    </a:cubicBezTo>
                    <a:cubicBezTo>
                      <a:pt x="1187" y="5232"/>
                      <a:pt x="1" y="7257"/>
                      <a:pt x="572" y="9478"/>
                    </a:cubicBezTo>
                    <a:cubicBezTo>
                      <a:pt x="889" y="10717"/>
                      <a:pt x="2420" y="11331"/>
                      <a:pt x="4068" y="11331"/>
                    </a:cubicBezTo>
                    <a:cubicBezTo>
                      <a:pt x="5388" y="11331"/>
                      <a:pt x="6783" y="10938"/>
                      <a:pt x="7691" y="10156"/>
                    </a:cubicBezTo>
                    <a:cubicBezTo>
                      <a:pt x="9734" y="8390"/>
                      <a:pt x="8726" y="8292"/>
                      <a:pt x="7869" y="7516"/>
                    </a:cubicBezTo>
                    <a:cubicBezTo>
                      <a:pt x="7013" y="6740"/>
                      <a:pt x="6585" y="5517"/>
                      <a:pt x="6727" y="3599"/>
                    </a:cubicBezTo>
                    <a:cubicBezTo>
                      <a:pt x="6818" y="2350"/>
                      <a:pt x="5853" y="0"/>
                      <a:pt x="33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2256;p37"/>
              <p:cNvSpPr/>
              <p:nvPr/>
            </p:nvSpPr>
            <p:spPr>
              <a:xfrm flipH="1">
                <a:off x="672421" y="3773207"/>
                <a:ext cx="789654" cy="693732"/>
              </a:xfrm>
              <a:custGeom>
                <a:avLst/>
                <a:gdLst/>
                <a:ahLst/>
                <a:cxnLst/>
                <a:rect l="l" t="t" r="r" b="b"/>
                <a:pathLst>
                  <a:path w="6486" h="5698" extrusionOk="0">
                    <a:moveTo>
                      <a:pt x="2230" y="0"/>
                    </a:moveTo>
                    <a:cubicBezTo>
                      <a:pt x="2221" y="0"/>
                      <a:pt x="2212" y="1"/>
                      <a:pt x="2204" y="2"/>
                    </a:cubicBezTo>
                    <a:cubicBezTo>
                      <a:pt x="2204" y="2"/>
                      <a:pt x="732" y="635"/>
                      <a:pt x="366" y="2580"/>
                    </a:cubicBezTo>
                    <a:cubicBezTo>
                      <a:pt x="0" y="4525"/>
                      <a:pt x="1187" y="5631"/>
                      <a:pt x="2168" y="5693"/>
                    </a:cubicBezTo>
                    <a:cubicBezTo>
                      <a:pt x="2207" y="5696"/>
                      <a:pt x="2245" y="5697"/>
                      <a:pt x="2282" y="5697"/>
                    </a:cubicBezTo>
                    <a:cubicBezTo>
                      <a:pt x="3166" y="5697"/>
                      <a:pt x="3355" y="5007"/>
                      <a:pt x="3355" y="5007"/>
                    </a:cubicBezTo>
                    <a:cubicBezTo>
                      <a:pt x="3355" y="5007"/>
                      <a:pt x="3694" y="5256"/>
                      <a:pt x="4201" y="5256"/>
                    </a:cubicBezTo>
                    <a:cubicBezTo>
                      <a:pt x="4507" y="5256"/>
                      <a:pt x="4874" y="5165"/>
                      <a:pt x="5264" y="4873"/>
                    </a:cubicBezTo>
                    <a:cubicBezTo>
                      <a:pt x="6486" y="3954"/>
                      <a:pt x="4853" y="1688"/>
                      <a:pt x="4773" y="1643"/>
                    </a:cubicBezTo>
                    <a:cubicBezTo>
                      <a:pt x="4694" y="1600"/>
                      <a:pt x="2716" y="0"/>
                      <a:pt x="2230" y="0"/>
                    </a:cubicBezTo>
                    <a:close/>
                  </a:path>
                </a:pathLst>
              </a:custGeom>
              <a:solidFill>
                <a:srgbClr val="4D1311">
                  <a:alpha val="3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2257;p37"/>
              <p:cNvSpPr/>
              <p:nvPr/>
            </p:nvSpPr>
            <p:spPr>
              <a:xfrm flipH="1">
                <a:off x="965467" y="3240673"/>
                <a:ext cx="571605" cy="480060"/>
              </a:xfrm>
              <a:custGeom>
                <a:avLst/>
                <a:gdLst/>
                <a:ahLst/>
                <a:cxnLst/>
                <a:rect l="l" t="t" r="r" b="b"/>
                <a:pathLst>
                  <a:path w="4695" h="3943" extrusionOk="0">
                    <a:moveTo>
                      <a:pt x="2310" y="0"/>
                    </a:moveTo>
                    <a:cubicBezTo>
                      <a:pt x="1640" y="0"/>
                      <a:pt x="1089" y="129"/>
                      <a:pt x="1089" y="129"/>
                    </a:cubicBezTo>
                    <a:cubicBezTo>
                      <a:pt x="1089" y="129"/>
                      <a:pt x="1" y="2957"/>
                      <a:pt x="822" y="3546"/>
                    </a:cubicBezTo>
                    <a:cubicBezTo>
                      <a:pt x="1130" y="3768"/>
                      <a:pt x="1747" y="3943"/>
                      <a:pt x="2397" y="3943"/>
                    </a:cubicBezTo>
                    <a:cubicBezTo>
                      <a:pt x="3497" y="3943"/>
                      <a:pt x="4695" y="3445"/>
                      <a:pt x="4667" y="1842"/>
                    </a:cubicBezTo>
                    <a:cubicBezTo>
                      <a:pt x="4640" y="304"/>
                      <a:pt x="3335" y="0"/>
                      <a:pt x="231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2258;p37"/>
              <p:cNvSpPr/>
              <p:nvPr/>
            </p:nvSpPr>
            <p:spPr>
              <a:xfrm flipH="1">
                <a:off x="1153567" y="3367049"/>
                <a:ext cx="122843" cy="160954"/>
              </a:xfrm>
              <a:custGeom>
                <a:avLst/>
                <a:gdLst/>
                <a:ahLst/>
                <a:cxnLst/>
                <a:rect l="l" t="t" r="r" b="b"/>
                <a:pathLst>
                  <a:path w="1009" h="1322" extrusionOk="0">
                    <a:moveTo>
                      <a:pt x="583" y="0"/>
                    </a:moveTo>
                    <a:cubicBezTo>
                      <a:pt x="514" y="0"/>
                      <a:pt x="457" y="35"/>
                      <a:pt x="393" y="91"/>
                    </a:cubicBezTo>
                    <a:cubicBezTo>
                      <a:pt x="117" y="349"/>
                      <a:pt x="1" y="1170"/>
                      <a:pt x="1" y="1215"/>
                    </a:cubicBezTo>
                    <a:cubicBezTo>
                      <a:pt x="1" y="1250"/>
                      <a:pt x="28" y="1277"/>
                      <a:pt x="54" y="1277"/>
                    </a:cubicBezTo>
                    <a:cubicBezTo>
                      <a:pt x="90" y="1268"/>
                      <a:pt x="117" y="1250"/>
                      <a:pt x="117" y="1215"/>
                    </a:cubicBezTo>
                    <a:cubicBezTo>
                      <a:pt x="126" y="1090"/>
                      <a:pt x="313" y="117"/>
                      <a:pt x="599" y="117"/>
                    </a:cubicBezTo>
                    <a:cubicBezTo>
                      <a:pt x="634" y="117"/>
                      <a:pt x="661" y="135"/>
                      <a:pt x="688" y="162"/>
                    </a:cubicBezTo>
                    <a:cubicBezTo>
                      <a:pt x="857" y="358"/>
                      <a:pt x="839" y="1018"/>
                      <a:pt x="822" y="1259"/>
                    </a:cubicBezTo>
                    <a:cubicBezTo>
                      <a:pt x="822" y="1286"/>
                      <a:pt x="848" y="1322"/>
                      <a:pt x="884" y="1322"/>
                    </a:cubicBezTo>
                    <a:cubicBezTo>
                      <a:pt x="920" y="1322"/>
                      <a:pt x="946" y="1295"/>
                      <a:pt x="946" y="1268"/>
                    </a:cubicBezTo>
                    <a:cubicBezTo>
                      <a:pt x="955" y="1170"/>
                      <a:pt x="1009" y="349"/>
                      <a:pt x="777" y="82"/>
                    </a:cubicBezTo>
                    <a:cubicBezTo>
                      <a:pt x="732" y="28"/>
                      <a:pt x="670" y="1"/>
                      <a:pt x="607" y="1"/>
                    </a:cubicBezTo>
                    <a:cubicBezTo>
                      <a:pt x="599" y="1"/>
                      <a:pt x="591" y="0"/>
                      <a:pt x="5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2259;p37"/>
              <p:cNvSpPr/>
              <p:nvPr/>
            </p:nvSpPr>
            <p:spPr>
              <a:xfrm flipH="1">
                <a:off x="1326205" y="3177363"/>
                <a:ext cx="673507" cy="601567"/>
              </a:xfrm>
              <a:custGeom>
                <a:avLst/>
                <a:gdLst/>
                <a:ahLst/>
                <a:cxnLst/>
                <a:rect l="l" t="t" r="r" b="b"/>
                <a:pathLst>
                  <a:path w="5532" h="4941" extrusionOk="0">
                    <a:moveTo>
                      <a:pt x="4807" y="1"/>
                    </a:moveTo>
                    <a:cubicBezTo>
                      <a:pt x="4715" y="1"/>
                      <a:pt x="4572" y="16"/>
                      <a:pt x="4390" y="52"/>
                    </a:cubicBezTo>
                    <a:cubicBezTo>
                      <a:pt x="3729" y="177"/>
                      <a:pt x="2552" y="569"/>
                      <a:pt x="1472" y="1461"/>
                    </a:cubicBezTo>
                    <a:cubicBezTo>
                      <a:pt x="1303" y="1604"/>
                      <a:pt x="1142" y="1756"/>
                      <a:pt x="1009" y="1907"/>
                    </a:cubicBezTo>
                    <a:cubicBezTo>
                      <a:pt x="232" y="2782"/>
                      <a:pt x="0" y="3799"/>
                      <a:pt x="259" y="4254"/>
                    </a:cubicBezTo>
                    <a:cubicBezTo>
                      <a:pt x="348" y="4399"/>
                      <a:pt x="486" y="4486"/>
                      <a:pt x="677" y="4486"/>
                    </a:cubicBezTo>
                    <a:cubicBezTo>
                      <a:pt x="755" y="4486"/>
                      <a:pt x="841" y="4472"/>
                      <a:pt x="937" y="4441"/>
                    </a:cubicBezTo>
                    <a:cubicBezTo>
                      <a:pt x="1148" y="4373"/>
                      <a:pt x="1389" y="4348"/>
                      <a:pt x="1642" y="4348"/>
                    </a:cubicBezTo>
                    <a:cubicBezTo>
                      <a:pt x="1753" y="4348"/>
                      <a:pt x="1867" y="4352"/>
                      <a:pt x="1981" y="4361"/>
                    </a:cubicBezTo>
                    <a:cubicBezTo>
                      <a:pt x="2712" y="4423"/>
                      <a:pt x="3489" y="4655"/>
                      <a:pt x="3926" y="4807"/>
                    </a:cubicBezTo>
                    <a:cubicBezTo>
                      <a:pt x="4149" y="4887"/>
                      <a:pt x="4283" y="4940"/>
                      <a:pt x="4283" y="4940"/>
                    </a:cubicBezTo>
                    <a:cubicBezTo>
                      <a:pt x="4283" y="4940"/>
                      <a:pt x="4773" y="4664"/>
                      <a:pt x="5148" y="2889"/>
                    </a:cubicBezTo>
                    <a:cubicBezTo>
                      <a:pt x="5148" y="2871"/>
                      <a:pt x="5157" y="2853"/>
                      <a:pt x="5157" y="2835"/>
                    </a:cubicBezTo>
                    <a:cubicBezTo>
                      <a:pt x="5531" y="1006"/>
                      <a:pt x="4925" y="25"/>
                      <a:pt x="4925" y="25"/>
                    </a:cubicBezTo>
                    <a:cubicBezTo>
                      <a:pt x="4917" y="10"/>
                      <a:pt x="4876" y="1"/>
                      <a:pt x="48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2260;p37"/>
              <p:cNvSpPr/>
              <p:nvPr/>
            </p:nvSpPr>
            <p:spPr>
              <a:xfrm flipH="1">
                <a:off x="1372956" y="3514976"/>
                <a:ext cx="595224" cy="263954"/>
              </a:xfrm>
              <a:custGeom>
                <a:avLst/>
                <a:gdLst/>
                <a:ahLst/>
                <a:cxnLst/>
                <a:rect l="l" t="t" r="r" b="b"/>
                <a:pathLst>
                  <a:path w="4889" h="2168" extrusionOk="0">
                    <a:moveTo>
                      <a:pt x="3662" y="0"/>
                    </a:moveTo>
                    <a:cubicBezTo>
                      <a:pt x="2863" y="0"/>
                      <a:pt x="2195" y="156"/>
                      <a:pt x="1651" y="374"/>
                    </a:cubicBezTo>
                    <a:cubicBezTo>
                      <a:pt x="839" y="696"/>
                      <a:pt x="295" y="1168"/>
                      <a:pt x="0" y="1481"/>
                    </a:cubicBezTo>
                    <a:cubicBezTo>
                      <a:pt x="89" y="1626"/>
                      <a:pt x="227" y="1713"/>
                      <a:pt x="418" y="1713"/>
                    </a:cubicBezTo>
                    <a:cubicBezTo>
                      <a:pt x="496" y="1713"/>
                      <a:pt x="582" y="1699"/>
                      <a:pt x="678" y="1668"/>
                    </a:cubicBezTo>
                    <a:cubicBezTo>
                      <a:pt x="889" y="1600"/>
                      <a:pt x="1125" y="1575"/>
                      <a:pt x="1379" y="1575"/>
                    </a:cubicBezTo>
                    <a:cubicBezTo>
                      <a:pt x="1490" y="1575"/>
                      <a:pt x="1605" y="1579"/>
                      <a:pt x="1722" y="1588"/>
                    </a:cubicBezTo>
                    <a:cubicBezTo>
                      <a:pt x="2819" y="1686"/>
                      <a:pt x="4024" y="2167"/>
                      <a:pt x="4024" y="2167"/>
                    </a:cubicBezTo>
                    <a:cubicBezTo>
                      <a:pt x="4024" y="2167"/>
                      <a:pt x="4514" y="1891"/>
                      <a:pt x="4889" y="116"/>
                    </a:cubicBezTo>
                    <a:cubicBezTo>
                      <a:pt x="4450" y="35"/>
                      <a:pt x="4041" y="0"/>
                      <a:pt x="366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2261;p37"/>
              <p:cNvSpPr/>
              <p:nvPr/>
            </p:nvSpPr>
            <p:spPr>
              <a:xfrm flipH="1">
                <a:off x="1749764" y="3409540"/>
                <a:ext cx="248852" cy="314115"/>
              </a:xfrm>
              <a:custGeom>
                <a:avLst/>
                <a:gdLst/>
                <a:ahLst/>
                <a:cxnLst/>
                <a:rect l="l" t="t" r="r" b="b"/>
                <a:pathLst>
                  <a:path w="2044" h="2580" extrusionOk="0">
                    <a:moveTo>
                      <a:pt x="1000" y="0"/>
                    </a:moveTo>
                    <a:cubicBezTo>
                      <a:pt x="241" y="848"/>
                      <a:pt x="0" y="1838"/>
                      <a:pt x="232" y="2311"/>
                    </a:cubicBezTo>
                    <a:cubicBezTo>
                      <a:pt x="241" y="2320"/>
                      <a:pt x="241" y="2338"/>
                      <a:pt x="250" y="2347"/>
                    </a:cubicBezTo>
                    <a:cubicBezTo>
                      <a:pt x="339" y="2492"/>
                      <a:pt x="477" y="2579"/>
                      <a:pt x="668" y="2579"/>
                    </a:cubicBezTo>
                    <a:cubicBezTo>
                      <a:pt x="746" y="2579"/>
                      <a:pt x="832" y="2565"/>
                      <a:pt x="928" y="2534"/>
                    </a:cubicBezTo>
                    <a:cubicBezTo>
                      <a:pt x="1139" y="2466"/>
                      <a:pt x="1380" y="2441"/>
                      <a:pt x="1633" y="2441"/>
                    </a:cubicBezTo>
                    <a:cubicBezTo>
                      <a:pt x="1744" y="2441"/>
                      <a:pt x="1858" y="2445"/>
                      <a:pt x="1972" y="2454"/>
                    </a:cubicBezTo>
                    <a:cubicBezTo>
                      <a:pt x="2043" y="1981"/>
                      <a:pt x="2008" y="1579"/>
                      <a:pt x="1909" y="1240"/>
                    </a:cubicBezTo>
                    <a:lnTo>
                      <a:pt x="1901" y="1240"/>
                    </a:lnTo>
                    <a:cubicBezTo>
                      <a:pt x="1713" y="616"/>
                      <a:pt x="1312" y="223"/>
                      <a:pt x="10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2262;p37"/>
              <p:cNvSpPr/>
              <p:nvPr/>
            </p:nvSpPr>
            <p:spPr>
              <a:xfrm flipH="1">
                <a:off x="1749764" y="3560510"/>
                <a:ext cx="220606" cy="163145"/>
              </a:xfrm>
              <a:custGeom>
                <a:avLst/>
                <a:gdLst/>
                <a:ahLst/>
                <a:cxnLst/>
                <a:rect l="l" t="t" r="r" b="b"/>
                <a:pathLst>
                  <a:path w="1812" h="1340" extrusionOk="0">
                    <a:moveTo>
                      <a:pt x="1677" y="0"/>
                    </a:moveTo>
                    <a:cubicBezTo>
                      <a:pt x="910" y="232"/>
                      <a:pt x="330" y="732"/>
                      <a:pt x="0" y="1071"/>
                    </a:cubicBezTo>
                    <a:cubicBezTo>
                      <a:pt x="9" y="1080"/>
                      <a:pt x="9" y="1098"/>
                      <a:pt x="18" y="1107"/>
                    </a:cubicBezTo>
                    <a:cubicBezTo>
                      <a:pt x="107" y="1252"/>
                      <a:pt x="245" y="1339"/>
                      <a:pt x="436" y="1339"/>
                    </a:cubicBezTo>
                    <a:cubicBezTo>
                      <a:pt x="514" y="1339"/>
                      <a:pt x="600" y="1325"/>
                      <a:pt x="696" y="1294"/>
                    </a:cubicBezTo>
                    <a:cubicBezTo>
                      <a:pt x="907" y="1226"/>
                      <a:pt x="1148" y="1201"/>
                      <a:pt x="1401" y="1201"/>
                    </a:cubicBezTo>
                    <a:cubicBezTo>
                      <a:pt x="1512" y="1201"/>
                      <a:pt x="1626" y="1205"/>
                      <a:pt x="1740" y="1214"/>
                    </a:cubicBezTo>
                    <a:cubicBezTo>
                      <a:pt x="1811" y="741"/>
                      <a:pt x="1776" y="339"/>
                      <a:pt x="1677" y="0"/>
                    </a:cubicBezTo>
                    <a:close/>
                  </a:path>
                </a:pathLst>
              </a:custGeom>
              <a:solidFill>
                <a:srgbClr val="FF1C4A">
                  <a:alpha val="6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2263;p37"/>
              <p:cNvSpPr/>
              <p:nvPr/>
            </p:nvSpPr>
            <p:spPr>
              <a:xfrm flipH="1">
                <a:off x="1326205" y="3177363"/>
                <a:ext cx="195648" cy="601567"/>
              </a:xfrm>
              <a:custGeom>
                <a:avLst/>
                <a:gdLst/>
                <a:ahLst/>
                <a:cxnLst/>
                <a:rect l="l" t="t" r="r" b="b"/>
                <a:pathLst>
                  <a:path w="1607" h="4941" extrusionOk="0">
                    <a:moveTo>
                      <a:pt x="882" y="1"/>
                    </a:moveTo>
                    <a:cubicBezTo>
                      <a:pt x="790" y="1"/>
                      <a:pt x="647" y="16"/>
                      <a:pt x="465" y="52"/>
                    </a:cubicBezTo>
                    <a:cubicBezTo>
                      <a:pt x="670" y="971"/>
                      <a:pt x="955" y="3022"/>
                      <a:pt x="1" y="4807"/>
                    </a:cubicBezTo>
                    <a:cubicBezTo>
                      <a:pt x="224" y="4887"/>
                      <a:pt x="358" y="4940"/>
                      <a:pt x="358" y="4940"/>
                    </a:cubicBezTo>
                    <a:cubicBezTo>
                      <a:pt x="358" y="4940"/>
                      <a:pt x="848" y="4664"/>
                      <a:pt x="1223" y="2889"/>
                    </a:cubicBezTo>
                    <a:cubicBezTo>
                      <a:pt x="1223" y="2871"/>
                      <a:pt x="1232" y="2853"/>
                      <a:pt x="1232" y="2835"/>
                    </a:cubicBezTo>
                    <a:cubicBezTo>
                      <a:pt x="1606" y="1006"/>
                      <a:pt x="1000" y="25"/>
                      <a:pt x="1000" y="25"/>
                    </a:cubicBezTo>
                    <a:cubicBezTo>
                      <a:pt x="992" y="10"/>
                      <a:pt x="951" y="1"/>
                      <a:pt x="882" y="1"/>
                    </a:cubicBezTo>
                    <a:close/>
                  </a:path>
                </a:pathLst>
              </a:custGeom>
              <a:solidFill>
                <a:srgbClr val="FCB1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2264;p37"/>
              <p:cNvSpPr/>
              <p:nvPr/>
            </p:nvSpPr>
            <p:spPr>
              <a:xfrm flipH="1">
                <a:off x="672542" y="3753119"/>
                <a:ext cx="773218" cy="666460"/>
              </a:xfrm>
              <a:custGeom>
                <a:avLst/>
                <a:gdLst/>
                <a:ahLst/>
                <a:cxnLst/>
                <a:rect l="l" t="t" r="r" b="b"/>
                <a:pathLst>
                  <a:path w="6351" h="5474" extrusionOk="0">
                    <a:moveTo>
                      <a:pt x="2724" y="0"/>
                    </a:moveTo>
                    <a:cubicBezTo>
                      <a:pt x="2544" y="0"/>
                      <a:pt x="2363" y="36"/>
                      <a:pt x="2186" y="113"/>
                    </a:cubicBezTo>
                    <a:cubicBezTo>
                      <a:pt x="2150" y="122"/>
                      <a:pt x="2114" y="149"/>
                      <a:pt x="2070" y="167"/>
                    </a:cubicBezTo>
                    <a:cubicBezTo>
                      <a:pt x="1213" y="631"/>
                      <a:pt x="0" y="2709"/>
                      <a:pt x="812" y="4271"/>
                    </a:cubicBezTo>
                    <a:cubicBezTo>
                      <a:pt x="1229" y="5079"/>
                      <a:pt x="1790" y="5473"/>
                      <a:pt x="2228" y="5473"/>
                    </a:cubicBezTo>
                    <a:cubicBezTo>
                      <a:pt x="2390" y="5473"/>
                      <a:pt x="2535" y="5420"/>
                      <a:pt x="2650" y="5314"/>
                    </a:cubicBezTo>
                    <a:cubicBezTo>
                      <a:pt x="2828" y="5145"/>
                      <a:pt x="2944" y="4859"/>
                      <a:pt x="2935" y="4440"/>
                    </a:cubicBezTo>
                    <a:lnTo>
                      <a:pt x="2935" y="4440"/>
                    </a:lnTo>
                    <a:cubicBezTo>
                      <a:pt x="2935" y="4440"/>
                      <a:pt x="3277" y="4960"/>
                      <a:pt x="3945" y="4960"/>
                    </a:cubicBezTo>
                    <a:cubicBezTo>
                      <a:pt x="4255" y="4960"/>
                      <a:pt x="4636" y="4848"/>
                      <a:pt x="5085" y="4520"/>
                    </a:cubicBezTo>
                    <a:cubicBezTo>
                      <a:pt x="6351" y="3603"/>
                      <a:pt x="4539" y="0"/>
                      <a:pt x="27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2265;p37"/>
              <p:cNvSpPr/>
              <p:nvPr/>
            </p:nvSpPr>
            <p:spPr>
              <a:xfrm flipH="1">
                <a:off x="1123130" y="3766876"/>
                <a:ext cx="322631" cy="652702"/>
              </a:xfrm>
              <a:custGeom>
                <a:avLst/>
                <a:gdLst/>
                <a:ahLst/>
                <a:cxnLst/>
                <a:rect l="l" t="t" r="r" b="b"/>
                <a:pathLst>
                  <a:path w="2650" h="5361" extrusionOk="0">
                    <a:moveTo>
                      <a:pt x="2186" y="0"/>
                    </a:moveTo>
                    <a:lnTo>
                      <a:pt x="2186" y="0"/>
                    </a:lnTo>
                    <a:cubicBezTo>
                      <a:pt x="2150" y="18"/>
                      <a:pt x="2114" y="36"/>
                      <a:pt x="2070" y="54"/>
                    </a:cubicBezTo>
                    <a:cubicBezTo>
                      <a:pt x="1213" y="518"/>
                      <a:pt x="0" y="2596"/>
                      <a:pt x="812" y="4158"/>
                    </a:cubicBezTo>
                    <a:cubicBezTo>
                      <a:pt x="1229" y="4966"/>
                      <a:pt x="1790" y="5360"/>
                      <a:pt x="2228" y="5360"/>
                    </a:cubicBezTo>
                    <a:cubicBezTo>
                      <a:pt x="2390" y="5360"/>
                      <a:pt x="2535" y="5307"/>
                      <a:pt x="2650" y="5201"/>
                    </a:cubicBezTo>
                    <a:cubicBezTo>
                      <a:pt x="2266" y="5059"/>
                      <a:pt x="1838" y="4702"/>
                      <a:pt x="1526" y="3836"/>
                    </a:cubicBezTo>
                    <a:cubicBezTo>
                      <a:pt x="1008" y="2391"/>
                      <a:pt x="1686" y="857"/>
                      <a:pt x="2186" y="0"/>
                    </a:cubicBezTo>
                    <a:close/>
                  </a:path>
                </a:pathLst>
              </a:custGeom>
              <a:solidFill>
                <a:srgbClr val="4D1311">
                  <a:alpha val="3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2266;p37"/>
              <p:cNvSpPr/>
              <p:nvPr/>
            </p:nvSpPr>
            <p:spPr>
              <a:xfrm flipH="1">
                <a:off x="1017697" y="4500055"/>
                <a:ext cx="33846" cy="103244"/>
              </a:xfrm>
              <a:custGeom>
                <a:avLst/>
                <a:gdLst/>
                <a:ahLst/>
                <a:cxnLst/>
                <a:rect l="l" t="t" r="r" b="b"/>
                <a:pathLst>
                  <a:path w="278" h="848" extrusionOk="0">
                    <a:moveTo>
                      <a:pt x="134" y="0"/>
                    </a:moveTo>
                    <a:cubicBezTo>
                      <a:pt x="63" y="0"/>
                      <a:pt x="1" y="62"/>
                      <a:pt x="1" y="134"/>
                    </a:cubicBezTo>
                    <a:lnTo>
                      <a:pt x="1" y="705"/>
                    </a:lnTo>
                    <a:cubicBezTo>
                      <a:pt x="1" y="785"/>
                      <a:pt x="63" y="848"/>
                      <a:pt x="134" y="848"/>
                    </a:cubicBezTo>
                    <a:cubicBezTo>
                      <a:pt x="215" y="848"/>
                      <a:pt x="277" y="785"/>
                      <a:pt x="277" y="705"/>
                    </a:cubicBezTo>
                    <a:lnTo>
                      <a:pt x="277" y="134"/>
                    </a:lnTo>
                    <a:cubicBezTo>
                      <a:pt x="277" y="62"/>
                      <a:pt x="215" y="0"/>
                      <a:pt x="1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2267;p37"/>
              <p:cNvSpPr/>
              <p:nvPr/>
            </p:nvSpPr>
            <p:spPr>
              <a:xfrm flipH="1">
                <a:off x="986286" y="4500055"/>
                <a:ext cx="33724" cy="103244"/>
              </a:xfrm>
              <a:custGeom>
                <a:avLst/>
                <a:gdLst/>
                <a:ahLst/>
                <a:cxnLst/>
                <a:rect l="l" t="t" r="r" b="b"/>
                <a:pathLst>
                  <a:path w="277" h="848" extrusionOk="0">
                    <a:moveTo>
                      <a:pt x="134" y="0"/>
                    </a:moveTo>
                    <a:cubicBezTo>
                      <a:pt x="63" y="0"/>
                      <a:pt x="0" y="62"/>
                      <a:pt x="0" y="134"/>
                    </a:cubicBezTo>
                    <a:lnTo>
                      <a:pt x="0" y="705"/>
                    </a:lnTo>
                    <a:cubicBezTo>
                      <a:pt x="0" y="785"/>
                      <a:pt x="63" y="848"/>
                      <a:pt x="134" y="848"/>
                    </a:cubicBezTo>
                    <a:cubicBezTo>
                      <a:pt x="214" y="848"/>
                      <a:pt x="277" y="785"/>
                      <a:pt x="277" y="705"/>
                    </a:cubicBezTo>
                    <a:lnTo>
                      <a:pt x="277" y="134"/>
                    </a:lnTo>
                    <a:cubicBezTo>
                      <a:pt x="277" y="62"/>
                      <a:pt x="214" y="0"/>
                      <a:pt x="1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2268;p37"/>
              <p:cNvSpPr/>
              <p:nvPr/>
            </p:nvSpPr>
            <p:spPr>
              <a:xfrm flipH="1">
                <a:off x="952562" y="4500055"/>
                <a:ext cx="33846" cy="103244"/>
              </a:xfrm>
              <a:custGeom>
                <a:avLst/>
                <a:gdLst/>
                <a:ahLst/>
                <a:cxnLst/>
                <a:rect l="l" t="t" r="r" b="b"/>
                <a:pathLst>
                  <a:path w="278" h="848" extrusionOk="0">
                    <a:moveTo>
                      <a:pt x="135" y="0"/>
                    </a:moveTo>
                    <a:cubicBezTo>
                      <a:pt x="63" y="0"/>
                      <a:pt x="1" y="62"/>
                      <a:pt x="1" y="134"/>
                    </a:cubicBezTo>
                    <a:lnTo>
                      <a:pt x="1" y="705"/>
                    </a:lnTo>
                    <a:cubicBezTo>
                      <a:pt x="1" y="785"/>
                      <a:pt x="63" y="848"/>
                      <a:pt x="135" y="848"/>
                    </a:cubicBezTo>
                    <a:cubicBezTo>
                      <a:pt x="215" y="848"/>
                      <a:pt x="277" y="785"/>
                      <a:pt x="277" y="705"/>
                    </a:cubicBezTo>
                    <a:lnTo>
                      <a:pt x="277" y="134"/>
                    </a:lnTo>
                    <a:cubicBezTo>
                      <a:pt x="277" y="62"/>
                      <a:pt x="215" y="0"/>
                      <a:pt x="1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2269;p37"/>
              <p:cNvSpPr/>
              <p:nvPr/>
            </p:nvSpPr>
            <p:spPr>
              <a:xfrm flipH="1">
                <a:off x="920055" y="4500055"/>
                <a:ext cx="33724" cy="103244"/>
              </a:xfrm>
              <a:custGeom>
                <a:avLst/>
                <a:gdLst/>
                <a:ahLst/>
                <a:cxnLst/>
                <a:rect l="l" t="t" r="r" b="b"/>
                <a:pathLst>
                  <a:path w="277" h="848" extrusionOk="0">
                    <a:moveTo>
                      <a:pt x="134" y="0"/>
                    </a:moveTo>
                    <a:cubicBezTo>
                      <a:pt x="63" y="0"/>
                      <a:pt x="0" y="62"/>
                      <a:pt x="0" y="134"/>
                    </a:cubicBezTo>
                    <a:lnTo>
                      <a:pt x="0" y="705"/>
                    </a:lnTo>
                    <a:cubicBezTo>
                      <a:pt x="0" y="785"/>
                      <a:pt x="63" y="848"/>
                      <a:pt x="134" y="848"/>
                    </a:cubicBezTo>
                    <a:cubicBezTo>
                      <a:pt x="215" y="848"/>
                      <a:pt x="277" y="785"/>
                      <a:pt x="277" y="705"/>
                    </a:cubicBezTo>
                    <a:lnTo>
                      <a:pt x="277" y="134"/>
                    </a:lnTo>
                    <a:cubicBezTo>
                      <a:pt x="277" y="62"/>
                      <a:pt x="215" y="0"/>
                      <a:pt x="1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2270;p37"/>
              <p:cNvSpPr/>
              <p:nvPr/>
            </p:nvSpPr>
            <p:spPr>
              <a:xfrm flipH="1">
                <a:off x="1299055" y="4500055"/>
                <a:ext cx="33846" cy="103244"/>
              </a:xfrm>
              <a:custGeom>
                <a:avLst/>
                <a:gdLst/>
                <a:ahLst/>
                <a:cxnLst/>
                <a:rect l="l" t="t" r="r" b="b"/>
                <a:pathLst>
                  <a:path w="278" h="848" extrusionOk="0">
                    <a:moveTo>
                      <a:pt x="135" y="0"/>
                    </a:moveTo>
                    <a:cubicBezTo>
                      <a:pt x="63" y="0"/>
                      <a:pt x="1" y="62"/>
                      <a:pt x="1" y="134"/>
                    </a:cubicBezTo>
                    <a:lnTo>
                      <a:pt x="1" y="705"/>
                    </a:lnTo>
                    <a:cubicBezTo>
                      <a:pt x="1" y="785"/>
                      <a:pt x="63" y="848"/>
                      <a:pt x="135" y="848"/>
                    </a:cubicBezTo>
                    <a:cubicBezTo>
                      <a:pt x="215" y="848"/>
                      <a:pt x="278" y="785"/>
                      <a:pt x="278" y="705"/>
                    </a:cubicBezTo>
                    <a:lnTo>
                      <a:pt x="278" y="134"/>
                    </a:lnTo>
                    <a:cubicBezTo>
                      <a:pt x="278" y="62"/>
                      <a:pt x="215" y="0"/>
                      <a:pt x="1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2271;p37"/>
              <p:cNvSpPr/>
              <p:nvPr/>
            </p:nvSpPr>
            <p:spPr>
              <a:xfrm flipH="1">
                <a:off x="1267522" y="4500055"/>
                <a:ext cx="33846" cy="103244"/>
              </a:xfrm>
              <a:custGeom>
                <a:avLst/>
                <a:gdLst/>
                <a:ahLst/>
                <a:cxnLst/>
                <a:rect l="l" t="t" r="r" b="b"/>
                <a:pathLst>
                  <a:path w="278" h="848" extrusionOk="0">
                    <a:moveTo>
                      <a:pt x="134" y="0"/>
                    </a:moveTo>
                    <a:cubicBezTo>
                      <a:pt x="63" y="0"/>
                      <a:pt x="1" y="62"/>
                      <a:pt x="1" y="134"/>
                    </a:cubicBezTo>
                    <a:lnTo>
                      <a:pt x="1" y="705"/>
                    </a:lnTo>
                    <a:cubicBezTo>
                      <a:pt x="1" y="785"/>
                      <a:pt x="63" y="848"/>
                      <a:pt x="134" y="848"/>
                    </a:cubicBezTo>
                    <a:cubicBezTo>
                      <a:pt x="215" y="848"/>
                      <a:pt x="277" y="785"/>
                      <a:pt x="277" y="705"/>
                    </a:cubicBezTo>
                    <a:lnTo>
                      <a:pt x="277" y="134"/>
                    </a:lnTo>
                    <a:cubicBezTo>
                      <a:pt x="277" y="62"/>
                      <a:pt x="215" y="0"/>
                      <a:pt x="1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2272;p37"/>
              <p:cNvSpPr/>
              <p:nvPr/>
            </p:nvSpPr>
            <p:spPr>
              <a:xfrm flipH="1">
                <a:off x="1233920" y="4500055"/>
                <a:ext cx="33724" cy="103244"/>
              </a:xfrm>
              <a:custGeom>
                <a:avLst/>
                <a:gdLst/>
                <a:ahLst/>
                <a:cxnLst/>
                <a:rect l="l" t="t" r="r" b="b"/>
                <a:pathLst>
                  <a:path w="277" h="848" extrusionOk="0">
                    <a:moveTo>
                      <a:pt x="134" y="0"/>
                    </a:moveTo>
                    <a:cubicBezTo>
                      <a:pt x="63" y="0"/>
                      <a:pt x="0" y="62"/>
                      <a:pt x="0" y="134"/>
                    </a:cubicBezTo>
                    <a:lnTo>
                      <a:pt x="0" y="705"/>
                    </a:lnTo>
                    <a:cubicBezTo>
                      <a:pt x="0" y="785"/>
                      <a:pt x="63" y="848"/>
                      <a:pt x="134" y="848"/>
                    </a:cubicBezTo>
                    <a:cubicBezTo>
                      <a:pt x="214" y="848"/>
                      <a:pt x="277" y="785"/>
                      <a:pt x="277" y="705"/>
                    </a:cubicBezTo>
                    <a:lnTo>
                      <a:pt x="277" y="134"/>
                    </a:lnTo>
                    <a:cubicBezTo>
                      <a:pt x="277" y="62"/>
                      <a:pt x="214" y="0"/>
                      <a:pt x="1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2273;p37"/>
              <p:cNvSpPr/>
              <p:nvPr/>
            </p:nvSpPr>
            <p:spPr>
              <a:xfrm flipH="1">
                <a:off x="1201292" y="4500055"/>
                <a:ext cx="33846" cy="103244"/>
              </a:xfrm>
              <a:custGeom>
                <a:avLst/>
                <a:gdLst/>
                <a:ahLst/>
                <a:cxnLst/>
                <a:rect l="l" t="t" r="r" b="b"/>
                <a:pathLst>
                  <a:path w="278" h="848" extrusionOk="0">
                    <a:moveTo>
                      <a:pt x="144" y="0"/>
                    </a:moveTo>
                    <a:cubicBezTo>
                      <a:pt x="63" y="0"/>
                      <a:pt x="1" y="62"/>
                      <a:pt x="1" y="134"/>
                    </a:cubicBezTo>
                    <a:lnTo>
                      <a:pt x="1" y="705"/>
                    </a:lnTo>
                    <a:cubicBezTo>
                      <a:pt x="1" y="785"/>
                      <a:pt x="63" y="848"/>
                      <a:pt x="144" y="848"/>
                    </a:cubicBezTo>
                    <a:cubicBezTo>
                      <a:pt x="215" y="848"/>
                      <a:pt x="277" y="785"/>
                      <a:pt x="277" y="705"/>
                    </a:cubicBezTo>
                    <a:lnTo>
                      <a:pt x="277" y="134"/>
                    </a:lnTo>
                    <a:cubicBezTo>
                      <a:pt x="277" y="62"/>
                      <a:pt x="215" y="0"/>
                      <a:pt x="1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0" name="Google Shape;2274;p37"/>
            <p:cNvGrpSpPr/>
            <p:nvPr/>
          </p:nvGrpSpPr>
          <p:grpSpPr>
            <a:xfrm>
              <a:off x="5848593" y="2317885"/>
              <a:ext cx="2170271" cy="2420025"/>
              <a:chOff x="5226818" y="2317885"/>
              <a:chExt cx="2170271" cy="2420025"/>
            </a:xfrm>
          </p:grpSpPr>
          <p:sp>
            <p:nvSpPr>
              <p:cNvPr id="51" name="Google Shape;2275;p37"/>
              <p:cNvSpPr/>
              <p:nvPr/>
            </p:nvSpPr>
            <p:spPr>
              <a:xfrm flipH="1">
                <a:off x="6416169" y="2317885"/>
                <a:ext cx="450831" cy="252997"/>
              </a:xfrm>
              <a:custGeom>
                <a:avLst/>
                <a:gdLst/>
                <a:ahLst/>
                <a:cxnLst/>
                <a:rect l="l" t="t" r="r" b="b"/>
                <a:pathLst>
                  <a:path w="3703" h="2078" extrusionOk="0">
                    <a:moveTo>
                      <a:pt x="3569" y="1"/>
                    </a:moveTo>
                    <a:lnTo>
                      <a:pt x="125" y="45"/>
                    </a:lnTo>
                    <a:cubicBezTo>
                      <a:pt x="54" y="54"/>
                      <a:pt x="0" y="108"/>
                      <a:pt x="0" y="179"/>
                    </a:cubicBezTo>
                    <a:lnTo>
                      <a:pt x="0" y="1535"/>
                    </a:lnTo>
                    <a:cubicBezTo>
                      <a:pt x="0" y="1606"/>
                      <a:pt x="54" y="1660"/>
                      <a:pt x="125" y="1660"/>
                    </a:cubicBezTo>
                    <a:lnTo>
                      <a:pt x="1437" y="1660"/>
                    </a:lnTo>
                    <a:cubicBezTo>
                      <a:pt x="1472" y="1660"/>
                      <a:pt x="1508" y="1678"/>
                      <a:pt x="1526" y="1705"/>
                    </a:cubicBezTo>
                    <a:lnTo>
                      <a:pt x="1838" y="2052"/>
                    </a:lnTo>
                    <a:cubicBezTo>
                      <a:pt x="1851" y="2069"/>
                      <a:pt x="1870" y="2077"/>
                      <a:pt x="1889" y="2077"/>
                    </a:cubicBezTo>
                    <a:cubicBezTo>
                      <a:pt x="1920" y="2077"/>
                      <a:pt x="1952" y="2056"/>
                      <a:pt x="1963" y="2017"/>
                    </a:cubicBezTo>
                    <a:lnTo>
                      <a:pt x="2025" y="1740"/>
                    </a:lnTo>
                    <a:cubicBezTo>
                      <a:pt x="2043" y="1687"/>
                      <a:pt x="2088" y="1642"/>
                      <a:pt x="2150" y="1642"/>
                    </a:cubicBezTo>
                    <a:lnTo>
                      <a:pt x="3578" y="1642"/>
                    </a:lnTo>
                    <a:cubicBezTo>
                      <a:pt x="3640" y="1642"/>
                      <a:pt x="3703" y="1589"/>
                      <a:pt x="3703" y="1517"/>
                    </a:cubicBezTo>
                    <a:lnTo>
                      <a:pt x="3703" y="134"/>
                    </a:lnTo>
                    <a:cubicBezTo>
                      <a:pt x="3703" y="63"/>
                      <a:pt x="3640" y="1"/>
                      <a:pt x="356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2276;p37"/>
              <p:cNvSpPr/>
              <p:nvPr/>
            </p:nvSpPr>
            <p:spPr>
              <a:xfrm flipH="1">
                <a:off x="6719199" y="2401528"/>
                <a:ext cx="28367" cy="28368"/>
              </a:xfrm>
              <a:custGeom>
                <a:avLst/>
                <a:gdLst/>
                <a:ahLst/>
                <a:cxnLst/>
                <a:rect l="l" t="t" r="r" b="b"/>
                <a:pathLst>
                  <a:path w="233" h="233" extrusionOk="0">
                    <a:moveTo>
                      <a:pt x="117" y="1"/>
                    </a:moveTo>
                    <a:cubicBezTo>
                      <a:pt x="54" y="1"/>
                      <a:pt x="1" y="54"/>
                      <a:pt x="1" y="117"/>
                    </a:cubicBezTo>
                    <a:cubicBezTo>
                      <a:pt x="1" y="179"/>
                      <a:pt x="54" y="232"/>
                      <a:pt x="117" y="232"/>
                    </a:cubicBezTo>
                    <a:cubicBezTo>
                      <a:pt x="179" y="232"/>
                      <a:pt x="233" y="179"/>
                      <a:pt x="233" y="117"/>
                    </a:cubicBezTo>
                    <a:cubicBezTo>
                      <a:pt x="233" y="54"/>
                      <a:pt x="179" y="1"/>
                      <a:pt x="11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2277;p37"/>
              <p:cNvSpPr/>
              <p:nvPr/>
            </p:nvSpPr>
            <p:spPr>
              <a:xfrm flipH="1">
                <a:off x="6629106" y="2401528"/>
                <a:ext cx="28245" cy="28368"/>
              </a:xfrm>
              <a:custGeom>
                <a:avLst/>
                <a:gdLst/>
                <a:ahLst/>
                <a:cxnLst/>
                <a:rect l="l" t="t" r="r" b="b"/>
                <a:pathLst>
                  <a:path w="232" h="233" extrusionOk="0">
                    <a:moveTo>
                      <a:pt x="116" y="1"/>
                    </a:moveTo>
                    <a:cubicBezTo>
                      <a:pt x="54" y="1"/>
                      <a:pt x="0" y="54"/>
                      <a:pt x="0" y="117"/>
                    </a:cubicBezTo>
                    <a:cubicBezTo>
                      <a:pt x="0" y="179"/>
                      <a:pt x="54" y="232"/>
                      <a:pt x="116" y="232"/>
                    </a:cubicBezTo>
                    <a:cubicBezTo>
                      <a:pt x="178" y="232"/>
                      <a:pt x="232" y="179"/>
                      <a:pt x="232" y="117"/>
                    </a:cubicBezTo>
                    <a:cubicBezTo>
                      <a:pt x="232" y="54"/>
                      <a:pt x="178" y="1"/>
                      <a:pt x="11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2278;p37"/>
              <p:cNvSpPr/>
              <p:nvPr/>
            </p:nvSpPr>
            <p:spPr>
              <a:xfrm flipH="1">
                <a:off x="6528055" y="2401528"/>
                <a:ext cx="28367" cy="28368"/>
              </a:xfrm>
              <a:custGeom>
                <a:avLst/>
                <a:gdLst/>
                <a:ahLst/>
                <a:cxnLst/>
                <a:rect l="l" t="t" r="r" b="b"/>
                <a:pathLst>
                  <a:path w="233" h="233" extrusionOk="0">
                    <a:moveTo>
                      <a:pt x="117" y="1"/>
                    </a:moveTo>
                    <a:cubicBezTo>
                      <a:pt x="54" y="1"/>
                      <a:pt x="1" y="54"/>
                      <a:pt x="1" y="117"/>
                    </a:cubicBezTo>
                    <a:cubicBezTo>
                      <a:pt x="1" y="179"/>
                      <a:pt x="54" y="232"/>
                      <a:pt x="117" y="232"/>
                    </a:cubicBezTo>
                    <a:cubicBezTo>
                      <a:pt x="179" y="232"/>
                      <a:pt x="233" y="179"/>
                      <a:pt x="233" y="117"/>
                    </a:cubicBezTo>
                    <a:cubicBezTo>
                      <a:pt x="233" y="54"/>
                      <a:pt x="179" y="1"/>
                      <a:pt x="11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2279;p37"/>
              <p:cNvSpPr/>
              <p:nvPr/>
            </p:nvSpPr>
            <p:spPr>
              <a:xfrm flipH="1">
                <a:off x="5226818" y="4528135"/>
                <a:ext cx="2170271" cy="209775"/>
              </a:xfrm>
              <a:custGeom>
                <a:avLst/>
                <a:gdLst/>
                <a:ahLst/>
                <a:cxnLst/>
                <a:rect l="l" t="t" r="r" b="b"/>
                <a:pathLst>
                  <a:path w="17826" h="1723" extrusionOk="0">
                    <a:moveTo>
                      <a:pt x="8913" y="1"/>
                    </a:moveTo>
                    <a:cubicBezTo>
                      <a:pt x="3989" y="1"/>
                      <a:pt x="1" y="384"/>
                      <a:pt x="1" y="857"/>
                    </a:cubicBezTo>
                    <a:cubicBezTo>
                      <a:pt x="1" y="1339"/>
                      <a:pt x="3989" y="1723"/>
                      <a:pt x="8913" y="1723"/>
                    </a:cubicBezTo>
                    <a:cubicBezTo>
                      <a:pt x="13837" y="1723"/>
                      <a:pt x="17825" y="1339"/>
                      <a:pt x="17825" y="857"/>
                    </a:cubicBezTo>
                    <a:cubicBezTo>
                      <a:pt x="17825" y="384"/>
                      <a:pt x="13837" y="1"/>
                      <a:pt x="8913" y="1"/>
                    </a:cubicBezTo>
                    <a:close/>
                  </a:path>
                </a:pathLst>
              </a:custGeom>
              <a:solidFill>
                <a:srgbClr val="C9CAD2">
                  <a:alpha val="4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2280;p37"/>
              <p:cNvSpPr/>
              <p:nvPr/>
            </p:nvSpPr>
            <p:spPr>
              <a:xfrm flipH="1">
                <a:off x="6530247" y="4140483"/>
                <a:ext cx="706014" cy="507332"/>
              </a:xfrm>
              <a:custGeom>
                <a:avLst/>
                <a:gdLst/>
                <a:ahLst/>
                <a:cxnLst/>
                <a:rect l="l" t="t" r="r" b="b"/>
                <a:pathLst>
                  <a:path w="5799" h="4167" extrusionOk="0">
                    <a:moveTo>
                      <a:pt x="2364" y="0"/>
                    </a:moveTo>
                    <a:cubicBezTo>
                      <a:pt x="2364" y="0"/>
                      <a:pt x="2043" y="107"/>
                      <a:pt x="1651" y="241"/>
                    </a:cubicBezTo>
                    <a:cubicBezTo>
                      <a:pt x="1249" y="384"/>
                      <a:pt x="776" y="553"/>
                      <a:pt x="518" y="678"/>
                    </a:cubicBezTo>
                    <a:cubicBezTo>
                      <a:pt x="0" y="928"/>
                      <a:pt x="2337" y="4166"/>
                      <a:pt x="2337" y="4166"/>
                    </a:cubicBezTo>
                    <a:cubicBezTo>
                      <a:pt x="2337" y="4166"/>
                      <a:pt x="3408" y="3783"/>
                      <a:pt x="4291" y="3506"/>
                    </a:cubicBezTo>
                    <a:cubicBezTo>
                      <a:pt x="4809" y="3337"/>
                      <a:pt x="5264" y="3212"/>
                      <a:pt x="5406" y="3203"/>
                    </a:cubicBezTo>
                    <a:cubicBezTo>
                      <a:pt x="5799" y="3185"/>
                      <a:pt x="2364" y="0"/>
                      <a:pt x="236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2281;p37"/>
              <p:cNvSpPr/>
              <p:nvPr/>
            </p:nvSpPr>
            <p:spPr>
              <a:xfrm flipH="1">
                <a:off x="6883193" y="4201601"/>
                <a:ext cx="449735" cy="480669"/>
              </a:xfrm>
              <a:custGeom>
                <a:avLst/>
                <a:gdLst/>
                <a:ahLst/>
                <a:cxnLst/>
                <a:rect l="l" t="t" r="r" b="b"/>
                <a:pathLst>
                  <a:path w="3694" h="3948" extrusionOk="0">
                    <a:moveTo>
                      <a:pt x="1278" y="1"/>
                    </a:moveTo>
                    <a:cubicBezTo>
                      <a:pt x="1070" y="1"/>
                      <a:pt x="877" y="47"/>
                      <a:pt x="714" y="149"/>
                    </a:cubicBezTo>
                    <a:cubicBezTo>
                      <a:pt x="696" y="167"/>
                      <a:pt x="678" y="176"/>
                      <a:pt x="660" y="185"/>
                    </a:cubicBezTo>
                    <a:cubicBezTo>
                      <a:pt x="0" y="676"/>
                      <a:pt x="134" y="1978"/>
                      <a:pt x="705" y="2888"/>
                    </a:cubicBezTo>
                    <a:cubicBezTo>
                      <a:pt x="1121" y="3561"/>
                      <a:pt x="1786" y="3948"/>
                      <a:pt x="2395" y="3948"/>
                    </a:cubicBezTo>
                    <a:cubicBezTo>
                      <a:pt x="2634" y="3948"/>
                      <a:pt x="2865" y="3888"/>
                      <a:pt x="3069" y="3762"/>
                    </a:cubicBezTo>
                    <a:cubicBezTo>
                      <a:pt x="3479" y="3495"/>
                      <a:pt x="3693" y="3013"/>
                      <a:pt x="3685" y="2469"/>
                    </a:cubicBezTo>
                    <a:cubicBezTo>
                      <a:pt x="3676" y="2076"/>
                      <a:pt x="3551" y="1648"/>
                      <a:pt x="3301" y="1256"/>
                    </a:cubicBezTo>
                    <a:cubicBezTo>
                      <a:pt x="2853" y="533"/>
                      <a:pt x="1981" y="1"/>
                      <a:pt x="127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2282;p37"/>
              <p:cNvSpPr/>
              <p:nvPr/>
            </p:nvSpPr>
            <p:spPr>
              <a:xfrm flipH="1">
                <a:off x="6912534" y="4359146"/>
                <a:ext cx="307534" cy="273329"/>
              </a:xfrm>
              <a:custGeom>
                <a:avLst/>
                <a:gdLst/>
                <a:ahLst/>
                <a:cxnLst/>
                <a:rect l="l" t="t" r="r" b="b"/>
                <a:pathLst>
                  <a:path w="2526" h="2245" extrusionOk="0">
                    <a:moveTo>
                      <a:pt x="885" y="1"/>
                    </a:moveTo>
                    <a:cubicBezTo>
                      <a:pt x="673" y="1"/>
                      <a:pt x="484" y="64"/>
                      <a:pt x="358" y="220"/>
                    </a:cubicBezTo>
                    <a:cubicBezTo>
                      <a:pt x="1" y="648"/>
                      <a:pt x="251" y="1612"/>
                      <a:pt x="706" y="1987"/>
                    </a:cubicBezTo>
                    <a:cubicBezTo>
                      <a:pt x="915" y="2159"/>
                      <a:pt x="1169" y="2245"/>
                      <a:pt x="1415" y="2245"/>
                    </a:cubicBezTo>
                    <a:cubicBezTo>
                      <a:pt x="1703" y="2245"/>
                      <a:pt x="1981" y="2128"/>
                      <a:pt x="2169" y="1897"/>
                    </a:cubicBezTo>
                    <a:cubicBezTo>
                      <a:pt x="2526" y="1469"/>
                      <a:pt x="2436" y="818"/>
                      <a:pt x="1981" y="434"/>
                    </a:cubicBezTo>
                    <a:cubicBezTo>
                      <a:pt x="1692" y="196"/>
                      <a:pt x="1254" y="1"/>
                      <a:pt x="8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2283;p37"/>
              <p:cNvSpPr/>
              <p:nvPr/>
            </p:nvSpPr>
            <p:spPr>
              <a:xfrm flipH="1">
                <a:off x="7177578" y="4277330"/>
                <a:ext cx="66352" cy="72198"/>
              </a:xfrm>
              <a:custGeom>
                <a:avLst/>
                <a:gdLst/>
                <a:ahLst/>
                <a:cxnLst/>
                <a:rect l="l" t="t" r="r" b="b"/>
                <a:pathLst>
                  <a:path w="545" h="593" extrusionOk="0">
                    <a:moveTo>
                      <a:pt x="185" y="0"/>
                    </a:moveTo>
                    <a:cubicBezTo>
                      <a:pt x="158" y="0"/>
                      <a:pt x="132" y="6"/>
                      <a:pt x="108" y="18"/>
                    </a:cubicBezTo>
                    <a:cubicBezTo>
                      <a:pt x="10" y="71"/>
                      <a:pt x="1" y="250"/>
                      <a:pt x="90" y="402"/>
                    </a:cubicBezTo>
                    <a:cubicBezTo>
                      <a:pt x="158" y="518"/>
                      <a:pt x="264" y="592"/>
                      <a:pt x="353" y="592"/>
                    </a:cubicBezTo>
                    <a:cubicBezTo>
                      <a:pt x="380" y="592"/>
                      <a:pt x="406" y="586"/>
                      <a:pt x="429" y="571"/>
                    </a:cubicBezTo>
                    <a:cubicBezTo>
                      <a:pt x="536" y="518"/>
                      <a:pt x="545" y="348"/>
                      <a:pt x="456" y="187"/>
                    </a:cubicBezTo>
                    <a:cubicBezTo>
                      <a:pt x="386" y="70"/>
                      <a:pt x="279" y="0"/>
                      <a:pt x="18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2284;p37"/>
              <p:cNvSpPr/>
              <p:nvPr/>
            </p:nvSpPr>
            <p:spPr>
              <a:xfrm flipH="1">
                <a:off x="7206919" y="4359268"/>
                <a:ext cx="82667" cy="54057"/>
              </a:xfrm>
              <a:custGeom>
                <a:avLst/>
                <a:gdLst/>
                <a:ahLst/>
                <a:cxnLst/>
                <a:rect l="l" t="t" r="r" b="b"/>
                <a:pathLst>
                  <a:path w="679" h="444" extrusionOk="0">
                    <a:moveTo>
                      <a:pt x="265" y="0"/>
                    </a:moveTo>
                    <a:cubicBezTo>
                      <a:pt x="155" y="0"/>
                      <a:pt x="62" y="45"/>
                      <a:pt x="37" y="121"/>
                    </a:cubicBezTo>
                    <a:cubicBezTo>
                      <a:pt x="1" y="228"/>
                      <a:pt x="108" y="362"/>
                      <a:pt x="278" y="415"/>
                    </a:cubicBezTo>
                    <a:cubicBezTo>
                      <a:pt x="328" y="435"/>
                      <a:pt x="379" y="444"/>
                      <a:pt x="426" y="444"/>
                    </a:cubicBezTo>
                    <a:cubicBezTo>
                      <a:pt x="531" y="444"/>
                      <a:pt x="619" y="400"/>
                      <a:pt x="643" y="326"/>
                    </a:cubicBezTo>
                    <a:cubicBezTo>
                      <a:pt x="679" y="210"/>
                      <a:pt x="572" y="76"/>
                      <a:pt x="402" y="23"/>
                    </a:cubicBezTo>
                    <a:cubicBezTo>
                      <a:pt x="356" y="8"/>
                      <a:pt x="309" y="0"/>
                      <a:pt x="2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2285;p37"/>
              <p:cNvSpPr/>
              <p:nvPr/>
            </p:nvSpPr>
            <p:spPr>
              <a:xfrm flipH="1">
                <a:off x="7097225" y="4258093"/>
                <a:ext cx="60874" cy="76581"/>
              </a:xfrm>
              <a:custGeom>
                <a:avLst/>
                <a:gdLst/>
                <a:ahLst/>
                <a:cxnLst/>
                <a:rect l="l" t="t" r="r" b="b"/>
                <a:pathLst>
                  <a:path w="500" h="629" extrusionOk="0">
                    <a:moveTo>
                      <a:pt x="210" y="0"/>
                    </a:moveTo>
                    <a:cubicBezTo>
                      <a:pt x="196" y="0"/>
                      <a:pt x="183" y="2"/>
                      <a:pt x="170" y="6"/>
                    </a:cubicBezTo>
                    <a:cubicBezTo>
                      <a:pt x="54" y="33"/>
                      <a:pt x="0" y="194"/>
                      <a:pt x="45" y="372"/>
                    </a:cubicBezTo>
                    <a:cubicBezTo>
                      <a:pt x="84" y="521"/>
                      <a:pt x="192" y="628"/>
                      <a:pt x="290" y="628"/>
                    </a:cubicBezTo>
                    <a:cubicBezTo>
                      <a:pt x="304" y="628"/>
                      <a:pt x="317" y="626"/>
                      <a:pt x="331" y="622"/>
                    </a:cubicBezTo>
                    <a:cubicBezTo>
                      <a:pt x="446" y="595"/>
                      <a:pt x="500" y="435"/>
                      <a:pt x="455" y="265"/>
                    </a:cubicBezTo>
                    <a:cubicBezTo>
                      <a:pt x="408" y="109"/>
                      <a:pt x="306" y="0"/>
                      <a:pt x="2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2286;p37"/>
              <p:cNvSpPr/>
              <p:nvPr/>
            </p:nvSpPr>
            <p:spPr>
              <a:xfrm flipH="1">
                <a:off x="5366949" y="4140483"/>
                <a:ext cx="705040" cy="507332"/>
              </a:xfrm>
              <a:custGeom>
                <a:avLst/>
                <a:gdLst/>
                <a:ahLst/>
                <a:cxnLst/>
                <a:rect l="l" t="t" r="r" b="b"/>
                <a:pathLst>
                  <a:path w="5791" h="4167" extrusionOk="0">
                    <a:moveTo>
                      <a:pt x="3426" y="0"/>
                    </a:moveTo>
                    <a:cubicBezTo>
                      <a:pt x="3426" y="0"/>
                      <a:pt x="0" y="3185"/>
                      <a:pt x="384" y="3203"/>
                    </a:cubicBezTo>
                    <a:cubicBezTo>
                      <a:pt x="536" y="3212"/>
                      <a:pt x="991" y="3337"/>
                      <a:pt x="1499" y="3506"/>
                    </a:cubicBezTo>
                    <a:cubicBezTo>
                      <a:pt x="2391" y="3783"/>
                      <a:pt x="3453" y="4166"/>
                      <a:pt x="3453" y="4166"/>
                    </a:cubicBezTo>
                    <a:cubicBezTo>
                      <a:pt x="3453" y="4166"/>
                      <a:pt x="5790" y="928"/>
                      <a:pt x="5282" y="678"/>
                    </a:cubicBezTo>
                    <a:cubicBezTo>
                      <a:pt x="5014" y="553"/>
                      <a:pt x="4541" y="384"/>
                      <a:pt x="4140" y="241"/>
                    </a:cubicBezTo>
                    <a:cubicBezTo>
                      <a:pt x="3747" y="107"/>
                      <a:pt x="3426" y="0"/>
                      <a:pt x="342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2287;p37"/>
              <p:cNvSpPr/>
              <p:nvPr/>
            </p:nvSpPr>
            <p:spPr>
              <a:xfrm flipH="1">
                <a:off x="5270282" y="4201601"/>
                <a:ext cx="448761" cy="480669"/>
              </a:xfrm>
              <a:custGeom>
                <a:avLst/>
                <a:gdLst/>
                <a:ahLst/>
                <a:cxnLst/>
                <a:rect l="l" t="t" r="r" b="b"/>
                <a:pathLst>
                  <a:path w="3686" h="3948" extrusionOk="0">
                    <a:moveTo>
                      <a:pt x="2413" y="1"/>
                    </a:moveTo>
                    <a:cubicBezTo>
                      <a:pt x="1708" y="1"/>
                      <a:pt x="839" y="533"/>
                      <a:pt x="384" y="1256"/>
                    </a:cubicBezTo>
                    <a:cubicBezTo>
                      <a:pt x="135" y="1648"/>
                      <a:pt x="10" y="2076"/>
                      <a:pt x="10" y="2469"/>
                    </a:cubicBezTo>
                    <a:cubicBezTo>
                      <a:pt x="1" y="3013"/>
                      <a:pt x="206" y="3495"/>
                      <a:pt x="625" y="3762"/>
                    </a:cubicBezTo>
                    <a:cubicBezTo>
                      <a:pt x="827" y="3888"/>
                      <a:pt x="1056" y="3948"/>
                      <a:pt x="1294" y="3948"/>
                    </a:cubicBezTo>
                    <a:cubicBezTo>
                      <a:pt x="1900" y="3948"/>
                      <a:pt x="2567" y="3561"/>
                      <a:pt x="2989" y="2888"/>
                    </a:cubicBezTo>
                    <a:cubicBezTo>
                      <a:pt x="3560" y="1978"/>
                      <a:pt x="3685" y="676"/>
                      <a:pt x="3034" y="185"/>
                    </a:cubicBezTo>
                    <a:cubicBezTo>
                      <a:pt x="3016" y="176"/>
                      <a:pt x="2998" y="167"/>
                      <a:pt x="2980" y="149"/>
                    </a:cubicBezTo>
                    <a:cubicBezTo>
                      <a:pt x="2816" y="47"/>
                      <a:pt x="2621" y="1"/>
                      <a:pt x="241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2288;p37"/>
              <p:cNvSpPr/>
              <p:nvPr/>
            </p:nvSpPr>
            <p:spPr>
              <a:xfrm flipH="1">
                <a:off x="5383264" y="4359146"/>
                <a:ext cx="306438" cy="273329"/>
              </a:xfrm>
              <a:custGeom>
                <a:avLst/>
                <a:gdLst/>
                <a:ahLst/>
                <a:cxnLst/>
                <a:rect l="l" t="t" r="r" b="b"/>
                <a:pathLst>
                  <a:path w="2517" h="2245" extrusionOk="0">
                    <a:moveTo>
                      <a:pt x="1635" y="1"/>
                    </a:moveTo>
                    <a:cubicBezTo>
                      <a:pt x="1263" y="1"/>
                      <a:pt x="825" y="196"/>
                      <a:pt x="536" y="434"/>
                    </a:cubicBezTo>
                    <a:cubicBezTo>
                      <a:pt x="81" y="818"/>
                      <a:pt x="1" y="1469"/>
                      <a:pt x="349" y="1897"/>
                    </a:cubicBezTo>
                    <a:cubicBezTo>
                      <a:pt x="541" y="2128"/>
                      <a:pt x="819" y="2245"/>
                      <a:pt x="1105" y="2245"/>
                    </a:cubicBezTo>
                    <a:cubicBezTo>
                      <a:pt x="1350" y="2245"/>
                      <a:pt x="1602" y="2159"/>
                      <a:pt x="1812" y="1987"/>
                    </a:cubicBezTo>
                    <a:cubicBezTo>
                      <a:pt x="2276" y="1612"/>
                      <a:pt x="2516" y="648"/>
                      <a:pt x="2168" y="220"/>
                    </a:cubicBezTo>
                    <a:cubicBezTo>
                      <a:pt x="2039" y="64"/>
                      <a:pt x="1848" y="1"/>
                      <a:pt x="16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2289;p37"/>
              <p:cNvSpPr/>
              <p:nvPr/>
            </p:nvSpPr>
            <p:spPr>
              <a:xfrm flipH="1">
                <a:off x="5359401" y="4277330"/>
                <a:ext cx="65257" cy="72198"/>
              </a:xfrm>
              <a:custGeom>
                <a:avLst/>
                <a:gdLst/>
                <a:ahLst/>
                <a:cxnLst/>
                <a:rect l="l" t="t" r="r" b="b"/>
                <a:pathLst>
                  <a:path w="536" h="593" extrusionOk="0">
                    <a:moveTo>
                      <a:pt x="356" y="0"/>
                    </a:moveTo>
                    <a:cubicBezTo>
                      <a:pt x="266" y="0"/>
                      <a:pt x="159" y="70"/>
                      <a:pt x="90" y="187"/>
                    </a:cubicBezTo>
                    <a:cubicBezTo>
                      <a:pt x="0" y="348"/>
                      <a:pt x="9" y="518"/>
                      <a:pt x="107" y="571"/>
                    </a:cubicBezTo>
                    <a:cubicBezTo>
                      <a:pt x="130" y="586"/>
                      <a:pt x="156" y="592"/>
                      <a:pt x="183" y="592"/>
                    </a:cubicBezTo>
                    <a:cubicBezTo>
                      <a:pt x="273" y="592"/>
                      <a:pt x="378" y="518"/>
                      <a:pt x="446" y="402"/>
                    </a:cubicBezTo>
                    <a:cubicBezTo>
                      <a:pt x="536" y="250"/>
                      <a:pt x="527" y="71"/>
                      <a:pt x="429" y="18"/>
                    </a:cubicBezTo>
                    <a:cubicBezTo>
                      <a:pt x="407" y="6"/>
                      <a:pt x="382" y="0"/>
                      <a:pt x="35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2290;p37"/>
              <p:cNvSpPr/>
              <p:nvPr/>
            </p:nvSpPr>
            <p:spPr>
              <a:xfrm flipH="1">
                <a:off x="5313746" y="4359268"/>
                <a:ext cx="82667" cy="54057"/>
              </a:xfrm>
              <a:custGeom>
                <a:avLst/>
                <a:gdLst/>
                <a:ahLst/>
                <a:cxnLst/>
                <a:rect l="l" t="t" r="r" b="b"/>
                <a:pathLst>
                  <a:path w="679" h="444" extrusionOk="0">
                    <a:moveTo>
                      <a:pt x="418" y="0"/>
                    </a:moveTo>
                    <a:cubicBezTo>
                      <a:pt x="374" y="0"/>
                      <a:pt x="326" y="8"/>
                      <a:pt x="277" y="23"/>
                    </a:cubicBezTo>
                    <a:cubicBezTo>
                      <a:pt x="107" y="76"/>
                      <a:pt x="0" y="210"/>
                      <a:pt x="36" y="326"/>
                    </a:cubicBezTo>
                    <a:cubicBezTo>
                      <a:pt x="61" y="400"/>
                      <a:pt x="149" y="444"/>
                      <a:pt x="256" y="444"/>
                    </a:cubicBezTo>
                    <a:cubicBezTo>
                      <a:pt x="305" y="444"/>
                      <a:pt x="358" y="435"/>
                      <a:pt x="411" y="415"/>
                    </a:cubicBezTo>
                    <a:cubicBezTo>
                      <a:pt x="580" y="362"/>
                      <a:pt x="678" y="228"/>
                      <a:pt x="643" y="121"/>
                    </a:cubicBezTo>
                    <a:cubicBezTo>
                      <a:pt x="617" y="45"/>
                      <a:pt x="528" y="0"/>
                      <a:pt x="4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2291;p37"/>
              <p:cNvSpPr/>
              <p:nvPr/>
            </p:nvSpPr>
            <p:spPr>
              <a:xfrm flipH="1">
                <a:off x="5445233" y="4258093"/>
                <a:ext cx="59778" cy="76581"/>
              </a:xfrm>
              <a:custGeom>
                <a:avLst/>
                <a:gdLst/>
                <a:ahLst/>
                <a:cxnLst/>
                <a:rect l="l" t="t" r="r" b="b"/>
                <a:pathLst>
                  <a:path w="491" h="629" extrusionOk="0">
                    <a:moveTo>
                      <a:pt x="288" y="0"/>
                    </a:moveTo>
                    <a:cubicBezTo>
                      <a:pt x="185" y="0"/>
                      <a:pt x="84" y="109"/>
                      <a:pt x="45" y="265"/>
                    </a:cubicBezTo>
                    <a:cubicBezTo>
                      <a:pt x="0" y="435"/>
                      <a:pt x="54" y="595"/>
                      <a:pt x="161" y="622"/>
                    </a:cubicBezTo>
                    <a:cubicBezTo>
                      <a:pt x="175" y="626"/>
                      <a:pt x="189" y="628"/>
                      <a:pt x="204" y="628"/>
                    </a:cubicBezTo>
                    <a:cubicBezTo>
                      <a:pt x="306" y="628"/>
                      <a:pt x="407" y="521"/>
                      <a:pt x="446" y="372"/>
                    </a:cubicBezTo>
                    <a:cubicBezTo>
                      <a:pt x="491" y="194"/>
                      <a:pt x="437" y="33"/>
                      <a:pt x="330" y="6"/>
                    </a:cubicBezTo>
                    <a:cubicBezTo>
                      <a:pt x="316" y="2"/>
                      <a:pt x="302" y="0"/>
                      <a:pt x="2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2292;p37"/>
              <p:cNvSpPr/>
              <p:nvPr/>
            </p:nvSpPr>
            <p:spPr>
              <a:xfrm flipH="1">
                <a:off x="6615957" y="2685936"/>
                <a:ext cx="335780" cy="271990"/>
              </a:xfrm>
              <a:custGeom>
                <a:avLst/>
                <a:gdLst/>
                <a:ahLst/>
                <a:cxnLst/>
                <a:rect l="l" t="t" r="r" b="b"/>
                <a:pathLst>
                  <a:path w="2758" h="2234" extrusionOk="0">
                    <a:moveTo>
                      <a:pt x="1082" y="0"/>
                    </a:moveTo>
                    <a:cubicBezTo>
                      <a:pt x="855" y="0"/>
                      <a:pt x="643" y="75"/>
                      <a:pt x="473" y="269"/>
                    </a:cubicBezTo>
                    <a:cubicBezTo>
                      <a:pt x="0" y="823"/>
                      <a:pt x="723" y="1492"/>
                      <a:pt x="1312" y="1893"/>
                    </a:cubicBezTo>
                    <a:cubicBezTo>
                      <a:pt x="1614" y="2103"/>
                      <a:pt x="1876" y="2234"/>
                      <a:pt x="1914" y="2234"/>
                    </a:cubicBezTo>
                    <a:cubicBezTo>
                      <a:pt x="1916" y="2234"/>
                      <a:pt x="1918" y="2233"/>
                      <a:pt x="1918" y="2232"/>
                    </a:cubicBezTo>
                    <a:cubicBezTo>
                      <a:pt x="1927" y="2214"/>
                      <a:pt x="2043" y="2027"/>
                      <a:pt x="2177" y="1786"/>
                    </a:cubicBezTo>
                    <a:cubicBezTo>
                      <a:pt x="2320" y="1563"/>
                      <a:pt x="2480" y="1304"/>
                      <a:pt x="2596" y="1108"/>
                    </a:cubicBezTo>
                    <a:cubicBezTo>
                      <a:pt x="2695" y="956"/>
                      <a:pt x="2757" y="849"/>
                      <a:pt x="2757" y="849"/>
                    </a:cubicBezTo>
                    <a:cubicBezTo>
                      <a:pt x="2757" y="849"/>
                      <a:pt x="2588" y="689"/>
                      <a:pt x="2320" y="501"/>
                    </a:cubicBezTo>
                    <a:cubicBezTo>
                      <a:pt x="1987" y="268"/>
                      <a:pt x="1510" y="0"/>
                      <a:pt x="108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2293;p37"/>
              <p:cNvSpPr/>
              <p:nvPr/>
            </p:nvSpPr>
            <p:spPr>
              <a:xfrm flipH="1">
                <a:off x="6635558" y="2747541"/>
                <a:ext cx="207579" cy="155962"/>
              </a:xfrm>
              <a:custGeom>
                <a:avLst/>
                <a:gdLst/>
                <a:ahLst/>
                <a:cxnLst/>
                <a:rect l="l" t="t" r="r" b="b"/>
                <a:pathLst>
                  <a:path w="1705" h="1281" extrusionOk="0">
                    <a:moveTo>
                      <a:pt x="425" y="0"/>
                    </a:moveTo>
                    <a:cubicBezTo>
                      <a:pt x="307" y="0"/>
                      <a:pt x="211" y="38"/>
                      <a:pt x="152" y="129"/>
                    </a:cubicBezTo>
                    <a:cubicBezTo>
                      <a:pt x="1" y="370"/>
                      <a:pt x="295" y="665"/>
                      <a:pt x="652" y="914"/>
                    </a:cubicBezTo>
                    <a:cubicBezTo>
                      <a:pt x="866" y="1057"/>
                      <a:pt x="1107" y="1191"/>
                      <a:pt x="1285" y="1280"/>
                    </a:cubicBezTo>
                    <a:cubicBezTo>
                      <a:pt x="1428" y="1057"/>
                      <a:pt x="1588" y="798"/>
                      <a:pt x="1704" y="602"/>
                    </a:cubicBezTo>
                    <a:cubicBezTo>
                      <a:pt x="1553" y="495"/>
                      <a:pt x="1357" y="370"/>
                      <a:pt x="1160" y="254"/>
                    </a:cubicBezTo>
                    <a:cubicBezTo>
                      <a:pt x="900" y="113"/>
                      <a:pt x="629" y="0"/>
                      <a:pt x="4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2294;p37"/>
              <p:cNvSpPr/>
              <p:nvPr/>
            </p:nvSpPr>
            <p:spPr>
              <a:xfrm flipH="1">
                <a:off x="6615957" y="2746932"/>
                <a:ext cx="176169" cy="210993"/>
              </a:xfrm>
              <a:custGeom>
                <a:avLst/>
                <a:gdLst/>
                <a:ahLst/>
                <a:cxnLst/>
                <a:rect l="l" t="t" r="r" b="b"/>
                <a:pathLst>
                  <a:path w="1447" h="1733" extrusionOk="0">
                    <a:moveTo>
                      <a:pt x="1009" y="0"/>
                    </a:moveTo>
                    <a:cubicBezTo>
                      <a:pt x="929" y="72"/>
                      <a:pt x="839" y="161"/>
                      <a:pt x="741" y="259"/>
                    </a:cubicBezTo>
                    <a:cubicBezTo>
                      <a:pt x="572" y="438"/>
                      <a:pt x="393" y="661"/>
                      <a:pt x="233" y="919"/>
                    </a:cubicBezTo>
                    <a:cubicBezTo>
                      <a:pt x="144" y="1062"/>
                      <a:pt x="63" y="1223"/>
                      <a:pt x="1" y="1392"/>
                    </a:cubicBezTo>
                    <a:cubicBezTo>
                      <a:pt x="303" y="1602"/>
                      <a:pt x="565" y="1733"/>
                      <a:pt x="603" y="1733"/>
                    </a:cubicBezTo>
                    <a:cubicBezTo>
                      <a:pt x="605" y="1733"/>
                      <a:pt x="607" y="1732"/>
                      <a:pt x="607" y="1731"/>
                    </a:cubicBezTo>
                    <a:cubicBezTo>
                      <a:pt x="616" y="1713"/>
                      <a:pt x="732" y="1526"/>
                      <a:pt x="866" y="1285"/>
                    </a:cubicBezTo>
                    <a:cubicBezTo>
                      <a:pt x="1009" y="1062"/>
                      <a:pt x="1169" y="803"/>
                      <a:pt x="1285" y="607"/>
                    </a:cubicBezTo>
                    <a:cubicBezTo>
                      <a:pt x="1384" y="455"/>
                      <a:pt x="1446" y="348"/>
                      <a:pt x="1446" y="348"/>
                    </a:cubicBezTo>
                    <a:cubicBezTo>
                      <a:pt x="1446" y="348"/>
                      <a:pt x="1277" y="188"/>
                      <a:pt x="1009" y="0"/>
                    </a:cubicBezTo>
                    <a:close/>
                  </a:path>
                </a:pathLst>
              </a:custGeom>
              <a:solidFill>
                <a:srgbClr val="4D1311">
                  <a:alpha val="3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2295;p37"/>
              <p:cNvSpPr/>
              <p:nvPr/>
            </p:nvSpPr>
            <p:spPr>
              <a:xfrm flipH="1">
                <a:off x="5698224" y="2663047"/>
                <a:ext cx="333588" cy="285139"/>
              </a:xfrm>
              <a:custGeom>
                <a:avLst/>
                <a:gdLst/>
                <a:ahLst/>
                <a:cxnLst/>
                <a:rect l="l" t="t" r="r" b="b"/>
                <a:pathLst>
                  <a:path w="2740" h="2342" extrusionOk="0">
                    <a:moveTo>
                      <a:pt x="1672" y="1"/>
                    </a:moveTo>
                    <a:cubicBezTo>
                      <a:pt x="1212" y="1"/>
                      <a:pt x="717" y="373"/>
                      <a:pt x="384" y="681"/>
                    </a:cubicBezTo>
                    <a:cubicBezTo>
                      <a:pt x="152" y="904"/>
                      <a:pt x="1" y="1091"/>
                      <a:pt x="1" y="1091"/>
                    </a:cubicBezTo>
                    <a:cubicBezTo>
                      <a:pt x="1" y="1091"/>
                      <a:pt x="81" y="1180"/>
                      <a:pt x="197" y="1323"/>
                    </a:cubicBezTo>
                    <a:cubicBezTo>
                      <a:pt x="340" y="1501"/>
                      <a:pt x="545" y="1733"/>
                      <a:pt x="705" y="1938"/>
                    </a:cubicBezTo>
                    <a:cubicBezTo>
                      <a:pt x="884" y="2152"/>
                      <a:pt x="1018" y="2322"/>
                      <a:pt x="1026" y="2340"/>
                    </a:cubicBezTo>
                    <a:cubicBezTo>
                      <a:pt x="1027" y="2341"/>
                      <a:pt x="1028" y="2341"/>
                      <a:pt x="1029" y="2341"/>
                    </a:cubicBezTo>
                    <a:cubicBezTo>
                      <a:pt x="1059" y="2341"/>
                      <a:pt x="1307" y="2167"/>
                      <a:pt x="1580" y="1921"/>
                    </a:cubicBezTo>
                    <a:cubicBezTo>
                      <a:pt x="2106" y="1448"/>
                      <a:pt x="2739" y="672"/>
                      <a:pt x="2186" y="199"/>
                    </a:cubicBezTo>
                    <a:cubicBezTo>
                      <a:pt x="2028" y="58"/>
                      <a:pt x="1853" y="1"/>
                      <a:pt x="167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2296;p37"/>
              <p:cNvSpPr/>
              <p:nvPr/>
            </p:nvSpPr>
            <p:spPr>
              <a:xfrm flipH="1">
                <a:off x="5806823" y="2728426"/>
                <a:ext cx="201127" cy="170694"/>
              </a:xfrm>
              <a:custGeom>
                <a:avLst/>
                <a:gdLst/>
                <a:ahLst/>
                <a:cxnLst/>
                <a:rect l="l" t="t" r="r" b="b"/>
                <a:pathLst>
                  <a:path w="1652" h="1402" extrusionOk="0">
                    <a:moveTo>
                      <a:pt x="1249" y="0"/>
                    </a:moveTo>
                    <a:cubicBezTo>
                      <a:pt x="1040" y="0"/>
                      <a:pt x="761" y="166"/>
                      <a:pt x="491" y="367"/>
                    </a:cubicBezTo>
                    <a:cubicBezTo>
                      <a:pt x="313" y="500"/>
                      <a:pt x="144" y="652"/>
                      <a:pt x="1" y="786"/>
                    </a:cubicBezTo>
                    <a:cubicBezTo>
                      <a:pt x="144" y="964"/>
                      <a:pt x="349" y="1196"/>
                      <a:pt x="509" y="1401"/>
                    </a:cubicBezTo>
                    <a:cubicBezTo>
                      <a:pt x="679" y="1285"/>
                      <a:pt x="893" y="1125"/>
                      <a:pt x="1089" y="946"/>
                    </a:cubicBezTo>
                    <a:cubicBezTo>
                      <a:pt x="1410" y="652"/>
                      <a:pt x="1651" y="313"/>
                      <a:pt x="1473" y="99"/>
                    </a:cubicBezTo>
                    <a:cubicBezTo>
                      <a:pt x="1414" y="30"/>
                      <a:pt x="1338" y="0"/>
                      <a:pt x="12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2297;p37"/>
              <p:cNvSpPr/>
              <p:nvPr/>
            </p:nvSpPr>
            <p:spPr>
              <a:xfrm flipH="1">
                <a:off x="5839451" y="2745837"/>
                <a:ext cx="192361" cy="202349"/>
              </a:xfrm>
              <a:custGeom>
                <a:avLst/>
                <a:gdLst/>
                <a:ahLst/>
                <a:cxnLst/>
                <a:rect l="l" t="t" r="r" b="b"/>
                <a:pathLst>
                  <a:path w="1580" h="1662" extrusionOk="0">
                    <a:moveTo>
                      <a:pt x="384" y="1"/>
                    </a:moveTo>
                    <a:cubicBezTo>
                      <a:pt x="152" y="224"/>
                      <a:pt x="1" y="411"/>
                      <a:pt x="1" y="411"/>
                    </a:cubicBezTo>
                    <a:cubicBezTo>
                      <a:pt x="1" y="411"/>
                      <a:pt x="81" y="500"/>
                      <a:pt x="197" y="643"/>
                    </a:cubicBezTo>
                    <a:cubicBezTo>
                      <a:pt x="340" y="821"/>
                      <a:pt x="545" y="1053"/>
                      <a:pt x="705" y="1258"/>
                    </a:cubicBezTo>
                    <a:cubicBezTo>
                      <a:pt x="884" y="1472"/>
                      <a:pt x="1018" y="1642"/>
                      <a:pt x="1026" y="1660"/>
                    </a:cubicBezTo>
                    <a:cubicBezTo>
                      <a:pt x="1027" y="1661"/>
                      <a:pt x="1028" y="1661"/>
                      <a:pt x="1029" y="1661"/>
                    </a:cubicBezTo>
                    <a:cubicBezTo>
                      <a:pt x="1059" y="1661"/>
                      <a:pt x="1307" y="1487"/>
                      <a:pt x="1580" y="1241"/>
                    </a:cubicBezTo>
                    <a:cubicBezTo>
                      <a:pt x="1490" y="1080"/>
                      <a:pt x="1392" y="937"/>
                      <a:pt x="1285" y="803"/>
                    </a:cubicBezTo>
                    <a:cubicBezTo>
                      <a:pt x="1089" y="563"/>
                      <a:pt x="884" y="375"/>
                      <a:pt x="687" y="224"/>
                    </a:cubicBezTo>
                    <a:cubicBezTo>
                      <a:pt x="580" y="134"/>
                      <a:pt x="473" y="63"/>
                      <a:pt x="384" y="1"/>
                    </a:cubicBezTo>
                    <a:close/>
                  </a:path>
                </a:pathLst>
              </a:custGeom>
              <a:solidFill>
                <a:srgbClr val="4D1311">
                  <a:alpha val="3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2298;p37"/>
              <p:cNvSpPr/>
              <p:nvPr/>
            </p:nvSpPr>
            <p:spPr>
              <a:xfrm flipH="1">
                <a:off x="5591817" y="2617269"/>
                <a:ext cx="1472901" cy="1961027"/>
              </a:xfrm>
              <a:custGeom>
                <a:avLst/>
                <a:gdLst/>
                <a:ahLst/>
                <a:cxnLst/>
                <a:rect l="l" t="t" r="r" b="b"/>
                <a:pathLst>
                  <a:path w="12098" h="16107" extrusionOk="0">
                    <a:moveTo>
                      <a:pt x="5576" y="1"/>
                    </a:moveTo>
                    <a:cubicBezTo>
                      <a:pt x="5248" y="1"/>
                      <a:pt x="4257" y="299"/>
                      <a:pt x="2980" y="1886"/>
                    </a:cubicBezTo>
                    <a:cubicBezTo>
                      <a:pt x="1437" y="3813"/>
                      <a:pt x="1303" y="6400"/>
                      <a:pt x="777" y="7551"/>
                    </a:cubicBezTo>
                    <a:cubicBezTo>
                      <a:pt x="254" y="8695"/>
                      <a:pt x="233" y="10165"/>
                      <a:pt x="390" y="10165"/>
                    </a:cubicBezTo>
                    <a:cubicBezTo>
                      <a:pt x="391" y="10165"/>
                      <a:pt x="392" y="10165"/>
                      <a:pt x="393" y="10165"/>
                    </a:cubicBezTo>
                    <a:cubicBezTo>
                      <a:pt x="403" y="10164"/>
                      <a:pt x="413" y="10163"/>
                      <a:pt x="422" y="10163"/>
                    </a:cubicBezTo>
                    <a:cubicBezTo>
                      <a:pt x="556" y="10163"/>
                      <a:pt x="508" y="10289"/>
                      <a:pt x="491" y="10415"/>
                    </a:cubicBezTo>
                    <a:cubicBezTo>
                      <a:pt x="482" y="10540"/>
                      <a:pt x="1" y="16071"/>
                      <a:pt x="5362" y="16106"/>
                    </a:cubicBezTo>
                    <a:cubicBezTo>
                      <a:pt x="5399" y="16106"/>
                      <a:pt x="5436" y="16107"/>
                      <a:pt x="5473" y="16107"/>
                    </a:cubicBezTo>
                    <a:cubicBezTo>
                      <a:pt x="10741" y="16107"/>
                      <a:pt x="11341" y="14211"/>
                      <a:pt x="11652" y="12422"/>
                    </a:cubicBezTo>
                    <a:cubicBezTo>
                      <a:pt x="11945" y="10717"/>
                      <a:pt x="11686" y="10222"/>
                      <a:pt x="11751" y="10222"/>
                    </a:cubicBezTo>
                    <a:cubicBezTo>
                      <a:pt x="11755" y="10222"/>
                      <a:pt x="11761" y="10224"/>
                      <a:pt x="11767" y="10227"/>
                    </a:cubicBezTo>
                    <a:cubicBezTo>
                      <a:pt x="11847" y="10276"/>
                      <a:pt x="11927" y="10376"/>
                      <a:pt x="11983" y="10376"/>
                    </a:cubicBezTo>
                    <a:cubicBezTo>
                      <a:pt x="12009" y="10376"/>
                      <a:pt x="12030" y="10355"/>
                      <a:pt x="12044" y="10299"/>
                    </a:cubicBezTo>
                    <a:cubicBezTo>
                      <a:pt x="12098" y="10111"/>
                      <a:pt x="11812" y="8586"/>
                      <a:pt x="11339" y="7266"/>
                    </a:cubicBezTo>
                    <a:cubicBezTo>
                      <a:pt x="10858" y="5954"/>
                      <a:pt x="10858" y="5214"/>
                      <a:pt x="10117" y="3206"/>
                    </a:cubicBezTo>
                    <a:cubicBezTo>
                      <a:pt x="9377" y="1199"/>
                      <a:pt x="7253" y="494"/>
                      <a:pt x="6932" y="477"/>
                    </a:cubicBezTo>
                    <a:cubicBezTo>
                      <a:pt x="6602" y="459"/>
                      <a:pt x="6977" y="325"/>
                      <a:pt x="6959" y="191"/>
                    </a:cubicBezTo>
                    <a:cubicBezTo>
                      <a:pt x="6955" y="162"/>
                      <a:pt x="6904" y="149"/>
                      <a:pt x="6823" y="149"/>
                    </a:cubicBezTo>
                    <a:cubicBezTo>
                      <a:pt x="6560" y="149"/>
                      <a:pt x="5974" y="282"/>
                      <a:pt x="5612" y="405"/>
                    </a:cubicBezTo>
                    <a:cubicBezTo>
                      <a:pt x="5612" y="405"/>
                      <a:pt x="5746" y="129"/>
                      <a:pt x="5692" y="31"/>
                    </a:cubicBezTo>
                    <a:cubicBezTo>
                      <a:pt x="5685" y="14"/>
                      <a:pt x="5645" y="1"/>
                      <a:pt x="557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2299;p37"/>
              <p:cNvSpPr/>
              <p:nvPr/>
            </p:nvSpPr>
            <p:spPr>
              <a:xfrm flipH="1">
                <a:off x="6510645" y="2882684"/>
                <a:ext cx="41394" cy="77190"/>
              </a:xfrm>
              <a:custGeom>
                <a:avLst/>
                <a:gdLst/>
                <a:ahLst/>
                <a:cxnLst/>
                <a:rect l="l" t="t" r="r" b="b"/>
                <a:pathLst>
                  <a:path w="340" h="634" extrusionOk="0">
                    <a:moveTo>
                      <a:pt x="170" y="1"/>
                    </a:moveTo>
                    <a:cubicBezTo>
                      <a:pt x="72" y="1"/>
                      <a:pt x="0" y="134"/>
                      <a:pt x="0" y="313"/>
                    </a:cubicBezTo>
                    <a:cubicBezTo>
                      <a:pt x="0" y="491"/>
                      <a:pt x="72" y="634"/>
                      <a:pt x="170" y="634"/>
                    </a:cubicBezTo>
                    <a:cubicBezTo>
                      <a:pt x="268" y="634"/>
                      <a:pt x="339" y="491"/>
                      <a:pt x="339" y="313"/>
                    </a:cubicBezTo>
                    <a:cubicBezTo>
                      <a:pt x="339" y="134"/>
                      <a:pt x="268" y="1"/>
                      <a:pt x="1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2300;p37"/>
              <p:cNvSpPr/>
              <p:nvPr/>
            </p:nvSpPr>
            <p:spPr>
              <a:xfrm flipH="1">
                <a:off x="6561658" y="3070544"/>
                <a:ext cx="157663" cy="77311"/>
              </a:xfrm>
              <a:custGeom>
                <a:avLst/>
                <a:gdLst/>
                <a:ahLst/>
                <a:cxnLst/>
                <a:rect l="l" t="t" r="r" b="b"/>
                <a:pathLst>
                  <a:path w="1295" h="635" extrusionOk="0">
                    <a:moveTo>
                      <a:pt x="652" y="1"/>
                    </a:moveTo>
                    <a:cubicBezTo>
                      <a:pt x="295" y="1"/>
                      <a:pt x="1" y="144"/>
                      <a:pt x="1" y="322"/>
                    </a:cubicBezTo>
                    <a:cubicBezTo>
                      <a:pt x="1" y="492"/>
                      <a:pt x="295" y="634"/>
                      <a:pt x="652" y="634"/>
                    </a:cubicBezTo>
                    <a:cubicBezTo>
                      <a:pt x="1000" y="634"/>
                      <a:pt x="1294" y="492"/>
                      <a:pt x="1294" y="322"/>
                    </a:cubicBezTo>
                    <a:cubicBezTo>
                      <a:pt x="1294" y="144"/>
                      <a:pt x="1000" y="1"/>
                      <a:pt x="65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2301;p37"/>
              <p:cNvSpPr/>
              <p:nvPr/>
            </p:nvSpPr>
            <p:spPr>
              <a:xfrm flipH="1">
                <a:off x="6088182" y="2882684"/>
                <a:ext cx="42490" cy="77190"/>
              </a:xfrm>
              <a:custGeom>
                <a:avLst/>
                <a:gdLst/>
                <a:ahLst/>
                <a:cxnLst/>
                <a:rect l="l" t="t" r="r" b="b"/>
                <a:pathLst>
                  <a:path w="349" h="634" extrusionOk="0">
                    <a:moveTo>
                      <a:pt x="179" y="1"/>
                    </a:moveTo>
                    <a:cubicBezTo>
                      <a:pt x="81" y="1"/>
                      <a:pt x="1" y="134"/>
                      <a:pt x="1" y="313"/>
                    </a:cubicBezTo>
                    <a:cubicBezTo>
                      <a:pt x="1" y="491"/>
                      <a:pt x="81" y="634"/>
                      <a:pt x="179" y="634"/>
                    </a:cubicBezTo>
                    <a:cubicBezTo>
                      <a:pt x="268" y="634"/>
                      <a:pt x="349" y="491"/>
                      <a:pt x="349" y="313"/>
                    </a:cubicBezTo>
                    <a:cubicBezTo>
                      <a:pt x="349" y="134"/>
                      <a:pt x="268" y="1"/>
                      <a:pt x="1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2302;p37"/>
              <p:cNvSpPr/>
              <p:nvPr/>
            </p:nvSpPr>
            <p:spPr>
              <a:xfrm flipH="1">
                <a:off x="5921996" y="3070544"/>
                <a:ext cx="156567" cy="77311"/>
              </a:xfrm>
              <a:custGeom>
                <a:avLst/>
                <a:gdLst/>
                <a:ahLst/>
                <a:cxnLst/>
                <a:rect l="l" t="t" r="r" b="b"/>
                <a:pathLst>
                  <a:path w="1286" h="635" extrusionOk="0">
                    <a:moveTo>
                      <a:pt x="643" y="1"/>
                    </a:moveTo>
                    <a:cubicBezTo>
                      <a:pt x="286" y="1"/>
                      <a:pt x="1" y="144"/>
                      <a:pt x="1" y="322"/>
                    </a:cubicBezTo>
                    <a:cubicBezTo>
                      <a:pt x="1" y="492"/>
                      <a:pt x="286" y="634"/>
                      <a:pt x="643" y="634"/>
                    </a:cubicBezTo>
                    <a:cubicBezTo>
                      <a:pt x="1000" y="634"/>
                      <a:pt x="1286" y="492"/>
                      <a:pt x="1286" y="322"/>
                    </a:cubicBezTo>
                    <a:cubicBezTo>
                      <a:pt x="1286" y="144"/>
                      <a:pt x="1000" y="1"/>
                      <a:pt x="6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2303;p37"/>
              <p:cNvSpPr/>
              <p:nvPr/>
            </p:nvSpPr>
            <p:spPr>
              <a:xfrm flipH="1">
                <a:off x="6131645" y="2854438"/>
                <a:ext cx="380217" cy="532291"/>
              </a:xfrm>
              <a:custGeom>
                <a:avLst/>
                <a:gdLst/>
                <a:ahLst/>
                <a:cxnLst/>
                <a:rect l="l" t="t" r="r" b="b"/>
                <a:pathLst>
                  <a:path w="3123" h="4372" extrusionOk="0">
                    <a:moveTo>
                      <a:pt x="1562" y="1"/>
                    </a:moveTo>
                    <a:cubicBezTo>
                      <a:pt x="1499" y="1"/>
                      <a:pt x="1437" y="1"/>
                      <a:pt x="1383" y="10"/>
                    </a:cubicBezTo>
                    <a:cubicBezTo>
                      <a:pt x="607" y="134"/>
                      <a:pt x="0" y="1062"/>
                      <a:pt x="0" y="2186"/>
                    </a:cubicBezTo>
                    <a:cubicBezTo>
                      <a:pt x="0" y="3391"/>
                      <a:pt x="696" y="4372"/>
                      <a:pt x="1562" y="4372"/>
                    </a:cubicBezTo>
                    <a:cubicBezTo>
                      <a:pt x="2034" y="4372"/>
                      <a:pt x="2454" y="4086"/>
                      <a:pt x="2739" y="3623"/>
                    </a:cubicBezTo>
                    <a:cubicBezTo>
                      <a:pt x="2980" y="3239"/>
                      <a:pt x="3123" y="2739"/>
                      <a:pt x="3123" y="2186"/>
                    </a:cubicBezTo>
                    <a:cubicBezTo>
                      <a:pt x="3123" y="982"/>
                      <a:pt x="2427" y="1"/>
                      <a:pt x="156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2304;p37"/>
              <p:cNvSpPr/>
              <p:nvPr/>
            </p:nvSpPr>
            <p:spPr>
              <a:xfrm flipH="1">
                <a:off x="6320598" y="3023914"/>
                <a:ext cx="15340" cy="148900"/>
              </a:xfrm>
              <a:custGeom>
                <a:avLst/>
                <a:gdLst/>
                <a:ahLst/>
                <a:cxnLst/>
                <a:rect l="l" t="t" r="r" b="b"/>
                <a:pathLst>
                  <a:path w="126" h="1223" extrusionOk="0">
                    <a:moveTo>
                      <a:pt x="63" y="0"/>
                    </a:moveTo>
                    <a:cubicBezTo>
                      <a:pt x="27" y="0"/>
                      <a:pt x="1" y="36"/>
                      <a:pt x="1" y="63"/>
                    </a:cubicBezTo>
                    <a:lnTo>
                      <a:pt x="1" y="1160"/>
                    </a:lnTo>
                    <a:cubicBezTo>
                      <a:pt x="1" y="1196"/>
                      <a:pt x="27" y="1222"/>
                      <a:pt x="63" y="1222"/>
                    </a:cubicBezTo>
                    <a:cubicBezTo>
                      <a:pt x="99" y="1222"/>
                      <a:pt x="126" y="1196"/>
                      <a:pt x="126" y="1160"/>
                    </a:cubicBezTo>
                    <a:lnTo>
                      <a:pt x="126" y="63"/>
                    </a:lnTo>
                    <a:cubicBezTo>
                      <a:pt x="126" y="36"/>
                      <a:pt x="99" y="0"/>
                      <a:pt x="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2305;p37"/>
              <p:cNvSpPr/>
              <p:nvPr/>
            </p:nvSpPr>
            <p:spPr>
              <a:xfrm flipH="1">
                <a:off x="6254367" y="2947820"/>
                <a:ext cx="147801" cy="83764"/>
              </a:xfrm>
              <a:custGeom>
                <a:avLst/>
                <a:gdLst/>
                <a:ahLst/>
                <a:cxnLst/>
                <a:rect l="l" t="t" r="r" b="b"/>
                <a:pathLst>
                  <a:path w="1214" h="688" extrusionOk="0">
                    <a:moveTo>
                      <a:pt x="607" y="1"/>
                    </a:moveTo>
                    <a:cubicBezTo>
                      <a:pt x="518" y="1"/>
                      <a:pt x="438" y="10"/>
                      <a:pt x="366" y="28"/>
                    </a:cubicBezTo>
                    <a:cubicBezTo>
                      <a:pt x="152" y="81"/>
                      <a:pt x="0" y="206"/>
                      <a:pt x="0" y="349"/>
                    </a:cubicBezTo>
                    <a:cubicBezTo>
                      <a:pt x="0" y="536"/>
                      <a:pt x="268" y="688"/>
                      <a:pt x="607" y="688"/>
                    </a:cubicBezTo>
                    <a:cubicBezTo>
                      <a:pt x="946" y="688"/>
                      <a:pt x="1214" y="536"/>
                      <a:pt x="1214" y="349"/>
                    </a:cubicBezTo>
                    <a:cubicBezTo>
                      <a:pt x="1214" y="340"/>
                      <a:pt x="1214" y="331"/>
                      <a:pt x="1214" y="331"/>
                    </a:cubicBezTo>
                    <a:cubicBezTo>
                      <a:pt x="1205" y="144"/>
                      <a:pt x="937" y="1"/>
                      <a:pt x="6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2306;p37"/>
              <p:cNvSpPr/>
              <p:nvPr/>
            </p:nvSpPr>
            <p:spPr>
              <a:xfrm flipH="1">
                <a:off x="6254367" y="2947820"/>
                <a:ext cx="103242" cy="49065"/>
              </a:xfrm>
              <a:custGeom>
                <a:avLst/>
                <a:gdLst/>
                <a:ahLst/>
                <a:cxnLst/>
                <a:rect l="l" t="t" r="r" b="b"/>
                <a:pathLst>
                  <a:path w="848" h="403" extrusionOk="0">
                    <a:moveTo>
                      <a:pt x="241" y="1"/>
                    </a:moveTo>
                    <a:cubicBezTo>
                      <a:pt x="152" y="1"/>
                      <a:pt x="72" y="10"/>
                      <a:pt x="0" y="28"/>
                    </a:cubicBezTo>
                    <a:cubicBezTo>
                      <a:pt x="9" y="233"/>
                      <a:pt x="241" y="402"/>
                      <a:pt x="535" y="402"/>
                    </a:cubicBezTo>
                    <a:cubicBezTo>
                      <a:pt x="651" y="402"/>
                      <a:pt x="759" y="375"/>
                      <a:pt x="848" y="331"/>
                    </a:cubicBezTo>
                    <a:cubicBezTo>
                      <a:pt x="839" y="144"/>
                      <a:pt x="571" y="1"/>
                      <a:pt x="241" y="1"/>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2307;p37"/>
              <p:cNvSpPr/>
              <p:nvPr/>
            </p:nvSpPr>
            <p:spPr>
              <a:xfrm flipH="1">
                <a:off x="6178275" y="2855533"/>
                <a:ext cx="333588" cy="531195"/>
              </a:xfrm>
              <a:custGeom>
                <a:avLst/>
                <a:gdLst/>
                <a:ahLst/>
                <a:cxnLst/>
                <a:rect l="l" t="t" r="r" b="b"/>
                <a:pathLst>
                  <a:path w="2740" h="4363" extrusionOk="0">
                    <a:moveTo>
                      <a:pt x="1383" y="1"/>
                    </a:moveTo>
                    <a:lnTo>
                      <a:pt x="1383" y="1"/>
                    </a:lnTo>
                    <a:cubicBezTo>
                      <a:pt x="607" y="125"/>
                      <a:pt x="0" y="1053"/>
                      <a:pt x="0" y="2177"/>
                    </a:cubicBezTo>
                    <a:cubicBezTo>
                      <a:pt x="0" y="3382"/>
                      <a:pt x="696" y="4363"/>
                      <a:pt x="1562" y="4363"/>
                    </a:cubicBezTo>
                    <a:cubicBezTo>
                      <a:pt x="2034" y="4363"/>
                      <a:pt x="2454" y="4077"/>
                      <a:pt x="2739" y="3614"/>
                    </a:cubicBezTo>
                    <a:lnTo>
                      <a:pt x="2739" y="3614"/>
                    </a:lnTo>
                    <a:cubicBezTo>
                      <a:pt x="2424" y="3797"/>
                      <a:pt x="2108" y="3888"/>
                      <a:pt x="1817" y="3888"/>
                    </a:cubicBezTo>
                    <a:cubicBezTo>
                      <a:pt x="1061" y="3888"/>
                      <a:pt x="469" y="3278"/>
                      <a:pt x="482" y="2106"/>
                    </a:cubicBezTo>
                    <a:cubicBezTo>
                      <a:pt x="500" y="875"/>
                      <a:pt x="1053" y="259"/>
                      <a:pt x="1383"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2308;p37"/>
              <p:cNvSpPr/>
              <p:nvPr/>
            </p:nvSpPr>
            <p:spPr>
              <a:xfrm flipH="1">
                <a:off x="5904586" y="3459413"/>
                <a:ext cx="806090" cy="985201"/>
              </a:xfrm>
              <a:custGeom>
                <a:avLst/>
                <a:gdLst/>
                <a:ahLst/>
                <a:cxnLst/>
                <a:rect l="l" t="t" r="r" b="b"/>
                <a:pathLst>
                  <a:path w="6621" h="8092" extrusionOk="0">
                    <a:moveTo>
                      <a:pt x="3177" y="1"/>
                    </a:moveTo>
                    <a:cubicBezTo>
                      <a:pt x="929" y="1"/>
                      <a:pt x="295" y="2061"/>
                      <a:pt x="295" y="2061"/>
                    </a:cubicBezTo>
                    <a:lnTo>
                      <a:pt x="63" y="4256"/>
                    </a:lnTo>
                    <a:cubicBezTo>
                      <a:pt x="63" y="4256"/>
                      <a:pt x="1" y="8092"/>
                      <a:pt x="3614" y="8092"/>
                    </a:cubicBezTo>
                    <a:cubicBezTo>
                      <a:pt x="4907" y="8092"/>
                      <a:pt x="5603" y="7378"/>
                      <a:pt x="5969" y="6450"/>
                    </a:cubicBezTo>
                    <a:cubicBezTo>
                      <a:pt x="6620" y="4773"/>
                      <a:pt x="6192" y="2391"/>
                      <a:pt x="6156" y="2159"/>
                    </a:cubicBezTo>
                    <a:cubicBezTo>
                      <a:pt x="6103" y="1794"/>
                      <a:pt x="5425" y="18"/>
                      <a:pt x="320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2309;p37"/>
              <p:cNvSpPr/>
              <p:nvPr/>
            </p:nvSpPr>
            <p:spPr>
              <a:xfrm flipH="1">
                <a:off x="5983844" y="3459413"/>
                <a:ext cx="726833" cy="985201"/>
              </a:xfrm>
              <a:custGeom>
                <a:avLst/>
                <a:gdLst/>
                <a:ahLst/>
                <a:cxnLst/>
                <a:rect l="l" t="t" r="r" b="b"/>
                <a:pathLst>
                  <a:path w="5970" h="8092" extrusionOk="0">
                    <a:moveTo>
                      <a:pt x="3177" y="1"/>
                    </a:moveTo>
                    <a:cubicBezTo>
                      <a:pt x="929" y="1"/>
                      <a:pt x="295" y="2061"/>
                      <a:pt x="295" y="2061"/>
                    </a:cubicBezTo>
                    <a:lnTo>
                      <a:pt x="63" y="4256"/>
                    </a:lnTo>
                    <a:cubicBezTo>
                      <a:pt x="63" y="4256"/>
                      <a:pt x="1" y="8092"/>
                      <a:pt x="3614" y="8092"/>
                    </a:cubicBezTo>
                    <a:cubicBezTo>
                      <a:pt x="4907" y="8092"/>
                      <a:pt x="5603" y="7378"/>
                      <a:pt x="5969" y="6450"/>
                    </a:cubicBezTo>
                    <a:lnTo>
                      <a:pt x="5969" y="6450"/>
                    </a:lnTo>
                    <a:cubicBezTo>
                      <a:pt x="5438" y="6783"/>
                      <a:pt x="4927" y="6935"/>
                      <a:pt x="4459" y="6935"/>
                    </a:cubicBezTo>
                    <a:cubicBezTo>
                      <a:pt x="3033" y="6935"/>
                      <a:pt x="1995" y="5530"/>
                      <a:pt x="1928" y="3569"/>
                    </a:cubicBezTo>
                    <a:cubicBezTo>
                      <a:pt x="1856" y="1624"/>
                      <a:pt x="2650" y="536"/>
                      <a:pt x="3204"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2310;p37"/>
              <p:cNvSpPr/>
              <p:nvPr/>
            </p:nvSpPr>
            <p:spPr>
              <a:xfrm flipH="1">
                <a:off x="6543517" y="3748326"/>
                <a:ext cx="353920" cy="484565"/>
              </a:xfrm>
              <a:custGeom>
                <a:avLst/>
                <a:gdLst/>
                <a:ahLst/>
                <a:cxnLst/>
                <a:rect l="l" t="t" r="r" b="b"/>
                <a:pathLst>
                  <a:path w="2907" h="3980" extrusionOk="0">
                    <a:moveTo>
                      <a:pt x="839" y="1"/>
                    </a:moveTo>
                    <a:cubicBezTo>
                      <a:pt x="839" y="1"/>
                      <a:pt x="0" y="741"/>
                      <a:pt x="0" y="1437"/>
                    </a:cubicBezTo>
                    <a:cubicBezTo>
                      <a:pt x="0" y="2142"/>
                      <a:pt x="884" y="3970"/>
                      <a:pt x="1919" y="3979"/>
                    </a:cubicBezTo>
                    <a:cubicBezTo>
                      <a:pt x="1925" y="3979"/>
                      <a:pt x="1931" y="3979"/>
                      <a:pt x="1938" y="3979"/>
                    </a:cubicBezTo>
                    <a:cubicBezTo>
                      <a:pt x="2907" y="3979"/>
                      <a:pt x="2739" y="3301"/>
                      <a:pt x="2739" y="3301"/>
                    </a:cubicBezTo>
                    <a:lnTo>
                      <a:pt x="839" y="1"/>
                    </a:lnTo>
                    <a:close/>
                  </a:path>
                </a:pathLst>
              </a:custGeom>
              <a:solidFill>
                <a:srgbClr val="4D1311">
                  <a:alpha val="3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2311;p37"/>
              <p:cNvSpPr/>
              <p:nvPr/>
            </p:nvSpPr>
            <p:spPr>
              <a:xfrm flipH="1">
                <a:off x="6510402" y="3646056"/>
                <a:ext cx="399819" cy="559928"/>
              </a:xfrm>
              <a:custGeom>
                <a:avLst/>
                <a:gdLst/>
                <a:ahLst/>
                <a:cxnLst/>
                <a:rect l="l" t="t" r="r" b="b"/>
                <a:pathLst>
                  <a:path w="3284" h="4599" extrusionOk="0">
                    <a:moveTo>
                      <a:pt x="1962" y="0"/>
                    </a:moveTo>
                    <a:cubicBezTo>
                      <a:pt x="1597" y="0"/>
                      <a:pt x="0" y="1509"/>
                      <a:pt x="25" y="2081"/>
                    </a:cubicBezTo>
                    <a:cubicBezTo>
                      <a:pt x="52" y="2696"/>
                      <a:pt x="953" y="4543"/>
                      <a:pt x="2113" y="4596"/>
                    </a:cubicBezTo>
                    <a:cubicBezTo>
                      <a:pt x="2148" y="4598"/>
                      <a:pt x="2183" y="4599"/>
                      <a:pt x="2216" y="4599"/>
                    </a:cubicBezTo>
                    <a:cubicBezTo>
                      <a:pt x="3274" y="4599"/>
                      <a:pt x="3283" y="3784"/>
                      <a:pt x="2782" y="2652"/>
                    </a:cubicBezTo>
                    <a:cubicBezTo>
                      <a:pt x="2273" y="1474"/>
                      <a:pt x="2050" y="64"/>
                      <a:pt x="2024" y="29"/>
                    </a:cubicBezTo>
                    <a:cubicBezTo>
                      <a:pt x="2011" y="10"/>
                      <a:pt x="1990" y="0"/>
                      <a:pt x="196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2312;p37"/>
              <p:cNvSpPr/>
              <p:nvPr/>
            </p:nvSpPr>
            <p:spPr>
              <a:xfrm flipH="1">
                <a:off x="5730853" y="3748326"/>
                <a:ext cx="353920" cy="484565"/>
              </a:xfrm>
              <a:custGeom>
                <a:avLst/>
                <a:gdLst/>
                <a:ahLst/>
                <a:cxnLst/>
                <a:rect l="l" t="t" r="r" b="b"/>
                <a:pathLst>
                  <a:path w="2907" h="3980" extrusionOk="0">
                    <a:moveTo>
                      <a:pt x="2068" y="1"/>
                    </a:moveTo>
                    <a:lnTo>
                      <a:pt x="168" y="3301"/>
                    </a:lnTo>
                    <a:cubicBezTo>
                      <a:pt x="168" y="3301"/>
                      <a:pt x="1" y="3979"/>
                      <a:pt x="970" y="3979"/>
                    </a:cubicBezTo>
                    <a:cubicBezTo>
                      <a:pt x="976" y="3979"/>
                      <a:pt x="982" y="3979"/>
                      <a:pt x="989" y="3979"/>
                    </a:cubicBezTo>
                    <a:cubicBezTo>
                      <a:pt x="2023" y="3970"/>
                      <a:pt x="2907" y="2142"/>
                      <a:pt x="2907" y="1437"/>
                    </a:cubicBezTo>
                    <a:cubicBezTo>
                      <a:pt x="2907" y="741"/>
                      <a:pt x="2068" y="1"/>
                      <a:pt x="2068" y="1"/>
                    </a:cubicBezTo>
                    <a:close/>
                  </a:path>
                </a:pathLst>
              </a:custGeom>
              <a:solidFill>
                <a:srgbClr val="4D1311">
                  <a:alpha val="3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2313;p37"/>
              <p:cNvSpPr/>
              <p:nvPr/>
            </p:nvSpPr>
            <p:spPr>
              <a:xfrm flipH="1">
                <a:off x="5718069" y="3646056"/>
                <a:ext cx="399819" cy="559928"/>
              </a:xfrm>
              <a:custGeom>
                <a:avLst/>
                <a:gdLst/>
                <a:ahLst/>
                <a:cxnLst/>
                <a:rect l="l" t="t" r="r" b="b"/>
                <a:pathLst>
                  <a:path w="3284" h="4599" extrusionOk="0">
                    <a:moveTo>
                      <a:pt x="1322" y="0"/>
                    </a:moveTo>
                    <a:cubicBezTo>
                      <a:pt x="1294" y="0"/>
                      <a:pt x="1273" y="10"/>
                      <a:pt x="1261" y="29"/>
                    </a:cubicBezTo>
                    <a:cubicBezTo>
                      <a:pt x="1234" y="64"/>
                      <a:pt x="1011" y="1474"/>
                      <a:pt x="493" y="2652"/>
                    </a:cubicBezTo>
                    <a:cubicBezTo>
                      <a:pt x="1" y="3784"/>
                      <a:pt x="2" y="4599"/>
                      <a:pt x="1067" y="4599"/>
                    </a:cubicBezTo>
                    <a:cubicBezTo>
                      <a:pt x="1101" y="4599"/>
                      <a:pt x="1136" y="4598"/>
                      <a:pt x="1171" y="4596"/>
                    </a:cubicBezTo>
                    <a:cubicBezTo>
                      <a:pt x="2331" y="4543"/>
                      <a:pt x="3232" y="2696"/>
                      <a:pt x="3259" y="2081"/>
                    </a:cubicBezTo>
                    <a:cubicBezTo>
                      <a:pt x="3284" y="1509"/>
                      <a:pt x="1687" y="0"/>
                      <a:pt x="132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2314;p37"/>
              <p:cNvSpPr/>
              <p:nvPr/>
            </p:nvSpPr>
            <p:spPr>
              <a:xfrm flipH="1">
                <a:off x="6883193" y="4224003"/>
                <a:ext cx="449735" cy="458267"/>
              </a:xfrm>
              <a:custGeom>
                <a:avLst/>
                <a:gdLst/>
                <a:ahLst/>
                <a:cxnLst/>
                <a:rect l="l" t="t" r="r" b="b"/>
                <a:pathLst>
                  <a:path w="3694" h="3764" extrusionOk="0">
                    <a:moveTo>
                      <a:pt x="660" y="1"/>
                    </a:moveTo>
                    <a:cubicBezTo>
                      <a:pt x="0" y="492"/>
                      <a:pt x="134" y="1794"/>
                      <a:pt x="705" y="2704"/>
                    </a:cubicBezTo>
                    <a:cubicBezTo>
                      <a:pt x="1121" y="3377"/>
                      <a:pt x="1786" y="3764"/>
                      <a:pt x="2395" y="3764"/>
                    </a:cubicBezTo>
                    <a:cubicBezTo>
                      <a:pt x="2634" y="3764"/>
                      <a:pt x="2865" y="3704"/>
                      <a:pt x="3069" y="3578"/>
                    </a:cubicBezTo>
                    <a:cubicBezTo>
                      <a:pt x="3479" y="3311"/>
                      <a:pt x="3693" y="2829"/>
                      <a:pt x="3685" y="2285"/>
                    </a:cubicBezTo>
                    <a:lnTo>
                      <a:pt x="3685" y="2285"/>
                    </a:lnTo>
                    <a:cubicBezTo>
                      <a:pt x="3551" y="2338"/>
                      <a:pt x="3435" y="2392"/>
                      <a:pt x="3319" y="2427"/>
                    </a:cubicBezTo>
                    <a:cubicBezTo>
                      <a:pt x="3095" y="2494"/>
                      <a:pt x="2889" y="2524"/>
                      <a:pt x="2700" y="2524"/>
                    </a:cubicBezTo>
                    <a:cubicBezTo>
                      <a:pt x="1973" y="2524"/>
                      <a:pt x="1496" y="2075"/>
                      <a:pt x="1178" y="1509"/>
                    </a:cubicBezTo>
                    <a:cubicBezTo>
                      <a:pt x="1080" y="1339"/>
                      <a:pt x="999" y="1152"/>
                      <a:pt x="928" y="964"/>
                    </a:cubicBezTo>
                    <a:cubicBezTo>
                      <a:pt x="865" y="813"/>
                      <a:pt x="821" y="670"/>
                      <a:pt x="785" y="527"/>
                    </a:cubicBezTo>
                    <a:cubicBezTo>
                      <a:pt x="732" y="340"/>
                      <a:pt x="687" y="162"/>
                      <a:pt x="660" y="1"/>
                    </a:cubicBezTo>
                    <a:close/>
                  </a:path>
                </a:pathLst>
              </a:custGeom>
              <a:solidFill>
                <a:srgbClr val="4D1311">
                  <a:alpha val="3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2315;p37"/>
              <p:cNvSpPr/>
              <p:nvPr/>
            </p:nvSpPr>
            <p:spPr>
              <a:xfrm flipH="1">
                <a:off x="5270282" y="4224003"/>
                <a:ext cx="448761" cy="458267"/>
              </a:xfrm>
              <a:custGeom>
                <a:avLst/>
                <a:gdLst/>
                <a:ahLst/>
                <a:cxnLst/>
                <a:rect l="l" t="t" r="r" b="b"/>
                <a:pathLst>
                  <a:path w="3686" h="3764" extrusionOk="0">
                    <a:moveTo>
                      <a:pt x="3034" y="1"/>
                    </a:moveTo>
                    <a:cubicBezTo>
                      <a:pt x="2998" y="162"/>
                      <a:pt x="2963" y="340"/>
                      <a:pt x="2909" y="527"/>
                    </a:cubicBezTo>
                    <a:cubicBezTo>
                      <a:pt x="2864" y="670"/>
                      <a:pt x="2820" y="813"/>
                      <a:pt x="2766" y="964"/>
                    </a:cubicBezTo>
                    <a:cubicBezTo>
                      <a:pt x="2695" y="1152"/>
                      <a:pt x="2606" y="1339"/>
                      <a:pt x="2508" y="1509"/>
                    </a:cubicBezTo>
                    <a:cubicBezTo>
                      <a:pt x="2189" y="2075"/>
                      <a:pt x="1713" y="2524"/>
                      <a:pt x="990" y="2524"/>
                    </a:cubicBezTo>
                    <a:cubicBezTo>
                      <a:pt x="802" y="2524"/>
                      <a:pt x="598" y="2494"/>
                      <a:pt x="375" y="2427"/>
                    </a:cubicBezTo>
                    <a:cubicBezTo>
                      <a:pt x="260" y="2392"/>
                      <a:pt x="135" y="2338"/>
                      <a:pt x="10" y="2285"/>
                    </a:cubicBezTo>
                    <a:lnTo>
                      <a:pt x="10" y="2285"/>
                    </a:lnTo>
                    <a:cubicBezTo>
                      <a:pt x="1" y="2829"/>
                      <a:pt x="206" y="3311"/>
                      <a:pt x="625" y="3578"/>
                    </a:cubicBezTo>
                    <a:cubicBezTo>
                      <a:pt x="827" y="3704"/>
                      <a:pt x="1056" y="3764"/>
                      <a:pt x="1294" y="3764"/>
                    </a:cubicBezTo>
                    <a:cubicBezTo>
                      <a:pt x="1900" y="3764"/>
                      <a:pt x="2567" y="3377"/>
                      <a:pt x="2989" y="2704"/>
                    </a:cubicBezTo>
                    <a:cubicBezTo>
                      <a:pt x="3560" y="1794"/>
                      <a:pt x="3685" y="492"/>
                      <a:pt x="3034" y="1"/>
                    </a:cubicBezTo>
                    <a:close/>
                  </a:path>
                </a:pathLst>
              </a:custGeom>
              <a:solidFill>
                <a:srgbClr val="4D1311">
                  <a:alpha val="3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sp>
        <p:nvSpPr>
          <p:cNvPr id="1765" name="Google Shape;1765;p30"/>
          <p:cNvSpPr txBox="1">
            <a:spLocks noGrp="1"/>
          </p:cNvSpPr>
          <p:nvPr>
            <p:ph type="title"/>
          </p:nvPr>
        </p:nvSpPr>
        <p:spPr>
          <a:xfrm>
            <a:off x="93748" y="1471838"/>
            <a:ext cx="8954149" cy="985516"/>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4200"/>
              <a:buNone/>
            </a:pPr>
            <a:r>
              <a:rPr lang="vi-VN" sz="4400" dirty="0" smtClean="0">
                <a:latin typeface="UTM Erie Black" panose="02040603050506020204" pitchFamily="18" charset="0"/>
              </a:rPr>
              <a:t>GIÁO DỤC NẾP SỐNG THANH LỊCH, VĂN MINH</a:t>
            </a:r>
            <a:endParaRPr sz="4400" dirty="0">
              <a:latin typeface="UTM Erie Black" panose="02040603050506020204" pitchFamily="18" charset="0"/>
            </a:endParaRPr>
          </a:p>
        </p:txBody>
      </p:sp>
      <p:grpSp>
        <p:nvGrpSpPr>
          <p:cNvPr id="12" name="Google Shape;3215;p48"/>
          <p:cNvGrpSpPr/>
          <p:nvPr/>
        </p:nvGrpSpPr>
        <p:grpSpPr>
          <a:xfrm>
            <a:off x="7499598" y="1276350"/>
            <a:ext cx="1617209" cy="3250020"/>
            <a:chOff x="6517072" y="652889"/>
            <a:chExt cx="2222818" cy="3885093"/>
          </a:xfrm>
        </p:grpSpPr>
        <p:grpSp>
          <p:nvGrpSpPr>
            <p:cNvPr id="13" name="Google Shape;3216;p48"/>
            <p:cNvGrpSpPr/>
            <p:nvPr/>
          </p:nvGrpSpPr>
          <p:grpSpPr>
            <a:xfrm>
              <a:off x="6517072" y="2206551"/>
              <a:ext cx="1899277" cy="2331431"/>
              <a:chOff x="6517072" y="2206551"/>
              <a:chExt cx="1899277" cy="2331431"/>
            </a:xfrm>
          </p:grpSpPr>
          <p:sp>
            <p:nvSpPr>
              <p:cNvPr id="53" name="Google Shape;3217;p48"/>
              <p:cNvSpPr/>
              <p:nvPr/>
            </p:nvSpPr>
            <p:spPr>
              <a:xfrm flipH="1">
                <a:off x="6780070" y="4440678"/>
                <a:ext cx="1574471" cy="97304"/>
              </a:xfrm>
              <a:custGeom>
                <a:avLst/>
                <a:gdLst/>
                <a:ahLst/>
                <a:cxnLst/>
                <a:rect l="l" t="t" r="r" b="b"/>
                <a:pathLst>
                  <a:path w="13883" h="858" extrusionOk="0">
                    <a:moveTo>
                      <a:pt x="6942" y="1"/>
                    </a:moveTo>
                    <a:cubicBezTo>
                      <a:pt x="688" y="1"/>
                      <a:pt x="1" y="197"/>
                      <a:pt x="1" y="429"/>
                    </a:cubicBezTo>
                    <a:cubicBezTo>
                      <a:pt x="1" y="661"/>
                      <a:pt x="3106" y="857"/>
                      <a:pt x="6942" y="857"/>
                    </a:cubicBezTo>
                    <a:cubicBezTo>
                      <a:pt x="10769" y="857"/>
                      <a:pt x="13882" y="661"/>
                      <a:pt x="13882" y="429"/>
                    </a:cubicBezTo>
                    <a:cubicBezTo>
                      <a:pt x="13882" y="197"/>
                      <a:pt x="13142" y="1"/>
                      <a:pt x="6942" y="1"/>
                    </a:cubicBezTo>
                    <a:close/>
                  </a:path>
                </a:pathLst>
              </a:custGeom>
              <a:solidFill>
                <a:srgbClr val="7F3DEC">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3218;p48"/>
              <p:cNvSpPr/>
              <p:nvPr/>
            </p:nvSpPr>
            <p:spPr>
              <a:xfrm flipH="1">
                <a:off x="7919273" y="2339351"/>
                <a:ext cx="346127" cy="294633"/>
              </a:xfrm>
              <a:custGeom>
                <a:avLst/>
                <a:gdLst/>
                <a:ahLst/>
                <a:cxnLst/>
                <a:rect l="l" t="t" r="r" b="b"/>
                <a:pathLst>
                  <a:path w="3052" h="2598" extrusionOk="0">
                    <a:moveTo>
                      <a:pt x="1445" y="0"/>
                    </a:moveTo>
                    <a:cubicBezTo>
                      <a:pt x="1141" y="0"/>
                      <a:pt x="838" y="105"/>
                      <a:pt x="580" y="394"/>
                    </a:cubicBezTo>
                    <a:cubicBezTo>
                      <a:pt x="0" y="1027"/>
                      <a:pt x="562" y="1714"/>
                      <a:pt x="1079" y="2151"/>
                    </a:cubicBezTo>
                    <a:cubicBezTo>
                      <a:pt x="1401" y="2419"/>
                      <a:pt x="1704" y="2597"/>
                      <a:pt x="1704" y="2597"/>
                    </a:cubicBezTo>
                    <a:lnTo>
                      <a:pt x="2025" y="2160"/>
                    </a:lnTo>
                    <a:lnTo>
                      <a:pt x="2676" y="1241"/>
                    </a:lnTo>
                    <a:lnTo>
                      <a:pt x="3051" y="724"/>
                    </a:lnTo>
                    <a:cubicBezTo>
                      <a:pt x="3051" y="724"/>
                      <a:pt x="2846" y="545"/>
                      <a:pt x="2543" y="358"/>
                    </a:cubicBezTo>
                    <a:cubicBezTo>
                      <a:pt x="2244" y="181"/>
                      <a:pt x="1844" y="0"/>
                      <a:pt x="1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3219;p48"/>
              <p:cNvSpPr/>
              <p:nvPr/>
            </p:nvSpPr>
            <p:spPr>
              <a:xfrm flipH="1">
                <a:off x="7961802" y="2417829"/>
                <a:ext cx="185312" cy="166482"/>
              </a:xfrm>
              <a:custGeom>
                <a:avLst/>
                <a:gdLst/>
                <a:ahLst/>
                <a:cxnLst/>
                <a:rect l="l" t="t" r="r" b="b"/>
                <a:pathLst>
                  <a:path w="1634" h="1468" extrusionOk="0">
                    <a:moveTo>
                      <a:pt x="614" y="1"/>
                    </a:moveTo>
                    <a:cubicBezTo>
                      <a:pt x="463" y="1"/>
                      <a:pt x="322" y="57"/>
                      <a:pt x="206" y="201"/>
                    </a:cubicBezTo>
                    <a:cubicBezTo>
                      <a:pt x="1" y="451"/>
                      <a:pt x="108" y="719"/>
                      <a:pt x="322" y="959"/>
                    </a:cubicBezTo>
                    <a:cubicBezTo>
                      <a:pt x="509" y="1165"/>
                      <a:pt x="777" y="1343"/>
                      <a:pt x="982" y="1468"/>
                    </a:cubicBezTo>
                    <a:lnTo>
                      <a:pt x="1633" y="549"/>
                    </a:lnTo>
                    <a:cubicBezTo>
                      <a:pt x="1482" y="415"/>
                      <a:pt x="1259" y="219"/>
                      <a:pt x="1009" y="103"/>
                    </a:cubicBezTo>
                    <a:cubicBezTo>
                      <a:pt x="877" y="41"/>
                      <a:pt x="742" y="1"/>
                      <a:pt x="614" y="1"/>
                    </a:cubicBezTo>
                    <a:close/>
                  </a:path>
                </a:pathLst>
              </a:custGeom>
              <a:solidFill>
                <a:srgbClr val="A04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3220;p48"/>
              <p:cNvSpPr/>
              <p:nvPr/>
            </p:nvSpPr>
            <p:spPr>
              <a:xfrm flipH="1">
                <a:off x="7919273" y="2379837"/>
                <a:ext cx="223758" cy="254146"/>
              </a:xfrm>
              <a:custGeom>
                <a:avLst/>
                <a:gdLst/>
                <a:ahLst/>
                <a:cxnLst/>
                <a:rect l="l" t="t" r="r" b="b"/>
                <a:pathLst>
                  <a:path w="1973" h="2241" extrusionOk="0">
                    <a:moveTo>
                      <a:pt x="1464" y="1"/>
                    </a:moveTo>
                    <a:cubicBezTo>
                      <a:pt x="1285" y="144"/>
                      <a:pt x="1125" y="295"/>
                      <a:pt x="973" y="438"/>
                    </a:cubicBezTo>
                    <a:cubicBezTo>
                      <a:pt x="678" y="732"/>
                      <a:pt x="455" y="1027"/>
                      <a:pt x="286" y="1294"/>
                    </a:cubicBezTo>
                    <a:cubicBezTo>
                      <a:pt x="161" y="1482"/>
                      <a:pt x="72" y="1651"/>
                      <a:pt x="0" y="1794"/>
                    </a:cubicBezTo>
                    <a:cubicBezTo>
                      <a:pt x="322" y="2062"/>
                      <a:pt x="625" y="2240"/>
                      <a:pt x="625" y="2240"/>
                    </a:cubicBezTo>
                    <a:lnTo>
                      <a:pt x="946" y="1803"/>
                    </a:lnTo>
                    <a:lnTo>
                      <a:pt x="1597" y="884"/>
                    </a:lnTo>
                    <a:lnTo>
                      <a:pt x="1972" y="367"/>
                    </a:lnTo>
                    <a:cubicBezTo>
                      <a:pt x="1972" y="367"/>
                      <a:pt x="1767" y="188"/>
                      <a:pt x="1464" y="1"/>
                    </a:cubicBezTo>
                    <a:close/>
                  </a:path>
                </a:pathLst>
              </a:custGeom>
              <a:solidFill>
                <a:srgbClr val="4D1311">
                  <a:alpha val="3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3221;p48"/>
              <p:cNvSpPr/>
              <p:nvPr/>
            </p:nvSpPr>
            <p:spPr>
              <a:xfrm flipH="1">
                <a:off x="6860024" y="2339578"/>
                <a:ext cx="339096" cy="301437"/>
              </a:xfrm>
              <a:custGeom>
                <a:avLst/>
                <a:gdLst/>
                <a:ahLst/>
                <a:cxnLst/>
                <a:rect l="l" t="t" r="r" b="b"/>
                <a:pathLst>
                  <a:path w="2990" h="2658" extrusionOk="0">
                    <a:moveTo>
                      <a:pt x="1581" y="0"/>
                    </a:moveTo>
                    <a:cubicBezTo>
                      <a:pt x="1233" y="0"/>
                      <a:pt x="888" y="124"/>
                      <a:pt x="607" y="267"/>
                    </a:cubicBezTo>
                    <a:cubicBezTo>
                      <a:pt x="251" y="445"/>
                      <a:pt x="1" y="650"/>
                      <a:pt x="1" y="650"/>
                    </a:cubicBezTo>
                    <a:lnTo>
                      <a:pt x="393" y="1168"/>
                    </a:lnTo>
                    <a:lnTo>
                      <a:pt x="1054" y="2024"/>
                    </a:lnTo>
                    <a:lnTo>
                      <a:pt x="1544" y="2657"/>
                    </a:lnTo>
                    <a:cubicBezTo>
                      <a:pt x="1544" y="2657"/>
                      <a:pt x="1821" y="2426"/>
                      <a:pt x="2106" y="2095"/>
                    </a:cubicBezTo>
                    <a:cubicBezTo>
                      <a:pt x="2543" y="1578"/>
                      <a:pt x="2989" y="820"/>
                      <a:pt x="2401" y="302"/>
                    </a:cubicBezTo>
                    <a:cubicBezTo>
                      <a:pt x="2148" y="82"/>
                      <a:pt x="1864" y="0"/>
                      <a:pt x="158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3222;p48"/>
              <p:cNvSpPr/>
              <p:nvPr/>
            </p:nvSpPr>
            <p:spPr>
              <a:xfrm flipH="1">
                <a:off x="6948030" y="2402519"/>
                <a:ext cx="206520" cy="166709"/>
              </a:xfrm>
              <a:custGeom>
                <a:avLst/>
                <a:gdLst/>
                <a:ahLst/>
                <a:cxnLst/>
                <a:rect l="l" t="t" r="r" b="b"/>
                <a:pathLst>
                  <a:path w="1821" h="1470" extrusionOk="0">
                    <a:moveTo>
                      <a:pt x="1042" y="0"/>
                    </a:moveTo>
                    <a:cubicBezTo>
                      <a:pt x="906" y="0"/>
                      <a:pt x="771" y="40"/>
                      <a:pt x="643" y="104"/>
                    </a:cubicBezTo>
                    <a:cubicBezTo>
                      <a:pt x="393" y="229"/>
                      <a:pt x="170" y="434"/>
                      <a:pt x="0" y="613"/>
                    </a:cubicBezTo>
                    <a:lnTo>
                      <a:pt x="661" y="1469"/>
                    </a:lnTo>
                    <a:cubicBezTo>
                      <a:pt x="875" y="1362"/>
                      <a:pt x="1160" y="1184"/>
                      <a:pt x="1374" y="996"/>
                    </a:cubicBezTo>
                    <a:cubicBezTo>
                      <a:pt x="1669" y="729"/>
                      <a:pt x="1820" y="425"/>
                      <a:pt x="1481" y="158"/>
                    </a:cubicBezTo>
                    <a:cubicBezTo>
                      <a:pt x="1338" y="47"/>
                      <a:pt x="1189" y="0"/>
                      <a:pt x="1042" y="0"/>
                    </a:cubicBezTo>
                    <a:close/>
                  </a:path>
                </a:pathLst>
              </a:custGeom>
              <a:solidFill>
                <a:srgbClr val="A04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3223;p48"/>
              <p:cNvSpPr/>
              <p:nvPr/>
            </p:nvSpPr>
            <p:spPr>
              <a:xfrm flipH="1">
                <a:off x="6960165" y="2369744"/>
                <a:ext cx="238955" cy="271271"/>
              </a:xfrm>
              <a:custGeom>
                <a:avLst/>
                <a:gdLst/>
                <a:ahLst/>
                <a:cxnLst/>
                <a:rect l="l" t="t" r="r" b="b"/>
                <a:pathLst>
                  <a:path w="2107" h="2392" extrusionOk="0">
                    <a:moveTo>
                      <a:pt x="607" y="1"/>
                    </a:moveTo>
                    <a:cubicBezTo>
                      <a:pt x="251" y="179"/>
                      <a:pt x="1" y="384"/>
                      <a:pt x="1" y="384"/>
                    </a:cubicBezTo>
                    <a:lnTo>
                      <a:pt x="393" y="902"/>
                    </a:lnTo>
                    <a:lnTo>
                      <a:pt x="1054" y="1758"/>
                    </a:lnTo>
                    <a:lnTo>
                      <a:pt x="1544" y="2391"/>
                    </a:lnTo>
                    <a:cubicBezTo>
                      <a:pt x="1544" y="2391"/>
                      <a:pt x="1821" y="2160"/>
                      <a:pt x="2106" y="1829"/>
                    </a:cubicBezTo>
                    <a:cubicBezTo>
                      <a:pt x="1999" y="1633"/>
                      <a:pt x="1883" y="1446"/>
                      <a:pt x="1767" y="1285"/>
                    </a:cubicBezTo>
                    <a:cubicBezTo>
                      <a:pt x="1526" y="928"/>
                      <a:pt x="1268" y="634"/>
                      <a:pt x="1036" y="393"/>
                    </a:cubicBezTo>
                    <a:cubicBezTo>
                      <a:pt x="884" y="233"/>
                      <a:pt x="732" y="108"/>
                      <a:pt x="607" y="1"/>
                    </a:cubicBezTo>
                    <a:close/>
                  </a:path>
                </a:pathLst>
              </a:custGeom>
              <a:solidFill>
                <a:srgbClr val="4D1311">
                  <a:alpha val="3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3224;p48"/>
              <p:cNvSpPr/>
              <p:nvPr/>
            </p:nvSpPr>
            <p:spPr>
              <a:xfrm flipH="1">
                <a:off x="6553817" y="3189794"/>
                <a:ext cx="330590" cy="303592"/>
              </a:xfrm>
              <a:custGeom>
                <a:avLst/>
                <a:gdLst/>
                <a:ahLst/>
                <a:cxnLst/>
                <a:rect l="l" t="t" r="r" b="b"/>
                <a:pathLst>
                  <a:path w="2915" h="2677" extrusionOk="0">
                    <a:moveTo>
                      <a:pt x="1889" y="1"/>
                    </a:moveTo>
                    <a:cubicBezTo>
                      <a:pt x="1270" y="1"/>
                      <a:pt x="560" y="110"/>
                      <a:pt x="509" y="121"/>
                    </a:cubicBezTo>
                    <a:cubicBezTo>
                      <a:pt x="509" y="121"/>
                      <a:pt x="0" y="2565"/>
                      <a:pt x="660" y="2672"/>
                    </a:cubicBezTo>
                    <a:cubicBezTo>
                      <a:pt x="677" y="2675"/>
                      <a:pt x="695" y="2676"/>
                      <a:pt x="713" y="2676"/>
                    </a:cubicBezTo>
                    <a:cubicBezTo>
                      <a:pt x="1402" y="2676"/>
                      <a:pt x="2915" y="750"/>
                      <a:pt x="2810" y="272"/>
                    </a:cubicBezTo>
                    <a:cubicBezTo>
                      <a:pt x="2765" y="62"/>
                      <a:pt x="2353" y="1"/>
                      <a:pt x="18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3225;p48"/>
              <p:cNvSpPr/>
              <p:nvPr/>
            </p:nvSpPr>
            <p:spPr>
              <a:xfrm flipH="1">
                <a:off x="6517072" y="3177659"/>
                <a:ext cx="239862" cy="289076"/>
              </a:xfrm>
              <a:custGeom>
                <a:avLst/>
                <a:gdLst/>
                <a:ahLst/>
                <a:cxnLst/>
                <a:rect l="l" t="t" r="r" b="b"/>
                <a:pathLst>
                  <a:path w="2115" h="2549" extrusionOk="0">
                    <a:moveTo>
                      <a:pt x="878" y="0"/>
                    </a:moveTo>
                    <a:cubicBezTo>
                      <a:pt x="466" y="0"/>
                      <a:pt x="90" y="58"/>
                      <a:pt x="90" y="58"/>
                    </a:cubicBezTo>
                    <a:cubicBezTo>
                      <a:pt x="0" y="138"/>
                      <a:pt x="45" y="700"/>
                      <a:pt x="143" y="1271"/>
                    </a:cubicBezTo>
                    <a:cubicBezTo>
                      <a:pt x="247" y="1906"/>
                      <a:pt x="419" y="2548"/>
                      <a:pt x="544" y="2548"/>
                    </a:cubicBezTo>
                    <a:cubicBezTo>
                      <a:pt x="547" y="2548"/>
                      <a:pt x="550" y="2548"/>
                      <a:pt x="553" y="2547"/>
                    </a:cubicBezTo>
                    <a:cubicBezTo>
                      <a:pt x="794" y="2485"/>
                      <a:pt x="2115" y="906"/>
                      <a:pt x="1918" y="352"/>
                    </a:cubicBezTo>
                    <a:cubicBezTo>
                      <a:pt x="1909" y="344"/>
                      <a:pt x="1909" y="326"/>
                      <a:pt x="1900" y="317"/>
                    </a:cubicBezTo>
                    <a:cubicBezTo>
                      <a:pt x="1773" y="62"/>
                      <a:pt x="1306" y="0"/>
                      <a:pt x="87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3226;p48"/>
              <p:cNvSpPr/>
              <p:nvPr/>
            </p:nvSpPr>
            <p:spPr>
              <a:xfrm flipH="1">
                <a:off x="6517072" y="3213496"/>
                <a:ext cx="223645" cy="253239"/>
              </a:xfrm>
              <a:custGeom>
                <a:avLst/>
                <a:gdLst/>
                <a:ahLst/>
                <a:cxnLst/>
                <a:rect l="l" t="t" r="r" b="b"/>
                <a:pathLst>
                  <a:path w="1972" h="2233" extrusionOk="0">
                    <a:moveTo>
                      <a:pt x="1757" y="1"/>
                    </a:moveTo>
                    <a:cubicBezTo>
                      <a:pt x="1088" y="590"/>
                      <a:pt x="375" y="848"/>
                      <a:pt x="0" y="955"/>
                    </a:cubicBezTo>
                    <a:cubicBezTo>
                      <a:pt x="104" y="1590"/>
                      <a:pt x="276" y="2232"/>
                      <a:pt x="401" y="2232"/>
                    </a:cubicBezTo>
                    <a:cubicBezTo>
                      <a:pt x="404" y="2232"/>
                      <a:pt x="407" y="2232"/>
                      <a:pt x="410" y="2231"/>
                    </a:cubicBezTo>
                    <a:cubicBezTo>
                      <a:pt x="651" y="2169"/>
                      <a:pt x="1972" y="590"/>
                      <a:pt x="1775" y="36"/>
                    </a:cubicBezTo>
                    <a:cubicBezTo>
                      <a:pt x="1766" y="28"/>
                      <a:pt x="1766" y="10"/>
                      <a:pt x="1757" y="1"/>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3227;p48"/>
              <p:cNvSpPr/>
              <p:nvPr/>
            </p:nvSpPr>
            <p:spPr>
              <a:xfrm flipH="1">
                <a:off x="6777121" y="3673363"/>
                <a:ext cx="796252" cy="795100"/>
              </a:xfrm>
              <a:custGeom>
                <a:avLst/>
                <a:gdLst/>
                <a:ahLst/>
                <a:cxnLst/>
                <a:rect l="l" t="t" r="r" b="b"/>
                <a:pathLst>
                  <a:path w="7021" h="7011" extrusionOk="0">
                    <a:moveTo>
                      <a:pt x="3547" y="1"/>
                    </a:moveTo>
                    <a:cubicBezTo>
                      <a:pt x="2177" y="1"/>
                      <a:pt x="1341" y="437"/>
                      <a:pt x="830" y="1013"/>
                    </a:cubicBezTo>
                    <a:cubicBezTo>
                      <a:pt x="0" y="1950"/>
                      <a:pt x="27" y="3243"/>
                      <a:pt x="45" y="3627"/>
                    </a:cubicBezTo>
                    <a:cubicBezTo>
                      <a:pt x="71" y="4287"/>
                      <a:pt x="571" y="6490"/>
                      <a:pt x="821" y="6749"/>
                    </a:cubicBezTo>
                    <a:cubicBezTo>
                      <a:pt x="856" y="6776"/>
                      <a:pt x="964" y="6803"/>
                      <a:pt x="1133" y="6829"/>
                    </a:cubicBezTo>
                    <a:cubicBezTo>
                      <a:pt x="1867" y="6940"/>
                      <a:pt x="3692" y="7011"/>
                      <a:pt x="5089" y="7011"/>
                    </a:cubicBezTo>
                    <a:cubicBezTo>
                      <a:pt x="6052" y="7011"/>
                      <a:pt x="6811" y="6977"/>
                      <a:pt x="6869" y="6901"/>
                    </a:cubicBezTo>
                    <a:cubicBezTo>
                      <a:pt x="7021" y="6678"/>
                      <a:pt x="5594" y="6464"/>
                      <a:pt x="5594" y="6464"/>
                    </a:cubicBezTo>
                    <a:cubicBezTo>
                      <a:pt x="5594" y="6464"/>
                      <a:pt x="5968" y="5750"/>
                      <a:pt x="6459" y="3475"/>
                    </a:cubicBezTo>
                    <a:cubicBezTo>
                      <a:pt x="6503" y="3288"/>
                      <a:pt x="6521" y="3109"/>
                      <a:pt x="6521" y="2940"/>
                    </a:cubicBezTo>
                    <a:cubicBezTo>
                      <a:pt x="6539" y="1013"/>
                      <a:pt x="4282" y="41"/>
                      <a:pt x="4282" y="41"/>
                    </a:cubicBezTo>
                    <a:cubicBezTo>
                      <a:pt x="4175" y="32"/>
                      <a:pt x="4068" y="23"/>
                      <a:pt x="3970" y="14"/>
                    </a:cubicBezTo>
                    <a:cubicBezTo>
                      <a:pt x="3824" y="5"/>
                      <a:pt x="3683" y="1"/>
                      <a:pt x="354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3228;p48"/>
              <p:cNvSpPr/>
              <p:nvPr/>
            </p:nvSpPr>
            <p:spPr>
              <a:xfrm flipH="1">
                <a:off x="6831671" y="3674837"/>
                <a:ext cx="741701" cy="773099"/>
              </a:xfrm>
              <a:custGeom>
                <a:avLst/>
                <a:gdLst/>
                <a:ahLst/>
                <a:cxnLst/>
                <a:rect l="l" t="t" r="r" b="b"/>
                <a:pathLst>
                  <a:path w="6540" h="6817" extrusionOk="0">
                    <a:moveTo>
                      <a:pt x="3970" y="1"/>
                    </a:moveTo>
                    <a:lnTo>
                      <a:pt x="830" y="1000"/>
                    </a:lnTo>
                    <a:cubicBezTo>
                      <a:pt x="0" y="1937"/>
                      <a:pt x="27" y="3230"/>
                      <a:pt x="45" y="3614"/>
                    </a:cubicBezTo>
                    <a:cubicBezTo>
                      <a:pt x="71" y="4274"/>
                      <a:pt x="571" y="6477"/>
                      <a:pt x="821" y="6727"/>
                    </a:cubicBezTo>
                    <a:cubicBezTo>
                      <a:pt x="856" y="6763"/>
                      <a:pt x="964" y="6790"/>
                      <a:pt x="1133" y="6816"/>
                    </a:cubicBezTo>
                    <a:cubicBezTo>
                      <a:pt x="4701" y="6397"/>
                      <a:pt x="6031" y="4283"/>
                      <a:pt x="6521" y="2927"/>
                    </a:cubicBezTo>
                    <a:cubicBezTo>
                      <a:pt x="6539" y="1000"/>
                      <a:pt x="4282" y="28"/>
                      <a:pt x="4282" y="28"/>
                    </a:cubicBezTo>
                    <a:cubicBezTo>
                      <a:pt x="4175" y="19"/>
                      <a:pt x="4068" y="10"/>
                      <a:pt x="3970" y="1"/>
                    </a:cubicBezTo>
                    <a:close/>
                  </a:path>
                </a:pathLst>
              </a:custGeom>
              <a:solidFill>
                <a:srgbClr val="4D1311">
                  <a:alpha val="3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3229;p48"/>
              <p:cNvSpPr/>
              <p:nvPr/>
            </p:nvSpPr>
            <p:spPr>
              <a:xfrm flipH="1">
                <a:off x="6752851" y="2206551"/>
                <a:ext cx="1663498" cy="2168465"/>
              </a:xfrm>
              <a:custGeom>
                <a:avLst/>
                <a:gdLst/>
                <a:ahLst/>
                <a:cxnLst/>
                <a:rect l="l" t="t" r="r" b="b"/>
                <a:pathLst>
                  <a:path w="14668" h="19121" extrusionOk="0">
                    <a:moveTo>
                      <a:pt x="8237" y="1"/>
                    </a:moveTo>
                    <a:cubicBezTo>
                      <a:pt x="7335" y="1"/>
                      <a:pt x="6072" y="281"/>
                      <a:pt x="4668" y="1288"/>
                    </a:cubicBezTo>
                    <a:cubicBezTo>
                      <a:pt x="4025" y="1752"/>
                      <a:pt x="3472" y="2332"/>
                      <a:pt x="2990" y="2974"/>
                    </a:cubicBezTo>
                    <a:cubicBezTo>
                      <a:pt x="2919" y="3072"/>
                      <a:pt x="2839" y="3179"/>
                      <a:pt x="2767" y="3277"/>
                    </a:cubicBezTo>
                    <a:cubicBezTo>
                      <a:pt x="1920" y="4508"/>
                      <a:pt x="1340" y="5900"/>
                      <a:pt x="930" y="7069"/>
                    </a:cubicBezTo>
                    <a:cubicBezTo>
                      <a:pt x="894" y="7194"/>
                      <a:pt x="849" y="7319"/>
                      <a:pt x="805" y="7435"/>
                    </a:cubicBezTo>
                    <a:cubicBezTo>
                      <a:pt x="635" y="7970"/>
                      <a:pt x="501" y="8434"/>
                      <a:pt x="403" y="8799"/>
                    </a:cubicBezTo>
                    <a:cubicBezTo>
                      <a:pt x="0" y="10237"/>
                      <a:pt x="213" y="10812"/>
                      <a:pt x="439" y="10812"/>
                    </a:cubicBezTo>
                    <a:cubicBezTo>
                      <a:pt x="479" y="10812"/>
                      <a:pt x="518" y="10795"/>
                      <a:pt x="555" y="10762"/>
                    </a:cubicBezTo>
                    <a:cubicBezTo>
                      <a:pt x="569" y="10750"/>
                      <a:pt x="581" y="10744"/>
                      <a:pt x="592" y="10744"/>
                    </a:cubicBezTo>
                    <a:cubicBezTo>
                      <a:pt x="760" y="10744"/>
                      <a:pt x="407" y="12345"/>
                      <a:pt x="466" y="13724"/>
                    </a:cubicBezTo>
                    <a:cubicBezTo>
                      <a:pt x="528" y="15187"/>
                      <a:pt x="1179" y="17712"/>
                      <a:pt x="3204" y="18398"/>
                    </a:cubicBezTo>
                    <a:cubicBezTo>
                      <a:pt x="3713" y="18568"/>
                      <a:pt x="4427" y="18773"/>
                      <a:pt x="5256" y="18925"/>
                    </a:cubicBezTo>
                    <a:cubicBezTo>
                      <a:pt x="5919" y="19042"/>
                      <a:pt x="6647" y="19121"/>
                      <a:pt x="7404" y="19121"/>
                    </a:cubicBezTo>
                    <a:cubicBezTo>
                      <a:pt x="7687" y="19121"/>
                      <a:pt x="7974" y="19110"/>
                      <a:pt x="8263" y="19085"/>
                    </a:cubicBezTo>
                    <a:cubicBezTo>
                      <a:pt x="8298" y="19076"/>
                      <a:pt x="8334" y="19076"/>
                      <a:pt x="8370" y="19068"/>
                    </a:cubicBezTo>
                    <a:cubicBezTo>
                      <a:pt x="8477" y="19059"/>
                      <a:pt x="8584" y="19050"/>
                      <a:pt x="8691" y="19032"/>
                    </a:cubicBezTo>
                    <a:cubicBezTo>
                      <a:pt x="8718" y="19032"/>
                      <a:pt x="8744" y="19023"/>
                      <a:pt x="8780" y="19023"/>
                    </a:cubicBezTo>
                    <a:cubicBezTo>
                      <a:pt x="8807" y="19014"/>
                      <a:pt x="8843" y="19014"/>
                      <a:pt x="8878" y="19005"/>
                    </a:cubicBezTo>
                    <a:cubicBezTo>
                      <a:pt x="9012" y="18978"/>
                      <a:pt x="9155" y="18961"/>
                      <a:pt x="9289" y="18925"/>
                    </a:cubicBezTo>
                    <a:cubicBezTo>
                      <a:pt x="9324" y="18916"/>
                      <a:pt x="9360" y="18907"/>
                      <a:pt x="9396" y="18898"/>
                    </a:cubicBezTo>
                    <a:cubicBezTo>
                      <a:pt x="9574" y="18862"/>
                      <a:pt x="9744" y="18809"/>
                      <a:pt x="9922" y="18755"/>
                    </a:cubicBezTo>
                    <a:cubicBezTo>
                      <a:pt x="9949" y="18746"/>
                      <a:pt x="9984" y="18737"/>
                      <a:pt x="10020" y="18720"/>
                    </a:cubicBezTo>
                    <a:cubicBezTo>
                      <a:pt x="10056" y="18711"/>
                      <a:pt x="10092" y="18702"/>
                      <a:pt x="10127" y="18684"/>
                    </a:cubicBezTo>
                    <a:cubicBezTo>
                      <a:pt x="10216" y="18657"/>
                      <a:pt x="10315" y="18622"/>
                      <a:pt x="10404" y="18577"/>
                    </a:cubicBezTo>
                    <a:cubicBezTo>
                      <a:pt x="10439" y="18568"/>
                      <a:pt x="10466" y="18559"/>
                      <a:pt x="10493" y="18541"/>
                    </a:cubicBezTo>
                    <a:cubicBezTo>
                      <a:pt x="10538" y="18523"/>
                      <a:pt x="10582" y="18506"/>
                      <a:pt x="10636" y="18488"/>
                    </a:cubicBezTo>
                    <a:cubicBezTo>
                      <a:pt x="10698" y="18452"/>
                      <a:pt x="10761" y="18425"/>
                      <a:pt x="10823" y="18398"/>
                    </a:cubicBezTo>
                    <a:cubicBezTo>
                      <a:pt x="10877" y="18363"/>
                      <a:pt x="10939" y="18336"/>
                      <a:pt x="10993" y="18309"/>
                    </a:cubicBezTo>
                    <a:cubicBezTo>
                      <a:pt x="11037" y="18283"/>
                      <a:pt x="11091" y="18256"/>
                      <a:pt x="11135" y="18229"/>
                    </a:cubicBezTo>
                    <a:cubicBezTo>
                      <a:pt x="11180" y="18202"/>
                      <a:pt x="11216" y="18184"/>
                      <a:pt x="11260" y="18158"/>
                    </a:cubicBezTo>
                    <a:cubicBezTo>
                      <a:pt x="11278" y="18140"/>
                      <a:pt x="11305" y="18131"/>
                      <a:pt x="11323" y="18113"/>
                    </a:cubicBezTo>
                    <a:cubicBezTo>
                      <a:pt x="11385" y="18077"/>
                      <a:pt x="11448" y="18033"/>
                      <a:pt x="11510" y="17997"/>
                    </a:cubicBezTo>
                    <a:cubicBezTo>
                      <a:pt x="11662" y="17890"/>
                      <a:pt x="11813" y="17783"/>
                      <a:pt x="11965" y="17658"/>
                    </a:cubicBezTo>
                    <a:cubicBezTo>
                      <a:pt x="12001" y="17622"/>
                      <a:pt x="12045" y="17596"/>
                      <a:pt x="12090" y="17560"/>
                    </a:cubicBezTo>
                    <a:cubicBezTo>
                      <a:pt x="12090" y="17551"/>
                      <a:pt x="12090" y="17551"/>
                      <a:pt x="12099" y="17551"/>
                    </a:cubicBezTo>
                    <a:cubicBezTo>
                      <a:pt x="12134" y="17515"/>
                      <a:pt x="12170" y="17480"/>
                      <a:pt x="12206" y="17453"/>
                    </a:cubicBezTo>
                    <a:cubicBezTo>
                      <a:pt x="12322" y="17337"/>
                      <a:pt x="12438" y="17221"/>
                      <a:pt x="12554" y="17105"/>
                    </a:cubicBezTo>
                    <a:cubicBezTo>
                      <a:pt x="12572" y="17078"/>
                      <a:pt x="12589" y="17060"/>
                      <a:pt x="12607" y="17042"/>
                    </a:cubicBezTo>
                    <a:cubicBezTo>
                      <a:pt x="12652" y="16998"/>
                      <a:pt x="12688" y="16953"/>
                      <a:pt x="12732" y="16900"/>
                    </a:cubicBezTo>
                    <a:cubicBezTo>
                      <a:pt x="12759" y="16864"/>
                      <a:pt x="12795" y="16819"/>
                      <a:pt x="12830" y="16784"/>
                    </a:cubicBezTo>
                    <a:cubicBezTo>
                      <a:pt x="12857" y="16748"/>
                      <a:pt x="12884" y="16712"/>
                      <a:pt x="12911" y="16677"/>
                    </a:cubicBezTo>
                    <a:cubicBezTo>
                      <a:pt x="12928" y="16659"/>
                      <a:pt x="12937" y="16641"/>
                      <a:pt x="12955" y="16614"/>
                    </a:cubicBezTo>
                    <a:cubicBezTo>
                      <a:pt x="12964" y="16605"/>
                      <a:pt x="12973" y="16605"/>
                      <a:pt x="12973" y="16596"/>
                    </a:cubicBezTo>
                    <a:cubicBezTo>
                      <a:pt x="12991" y="16570"/>
                      <a:pt x="13009" y="16543"/>
                      <a:pt x="13027" y="16516"/>
                    </a:cubicBezTo>
                    <a:cubicBezTo>
                      <a:pt x="13035" y="16516"/>
                      <a:pt x="13035" y="16507"/>
                      <a:pt x="13035" y="16507"/>
                    </a:cubicBezTo>
                    <a:cubicBezTo>
                      <a:pt x="13080" y="16454"/>
                      <a:pt x="13116" y="16391"/>
                      <a:pt x="13160" y="16338"/>
                    </a:cubicBezTo>
                    <a:cubicBezTo>
                      <a:pt x="13196" y="16275"/>
                      <a:pt x="13232" y="16222"/>
                      <a:pt x="13267" y="16159"/>
                    </a:cubicBezTo>
                    <a:cubicBezTo>
                      <a:pt x="13856" y="15223"/>
                      <a:pt x="14204" y="14161"/>
                      <a:pt x="14374" y="13046"/>
                    </a:cubicBezTo>
                    <a:cubicBezTo>
                      <a:pt x="14668" y="11181"/>
                      <a:pt x="14472" y="9165"/>
                      <a:pt x="14061" y="7408"/>
                    </a:cubicBezTo>
                    <a:cubicBezTo>
                      <a:pt x="14044" y="7336"/>
                      <a:pt x="14026" y="7265"/>
                      <a:pt x="14017" y="7194"/>
                    </a:cubicBezTo>
                    <a:cubicBezTo>
                      <a:pt x="14008" y="7176"/>
                      <a:pt x="13999" y="7158"/>
                      <a:pt x="13999" y="7131"/>
                    </a:cubicBezTo>
                    <a:cubicBezTo>
                      <a:pt x="13990" y="7096"/>
                      <a:pt x="13981" y="7051"/>
                      <a:pt x="13963" y="7015"/>
                    </a:cubicBezTo>
                    <a:cubicBezTo>
                      <a:pt x="13624" y="5659"/>
                      <a:pt x="13169" y="4491"/>
                      <a:pt x="12741" y="3679"/>
                    </a:cubicBezTo>
                    <a:cubicBezTo>
                      <a:pt x="12688" y="3581"/>
                      <a:pt x="12634" y="3483"/>
                      <a:pt x="12589" y="3393"/>
                    </a:cubicBezTo>
                    <a:cubicBezTo>
                      <a:pt x="12572" y="3367"/>
                      <a:pt x="12554" y="3340"/>
                      <a:pt x="12536" y="3313"/>
                    </a:cubicBezTo>
                    <a:cubicBezTo>
                      <a:pt x="12518" y="3286"/>
                      <a:pt x="12500" y="3260"/>
                      <a:pt x="12482" y="3233"/>
                    </a:cubicBezTo>
                    <a:cubicBezTo>
                      <a:pt x="12456" y="3188"/>
                      <a:pt x="12429" y="3144"/>
                      <a:pt x="12402" y="3099"/>
                    </a:cubicBezTo>
                    <a:cubicBezTo>
                      <a:pt x="11028" y="1074"/>
                      <a:pt x="9128" y="762"/>
                      <a:pt x="9128" y="762"/>
                    </a:cubicBezTo>
                    <a:cubicBezTo>
                      <a:pt x="9128" y="762"/>
                      <a:pt x="9779" y="637"/>
                      <a:pt x="9628" y="351"/>
                    </a:cubicBezTo>
                    <a:cubicBezTo>
                      <a:pt x="9552" y="221"/>
                      <a:pt x="9037" y="1"/>
                      <a:pt x="823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3230;p48"/>
              <p:cNvSpPr/>
              <p:nvPr/>
            </p:nvSpPr>
            <p:spPr>
              <a:xfrm flipH="1">
                <a:off x="6786194" y="3109274"/>
                <a:ext cx="1138296" cy="1265855"/>
              </a:xfrm>
              <a:custGeom>
                <a:avLst/>
                <a:gdLst/>
                <a:ahLst/>
                <a:cxnLst/>
                <a:rect l="l" t="t" r="r" b="b"/>
                <a:pathLst>
                  <a:path w="10037" h="11162" extrusionOk="0">
                    <a:moveTo>
                      <a:pt x="5427" y="0"/>
                    </a:moveTo>
                    <a:cubicBezTo>
                      <a:pt x="5403" y="0"/>
                      <a:pt x="5378" y="1"/>
                      <a:pt x="5353" y="1"/>
                    </a:cubicBezTo>
                    <a:cubicBezTo>
                      <a:pt x="1588" y="54"/>
                      <a:pt x="188" y="2276"/>
                      <a:pt x="18" y="5532"/>
                    </a:cubicBezTo>
                    <a:cubicBezTo>
                      <a:pt x="0" y="6005"/>
                      <a:pt x="0" y="6504"/>
                      <a:pt x="18" y="7013"/>
                    </a:cubicBezTo>
                    <a:cubicBezTo>
                      <a:pt x="90" y="8503"/>
                      <a:pt x="393" y="9885"/>
                      <a:pt x="919" y="10965"/>
                    </a:cubicBezTo>
                    <a:cubicBezTo>
                      <a:pt x="1568" y="11083"/>
                      <a:pt x="2290" y="11162"/>
                      <a:pt x="3037" y="11162"/>
                    </a:cubicBezTo>
                    <a:cubicBezTo>
                      <a:pt x="3533" y="11162"/>
                      <a:pt x="4039" y="11127"/>
                      <a:pt x="4541" y="11045"/>
                    </a:cubicBezTo>
                    <a:cubicBezTo>
                      <a:pt x="6201" y="10769"/>
                      <a:pt x="7824" y="9975"/>
                      <a:pt x="8930" y="8199"/>
                    </a:cubicBezTo>
                    <a:cubicBezTo>
                      <a:pt x="9519" y="7263"/>
                      <a:pt x="9867" y="6201"/>
                      <a:pt x="10037" y="5086"/>
                    </a:cubicBezTo>
                    <a:cubicBezTo>
                      <a:pt x="9744" y="3519"/>
                      <a:pt x="8714" y="0"/>
                      <a:pt x="542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3231;p48"/>
              <p:cNvSpPr/>
              <p:nvPr/>
            </p:nvSpPr>
            <p:spPr>
              <a:xfrm flipH="1">
                <a:off x="7318313" y="3668827"/>
                <a:ext cx="606176" cy="706302"/>
              </a:xfrm>
              <a:custGeom>
                <a:avLst/>
                <a:gdLst/>
                <a:ahLst/>
                <a:cxnLst/>
                <a:rect l="l" t="t" r="r" b="b"/>
                <a:pathLst>
                  <a:path w="5345" h="6228" extrusionOk="0">
                    <a:moveTo>
                      <a:pt x="2400" y="0"/>
                    </a:moveTo>
                    <a:cubicBezTo>
                      <a:pt x="1437" y="107"/>
                      <a:pt x="661" y="321"/>
                      <a:pt x="18" y="598"/>
                    </a:cubicBezTo>
                    <a:cubicBezTo>
                      <a:pt x="0" y="1071"/>
                      <a:pt x="0" y="1570"/>
                      <a:pt x="18" y="2079"/>
                    </a:cubicBezTo>
                    <a:cubicBezTo>
                      <a:pt x="90" y="3569"/>
                      <a:pt x="393" y="4951"/>
                      <a:pt x="919" y="6031"/>
                    </a:cubicBezTo>
                    <a:cubicBezTo>
                      <a:pt x="1568" y="6149"/>
                      <a:pt x="2290" y="6228"/>
                      <a:pt x="3037" y="6228"/>
                    </a:cubicBezTo>
                    <a:cubicBezTo>
                      <a:pt x="3533" y="6228"/>
                      <a:pt x="4039" y="6193"/>
                      <a:pt x="4541" y="6111"/>
                    </a:cubicBezTo>
                    <a:cubicBezTo>
                      <a:pt x="5344" y="1722"/>
                      <a:pt x="2400" y="0"/>
                      <a:pt x="2400" y="0"/>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3232;p48"/>
              <p:cNvSpPr/>
              <p:nvPr/>
            </p:nvSpPr>
            <p:spPr>
              <a:xfrm flipH="1">
                <a:off x="7366966" y="3311707"/>
                <a:ext cx="18259" cy="13269"/>
              </a:xfrm>
              <a:custGeom>
                <a:avLst/>
                <a:gdLst/>
                <a:ahLst/>
                <a:cxnLst/>
                <a:rect l="l" t="t" r="r" b="b"/>
                <a:pathLst>
                  <a:path w="161" h="117" extrusionOk="0">
                    <a:moveTo>
                      <a:pt x="81" y="0"/>
                    </a:moveTo>
                    <a:cubicBezTo>
                      <a:pt x="0" y="0"/>
                      <a:pt x="0" y="116"/>
                      <a:pt x="81" y="116"/>
                    </a:cubicBezTo>
                    <a:cubicBezTo>
                      <a:pt x="161" y="116"/>
                      <a:pt x="161" y="0"/>
                      <a:pt x="8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3233;p48"/>
              <p:cNvSpPr/>
              <p:nvPr/>
            </p:nvSpPr>
            <p:spPr>
              <a:xfrm flipH="1">
                <a:off x="7259680" y="3321800"/>
                <a:ext cx="13269" cy="28465"/>
              </a:xfrm>
              <a:custGeom>
                <a:avLst/>
                <a:gdLst/>
                <a:ahLst/>
                <a:cxnLst/>
                <a:rect l="l" t="t" r="r" b="b"/>
                <a:pathLst>
                  <a:path w="117" h="251" extrusionOk="0">
                    <a:moveTo>
                      <a:pt x="54" y="0"/>
                    </a:moveTo>
                    <a:cubicBezTo>
                      <a:pt x="45" y="0"/>
                      <a:pt x="27" y="9"/>
                      <a:pt x="18" y="18"/>
                    </a:cubicBezTo>
                    <a:cubicBezTo>
                      <a:pt x="1" y="36"/>
                      <a:pt x="1" y="54"/>
                      <a:pt x="1" y="63"/>
                    </a:cubicBezTo>
                    <a:lnTo>
                      <a:pt x="1" y="188"/>
                    </a:lnTo>
                    <a:cubicBezTo>
                      <a:pt x="1" y="206"/>
                      <a:pt x="1" y="223"/>
                      <a:pt x="18" y="232"/>
                    </a:cubicBezTo>
                    <a:cubicBezTo>
                      <a:pt x="27" y="241"/>
                      <a:pt x="45" y="250"/>
                      <a:pt x="54" y="250"/>
                    </a:cubicBezTo>
                    <a:cubicBezTo>
                      <a:pt x="72" y="250"/>
                      <a:pt x="90" y="241"/>
                      <a:pt x="99" y="232"/>
                    </a:cubicBezTo>
                    <a:cubicBezTo>
                      <a:pt x="117" y="223"/>
                      <a:pt x="117" y="206"/>
                      <a:pt x="117" y="188"/>
                    </a:cubicBezTo>
                    <a:lnTo>
                      <a:pt x="117" y="63"/>
                    </a:lnTo>
                    <a:cubicBezTo>
                      <a:pt x="117" y="45"/>
                      <a:pt x="108" y="36"/>
                      <a:pt x="99" y="18"/>
                    </a:cubicBezTo>
                    <a:cubicBezTo>
                      <a:pt x="90" y="9"/>
                      <a:pt x="72" y="9"/>
                      <a:pt x="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3234;p48"/>
              <p:cNvSpPr/>
              <p:nvPr/>
            </p:nvSpPr>
            <p:spPr>
              <a:xfrm flipH="1">
                <a:off x="7275898" y="3219166"/>
                <a:ext cx="17238" cy="30847"/>
              </a:xfrm>
              <a:custGeom>
                <a:avLst/>
                <a:gdLst/>
                <a:ahLst/>
                <a:cxnLst/>
                <a:rect l="l" t="t" r="r" b="b"/>
                <a:pathLst>
                  <a:path w="152" h="272" extrusionOk="0">
                    <a:moveTo>
                      <a:pt x="92" y="1"/>
                    </a:moveTo>
                    <a:cubicBezTo>
                      <a:pt x="80" y="1"/>
                      <a:pt x="69" y="7"/>
                      <a:pt x="63" y="13"/>
                    </a:cubicBezTo>
                    <a:cubicBezTo>
                      <a:pt x="45" y="13"/>
                      <a:pt x="36" y="31"/>
                      <a:pt x="27" y="49"/>
                    </a:cubicBezTo>
                    <a:cubicBezTo>
                      <a:pt x="18" y="94"/>
                      <a:pt x="18" y="147"/>
                      <a:pt x="9" y="192"/>
                    </a:cubicBezTo>
                    <a:cubicBezTo>
                      <a:pt x="0" y="209"/>
                      <a:pt x="0" y="227"/>
                      <a:pt x="9" y="245"/>
                    </a:cubicBezTo>
                    <a:cubicBezTo>
                      <a:pt x="18" y="254"/>
                      <a:pt x="36" y="263"/>
                      <a:pt x="45" y="272"/>
                    </a:cubicBezTo>
                    <a:cubicBezTo>
                      <a:pt x="63" y="272"/>
                      <a:pt x="80" y="272"/>
                      <a:pt x="98" y="263"/>
                    </a:cubicBezTo>
                    <a:cubicBezTo>
                      <a:pt x="107" y="254"/>
                      <a:pt x="125" y="236"/>
                      <a:pt x="125" y="227"/>
                    </a:cubicBezTo>
                    <a:cubicBezTo>
                      <a:pt x="134" y="174"/>
                      <a:pt x="143" y="129"/>
                      <a:pt x="152" y="76"/>
                    </a:cubicBezTo>
                    <a:cubicBezTo>
                      <a:pt x="152" y="67"/>
                      <a:pt x="152" y="49"/>
                      <a:pt x="143" y="31"/>
                    </a:cubicBezTo>
                    <a:cubicBezTo>
                      <a:pt x="134" y="22"/>
                      <a:pt x="125" y="13"/>
                      <a:pt x="107" y="4"/>
                    </a:cubicBezTo>
                    <a:cubicBezTo>
                      <a:pt x="102" y="2"/>
                      <a:pt x="97" y="1"/>
                      <a:pt x="9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3235;p48"/>
              <p:cNvSpPr/>
              <p:nvPr/>
            </p:nvSpPr>
            <p:spPr>
              <a:xfrm flipH="1">
                <a:off x="7382050" y="3254209"/>
                <a:ext cx="19393" cy="25176"/>
              </a:xfrm>
              <a:custGeom>
                <a:avLst/>
                <a:gdLst/>
                <a:ahLst/>
                <a:cxnLst/>
                <a:rect l="l" t="t" r="r" b="b"/>
                <a:pathLst>
                  <a:path w="171" h="222" extrusionOk="0">
                    <a:moveTo>
                      <a:pt x="117" y="1"/>
                    </a:moveTo>
                    <a:cubicBezTo>
                      <a:pt x="108" y="1"/>
                      <a:pt x="99" y="3"/>
                      <a:pt x="90" y="8"/>
                    </a:cubicBezTo>
                    <a:cubicBezTo>
                      <a:pt x="81" y="8"/>
                      <a:pt x="63" y="16"/>
                      <a:pt x="54" y="34"/>
                    </a:cubicBezTo>
                    <a:cubicBezTo>
                      <a:pt x="45" y="61"/>
                      <a:pt x="27" y="97"/>
                      <a:pt x="10" y="132"/>
                    </a:cubicBezTo>
                    <a:cubicBezTo>
                      <a:pt x="1" y="141"/>
                      <a:pt x="1" y="150"/>
                      <a:pt x="1" y="159"/>
                    </a:cubicBezTo>
                    <a:cubicBezTo>
                      <a:pt x="1" y="168"/>
                      <a:pt x="1" y="177"/>
                      <a:pt x="1" y="177"/>
                    </a:cubicBezTo>
                    <a:cubicBezTo>
                      <a:pt x="10" y="195"/>
                      <a:pt x="18" y="204"/>
                      <a:pt x="27" y="213"/>
                    </a:cubicBezTo>
                    <a:cubicBezTo>
                      <a:pt x="45" y="222"/>
                      <a:pt x="63" y="222"/>
                      <a:pt x="81" y="222"/>
                    </a:cubicBezTo>
                    <a:cubicBezTo>
                      <a:pt x="90" y="213"/>
                      <a:pt x="108" y="204"/>
                      <a:pt x="117" y="195"/>
                    </a:cubicBezTo>
                    <a:cubicBezTo>
                      <a:pt x="134" y="159"/>
                      <a:pt x="143" y="124"/>
                      <a:pt x="161" y="97"/>
                    </a:cubicBezTo>
                    <a:cubicBezTo>
                      <a:pt x="170" y="88"/>
                      <a:pt x="170" y="79"/>
                      <a:pt x="170" y="61"/>
                    </a:cubicBezTo>
                    <a:lnTo>
                      <a:pt x="170" y="43"/>
                    </a:lnTo>
                    <a:cubicBezTo>
                      <a:pt x="170" y="34"/>
                      <a:pt x="152" y="16"/>
                      <a:pt x="143" y="8"/>
                    </a:cubicBezTo>
                    <a:cubicBezTo>
                      <a:pt x="134" y="3"/>
                      <a:pt x="126" y="1"/>
                      <a:pt x="11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3236;p48"/>
              <p:cNvSpPr/>
              <p:nvPr/>
            </p:nvSpPr>
            <p:spPr>
              <a:xfrm flipH="1">
                <a:off x="7532885" y="3547367"/>
                <a:ext cx="17238" cy="25403"/>
              </a:xfrm>
              <a:custGeom>
                <a:avLst/>
                <a:gdLst/>
                <a:ahLst/>
                <a:cxnLst/>
                <a:rect l="l" t="t" r="r" b="b"/>
                <a:pathLst>
                  <a:path w="152" h="224" extrusionOk="0">
                    <a:moveTo>
                      <a:pt x="107" y="1"/>
                    </a:moveTo>
                    <a:cubicBezTo>
                      <a:pt x="89" y="1"/>
                      <a:pt x="72" y="1"/>
                      <a:pt x="63" y="10"/>
                    </a:cubicBezTo>
                    <a:cubicBezTo>
                      <a:pt x="45" y="19"/>
                      <a:pt x="36" y="27"/>
                      <a:pt x="36" y="45"/>
                    </a:cubicBezTo>
                    <a:cubicBezTo>
                      <a:pt x="27" y="81"/>
                      <a:pt x="18" y="108"/>
                      <a:pt x="9" y="143"/>
                    </a:cubicBezTo>
                    <a:cubicBezTo>
                      <a:pt x="0" y="161"/>
                      <a:pt x="9" y="179"/>
                      <a:pt x="18" y="188"/>
                    </a:cubicBezTo>
                    <a:cubicBezTo>
                      <a:pt x="18" y="206"/>
                      <a:pt x="36" y="215"/>
                      <a:pt x="54" y="224"/>
                    </a:cubicBezTo>
                    <a:cubicBezTo>
                      <a:pt x="63" y="224"/>
                      <a:pt x="81" y="224"/>
                      <a:pt x="98" y="215"/>
                    </a:cubicBezTo>
                    <a:cubicBezTo>
                      <a:pt x="107" y="206"/>
                      <a:pt x="125" y="188"/>
                      <a:pt x="125" y="179"/>
                    </a:cubicBezTo>
                    <a:cubicBezTo>
                      <a:pt x="134" y="143"/>
                      <a:pt x="143" y="108"/>
                      <a:pt x="152" y="81"/>
                    </a:cubicBezTo>
                    <a:cubicBezTo>
                      <a:pt x="152" y="63"/>
                      <a:pt x="152" y="45"/>
                      <a:pt x="143" y="27"/>
                    </a:cubicBezTo>
                    <a:cubicBezTo>
                      <a:pt x="134" y="19"/>
                      <a:pt x="125" y="10"/>
                      <a:pt x="10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3237;p48"/>
              <p:cNvSpPr/>
              <p:nvPr/>
            </p:nvSpPr>
            <p:spPr>
              <a:xfrm flipH="1">
                <a:off x="7512585" y="3626526"/>
                <a:ext cx="20414" cy="30733"/>
              </a:xfrm>
              <a:custGeom>
                <a:avLst/>
                <a:gdLst/>
                <a:ahLst/>
                <a:cxnLst/>
                <a:rect l="l" t="t" r="r" b="b"/>
                <a:pathLst>
                  <a:path w="180" h="271" extrusionOk="0">
                    <a:moveTo>
                      <a:pt x="109" y="1"/>
                    </a:moveTo>
                    <a:cubicBezTo>
                      <a:pt x="101" y="1"/>
                      <a:pt x="95" y="3"/>
                      <a:pt x="90" y="7"/>
                    </a:cubicBezTo>
                    <a:cubicBezTo>
                      <a:pt x="72" y="16"/>
                      <a:pt x="63" y="34"/>
                      <a:pt x="63" y="43"/>
                    </a:cubicBezTo>
                    <a:cubicBezTo>
                      <a:pt x="45" y="97"/>
                      <a:pt x="28" y="141"/>
                      <a:pt x="10" y="195"/>
                    </a:cubicBezTo>
                    <a:cubicBezTo>
                      <a:pt x="1" y="213"/>
                      <a:pt x="10" y="230"/>
                      <a:pt x="19" y="239"/>
                    </a:cubicBezTo>
                    <a:cubicBezTo>
                      <a:pt x="28" y="257"/>
                      <a:pt x="37" y="266"/>
                      <a:pt x="54" y="266"/>
                    </a:cubicBezTo>
                    <a:cubicBezTo>
                      <a:pt x="60" y="269"/>
                      <a:pt x="66" y="270"/>
                      <a:pt x="72" y="270"/>
                    </a:cubicBezTo>
                    <a:cubicBezTo>
                      <a:pt x="83" y="270"/>
                      <a:pt x="93" y="266"/>
                      <a:pt x="99" y="266"/>
                    </a:cubicBezTo>
                    <a:cubicBezTo>
                      <a:pt x="117" y="257"/>
                      <a:pt x="126" y="239"/>
                      <a:pt x="126" y="230"/>
                    </a:cubicBezTo>
                    <a:cubicBezTo>
                      <a:pt x="144" y="177"/>
                      <a:pt x="161" y="132"/>
                      <a:pt x="179" y="79"/>
                    </a:cubicBezTo>
                    <a:cubicBezTo>
                      <a:pt x="179" y="61"/>
                      <a:pt x="179" y="43"/>
                      <a:pt x="170" y="34"/>
                    </a:cubicBezTo>
                    <a:cubicBezTo>
                      <a:pt x="161" y="16"/>
                      <a:pt x="153" y="7"/>
                      <a:pt x="135" y="7"/>
                    </a:cubicBezTo>
                    <a:cubicBezTo>
                      <a:pt x="126" y="3"/>
                      <a:pt x="117" y="1"/>
                      <a:pt x="10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3238;p48"/>
              <p:cNvSpPr/>
              <p:nvPr/>
            </p:nvSpPr>
            <p:spPr>
              <a:xfrm flipH="1">
                <a:off x="7423558" y="3665765"/>
                <a:ext cx="17352" cy="24836"/>
              </a:xfrm>
              <a:custGeom>
                <a:avLst/>
                <a:gdLst/>
                <a:ahLst/>
                <a:cxnLst/>
                <a:rect l="l" t="t" r="r" b="b"/>
                <a:pathLst>
                  <a:path w="153" h="219" extrusionOk="0">
                    <a:moveTo>
                      <a:pt x="108" y="0"/>
                    </a:moveTo>
                    <a:cubicBezTo>
                      <a:pt x="90" y="0"/>
                      <a:pt x="72" y="0"/>
                      <a:pt x="63" y="9"/>
                    </a:cubicBezTo>
                    <a:cubicBezTo>
                      <a:pt x="45" y="18"/>
                      <a:pt x="36" y="27"/>
                      <a:pt x="36" y="45"/>
                    </a:cubicBezTo>
                    <a:lnTo>
                      <a:pt x="10" y="143"/>
                    </a:lnTo>
                    <a:cubicBezTo>
                      <a:pt x="1" y="161"/>
                      <a:pt x="10" y="170"/>
                      <a:pt x="10" y="188"/>
                    </a:cubicBezTo>
                    <a:cubicBezTo>
                      <a:pt x="19" y="206"/>
                      <a:pt x="36" y="215"/>
                      <a:pt x="54" y="215"/>
                    </a:cubicBezTo>
                    <a:cubicBezTo>
                      <a:pt x="57" y="218"/>
                      <a:pt x="61" y="219"/>
                      <a:pt x="66" y="219"/>
                    </a:cubicBezTo>
                    <a:cubicBezTo>
                      <a:pt x="75" y="219"/>
                      <a:pt x="87" y="215"/>
                      <a:pt x="99" y="215"/>
                    </a:cubicBezTo>
                    <a:cubicBezTo>
                      <a:pt x="108" y="206"/>
                      <a:pt x="126" y="188"/>
                      <a:pt x="126" y="170"/>
                    </a:cubicBezTo>
                    <a:cubicBezTo>
                      <a:pt x="135" y="143"/>
                      <a:pt x="143" y="108"/>
                      <a:pt x="152" y="81"/>
                    </a:cubicBezTo>
                    <a:cubicBezTo>
                      <a:pt x="152" y="63"/>
                      <a:pt x="152" y="45"/>
                      <a:pt x="143" y="27"/>
                    </a:cubicBezTo>
                    <a:cubicBezTo>
                      <a:pt x="135" y="18"/>
                      <a:pt x="126" y="9"/>
                      <a:pt x="10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3239;p48"/>
              <p:cNvSpPr/>
              <p:nvPr/>
            </p:nvSpPr>
            <p:spPr>
              <a:xfrm flipH="1">
                <a:off x="7199006" y="4114745"/>
                <a:ext cx="17238" cy="36517"/>
              </a:xfrm>
              <a:custGeom>
                <a:avLst/>
                <a:gdLst/>
                <a:ahLst/>
                <a:cxnLst/>
                <a:rect l="l" t="t" r="r" b="b"/>
                <a:pathLst>
                  <a:path w="152" h="322" extrusionOk="0">
                    <a:moveTo>
                      <a:pt x="71" y="0"/>
                    </a:moveTo>
                    <a:cubicBezTo>
                      <a:pt x="66" y="0"/>
                      <a:pt x="60" y="1"/>
                      <a:pt x="54" y="2"/>
                    </a:cubicBezTo>
                    <a:cubicBezTo>
                      <a:pt x="27" y="11"/>
                      <a:pt x="0" y="47"/>
                      <a:pt x="9" y="83"/>
                    </a:cubicBezTo>
                    <a:cubicBezTo>
                      <a:pt x="18" y="101"/>
                      <a:pt x="27" y="118"/>
                      <a:pt x="27" y="136"/>
                    </a:cubicBezTo>
                    <a:cubicBezTo>
                      <a:pt x="27" y="149"/>
                      <a:pt x="27" y="160"/>
                      <a:pt x="27" y="172"/>
                    </a:cubicBezTo>
                    <a:cubicBezTo>
                      <a:pt x="18" y="199"/>
                      <a:pt x="18" y="216"/>
                      <a:pt x="9" y="243"/>
                    </a:cubicBezTo>
                    <a:cubicBezTo>
                      <a:pt x="0" y="261"/>
                      <a:pt x="9" y="279"/>
                      <a:pt x="9" y="288"/>
                    </a:cubicBezTo>
                    <a:cubicBezTo>
                      <a:pt x="18" y="306"/>
                      <a:pt x="36" y="315"/>
                      <a:pt x="54" y="315"/>
                    </a:cubicBezTo>
                    <a:cubicBezTo>
                      <a:pt x="58" y="319"/>
                      <a:pt x="65" y="321"/>
                      <a:pt x="73" y="321"/>
                    </a:cubicBezTo>
                    <a:cubicBezTo>
                      <a:pt x="80" y="321"/>
                      <a:pt x="89" y="319"/>
                      <a:pt x="98" y="315"/>
                    </a:cubicBezTo>
                    <a:cubicBezTo>
                      <a:pt x="116" y="306"/>
                      <a:pt x="116" y="288"/>
                      <a:pt x="125" y="279"/>
                    </a:cubicBezTo>
                    <a:cubicBezTo>
                      <a:pt x="152" y="208"/>
                      <a:pt x="152" y="118"/>
                      <a:pt x="134" y="47"/>
                    </a:cubicBezTo>
                    <a:cubicBezTo>
                      <a:pt x="119" y="17"/>
                      <a:pt x="98" y="0"/>
                      <a:pt x="7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3240;p48"/>
              <p:cNvSpPr/>
              <p:nvPr/>
            </p:nvSpPr>
            <p:spPr>
              <a:xfrm flipH="1">
                <a:off x="7250608" y="4194584"/>
                <a:ext cx="17238" cy="35837"/>
              </a:xfrm>
              <a:custGeom>
                <a:avLst/>
                <a:gdLst/>
                <a:ahLst/>
                <a:cxnLst/>
                <a:rect l="l" t="t" r="r" b="b"/>
                <a:pathLst>
                  <a:path w="152" h="316" extrusionOk="0">
                    <a:moveTo>
                      <a:pt x="69" y="1"/>
                    </a:moveTo>
                    <a:cubicBezTo>
                      <a:pt x="63" y="1"/>
                      <a:pt x="58" y="2"/>
                      <a:pt x="54" y="3"/>
                    </a:cubicBezTo>
                    <a:cubicBezTo>
                      <a:pt x="18" y="3"/>
                      <a:pt x="0" y="48"/>
                      <a:pt x="9" y="75"/>
                    </a:cubicBezTo>
                    <a:cubicBezTo>
                      <a:pt x="18" y="92"/>
                      <a:pt x="18" y="110"/>
                      <a:pt x="18" y="128"/>
                    </a:cubicBezTo>
                    <a:cubicBezTo>
                      <a:pt x="18" y="141"/>
                      <a:pt x="18" y="156"/>
                      <a:pt x="18" y="173"/>
                    </a:cubicBezTo>
                    <a:cubicBezTo>
                      <a:pt x="18" y="190"/>
                      <a:pt x="9" y="217"/>
                      <a:pt x="0" y="235"/>
                    </a:cubicBezTo>
                    <a:cubicBezTo>
                      <a:pt x="0" y="253"/>
                      <a:pt x="0" y="271"/>
                      <a:pt x="9" y="289"/>
                    </a:cubicBezTo>
                    <a:cubicBezTo>
                      <a:pt x="18" y="298"/>
                      <a:pt x="27" y="306"/>
                      <a:pt x="45" y="315"/>
                    </a:cubicBezTo>
                    <a:cubicBezTo>
                      <a:pt x="63" y="315"/>
                      <a:pt x="80" y="315"/>
                      <a:pt x="89" y="306"/>
                    </a:cubicBezTo>
                    <a:cubicBezTo>
                      <a:pt x="107" y="298"/>
                      <a:pt x="116" y="289"/>
                      <a:pt x="125" y="271"/>
                    </a:cubicBezTo>
                    <a:cubicBezTo>
                      <a:pt x="152" y="199"/>
                      <a:pt x="152" y="119"/>
                      <a:pt x="125" y="39"/>
                    </a:cubicBezTo>
                    <a:cubicBezTo>
                      <a:pt x="118" y="17"/>
                      <a:pt x="92" y="1"/>
                      <a:pt x="6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3241;p48"/>
              <p:cNvSpPr/>
              <p:nvPr/>
            </p:nvSpPr>
            <p:spPr>
              <a:xfrm flipH="1">
                <a:off x="7357780" y="4210801"/>
                <a:ext cx="17352" cy="35837"/>
              </a:xfrm>
              <a:custGeom>
                <a:avLst/>
                <a:gdLst/>
                <a:ahLst/>
                <a:cxnLst/>
                <a:rect l="l" t="t" r="r" b="b"/>
                <a:pathLst>
                  <a:path w="153" h="316" extrusionOk="0">
                    <a:moveTo>
                      <a:pt x="21" y="181"/>
                    </a:moveTo>
                    <a:cubicBezTo>
                      <a:pt x="20" y="184"/>
                      <a:pt x="18" y="187"/>
                      <a:pt x="18" y="190"/>
                    </a:cubicBezTo>
                    <a:cubicBezTo>
                      <a:pt x="19" y="187"/>
                      <a:pt x="20" y="184"/>
                      <a:pt x="21" y="181"/>
                    </a:cubicBezTo>
                    <a:close/>
                    <a:moveTo>
                      <a:pt x="72" y="1"/>
                    </a:moveTo>
                    <a:cubicBezTo>
                      <a:pt x="66" y="1"/>
                      <a:pt x="60" y="1"/>
                      <a:pt x="54" y="3"/>
                    </a:cubicBezTo>
                    <a:cubicBezTo>
                      <a:pt x="18" y="3"/>
                      <a:pt x="1" y="47"/>
                      <a:pt x="9" y="74"/>
                    </a:cubicBezTo>
                    <a:cubicBezTo>
                      <a:pt x="18" y="92"/>
                      <a:pt x="18" y="110"/>
                      <a:pt x="27" y="128"/>
                    </a:cubicBezTo>
                    <a:cubicBezTo>
                      <a:pt x="27" y="128"/>
                      <a:pt x="18" y="119"/>
                      <a:pt x="18" y="119"/>
                    </a:cubicBezTo>
                    <a:lnTo>
                      <a:pt x="18" y="119"/>
                    </a:lnTo>
                    <a:cubicBezTo>
                      <a:pt x="26" y="135"/>
                      <a:pt x="27" y="157"/>
                      <a:pt x="21" y="181"/>
                    </a:cubicBezTo>
                    <a:lnTo>
                      <a:pt x="21" y="181"/>
                    </a:lnTo>
                    <a:cubicBezTo>
                      <a:pt x="24" y="176"/>
                      <a:pt x="27" y="172"/>
                      <a:pt x="27" y="172"/>
                    </a:cubicBezTo>
                    <a:lnTo>
                      <a:pt x="27" y="172"/>
                    </a:lnTo>
                    <a:cubicBezTo>
                      <a:pt x="18" y="190"/>
                      <a:pt x="18" y="217"/>
                      <a:pt x="9" y="235"/>
                    </a:cubicBezTo>
                    <a:cubicBezTo>
                      <a:pt x="1" y="253"/>
                      <a:pt x="1" y="271"/>
                      <a:pt x="9" y="288"/>
                    </a:cubicBezTo>
                    <a:cubicBezTo>
                      <a:pt x="18" y="297"/>
                      <a:pt x="36" y="306"/>
                      <a:pt x="45" y="315"/>
                    </a:cubicBezTo>
                    <a:cubicBezTo>
                      <a:pt x="63" y="315"/>
                      <a:pt x="81" y="315"/>
                      <a:pt x="99" y="306"/>
                    </a:cubicBezTo>
                    <a:cubicBezTo>
                      <a:pt x="108" y="297"/>
                      <a:pt x="117" y="288"/>
                      <a:pt x="125" y="271"/>
                    </a:cubicBezTo>
                    <a:cubicBezTo>
                      <a:pt x="152" y="199"/>
                      <a:pt x="152" y="119"/>
                      <a:pt x="125" y="39"/>
                    </a:cubicBezTo>
                    <a:cubicBezTo>
                      <a:pt x="118" y="17"/>
                      <a:pt x="99" y="1"/>
                      <a:pt x="7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3242;p48"/>
              <p:cNvSpPr/>
              <p:nvPr/>
            </p:nvSpPr>
            <p:spPr>
              <a:xfrm flipH="1">
                <a:off x="7512585" y="4280660"/>
                <a:ext cx="18372" cy="36177"/>
              </a:xfrm>
              <a:custGeom>
                <a:avLst/>
                <a:gdLst/>
                <a:ahLst/>
                <a:cxnLst/>
                <a:rect l="l" t="t" r="r" b="b"/>
                <a:pathLst>
                  <a:path w="162" h="319" extrusionOk="0">
                    <a:moveTo>
                      <a:pt x="72" y="0"/>
                    </a:moveTo>
                    <a:cubicBezTo>
                      <a:pt x="66" y="0"/>
                      <a:pt x="60" y="1"/>
                      <a:pt x="54" y="2"/>
                    </a:cubicBezTo>
                    <a:cubicBezTo>
                      <a:pt x="27" y="11"/>
                      <a:pt x="1" y="47"/>
                      <a:pt x="19" y="83"/>
                    </a:cubicBezTo>
                    <a:cubicBezTo>
                      <a:pt x="19" y="101"/>
                      <a:pt x="27" y="118"/>
                      <a:pt x="27" y="136"/>
                    </a:cubicBezTo>
                    <a:cubicBezTo>
                      <a:pt x="27" y="149"/>
                      <a:pt x="27" y="160"/>
                      <a:pt x="27" y="172"/>
                    </a:cubicBezTo>
                    <a:cubicBezTo>
                      <a:pt x="27" y="199"/>
                      <a:pt x="19" y="217"/>
                      <a:pt x="10" y="243"/>
                    </a:cubicBezTo>
                    <a:cubicBezTo>
                      <a:pt x="1" y="252"/>
                      <a:pt x="10" y="279"/>
                      <a:pt x="19" y="288"/>
                    </a:cubicBezTo>
                    <a:cubicBezTo>
                      <a:pt x="27" y="306"/>
                      <a:pt x="36" y="315"/>
                      <a:pt x="54" y="315"/>
                    </a:cubicBezTo>
                    <a:cubicBezTo>
                      <a:pt x="60" y="318"/>
                      <a:pt x="66" y="319"/>
                      <a:pt x="72" y="319"/>
                    </a:cubicBezTo>
                    <a:cubicBezTo>
                      <a:pt x="83" y="319"/>
                      <a:pt x="93" y="315"/>
                      <a:pt x="99" y="315"/>
                    </a:cubicBezTo>
                    <a:cubicBezTo>
                      <a:pt x="117" y="306"/>
                      <a:pt x="126" y="288"/>
                      <a:pt x="126" y="270"/>
                    </a:cubicBezTo>
                    <a:cubicBezTo>
                      <a:pt x="161" y="208"/>
                      <a:pt x="161" y="118"/>
                      <a:pt x="135" y="47"/>
                    </a:cubicBezTo>
                    <a:cubicBezTo>
                      <a:pt x="127" y="17"/>
                      <a:pt x="101" y="0"/>
                      <a:pt x="7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3243;p48"/>
              <p:cNvSpPr/>
              <p:nvPr/>
            </p:nvSpPr>
            <p:spPr>
              <a:xfrm flipH="1">
                <a:off x="6960165" y="3626072"/>
                <a:ext cx="18372" cy="35723"/>
              </a:xfrm>
              <a:custGeom>
                <a:avLst/>
                <a:gdLst/>
                <a:ahLst/>
                <a:cxnLst/>
                <a:rect l="l" t="t" r="r" b="b"/>
                <a:pathLst>
                  <a:path w="162" h="315" extrusionOk="0">
                    <a:moveTo>
                      <a:pt x="72" y="0"/>
                    </a:moveTo>
                    <a:cubicBezTo>
                      <a:pt x="66" y="0"/>
                      <a:pt x="60" y="1"/>
                      <a:pt x="54" y="3"/>
                    </a:cubicBezTo>
                    <a:cubicBezTo>
                      <a:pt x="27" y="3"/>
                      <a:pt x="1" y="47"/>
                      <a:pt x="10" y="74"/>
                    </a:cubicBezTo>
                    <a:cubicBezTo>
                      <a:pt x="18" y="92"/>
                      <a:pt x="27" y="110"/>
                      <a:pt x="27" y="127"/>
                    </a:cubicBezTo>
                    <a:cubicBezTo>
                      <a:pt x="27" y="144"/>
                      <a:pt x="27" y="159"/>
                      <a:pt x="27" y="172"/>
                    </a:cubicBezTo>
                    <a:cubicBezTo>
                      <a:pt x="27" y="190"/>
                      <a:pt x="18" y="217"/>
                      <a:pt x="10" y="234"/>
                    </a:cubicBezTo>
                    <a:cubicBezTo>
                      <a:pt x="1" y="252"/>
                      <a:pt x="10" y="270"/>
                      <a:pt x="18" y="288"/>
                    </a:cubicBezTo>
                    <a:cubicBezTo>
                      <a:pt x="18" y="297"/>
                      <a:pt x="36" y="306"/>
                      <a:pt x="54" y="315"/>
                    </a:cubicBezTo>
                    <a:cubicBezTo>
                      <a:pt x="63" y="315"/>
                      <a:pt x="90" y="315"/>
                      <a:pt x="99" y="306"/>
                    </a:cubicBezTo>
                    <a:cubicBezTo>
                      <a:pt x="117" y="297"/>
                      <a:pt x="117" y="288"/>
                      <a:pt x="126" y="270"/>
                    </a:cubicBezTo>
                    <a:cubicBezTo>
                      <a:pt x="152" y="199"/>
                      <a:pt x="161" y="110"/>
                      <a:pt x="134" y="38"/>
                    </a:cubicBezTo>
                    <a:cubicBezTo>
                      <a:pt x="120" y="16"/>
                      <a:pt x="99" y="0"/>
                      <a:pt x="7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3244;p48"/>
              <p:cNvSpPr/>
              <p:nvPr/>
            </p:nvSpPr>
            <p:spPr>
              <a:xfrm flipH="1">
                <a:off x="7297106" y="4145025"/>
                <a:ext cx="20300" cy="36064"/>
              </a:xfrm>
              <a:custGeom>
                <a:avLst/>
                <a:gdLst/>
                <a:ahLst/>
                <a:cxnLst/>
                <a:rect l="l" t="t" r="r" b="b"/>
                <a:pathLst>
                  <a:path w="179" h="318" extrusionOk="0">
                    <a:moveTo>
                      <a:pt x="116" y="1"/>
                    </a:moveTo>
                    <a:cubicBezTo>
                      <a:pt x="87" y="1"/>
                      <a:pt x="61" y="18"/>
                      <a:pt x="54" y="48"/>
                    </a:cubicBezTo>
                    <a:cubicBezTo>
                      <a:pt x="36" y="110"/>
                      <a:pt x="18" y="173"/>
                      <a:pt x="9" y="244"/>
                    </a:cubicBezTo>
                    <a:cubicBezTo>
                      <a:pt x="0" y="271"/>
                      <a:pt x="18" y="306"/>
                      <a:pt x="45" y="315"/>
                    </a:cubicBezTo>
                    <a:cubicBezTo>
                      <a:pt x="51" y="317"/>
                      <a:pt x="57" y="318"/>
                      <a:pt x="63" y="318"/>
                    </a:cubicBezTo>
                    <a:cubicBezTo>
                      <a:pt x="92" y="318"/>
                      <a:pt x="118" y="300"/>
                      <a:pt x="125" y="271"/>
                    </a:cubicBezTo>
                    <a:cubicBezTo>
                      <a:pt x="143" y="208"/>
                      <a:pt x="152" y="146"/>
                      <a:pt x="170" y="74"/>
                    </a:cubicBezTo>
                    <a:cubicBezTo>
                      <a:pt x="178" y="48"/>
                      <a:pt x="161" y="12"/>
                      <a:pt x="134" y="3"/>
                    </a:cubicBezTo>
                    <a:cubicBezTo>
                      <a:pt x="128" y="1"/>
                      <a:pt x="122" y="1"/>
                      <a:pt x="11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3245;p48"/>
              <p:cNvSpPr/>
              <p:nvPr/>
            </p:nvSpPr>
            <p:spPr>
              <a:xfrm flipH="1">
                <a:off x="7091720" y="4090703"/>
                <a:ext cx="17352" cy="38559"/>
              </a:xfrm>
              <a:custGeom>
                <a:avLst/>
                <a:gdLst/>
                <a:ahLst/>
                <a:cxnLst/>
                <a:rect l="l" t="t" r="r" b="b"/>
                <a:pathLst>
                  <a:path w="153" h="340" extrusionOk="0">
                    <a:moveTo>
                      <a:pt x="90" y="0"/>
                    </a:moveTo>
                    <a:cubicBezTo>
                      <a:pt x="72" y="0"/>
                      <a:pt x="54" y="9"/>
                      <a:pt x="45" y="18"/>
                    </a:cubicBezTo>
                    <a:cubicBezTo>
                      <a:pt x="36" y="27"/>
                      <a:pt x="28" y="45"/>
                      <a:pt x="28" y="63"/>
                    </a:cubicBezTo>
                    <a:cubicBezTo>
                      <a:pt x="19" y="134"/>
                      <a:pt x="10" y="205"/>
                      <a:pt x="1" y="286"/>
                    </a:cubicBezTo>
                    <a:cubicBezTo>
                      <a:pt x="1" y="295"/>
                      <a:pt x="10" y="313"/>
                      <a:pt x="19" y="321"/>
                    </a:cubicBezTo>
                    <a:cubicBezTo>
                      <a:pt x="28" y="339"/>
                      <a:pt x="45" y="339"/>
                      <a:pt x="63" y="339"/>
                    </a:cubicBezTo>
                    <a:cubicBezTo>
                      <a:pt x="81" y="339"/>
                      <a:pt x="99" y="339"/>
                      <a:pt x="108" y="321"/>
                    </a:cubicBezTo>
                    <a:cubicBezTo>
                      <a:pt x="117" y="313"/>
                      <a:pt x="126" y="295"/>
                      <a:pt x="126" y="286"/>
                    </a:cubicBezTo>
                    <a:cubicBezTo>
                      <a:pt x="135" y="205"/>
                      <a:pt x="144" y="134"/>
                      <a:pt x="152" y="63"/>
                    </a:cubicBezTo>
                    <a:cubicBezTo>
                      <a:pt x="152" y="45"/>
                      <a:pt x="144" y="27"/>
                      <a:pt x="135" y="18"/>
                    </a:cubicBezTo>
                    <a:cubicBezTo>
                      <a:pt x="117" y="9"/>
                      <a:pt x="108" y="0"/>
                      <a:pt x="9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3246;p48"/>
              <p:cNvSpPr/>
              <p:nvPr/>
            </p:nvSpPr>
            <p:spPr>
              <a:xfrm flipH="1">
                <a:off x="6847889" y="3756831"/>
                <a:ext cx="13269" cy="25403"/>
              </a:xfrm>
              <a:custGeom>
                <a:avLst/>
                <a:gdLst/>
                <a:ahLst/>
                <a:cxnLst/>
                <a:rect l="l" t="t" r="r" b="b"/>
                <a:pathLst>
                  <a:path w="117" h="224" extrusionOk="0">
                    <a:moveTo>
                      <a:pt x="54" y="0"/>
                    </a:moveTo>
                    <a:cubicBezTo>
                      <a:pt x="45" y="0"/>
                      <a:pt x="27" y="9"/>
                      <a:pt x="18" y="18"/>
                    </a:cubicBezTo>
                    <a:cubicBezTo>
                      <a:pt x="0" y="27"/>
                      <a:pt x="0" y="45"/>
                      <a:pt x="0" y="63"/>
                    </a:cubicBezTo>
                    <a:lnTo>
                      <a:pt x="0" y="161"/>
                    </a:lnTo>
                    <a:cubicBezTo>
                      <a:pt x="0" y="179"/>
                      <a:pt x="0" y="188"/>
                      <a:pt x="18" y="206"/>
                    </a:cubicBezTo>
                    <a:cubicBezTo>
                      <a:pt x="27" y="214"/>
                      <a:pt x="45" y="223"/>
                      <a:pt x="54" y="223"/>
                    </a:cubicBezTo>
                    <a:cubicBezTo>
                      <a:pt x="72" y="223"/>
                      <a:pt x="90" y="214"/>
                      <a:pt x="99" y="206"/>
                    </a:cubicBezTo>
                    <a:cubicBezTo>
                      <a:pt x="116" y="188"/>
                      <a:pt x="116" y="179"/>
                      <a:pt x="116" y="161"/>
                    </a:cubicBezTo>
                    <a:lnTo>
                      <a:pt x="116" y="63"/>
                    </a:lnTo>
                    <a:cubicBezTo>
                      <a:pt x="116" y="45"/>
                      <a:pt x="108" y="27"/>
                      <a:pt x="99" y="18"/>
                    </a:cubicBezTo>
                    <a:cubicBezTo>
                      <a:pt x="90" y="9"/>
                      <a:pt x="72" y="0"/>
                      <a:pt x="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3247;p48"/>
              <p:cNvSpPr/>
              <p:nvPr/>
            </p:nvSpPr>
            <p:spPr>
              <a:xfrm flipH="1">
                <a:off x="6857982" y="3607133"/>
                <a:ext cx="14290" cy="22341"/>
              </a:xfrm>
              <a:custGeom>
                <a:avLst/>
                <a:gdLst/>
                <a:ahLst/>
                <a:cxnLst/>
                <a:rect l="l" t="t" r="r" b="b"/>
                <a:pathLst>
                  <a:path w="126" h="197" extrusionOk="0">
                    <a:moveTo>
                      <a:pt x="63" y="0"/>
                    </a:moveTo>
                    <a:cubicBezTo>
                      <a:pt x="54" y="0"/>
                      <a:pt x="45" y="0"/>
                      <a:pt x="36" y="9"/>
                    </a:cubicBezTo>
                    <a:cubicBezTo>
                      <a:pt x="27" y="9"/>
                      <a:pt x="27" y="18"/>
                      <a:pt x="18" y="18"/>
                    </a:cubicBezTo>
                    <a:cubicBezTo>
                      <a:pt x="9" y="27"/>
                      <a:pt x="0" y="45"/>
                      <a:pt x="0" y="62"/>
                    </a:cubicBezTo>
                    <a:lnTo>
                      <a:pt x="0" y="134"/>
                    </a:lnTo>
                    <a:cubicBezTo>
                      <a:pt x="0" y="152"/>
                      <a:pt x="9" y="170"/>
                      <a:pt x="18" y="178"/>
                    </a:cubicBezTo>
                    <a:cubicBezTo>
                      <a:pt x="27" y="187"/>
                      <a:pt x="45" y="196"/>
                      <a:pt x="63" y="196"/>
                    </a:cubicBezTo>
                    <a:lnTo>
                      <a:pt x="90" y="196"/>
                    </a:lnTo>
                    <a:cubicBezTo>
                      <a:pt x="90" y="187"/>
                      <a:pt x="98" y="187"/>
                      <a:pt x="107" y="178"/>
                    </a:cubicBezTo>
                    <a:cubicBezTo>
                      <a:pt x="116" y="170"/>
                      <a:pt x="125" y="152"/>
                      <a:pt x="125" y="134"/>
                    </a:cubicBezTo>
                    <a:lnTo>
                      <a:pt x="125" y="62"/>
                    </a:lnTo>
                    <a:cubicBezTo>
                      <a:pt x="125" y="45"/>
                      <a:pt x="116" y="36"/>
                      <a:pt x="107" y="18"/>
                    </a:cubicBezTo>
                    <a:cubicBezTo>
                      <a:pt x="98"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3248;p48"/>
              <p:cNvSpPr/>
              <p:nvPr/>
            </p:nvSpPr>
            <p:spPr>
              <a:xfrm flipH="1">
                <a:off x="6844827" y="3665765"/>
                <a:ext cx="14290" cy="16331"/>
              </a:xfrm>
              <a:custGeom>
                <a:avLst/>
                <a:gdLst/>
                <a:ahLst/>
                <a:cxnLst/>
                <a:rect l="l" t="t" r="r" b="b"/>
                <a:pathLst>
                  <a:path w="126" h="144" extrusionOk="0">
                    <a:moveTo>
                      <a:pt x="36" y="0"/>
                    </a:moveTo>
                    <a:cubicBezTo>
                      <a:pt x="27" y="9"/>
                      <a:pt x="18" y="9"/>
                      <a:pt x="18" y="18"/>
                    </a:cubicBezTo>
                    <a:cubicBezTo>
                      <a:pt x="9" y="18"/>
                      <a:pt x="9" y="27"/>
                      <a:pt x="0" y="36"/>
                    </a:cubicBezTo>
                    <a:cubicBezTo>
                      <a:pt x="0" y="45"/>
                      <a:pt x="0" y="54"/>
                      <a:pt x="0" y="63"/>
                    </a:cubicBezTo>
                    <a:lnTo>
                      <a:pt x="0" y="81"/>
                    </a:lnTo>
                    <a:cubicBezTo>
                      <a:pt x="0" y="99"/>
                      <a:pt x="0" y="108"/>
                      <a:pt x="9" y="116"/>
                    </a:cubicBezTo>
                    <a:cubicBezTo>
                      <a:pt x="9" y="116"/>
                      <a:pt x="9" y="125"/>
                      <a:pt x="18" y="125"/>
                    </a:cubicBezTo>
                    <a:cubicBezTo>
                      <a:pt x="27" y="134"/>
                      <a:pt x="36" y="143"/>
                      <a:pt x="45" y="143"/>
                    </a:cubicBezTo>
                    <a:lnTo>
                      <a:pt x="81" y="143"/>
                    </a:lnTo>
                    <a:cubicBezTo>
                      <a:pt x="90" y="134"/>
                      <a:pt x="98" y="134"/>
                      <a:pt x="98" y="125"/>
                    </a:cubicBezTo>
                    <a:cubicBezTo>
                      <a:pt x="107" y="125"/>
                      <a:pt x="116" y="116"/>
                      <a:pt x="116" y="108"/>
                    </a:cubicBezTo>
                    <a:cubicBezTo>
                      <a:pt x="116" y="99"/>
                      <a:pt x="125" y="90"/>
                      <a:pt x="116" y="81"/>
                    </a:cubicBezTo>
                    <a:lnTo>
                      <a:pt x="116" y="63"/>
                    </a:lnTo>
                    <a:cubicBezTo>
                      <a:pt x="116" y="45"/>
                      <a:pt x="116" y="36"/>
                      <a:pt x="116" y="27"/>
                    </a:cubicBezTo>
                    <a:lnTo>
                      <a:pt x="98" y="18"/>
                    </a:lnTo>
                    <a:cubicBezTo>
                      <a:pt x="98" y="9"/>
                      <a:pt x="90" y="0"/>
                      <a:pt x="7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3249;p48"/>
              <p:cNvSpPr/>
              <p:nvPr/>
            </p:nvSpPr>
            <p:spPr>
              <a:xfrm flipH="1">
                <a:off x="6899490" y="3815463"/>
                <a:ext cx="17352" cy="22455"/>
              </a:xfrm>
              <a:custGeom>
                <a:avLst/>
                <a:gdLst/>
                <a:ahLst/>
                <a:cxnLst/>
                <a:rect l="l" t="t" r="r" b="b"/>
                <a:pathLst>
                  <a:path w="153" h="198" extrusionOk="0">
                    <a:moveTo>
                      <a:pt x="81" y="1"/>
                    </a:moveTo>
                    <a:cubicBezTo>
                      <a:pt x="72" y="1"/>
                      <a:pt x="63" y="1"/>
                      <a:pt x="63" y="10"/>
                    </a:cubicBezTo>
                    <a:cubicBezTo>
                      <a:pt x="45" y="19"/>
                      <a:pt x="36" y="28"/>
                      <a:pt x="36" y="45"/>
                    </a:cubicBezTo>
                    <a:cubicBezTo>
                      <a:pt x="28" y="72"/>
                      <a:pt x="19" y="90"/>
                      <a:pt x="10" y="117"/>
                    </a:cubicBezTo>
                    <a:cubicBezTo>
                      <a:pt x="1" y="135"/>
                      <a:pt x="10" y="152"/>
                      <a:pt x="19" y="161"/>
                    </a:cubicBezTo>
                    <a:cubicBezTo>
                      <a:pt x="19" y="179"/>
                      <a:pt x="36" y="188"/>
                      <a:pt x="54" y="197"/>
                    </a:cubicBezTo>
                    <a:lnTo>
                      <a:pt x="72" y="197"/>
                    </a:lnTo>
                    <a:cubicBezTo>
                      <a:pt x="81" y="197"/>
                      <a:pt x="90" y="188"/>
                      <a:pt x="99" y="188"/>
                    </a:cubicBezTo>
                    <a:cubicBezTo>
                      <a:pt x="117" y="179"/>
                      <a:pt x="126" y="161"/>
                      <a:pt x="126" y="152"/>
                    </a:cubicBezTo>
                    <a:cubicBezTo>
                      <a:pt x="135" y="126"/>
                      <a:pt x="144" y="99"/>
                      <a:pt x="152" y="81"/>
                    </a:cubicBezTo>
                    <a:cubicBezTo>
                      <a:pt x="152" y="63"/>
                      <a:pt x="152" y="45"/>
                      <a:pt x="144" y="28"/>
                    </a:cubicBezTo>
                    <a:cubicBezTo>
                      <a:pt x="135" y="19"/>
                      <a:pt x="126" y="10"/>
                      <a:pt x="10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3250;p48"/>
              <p:cNvSpPr/>
              <p:nvPr/>
            </p:nvSpPr>
            <p:spPr>
              <a:xfrm flipH="1">
                <a:off x="6920698" y="3945201"/>
                <a:ext cx="18372" cy="36290"/>
              </a:xfrm>
              <a:custGeom>
                <a:avLst/>
                <a:gdLst/>
                <a:ahLst/>
                <a:cxnLst/>
                <a:rect l="l" t="t" r="r" b="b"/>
                <a:pathLst>
                  <a:path w="162" h="320" extrusionOk="0">
                    <a:moveTo>
                      <a:pt x="72" y="1"/>
                    </a:moveTo>
                    <a:cubicBezTo>
                      <a:pt x="63" y="1"/>
                      <a:pt x="54" y="3"/>
                      <a:pt x="45" y="8"/>
                    </a:cubicBezTo>
                    <a:cubicBezTo>
                      <a:pt x="36" y="8"/>
                      <a:pt x="18" y="16"/>
                      <a:pt x="9" y="34"/>
                    </a:cubicBezTo>
                    <a:cubicBezTo>
                      <a:pt x="9" y="43"/>
                      <a:pt x="1" y="70"/>
                      <a:pt x="9" y="79"/>
                    </a:cubicBezTo>
                    <a:cubicBezTo>
                      <a:pt x="18" y="106"/>
                      <a:pt x="27" y="141"/>
                      <a:pt x="27" y="168"/>
                    </a:cubicBezTo>
                    <a:cubicBezTo>
                      <a:pt x="27" y="159"/>
                      <a:pt x="27" y="159"/>
                      <a:pt x="27" y="150"/>
                    </a:cubicBezTo>
                    <a:cubicBezTo>
                      <a:pt x="36" y="186"/>
                      <a:pt x="36" y="213"/>
                      <a:pt x="27" y="248"/>
                    </a:cubicBezTo>
                    <a:lnTo>
                      <a:pt x="27" y="248"/>
                    </a:lnTo>
                    <a:cubicBezTo>
                      <a:pt x="27" y="245"/>
                      <a:pt x="27" y="242"/>
                      <a:pt x="27" y="240"/>
                    </a:cubicBezTo>
                    <a:cubicBezTo>
                      <a:pt x="27" y="245"/>
                      <a:pt x="27" y="248"/>
                      <a:pt x="27" y="248"/>
                    </a:cubicBezTo>
                    <a:cubicBezTo>
                      <a:pt x="27" y="248"/>
                      <a:pt x="27" y="248"/>
                      <a:pt x="27" y="248"/>
                    </a:cubicBezTo>
                    <a:lnTo>
                      <a:pt x="27" y="248"/>
                    </a:lnTo>
                    <a:cubicBezTo>
                      <a:pt x="28" y="263"/>
                      <a:pt x="29" y="278"/>
                      <a:pt x="36" y="293"/>
                    </a:cubicBezTo>
                    <a:cubicBezTo>
                      <a:pt x="45" y="302"/>
                      <a:pt x="54" y="311"/>
                      <a:pt x="72" y="320"/>
                    </a:cubicBezTo>
                    <a:cubicBezTo>
                      <a:pt x="90" y="320"/>
                      <a:pt x="108" y="320"/>
                      <a:pt x="117" y="311"/>
                    </a:cubicBezTo>
                    <a:cubicBezTo>
                      <a:pt x="134" y="302"/>
                      <a:pt x="143" y="293"/>
                      <a:pt x="143" y="275"/>
                    </a:cubicBezTo>
                    <a:cubicBezTo>
                      <a:pt x="161" y="204"/>
                      <a:pt x="152" y="124"/>
                      <a:pt x="125" y="43"/>
                    </a:cubicBezTo>
                    <a:cubicBezTo>
                      <a:pt x="117" y="34"/>
                      <a:pt x="108" y="16"/>
                      <a:pt x="99" y="8"/>
                    </a:cubicBezTo>
                    <a:cubicBezTo>
                      <a:pt x="90" y="3"/>
                      <a:pt x="81" y="1"/>
                      <a:pt x="7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3251;p48"/>
              <p:cNvSpPr/>
              <p:nvPr/>
            </p:nvSpPr>
            <p:spPr>
              <a:xfrm flipH="1">
                <a:off x="6988517" y="4037061"/>
                <a:ext cx="17352" cy="24836"/>
              </a:xfrm>
              <a:custGeom>
                <a:avLst/>
                <a:gdLst/>
                <a:ahLst/>
                <a:cxnLst/>
                <a:rect l="l" t="t" r="r" b="b"/>
                <a:pathLst>
                  <a:path w="153" h="219" extrusionOk="0">
                    <a:moveTo>
                      <a:pt x="108" y="0"/>
                    </a:moveTo>
                    <a:cubicBezTo>
                      <a:pt x="90" y="0"/>
                      <a:pt x="72" y="0"/>
                      <a:pt x="54" y="9"/>
                    </a:cubicBezTo>
                    <a:cubicBezTo>
                      <a:pt x="45" y="18"/>
                      <a:pt x="36" y="27"/>
                      <a:pt x="28" y="45"/>
                    </a:cubicBezTo>
                    <a:cubicBezTo>
                      <a:pt x="19" y="81"/>
                      <a:pt x="10" y="108"/>
                      <a:pt x="1" y="143"/>
                    </a:cubicBezTo>
                    <a:cubicBezTo>
                      <a:pt x="1" y="161"/>
                      <a:pt x="1" y="170"/>
                      <a:pt x="10" y="188"/>
                    </a:cubicBezTo>
                    <a:cubicBezTo>
                      <a:pt x="19" y="206"/>
                      <a:pt x="28" y="215"/>
                      <a:pt x="45" y="215"/>
                    </a:cubicBezTo>
                    <a:cubicBezTo>
                      <a:pt x="51" y="218"/>
                      <a:pt x="57" y="219"/>
                      <a:pt x="63" y="219"/>
                    </a:cubicBezTo>
                    <a:cubicBezTo>
                      <a:pt x="74" y="219"/>
                      <a:pt x="84" y="215"/>
                      <a:pt x="90" y="215"/>
                    </a:cubicBezTo>
                    <a:cubicBezTo>
                      <a:pt x="108" y="206"/>
                      <a:pt x="117" y="188"/>
                      <a:pt x="126" y="179"/>
                    </a:cubicBezTo>
                    <a:cubicBezTo>
                      <a:pt x="126" y="143"/>
                      <a:pt x="135" y="108"/>
                      <a:pt x="143" y="81"/>
                    </a:cubicBezTo>
                    <a:cubicBezTo>
                      <a:pt x="152" y="63"/>
                      <a:pt x="152" y="45"/>
                      <a:pt x="143" y="27"/>
                    </a:cubicBezTo>
                    <a:cubicBezTo>
                      <a:pt x="135" y="18"/>
                      <a:pt x="117" y="9"/>
                      <a:pt x="10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3252;p48"/>
              <p:cNvSpPr/>
              <p:nvPr/>
            </p:nvSpPr>
            <p:spPr>
              <a:xfrm flipH="1">
                <a:off x="7032067" y="3954047"/>
                <a:ext cx="17238" cy="30507"/>
              </a:xfrm>
              <a:custGeom>
                <a:avLst/>
                <a:gdLst/>
                <a:ahLst/>
                <a:cxnLst/>
                <a:rect l="l" t="t" r="r" b="b"/>
                <a:pathLst>
                  <a:path w="152" h="269" extrusionOk="0">
                    <a:moveTo>
                      <a:pt x="98" y="1"/>
                    </a:moveTo>
                    <a:cubicBezTo>
                      <a:pt x="89" y="1"/>
                      <a:pt x="72" y="1"/>
                      <a:pt x="54" y="10"/>
                    </a:cubicBezTo>
                    <a:cubicBezTo>
                      <a:pt x="45" y="19"/>
                      <a:pt x="27" y="28"/>
                      <a:pt x="27" y="46"/>
                    </a:cubicBezTo>
                    <a:lnTo>
                      <a:pt x="0" y="188"/>
                    </a:lnTo>
                    <a:cubicBezTo>
                      <a:pt x="0" y="206"/>
                      <a:pt x="0" y="224"/>
                      <a:pt x="9" y="242"/>
                    </a:cubicBezTo>
                    <a:cubicBezTo>
                      <a:pt x="18" y="251"/>
                      <a:pt x="27" y="260"/>
                      <a:pt x="45" y="269"/>
                    </a:cubicBezTo>
                    <a:cubicBezTo>
                      <a:pt x="63" y="269"/>
                      <a:pt x="80" y="269"/>
                      <a:pt x="89" y="260"/>
                    </a:cubicBezTo>
                    <a:cubicBezTo>
                      <a:pt x="107" y="251"/>
                      <a:pt x="116" y="242"/>
                      <a:pt x="116" y="224"/>
                    </a:cubicBezTo>
                    <a:lnTo>
                      <a:pt x="143" y="81"/>
                    </a:lnTo>
                    <a:cubicBezTo>
                      <a:pt x="152" y="63"/>
                      <a:pt x="143" y="46"/>
                      <a:pt x="143" y="28"/>
                    </a:cubicBezTo>
                    <a:cubicBezTo>
                      <a:pt x="134" y="19"/>
                      <a:pt x="116" y="10"/>
                      <a:pt x="9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3253;p48"/>
              <p:cNvSpPr/>
              <p:nvPr/>
            </p:nvSpPr>
            <p:spPr>
              <a:xfrm flipH="1">
                <a:off x="7141280" y="4064619"/>
                <a:ext cx="19393" cy="22568"/>
              </a:xfrm>
              <a:custGeom>
                <a:avLst/>
                <a:gdLst/>
                <a:ahLst/>
                <a:cxnLst/>
                <a:rect l="l" t="t" r="r" b="b"/>
                <a:pathLst>
                  <a:path w="171" h="199" extrusionOk="0">
                    <a:moveTo>
                      <a:pt x="54" y="1"/>
                    </a:moveTo>
                    <a:cubicBezTo>
                      <a:pt x="45" y="1"/>
                      <a:pt x="37" y="3"/>
                      <a:pt x="28" y="7"/>
                    </a:cubicBezTo>
                    <a:cubicBezTo>
                      <a:pt x="28" y="16"/>
                      <a:pt x="19" y="16"/>
                      <a:pt x="10" y="25"/>
                    </a:cubicBezTo>
                    <a:cubicBezTo>
                      <a:pt x="10" y="34"/>
                      <a:pt x="1" y="43"/>
                      <a:pt x="1" y="43"/>
                    </a:cubicBezTo>
                    <a:cubicBezTo>
                      <a:pt x="1" y="52"/>
                      <a:pt x="1" y="61"/>
                      <a:pt x="1" y="70"/>
                    </a:cubicBezTo>
                    <a:cubicBezTo>
                      <a:pt x="1" y="79"/>
                      <a:pt x="1" y="88"/>
                      <a:pt x="10" y="96"/>
                    </a:cubicBezTo>
                    <a:cubicBezTo>
                      <a:pt x="28" y="114"/>
                      <a:pt x="45" y="141"/>
                      <a:pt x="54" y="168"/>
                    </a:cubicBezTo>
                    <a:cubicBezTo>
                      <a:pt x="63" y="177"/>
                      <a:pt x="72" y="186"/>
                      <a:pt x="81" y="186"/>
                    </a:cubicBezTo>
                    <a:cubicBezTo>
                      <a:pt x="81" y="195"/>
                      <a:pt x="90" y="195"/>
                      <a:pt x="99" y="195"/>
                    </a:cubicBezTo>
                    <a:cubicBezTo>
                      <a:pt x="102" y="197"/>
                      <a:pt x="105" y="198"/>
                      <a:pt x="109" y="198"/>
                    </a:cubicBezTo>
                    <a:cubicBezTo>
                      <a:pt x="118" y="198"/>
                      <a:pt x="131" y="192"/>
                      <a:pt x="144" y="186"/>
                    </a:cubicBezTo>
                    <a:cubicBezTo>
                      <a:pt x="152" y="186"/>
                      <a:pt x="152" y="177"/>
                      <a:pt x="161" y="177"/>
                    </a:cubicBezTo>
                    <a:cubicBezTo>
                      <a:pt x="161" y="168"/>
                      <a:pt x="170" y="159"/>
                      <a:pt x="170" y="150"/>
                    </a:cubicBezTo>
                    <a:cubicBezTo>
                      <a:pt x="170" y="141"/>
                      <a:pt x="170" y="132"/>
                      <a:pt x="170" y="132"/>
                    </a:cubicBezTo>
                    <a:cubicBezTo>
                      <a:pt x="170" y="123"/>
                      <a:pt x="170" y="114"/>
                      <a:pt x="161" y="105"/>
                    </a:cubicBezTo>
                    <a:cubicBezTo>
                      <a:pt x="144" y="79"/>
                      <a:pt x="135" y="61"/>
                      <a:pt x="117" y="34"/>
                    </a:cubicBezTo>
                    <a:cubicBezTo>
                      <a:pt x="108" y="25"/>
                      <a:pt x="99" y="16"/>
                      <a:pt x="90" y="7"/>
                    </a:cubicBezTo>
                    <a:lnTo>
                      <a:pt x="81" y="7"/>
                    </a:lnTo>
                    <a:cubicBezTo>
                      <a:pt x="72" y="3"/>
                      <a:pt x="63" y="1"/>
                      <a:pt x="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3254;p48"/>
              <p:cNvSpPr/>
              <p:nvPr/>
            </p:nvSpPr>
            <p:spPr>
              <a:xfrm flipH="1">
                <a:off x="7343604" y="4095693"/>
                <a:ext cx="16331" cy="16331"/>
              </a:xfrm>
              <a:custGeom>
                <a:avLst/>
                <a:gdLst/>
                <a:ahLst/>
                <a:cxnLst/>
                <a:rect l="l" t="t" r="r" b="b"/>
                <a:pathLst>
                  <a:path w="144" h="144" extrusionOk="0">
                    <a:moveTo>
                      <a:pt x="27" y="1"/>
                    </a:moveTo>
                    <a:cubicBezTo>
                      <a:pt x="27" y="10"/>
                      <a:pt x="18" y="10"/>
                      <a:pt x="18" y="19"/>
                    </a:cubicBezTo>
                    <a:cubicBezTo>
                      <a:pt x="9" y="19"/>
                      <a:pt x="9" y="28"/>
                      <a:pt x="0" y="37"/>
                    </a:cubicBezTo>
                    <a:cubicBezTo>
                      <a:pt x="0" y="45"/>
                      <a:pt x="0" y="45"/>
                      <a:pt x="0" y="54"/>
                    </a:cubicBezTo>
                    <a:cubicBezTo>
                      <a:pt x="0" y="63"/>
                      <a:pt x="0" y="72"/>
                      <a:pt x="0" y="81"/>
                    </a:cubicBezTo>
                    <a:cubicBezTo>
                      <a:pt x="9" y="90"/>
                      <a:pt x="9" y="99"/>
                      <a:pt x="18" y="99"/>
                    </a:cubicBezTo>
                    <a:cubicBezTo>
                      <a:pt x="27" y="108"/>
                      <a:pt x="36" y="117"/>
                      <a:pt x="36" y="126"/>
                    </a:cubicBezTo>
                    <a:cubicBezTo>
                      <a:pt x="45" y="135"/>
                      <a:pt x="54" y="135"/>
                      <a:pt x="72" y="144"/>
                    </a:cubicBezTo>
                    <a:lnTo>
                      <a:pt x="81" y="144"/>
                    </a:lnTo>
                    <a:cubicBezTo>
                      <a:pt x="99" y="144"/>
                      <a:pt x="107" y="144"/>
                      <a:pt x="116" y="135"/>
                    </a:cubicBezTo>
                    <a:cubicBezTo>
                      <a:pt x="116" y="135"/>
                      <a:pt x="125" y="126"/>
                      <a:pt x="125" y="126"/>
                    </a:cubicBezTo>
                    <a:cubicBezTo>
                      <a:pt x="134" y="117"/>
                      <a:pt x="134" y="117"/>
                      <a:pt x="143" y="108"/>
                    </a:cubicBezTo>
                    <a:cubicBezTo>
                      <a:pt x="143" y="99"/>
                      <a:pt x="143" y="90"/>
                      <a:pt x="143" y="81"/>
                    </a:cubicBezTo>
                    <a:cubicBezTo>
                      <a:pt x="143" y="72"/>
                      <a:pt x="143" y="63"/>
                      <a:pt x="143" y="54"/>
                    </a:cubicBezTo>
                    <a:cubicBezTo>
                      <a:pt x="134" y="54"/>
                      <a:pt x="134" y="45"/>
                      <a:pt x="125" y="37"/>
                    </a:cubicBezTo>
                    <a:lnTo>
                      <a:pt x="99" y="19"/>
                    </a:lnTo>
                    <a:cubicBezTo>
                      <a:pt x="99" y="10"/>
                      <a:pt x="90" y="1"/>
                      <a:pt x="7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3255;p48"/>
              <p:cNvSpPr/>
              <p:nvPr/>
            </p:nvSpPr>
            <p:spPr>
              <a:xfrm flipH="1">
                <a:off x="7469149" y="4141283"/>
                <a:ext cx="17238" cy="30393"/>
              </a:xfrm>
              <a:custGeom>
                <a:avLst/>
                <a:gdLst/>
                <a:ahLst/>
                <a:cxnLst/>
                <a:rect l="l" t="t" r="r" b="b"/>
                <a:pathLst>
                  <a:path w="152" h="268" extrusionOk="0">
                    <a:moveTo>
                      <a:pt x="45" y="0"/>
                    </a:moveTo>
                    <a:cubicBezTo>
                      <a:pt x="36" y="0"/>
                      <a:pt x="18" y="18"/>
                      <a:pt x="9" y="27"/>
                    </a:cubicBezTo>
                    <a:cubicBezTo>
                      <a:pt x="0" y="45"/>
                      <a:pt x="0" y="63"/>
                      <a:pt x="9" y="72"/>
                    </a:cubicBezTo>
                    <a:cubicBezTo>
                      <a:pt x="18" y="125"/>
                      <a:pt x="18" y="170"/>
                      <a:pt x="27" y="223"/>
                    </a:cubicBezTo>
                    <a:cubicBezTo>
                      <a:pt x="36" y="241"/>
                      <a:pt x="45" y="250"/>
                      <a:pt x="63" y="259"/>
                    </a:cubicBezTo>
                    <a:cubicBezTo>
                      <a:pt x="72" y="268"/>
                      <a:pt x="89" y="268"/>
                      <a:pt x="107" y="268"/>
                    </a:cubicBezTo>
                    <a:cubicBezTo>
                      <a:pt x="125" y="259"/>
                      <a:pt x="134" y="250"/>
                      <a:pt x="143" y="232"/>
                    </a:cubicBezTo>
                    <a:cubicBezTo>
                      <a:pt x="152" y="223"/>
                      <a:pt x="152" y="206"/>
                      <a:pt x="152" y="188"/>
                    </a:cubicBezTo>
                    <a:cubicBezTo>
                      <a:pt x="143" y="143"/>
                      <a:pt x="134" y="90"/>
                      <a:pt x="125" y="45"/>
                    </a:cubicBezTo>
                    <a:cubicBezTo>
                      <a:pt x="125" y="27"/>
                      <a:pt x="107" y="18"/>
                      <a:pt x="98" y="9"/>
                    </a:cubicBezTo>
                    <a:cubicBezTo>
                      <a:pt x="81" y="0"/>
                      <a:pt x="63" y="0"/>
                      <a:pt x="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3256;p48"/>
              <p:cNvSpPr/>
              <p:nvPr/>
            </p:nvSpPr>
            <p:spPr>
              <a:xfrm flipH="1">
                <a:off x="7398268" y="4140262"/>
                <a:ext cx="14290" cy="36517"/>
              </a:xfrm>
              <a:custGeom>
                <a:avLst/>
                <a:gdLst/>
                <a:ahLst/>
                <a:cxnLst/>
                <a:rect l="l" t="t" r="r" b="b"/>
                <a:pathLst>
                  <a:path w="126" h="322" extrusionOk="0">
                    <a:moveTo>
                      <a:pt x="63" y="0"/>
                    </a:moveTo>
                    <a:cubicBezTo>
                      <a:pt x="36" y="0"/>
                      <a:pt x="0" y="27"/>
                      <a:pt x="0" y="63"/>
                    </a:cubicBezTo>
                    <a:lnTo>
                      <a:pt x="0" y="259"/>
                    </a:lnTo>
                    <a:cubicBezTo>
                      <a:pt x="0" y="295"/>
                      <a:pt x="36" y="313"/>
                      <a:pt x="63" y="322"/>
                    </a:cubicBezTo>
                    <a:cubicBezTo>
                      <a:pt x="99" y="322"/>
                      <a:pt x="125" y="286"/>
                      <a:pt x="125" y="259"/>
                    </a:cubicBezTo>
                    <a:lnTo>
                      <a:pt x="125" y="63"/>
                    </a:lnTo>
                    <a:cubicBezTo>
                      <a:pt x="125" y="27"/>
                      <a:pt x="99"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3257;p48"/>
              <p:cNvSpPr/>
              <p:nvPr/>
            </p:nvSpPr>
            <p:spPr>
              <a:xfrm flipH="1">
                <a:off x="7316385" y="4252308"/>
                <a:ext cx="21321" cy="36971"/>
              </a:xfrm>
              <a:custGeom>
                <a:avLst/>
                <a:gdLst/>
                <a:ahLst/>
                <a:cxnLst/>
                <a:rect l="l" t="t" r="r" b="b"/>
                <a:pathLst>
                  <a:path w="188" h="326" extrusionOk="0">
                    <a:moveTo>
                      <a:pt x="123" y="1"/>
                    </a:moveTo>
                    <a:cubicBezTo>
                      <a:pt x="97" y="1"/>
                      <a:pt x="63" y="24"/>
                      <a:pt x="63" y="47"/>
                    </a:cubicBezTo>
                    <a:cubicBezTo>
                      <a:pt x="45" y="110"/>
                      <a:pt x="27" y="181"/>
                      <a:pt x="10" y="244"/>
                    </a:cubicBezTo>
                    <a:cubicBezTo>
                      <a:pt x="1" y="279"/>
                      <a:pt x="18" y="306"/>
                      <a:pt x="54" y="324"/>
                    </a:cubicBezTo>
                    <a:cubicBezTo>
                      <a:pt x="58" y="325"/>
                      <a:pt x="61" y="326"/>
                      <a:pt x="65" y="326"/>
                    </a:cubicBezTo>
                    <a:cubicBezTo>
                      <a:pt x="90" y="326"/>
                      <a:pt x="118" y="302"/>
                      <a:pt x="126" y="279"/>
                    </a:cubicBezTo>
                    <a:cubicBezTo>
                      <a:pt x="143" y="208"/>
                      <a:pt x="161" y="145"/>
                      <a:pt x="179" y="83"/>
                    </a:cubicBezTo>
                    <a:cubicBezTo>
                      <a:pt x="188" y="47"/>
                      <a:pt x="170" y="20"/>
                      <a:pt x="134" y="3"/>
                    </a:cubicBezTo>
                    <a:cubicBezTo>
                      <a:pt x="131" y="1"/>
                      <a:pt x="127" y="1"/>
                      <a:pt x="12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3258;p48"/>
              <p:cNvSpPr/>
              <p:nvPr/>
            </p:nvSpPr>
            <p:spPr>
              <a:xfrm flipH="1">
                <a:off x="7200027" y="4209100"/>
                <a:ext cx="17238" cy="30393"/>
              </a:xfrm>
              <a:custGeom>
                <a:avLst/>
                <a:gdLst/>
                <a:ahLst/>
                <a:cxnLst/>
                <a:rect l="l" t="t" r="r" b="b"/>
                <a:pathLst>
                  <a:path w="152" h="268" extrusionOk="0">
                    <a:moveTo>
                      <a:pt x="45" y="0"/>
                    </a:moveTo>
                    <a:cubicBezTo>
                      <a:pt x="36" y="9"/>
                      <a:pt x="18" y="18"/>
                      <a:pt x="9" y="27"/>
                    </a:cubicBezTo>
                    <a:cubicBezTo>
                      <a:pt x="0" y="45"/>
                      <a:pt x="0" y="62"/>
                      <a:pt x="0" y="80"/>
                    </a:cubicBezTo>
                    <a:cubicBezTo>
                      <a:pt x="9" y="125"/>
                      <a:pt x="18" y="178"/>
                      <a:pt x="27" y="223"/>
                    </a:cubicBezTo>
                    <a:cubicBezTo>
                      <a:pt x="36" y="241"/>
                      <a:pt x="45" y="250"/>
                      <a:pt x="54" y="259"/>
                    </a:cubicBezTo>
                    <a:cubicBezTo>
                      <a:pt x="72" y="268"/>
                      <a:pt x="89" y="268"/>
                      <a:pt x="107" y="268"/>
                    </a:cubicBezTo>
                    <a:cubicBezTo>
                      <a:pt x="116" y="268"/>
                      <a:pt x="134" y="250"/>
                      <a:pt x="143" y="241"/>
                    </a:cubicBezTo>
                    <a:cubicBezTo>
                      <a:pt x="152" y="223"/>
                      <a:pt x="152" y="205"/>
                      <a:pt x="152" y="187"/>
                    </a:cubicBezTo>
                    <a:cubicBezTo>
                      <a:pt x="143" y="143"/>
                      <a:pt x="134" y="89"/>
                      <a:pt x="125" y="45"/>
                    </a:cubicBezTo>
                    <a:cubicBezTo>
                      <a:pt x="116" y="27"/>
                      <a:pt x="107" y="18"/>
                      <a:pt x="98" y="9"/>
                    </a:cubicBezTo>
                    <a:cubicBezTo>
                      <a:pt x="81" y="0"/>
                      <a:pt x="63" y="0"/>
                      <a:pt x="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3259;p48"/>
              <p:cNvSpPr/>
              <p:nvPr/>
            </p:nvSpPr>
            <p:spPr>
              <a:xfrm flipH="1">
                <a:off x="7424579" y="4233369"/>
                <a:ext cx="14290" cy="36517"/>
              </a:xfrm>
              <a:custGeom>
                <a:avLst/>
                <a:gdLst/>
                <a:ahLst/>
                <a:cxnLst/>
                <a:rect l="l" t="t" r="r" b="b"/>
                <a:pathLst>
                  <a:path w="126" h="322" extrusionOk="0">
                    <a:moveTo>
                      <a:pt x="63" y="0"/>
                    </a:moveTo>
                    <a:cubicBezTo>
                      <a:pt x="36" y="0"/>
                      <a:pt x="1" y="27"/>
                      <a:pt x="1" y="63"/>
                    </a:cubicBezTo>
                    <a:lnTo>
                      <a:pt x="1" y="259"/>
                    </a:lnTo>
                    <a:cubicBezTo>
                      <a:pt x="1" y="295"/>
                      <a:pt x="36" y="321"/>
                      <a:pt x="63" y="321"/>
                    </a:cubicBezTo>
                    <a:cubicBezTo>
                      <a:pt x="99" y="321"/>
                      <a:pt x="125" y="295"/>
                      <a:pt x="125" y="259"/>
                    </a:cubicBezTo>
                    <a:lnTo>
                      <a:pt x="125" y="63"/>
                    </a:lnTo>
                    <a:cubicBezTo>
                      <a:pt x="125" y="27"/>
                      <a:pt x="99"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3260;p48"/>
              <p:cNvSpPr/>
              <p:nvPr/>
            </p:nvSpPr>
            <p:spPr>
              <a:xfrm flipH="1">
                <a:off x="7327500" y="3242868"/>
                <a:ext cx="19280" cy="25403"/>
              </a:xfrm>
              <a:custGeom>
                <a:avLst/>
                <a:gdLst/>
                <a:ahLst/>
                <a:cxnLst/>
                <a:rect l="l" t="t" r="r" b="b"/>
                <a:pathLst>
                  <a:path w="170" h="224" extrusionOk="0">
                    <a:moveTo>
                      <a:pt x="98" y="0"/>
                    </a:moveTo>
                    <a:cubicBezTo>
                      <a:pt x="81" y="9"/>
                      <a:pt x="63" y="18"/>
                      <a:pt x="63" y="36"/>
                    </a:cubicBezTo>
                    <a:cubicBezTo>
                      <a:pt x="45" y="63"/>
                      <a:pt x="27" y="99"/>
                      <a:pt x="9" y="125"/>
                    </a:cubicBezTo>
                    <a:cubicBezTo>
                      <a:pt x="9" y="143"/>
                      <a:pt x="0" y="152"/>
                      <a:pt x="0" y="161"/>
                    </a:cubicBezTo>
                    <a:cubicBezTo>
                      <a:pt x="0" y="170"/>
                      <a:pt x="0" y="170"/>
                      <a:pt x="9" y="179"/>
                    </a:cubicBezTo>
                    <a:cubicBezTo>
                      <a:pt x="9" y="197"/>
                      <a:pt x="18" y="206"/>
                      <a:pt x="36" y="215"/>
                    </a:cubicBezTo>
                    <a:cubicBezTo>
                      <a:pt x="45" y="224"/>
                      <a:pt x="63" y="224"/>
                      <a:pt x="81" y="224"/>
                    </a:cubicBezTo>
                    <a:cubicBezTo>
                      <a:pt x="98" y="215"/>
                      <a:pt x="107" y="206"/>
                      <a:pt x="116" y="188"/>
                    </a:cubicBezTo>
                    <a:cubicBezTo>
                      <a:pt x="134" y="161"/>
                      <a:pt x="152" y="125"/>
                      <a:pt x="170" y="90"/>
                    </a:cubicBezTo>
                    <a:cubicBezTo>
                      <a:pt x="170" y="81"/>
                      <a:pt x="170" y="72"/>
                      <a:pt x="170" y="63"/>
                    </a:cubicBezTo>
                    <a:lnTo>
                      <a:pt x="170" y="45"/>
                    </a:lnTo>
                    <a:cubicBezTo>
                      <a:pt x="170" y="27"/>
                      <a:pt x="161" y="18"/>
                      <a:pt x="143" y="9"/>
                    </a:cubicBezTo>
                    <a:cubicBezTo>
                      <a:pt x="134" y="0"/>
                      <a:pt x="107" y="0"/>
                      <a:pt x="9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3261;p48"/>
              <p:cNvSpPr/>
              <p:nvPr/>
            </p:nvSpPr>
            <p:spPr>
              <a:xfrm flipH="1">
                <a:off x="7598663" y="3756831"/>
                <a:ext cx="14176" cy="28465"/>
              </a:xfrm>
              <a:custGeom>
                <a:avLst/>
                <a:gdLst/>
                <a:ahLst/>
                <a:cxnLst/>
                <a:rect l="l" t="t" r="r" b="b"/>
                <a:pathLst>
                  <a:path w="125" h="251" extrusionOk="0">
                    <a:moveTo>
                      <a:pt x="63" y="0"/>
                    </a:moveTo>
                    <a:cubicBezTo>
                      <a:pt x="54" y="0"/>
                      <a:pt x="36" y="9"/>
                      <a:pt x="18" y="18"/>
                    </a:cubicBezTo>
                    <a:cubicBezTo>
                      <a:pt x="9" y="27"/>
                      <a:pt x="0" y="45"/>
                      <a:pt x="0" y="63"/>
                    </a:cubicBezTo>
                    <a:lnTo>
                      <a:pt x="0" y="188"/>
                    </a:lnTo>
                    <a:cubicBezTo>
                      <a:pt x="0" y="206"/>
                      <a:pt x="9" y="214"/>
                      <a:pt x="18" y="232"/>
                    </a:cubicBezTo>
                    <a:cubicBezTo>
                      <a:pt x="36" y="241"/>
                      <a:pt x="45" y="250"/>
                      <a:pt x="63" y="250"/>
                    </a:cubicBezTo>
                    <a:cubicBezTo>
                      <a:pt x="80" y="250"/>
                      <a:pt x="98" y="241"/>
                      <a:pt x="107" y="232"/>
                    </a:cubicBezTo>
                    <a:cubicBezTo>
                      <a:pt x="116" y="214"/>
                      <a:pt x="125" y="206"/>
                      <a:pt x="125" y="188"/>
                    </a:cubicBezTo>
                    <a:lnTo>
                      <a:pt x="125" y="63"/>
                    </a:lnTo>
                    <a:cubicBezTo>
                      <a:pt x="125" y="45"/>
                      <a:pt x="116" y="36"/>
                      <a:pt x="107" y="18"/>
                    </a:cubicBezTo>
                    <a:cubicBezTo>
                      <a:pt x="98" y="9"/>
                      <a:pt x="80"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3262;p48"/>
              <p:cNvSpPr/>
              <p:nvPr/>
            </p:nvSpPr>
            <p:spPr>
              <a:xfrm flipH="1">
                <a:off x="7595601" y="3595906"/>
                <a:ext cx="14290" cy="22455"/>
              </a:xfrm>
              <a:custGeom>
                <a:avLst/>
                <a:gdLst/>
                <a:ahLst/>
                <a:cxnLst/>
                <a:rect l="l" t="t" r="r" b="b"/>
                <a:pathLst>
                  <a:path w="126" h="198" extrusionOk="0">
                    <a:moveTo>
                      <a:pt x="63" y="1"/>
                    </a:moveTo>
                    <a:cubicBezTo>
                      <a:pt x="54" y="1"/>
                      <a:pt x="45" y="1"/>
                      <a:pt x="37" y="10"/>
                    </a:cubicBezTo>
                    <a:cubicBezTo>
                      <a:pt x="28" y="10"/>
                      <a:pt x="28" y="19"/>
                      <a:pt x="19" y="19"/>
                    </a:cubicBezTo>
                    <a:cubicBezTo>
                      <a:pt x="10" y="28"/>
                      <a:pt x="1" y="46"/>
                      <a:pt x="1" y="63"/>
                    </a:cubicBezTo>
                    <a:lnTo>
                      <a:pt x="1" y="135"/>
                    </a:lnTo>
                    <a:cubicBezTo>
                      <a:pt x="1" y="153"/>
                      <a:pt x="10" y="170"/>
                      <a:pt x="19" y="179"/>
                    </a:cubicBezTo>
                    <a:cubicBezTo>
                      <a:pt x="28" y="197"/>
                      <a:pt x="45" y="197"/>
                      <a:pt x="63" y="197"/>
                    </a:cubicBezTo>
                    <a:lnTo>
                      <a:pt x="90" y="197"/>
                    </a:lnTo>
                    <a:cubicBezTo>
                      <a:pt x="90" y="188"/>
                      <a:pt x="99" y="188"/>
                      <a:pt x="108" y="179"/>
                    </a:cubicBezTo>
                    <a:cubicBezTo>
                      <a:pt x="117" y="170"/>
                      <a:pt x="126" y="153"/>
                      <a:pt x="126" y="135"/>
                    </a:cubicBezTo>
                    <a:lnTo>
                      <a:pt x="126" y="63"/>
                    </a:lnTo>
                    <a:cubicBezTo>
                      <a:pt x="126" y="46"/>
                      <a:pt x="117" y="37"/>
                      <a:pt x="108" y="19"/>
                    </a:cubicBezTo>
                    <a:cubicBezTo>
                      <a:pt x="99"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3263;p48"/>
              <p:cNvSpPr/>
              <p:nvPr/>
            </p:nvSpPr>
            <p:spPr>
              <a:xfrm flipH="1">
                <a:off x="7534813" y="3756831"/>
                <a:ext cx="19393" cy="30847"/>
              </a:xfrm>
              <a:custGeom>
                <a:avLst/>
                <a:gdLst/>
                <a:ahLst/>
                <a:cxnLst/>
                <a:rect l="l" t="t" r="r" b="b"/>
                <a:pathLst>
                  <a:path w="171" h="272" extrusionOk="0">
                    <a:moveTo>
                      <a:pt x="125" y="0"/>
                    </a:moveTo>
                    <a:cubicBezTo>
                      <a:pt x="108" y="0"/>
                      <a:pt x="90" y="0"/>
                      <a:pt x="81" y="9"/>
                    </a:cubicBezTo>
                    <a:cubicBezTo>
                      <a:pt x="63" y="18"/>
                      <a:pt x="54" y="36"/>
                      <a:pt x="54" y="45"/>
                    </a:cubicBezTo>
                    <a:cubicBezTo>
                      <a:pt x="36" y="98"/>
                      <a:pt x="18" y="143"/>
                      <a:pt x="1" y="197"/>
                    </a:cubicBezTo>
                    <a:cubicBezTo>
                      <a:pt x="1" y="206"/>
                      <a:pt x="1" y="223"/>
                      <a:pt x="9" y="241"/>
                    </a:cubicBezTo>
                    <a:cubicBezTo>
                      <a:pt x="18" y="259"/>
                      <a:pt x="27" y="268"/>
                      <a:pt x="45" y="268"/>
                    </a:cubicBezTo>
                    <a:cubicBezTo>
                      <a:pt x="50" y="271"/>
                      <a:pt x="56" y="272"/>
                      <a:pt x="61" y="272"/>
                    </a:cubicBezTo>
                    <a:cubicBezTo>
                      <a:pt x="73" y="272"/>
                      <a:pt x="83" y="265"/>
                      <a:pt x="90" y="259"/>
                    </a:cubicBezTo>
                    <a:cubicBezTo>
                      <a:pt x="108" y="250"/>
                      <a:pt x="117" y="241"/>
                      <a:pt x="117" y="223"/>
                    </a:cubicBezTo>
                    <a:cubicBezTo>
                      <a:pt x="134" y="179"/>
                      <a:pt x="152" y="125"/>
                      <a:pt x="170" y="81"/>
                    </a:cubicBezTo>
                    <a:cubicBezTo>
                      <a:pt x="170" y="63"/>
                      <a:pt x="170" y="45"/>
                      <a:pt x="161" y="36"/>
                    </a:cubicBezTo>
                    <a:cubicBezTo>
                      <a:pt x="152" y="18"/>
                      <a:pt x="143" y="9"/>
                      <a:pt x="12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3264;p48"/>
              <p:cNvSpPr/>
              <p:nvPr/>
            </p:nvSpPr>
            <p:spPr>
              <a:xfrm flipH="1">
                <a:off x="7485253" y="3693096"/>
                <a:ext cx="13269" cy="30393"/>
              </a:xfrm>
              <a:custGeom>
                <a:avLst/>
                <a:gdLst/>
                <a:ahLst/>
                <a:cxnLst/>
                <a:rect l="l" t="t" r="r" b="b"/>
                <a:pathLst>
                  <a:path w="117" h="268" extrusionOk="0">
                    <a:moveTo>
                      <a:pt x="63" y="0"/>
                    </a:moveTo>
                    <a:cubicBezTo>
                      <a:pt x="45" y="0"/>
                      <a:pt x="27" y="9"/>
                      <a:pt x="18" y="18"/>
                    </a:cubicBezTo>
                    <a:cubicBezTo>
                      <a:pt x="0" y="27"/>
                      <a:pt x="0" y="45"/>
                      <a:pt x="0" y="63"/>
                    </a:cubicBezTo>
                    <a:lnTo>
                      <a:pt x="0" y="206"/>
                    </a:lnTo>
                    <a:cubicBezTo>
                      <a:pt x="0" y="241"/>
                      <a:pt x="27" y="268"/>
                      <a:pt x="63" y="268"/>
                    </a:cubicBezTo>
                    <a:cubicBezTo>
                      <a:pt x="72" y="268"/>
                      <a:pt x="89" y="268"/>
                      <a:pt x="98" y="250"/>
                    </a:cubicBezTo>
                    <a:cubicBezTo>
                      <a:pt x="116" y="241"/>
                      <a:pt x="116" y="223"/>
                      <a:pt x="116" y="206"/>
                    </a:cubicBezTo>
                    <a:lnTo>
                      <a:pt x="116" y="63"/>
                    </a:lnTo>
                    <a:cubicBezTo>
                      <a:pt x="116" y="27"/>
                      <a:pt x="89"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3265;p48"/>
              <p:cNvSpPr/>
              <p:nvPr/>
            </p:nvSpPr>
            <p:spPr>
              <a:xfrm flipH="1">
                <a:off x="7471077" y="3812514"/>
                <a:ext cx="14290" cy="30393"/>
              </a:xfrm>
              <a:custGeom>
                <a:avLst/>
                <a:gdLst/>
                <a:ahLst/>
                <a:cxnLst/>
                <a:rect l="l" t="t" r="r" b="b"/>
                <a:pathLst>
                  <a:path w="126" h="268" extrusionOk="0">
                    <a:moveTo>
                      <a:pt x="63" y="0"/>
                    </a:moveTo>
                    <a:cubicBezTo>
                      <a:pt x="54" y="0"/>
                      <a:pt x="36" y="9"/>
                      <a:pt x="18" y="18"/>
                    </a:cubicBezTo>
                    <a:cubicBezTo>
                      <a:pt x="9" y="27"/>
                      <a:pt x="0" y="45"/>
                      <a:pt x="0" y="62"/>
                    </a:cubicBezTo>
                    <a:lnTo>
                      <a:pt x="0" y="205"/>
                    </a:lnTo>
                    <a:cubicBezTo>
                      <a:pt x="0" y="241"/>
                      <a:pt x="36" y="268"/>
                      <a:pt x="63" y="268"/>
                    </a:cubicBezTo>
                    <a:cubicBezTo>
                      <a:pt x="80" y="268"/>
                      <a:pt x="98" y="259"/>
                      <a:pt x="107" y="250"/>
                    </a:cubicBezTo>
                    <a:cubicBezTo>
                      <a:pt x="116" y="241"/>
                      <a:pt x="125" y="223"/>
                      <a:pt x="125" y="205"/>
                    </a:cubicBezTo>
                    <a:lnTo>
                      <a:pt x="125" y="62"/>
                    </a:lnTo>
                    <a:cubicBezTo>
                      <a:pt x="125" y="27"/>
                      <a:pt x="98"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3266;p48"/>
              <p:cNvSpPr/>
              <p:nvPr/>
            </p:nvSpPr>
            <p:spPr>
              <a:xfrm flipH="1">
                <a:off x="7432631" y="4073465"/>
                <a:ext cx="18372" cy="13269"/>
              </a:xfrm>
              <a:custGeom>
                <a:avLst/>
                <a:gdLst/>
                <a:ahLst/>
                <a:cxnLst/>
                <a:rect l="l" t="t" r="r" b="b"/>
                <a:pathLst>
                  <a:path w="162" h="117" extrusionOk="0">
                    <a:moveTo>
                      <a:pt x="81" y="1"/>
                    </a:moveTo>
                    <a:cubicBezTo>
                      <a:pt x="0" y="1"/>
                      <a:pt x="0" y="117"/>
                      <a:pt x="81" y="117"/>
                    </a:cubicBezTo>
                    <a:cubicBezTo>
                      <a:pt x="161" y="117"/>
                      <a:pt x="161" y="1"/>
                      <a:pt x="8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3267;p48"/>
              <p:cNvSpPr/>
              <p:nvPr/>
            </p:nvSpPr>
            <p:spPr>
              <a:xfrm flipH="1">
                <a:off x="7504533" y="3917643"/>
                <a:ext cx="13269" cy="44683"/>
              </a:xfrm>
              <a:custGeom>
                <a:avLst/>
                <a:gdLst/>
                <a:ahLst/>
                <a:cxnLst/>
                <a:rect l="l" t="t" r="r" b="b"/>
                <a:pathLst>
                  <a:path w="117" h="394" extrusionOk="0">
                    <a:moveTo>
                      <a:pt x="54" y="1"/>
                    </a:moveTo>
                    <a:cubicBezTo>
                      <a:pt x="27" y="1"/>
                      <a:pt x="1" y="28"/>
                      <a:pt x="1" y="63"/>
                    </a:cubicBezTo>
                    <a:lnTo>
                      <a:pt x="1" y="331"/>
                    </a:lnTo>
                    <a:cubicBezTo>
                      <a:pt x="1" y="367"/>
                      <a:pt x="27" y="393"/>
                      <a:pt x="54" y="393"/>
                    </a:cubicBezTo>
                    <a:cubicBezTo>
                      <a:pt x="90" y="393"/>
                      <a:pt x="117" y="367"/>
                      <a:pt x="117" y="331"/>
                    </a:cubicBezTo>
                    <a:lnTo>
                      <a:pt x="117" y="63"/>
                    </a:lnTo>
                    <a:cubicBezTo>
                      <a:pt x="117" y="28"/>
                      <a:pt x="90" y="1"/>
                      <a:pt x="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3268;p48"/>
              <p:cNvSpPr/>
              <p:nvPr/>
            </p:nvSpPr>
            <p:spPr>
              <a:xfrm flipH="1">
                <a:off x="7429682" y="3959377"/>
                <a:ext cx="17238" cy="30960"/>
              </a:xfrm>
              <a:custGeom>
                <a:avLst/>
                <a:gdLst/>
                <a:ahLst/>
                <a:cxnLst/>
                <a:rect l="l" t="t" r="r" b="b"/>
                <a:pathLst>
                  <a:path w="152" h="273" extrusionOk="0">
                    <a:moveTo>
                      <a:pt x="72" y="1"/>
                    </a:moveTo>
                    <a:cubicBezTo>
                      <a:pt x="63" y="1"/>
                      <a:pt x="54" y="3"/>
                      <a:pt x="45" y="7"/>
                    </a:cubicBezTo>
                    <a:cubicBezTo>
                      <a:pt x="36" y="7"/>
                      <a:pt x="18" y="16"/>
                      <a:pt x="9" y="34"/>
                    </a:cubicBezTo>
                    <a:cubicBezTo>
                      <a:pt x="0" y="43"/>
                      <a:pt x="0" y="61"/>
                      <a:pt x="0" y="79"/>
                    </a:cubicBezTo>
                    <a:cubicBezTo>
                      <a:pt x="9" y="123"/>
                      <a:pt x="18" y="177"/>
                      <a:pt x="27" y="222"/>
                    </a:cubicBezTo>
                    <a:cubicBezTo>
                      <a:pt x="27" y="239"/>
                      <a:pt x="45" y="257"/>
                      <a:pt x="54" y="266"/>
                    </a:cubicBezTo>
                    <a:cubicBezTo>
                      <a:pt x="63" y="271"/>
                      <a:pt x="72" y="273"/>
                      <a:pt x="80" y="273"/>
                    </a:cubicBezTo>
                    <a:cubicBezTo>
                      <a:pt x="89" y="273"/>
                      <a:pt x="98" y="271"/>
                      <a:pt x="107" y="266"/>
                    </a:cubicBezTo>
                    <a:cubicBezTo>
                      <a:pt x="116" y="266"/>
                      <a:pt x="134" y="257"/>
                      <a:pt x="143" y="239"/>
                    </a:cubicBezTo>
                    <a:cubicBezTo>
                      <a:pt x="152" y="222"/>
                      <a:pt x="152" y="213"/>
                      <a:pt x="143" y="195"/>
                    </a:cubicBezTo>
                    <a:cubicBezTo>
                      <a:pt x="143" y="141"/>
                      <a:pt x="134" y="97"/>
                      <a:pt x="125" y="43"/>
                    </a:cubicBezTo>
                    <a:cubicBezTo>
                      <a:pt x="116" y="34"/>
                      <a:pt x="107" y="16"/>
                      <a:pt x="98" y="7"/>
                    </a:cubicBezTo>
                    <a:cubicBezTo>
                      <a:pt x="89" y="3"/>
                      <a:pt x="80" y="1"/>
                      <a:pt x="7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3269;p48"/>
              <p:cNvSpPr/>
              <p:nvPr/>
            </p:nvSpPr>
            <p:spPr>
              <a:xfrm flipH="1">
                <a:off x="7362884" y="3995554"/>
                <a:ext cx="14290" cy="25403"/>
              </a:xfrm>
              <a:custGeom>
                <a:avLst/>
                <a:gdLst/>
                <a:ahLst/>
                <a:cxnLst/>
                <a:rect l="l" t="t" r="r" b="b"/>
                <a:pathLst>
                  <a:path w="126" h="224" extrusionOk="0">
                    <a:moveTo>
                      <a:pt x="63" y="1"/>
                    </a:moveTo>
                    <a:cubicBezTo>
                      <a:pt x="45" y="1"/>
                      <a:pt x="27" y="10"/>
                      <a:pt x="19" y="19"/>
                    </a:cubicBezTo>
                    <a:cubicBezTo>
                      <a:pt x="10" y="27"/>
                      <a:pt x="1" y="45"/>
                      <a:pt x="1" y="63"/>
                    </a:cubicBezTo>
                    <a:lnTo>
                      <a:pt x="1" y="161"/>
                    </a:lnTo>
                    <a:cubicBezTo>
                      <a:pt x="1" y="179"/>
                      <a:pt x="10" y="188"/>
                      <a:pt x="19" y="206"/>
                    </a:cubicBezTo>
                    <a:cubicBezTo>
                      <a:pt x="36" y="215"/>
                      <a:pt x="45" y="215"/>
                      <a:pt x="63" y="224"/>
                    </a:cubicBezTo>
                    <a:cubicBezTo>
                      <a:pt x="81" y="224"/>
                      <a:pt x="99" y="215"/>
                      <a:pt x="108" y="206"/>
                    </a:cubicBezTo>
                    <a:cubicBezTo>
                      <a:pt x="117" y="188"/>
                      <a:pt x="126" y="170"/>
                      <a:pt x="126" y="161"/>
                    </a:cubicBezTo>
                    <a:lnTo>
                      <a:pt x="126" y="63"/>
                    </a:lnTo>
                    <a:cubicBezTo>
                      <a:pt x="126" y="45"/>
                      <a:pt x="117" y="27"/>
                      <a:pt x="108" y="19"/>
                    </a:cubicBezTo>
                    <a:cubicBezTo>
                      <a:pt x="99"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3270;p48"/>
              <p:cNvSpPr/>
              <p:nvPr/>
            </p:nvSpPr>
            <p:spPr>
              <a:xfrm flipH="1">
                <a:off x="7254577" y="4070403"/>
                <a:ext cx="14290" cy="27445"/>
              </a:xfrm>
              <a:custGeom>
                <a:avLst/>
                <a:gdLst/>
                <a:ahLst/>
                <a:cxnLst/>
                <a:rect l="l" t="t" r="r" b="b"/>
                <a:pathLst>
                  <a:path w="126" h="242" extrusionOk="0">
                    <a:moveTo>
                      <a:pt x="63" y="1"/>
                    </a:moveTo>
                    <a:cubicBezTo>
                      <a:pt x="45" y="1"/>
                      <a:pt x="27" y="10"/>
                      <a:pt x="18" y="19"/>
                    </a:cubicBezTo>
                    <a:cubicBezTo>
                      <a:pt x="9" y="28"/>
                      <a:pt x="0" y="45"/>
                      <a:pt x="0" y="63"/>
                    </a:cubicBezTo>
                    <a:lnTo>
                      <a:pt x="0" y="179"/>
                    </a:lnTo>
                    <a:cubicBezTo>
                      <a:pt x="0" y="197"/>
                      <a:pt x="9" y="215"/>
                      <a:pt x="18" y="224"/>
                    </a:cubicBezTo>
                    <a:cubicBezTo>
                      <a:pt x="27" y="242"/>
                      <a:pt x="45" y="242"/>
                      <a:pt x="63" y="242"/>
                    </a:cubicBezTo>
                    <a:cubicBezTo>
                      <a:pt x="81" y="242"/>
                      <a:pt x="98" y="233"/>
                      <a:pt x="107" y="224"/>
                    </a:cubicBezTo>
                    <a:cubicBezTo>
                      <a:pt x="116" y="215"/>
                      <a:pt x="125" y="197"/>
                      <a:pt x="125" y="179"/>
                    </a:cubicBezTo>
                    <a:lnTo>
                      <a:pt x="125" y="63"/>
                    </a:lnTo>
                    <a:cubicBezTo>
                      <a:pt x="125" y="45"/>
                      <a:pt x="116" y="28"/>
                      <a:pt x="107" y="19"/>
                    </a:cubicBezTo>
                    <a:cubicBezTo>
                      <a:pt x="98"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3271;p48"/>
              <p:cNvSpPr/>
              <p:nvPr/>
            </p:nvSpPr>
            <p:spPr>
              <a:xfrm flipH="1">
                <a:off x="7235411" y="3976388"/>
                <a:ext cx="14290" cy="44569"/>
              </a:xfrm>
              <a:custGeom>
                <a:avLst/>
                <a:gdLst/>
                <a:ahLst/>
                <a:cxnLst/>
                <a:rect l="l" t="t" r="r" b="b"/>
                <a:pathLst>
                  <a:path w="126" h="393" extrusionOk="0">
                    <a:moveTo>
                      <a:pt x="63" y="0"/>
                    </a:moveTo>
                    <a:cubicBezTo>
                      <a:pt x="28" y="0"/>
                      <a:pt x="1" y="27"/>
                      <a:pt x="1" y="63"/>
                    </a:cubicBezTo>
                    <a:lnTo>
                      <a:pt x="1" y="330"/>
                    </a:lnTo>
                    <a:cubicBezTo>
                      <a:pt x="1" y="366"/>
                      <a:pt x="28" y="384"/>
                      <a:pt x="63" y="393"/>
                    </a:cubicBezTo>
                    <a:cubicBezTo>
                      <a:pt x="99" y="393"/>
                      <a:pt x="126" y="357"/>
                      <a:pt x="126" y="330"/>
                    </a:cubicBezTo>
                    <a:lnTo>
                      <a:pt x="126" y="63"/>
                    </a:lnTo>
                    <a:cubicBezTo>
                      <a:pt x="126" y="27"/>
                      <a:pt x="99"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3272;p48"/>
              <p:cNvSpPr/>
              <p:nvPr/>
            </p:nvSpPr>
            <p:spPr>
              <a:xfrm flipH="1">
                <a:off x="7310261" y="3987275"/>
                <a:ext cx="14290" cy="38785"/>
              </a:xfrm>
              <a:custGeom>
                <a:avLst/>
                <a:gdLst/>
                <a:ahLst/>
                <a:cxnLst/>
                <a:rect l="l" t="t" r="r" b="b"/>
                <a:pathLst>
                  <a:path w="126" h="342" extrusionOk="0">
                    <a:moveTo>
                      <a:pt x="52" y="1"/>
                    </a:moveTo>
                    <a:cubicBezTo>
                      <a:pt x="22" y="1"/>
                      <a:pt x="1" y="33"/>
                      <a:pt x="1" y="65"/>
                    </a:cubicBezTo>
                    <a:lnTo>
                      <a:pt x="1" y="279"/>
                    </a:lnTo>
                    <a:cubicBezTo>
                      <a:pt x="1" y="315"/>
                      <a:pt x="27" y="341"/>
                      <a:pt x="63" y="341"/>
                    </a:cubicBezTo>
                    <a:cubicBezTo>
                      <a:pt x="99" y="341"/>
                      <a:pt x="126" y="315"/>
                      <a:pt x="126" y="279"/>
                    </a:cubicBezTo>
                    <a:lnTo>
                      <a:pt x="126" y="65"/>
                    </a:lnTo>
                    <a:cubicBezTo>
                      <a:pt x="126" y="29"/>
                      <a:pt x="99" y="2"/>
                      <a:pt x="63" y="2"/>
                    </a:cubicBezTo>
                    <a:cubicBezTo>
                      <a:pt x="59" y="1"/>
                      <a:pt x="56" y="1"/>
                      <a:pt x="5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3273;p48"/>
              <p:cNvSpPr/>
              <p:nvPr/>
            </p:nvSpPr>
            <p:spPr>
              <a:xfrm flipH="1">
                <a:off x="7373998" y="3912653"/>
                <a:ext cx="14290" cy="30393"/>
              </a:xfrm>
              <a:custGeom>
                <a:avLst/>
                <a:gdLst/>
                <a:ahLst/>
                <a:cxnLst/>
                <a:rect l="l" t="t" r="r" b="b"/>
                <a:pathLst>
                  <a:path w="126" h="268" extrusionOk="0">
                    <a:moveTo>
                      <a:pt x="63" y="0"/>
                    </a:moveTo>
                    <a:cubicBezTo>
                      <a:pt x="45" y="0"/>
                      <a:pt x="36" y="0"/>
                      <a:pt x="18" y="18"/>
                    </a:cubicBezTo>
                    <a:cubicBezTo>
                      <a:pt x="10" y="27"/>
                      <a:pt x="1" y="45"/>
                      <a:pt x="1" y="63"/>
                    </a:cubicBezTo>
                    <a:lnTo>
                      <a:pt x="1" y="205"/>
                    </a:lnTo>
                    <a:cubicBezTo>
                      <a:pt x="1" y="241"/>
                      <a:pt x="27" y="268"/>
                      <a:pt x="63" y="268"/>
                    </a:cubicBezTo>
                    <a:cubicBezTo>
                      <a:pt x="81" y="268"/>
                      <a:pt x="99" y="259"/>
                      <a:pt x="108" y="250"/>
                    </a:cubicBezTo>
                    <a:cubicBezTo>
                      <a:pt x="117" y="241"/>
                      <a:pt x="125" y="223"/>
                      <a:pt x="125" y="205"/>
                    </a:cubicBezTo>
                    <a:lnTo>
                      <a:pt x="125" y="63"/>
                    </a:lnTo>
                    <a:cubicBezTo>
                      <a:pt x="125" y="27"/>
                      <a:pt x="99"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3274;p48"/>
              <p:cNvSpPr/>
              <p:nvPr/>
            </p:nvSpPr>
            <p:spPr>
              <a:xfrm flipH="1">
                <a:off x="7445786" y="3887363"/>
                <a:ext cx="14290" cy="33455"/>
              </a:xfrm>
              <a:custGeom>
                <a:avLst/>
                <a:gdLst/>
                <a:ahLst/>
                <a:cxnLst/>
                <a:rect l="l" t="t" r="r" b="b"/>
                <a:pathLst>
                  <a:path w="126" h="295" extrusionOk="0">
                    <a:moveTo>
                      <a:pt x="63" y="0"/>
                    </a:moveTo>
                    <a:cubicBezTo>
                      <a:pt x="27" y="0"/>
                      <a:pt x="0" y="27"/>
                      <a:pt x="0" y="63"/>
                    </a:cubicBezTo>
                    <a:lnTo>
                      <a:pt x="0" y="232"/>
                    </a:lnTo>
                    <a:cubicBezTo>
                      <a:pt x="0" y="268"/>
                      <a:pt x="27" y="295"/>
                      <a:pt x="63" y="295"/>
                    </a:cubicBezTo>
                    <a:cubicBezTo>
                      <a:pt x="98" y="295"/>
                      <a:pt x="125" y="268"/>
                      <a:pt x="125" y="232"/>
                    </a:cubicBezTo>
                    <a:lnTo>
                      <a:pt x="125" y="63"/>
                    </a:lnTo>
                    <a:cubicBezTo>
                      <a:pt x="125" y="27"/>
                      <a:pt x="98"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3275;p48"/>
              <p:cNvSpPr/>
              <p:nvPr/>
            </p:nvSpPr>
            <p:spPr>
              <a:xfrm flipH="1">
                <a:off x="7407340" y="3771007"/>
                <a:ext cx="14290" cy="49672"/>
              </a:xfrm>
              <a:custGeom>
                <a:avLst/>
                <a:gdLst/>
                <a:ahLst/>
                <a:cxnLst/>
                <a:rect l="l" t="t" r="r" b="b"/>
                <a:pathLst>
                  <a:path w="126" h="438" extrusionOk="0">
                    <a:moveTo>
                      <a:pt x="63" y="0"/>
                    </a:moveTo>
                    <a:cubicBezTo>
                      <a:pt x="36" y="0"/>
                      <a:pt x="0" y="27"/>
                      <a:pt x="0" y="63"/>
                    </a:cubicBezTo>
                    <a:lnTo>
                      <a:pt x="0" y="375"/>
                    </a:lnTo>
                    <a:cubicBezTo>
                      <a:pt x="0" y="411"/>
                      <a:pt x="36" y="437"/>
                      <a:pt x="63" y="437"/>
                    </a:cubicBezTo>
                    <a:cubicBezTo>
                      <a:pt x="98" y="437"/>
                      <a:pt x="125" y="411"/>
                      <a:pt x="125" y="375"/>
                    </a:cubicBezTo>
                    <a:lnTo>
                      <a:pt x="125" y="63"/>
                    </a:lnTo>
                    <a:cubicBezTo>
                      <a:pt x="125" y="27"/>
                      <a:pt x="98"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3276;p48"/>
              <p:cNvSpPr/>
              <p:nvPr/>
            </p:nvSpPr>
            <p:spPr>
              <a:xfrm flipH="1">
                <a:off x="7357780" y="3707272"/>
                <a:ext cx="13269" cy="25403"/>
              </a:xfrm>
              <a:custGeom>
                <a:avLst/>
                <a:gdLst/>
                <a:ahLst/>
                <a:cxnLst/>
                <a:rect l="l" t="t" r="r" b="b"/>
                <a:pathLst>
                  <a:path w="117" h="224" extrusionOk="0">
                    <a:moveTo>
                      <a:pt x="63" y="0"/>
                    </a:moveTo>
                    <a:cubicBezTo>
                      <a:pt x="45" y="0"/>
                      <a:pt x="27" y="9"/>
                      <a:pt x="18" y="18"/>
                    </a:cubicBezTo>
                    <a:cubicBezTo>
                      <a:pt x="9" y="27"/>
                      <a:pt x="0" y="45"/>
                      <a:pt x="0" y="63"/>
                    </a:cubicBezTo>
                    <a:lnTo>
                      <a:pt x="0" y="161"/>
                    </a:lnTo>
                    <a:cubicBezTo>
                      <a:pt x="0" y="179"/>
                      <a:pt x="9" y="188"/>
                      <a:pt x="18" y="205"/>
                    </a:cubicBezTo>
                    <a:cubicBezTo>
                      <a:pt x="27" y="214"/>
                      <a:pt x="45" y="214"/>
                      <a:pt x="63" y="223"/>
                    </a:cubicBezTo>
                    <a:cubicBezTo>
                      <a:pt x="72" y="223"/>
                      <a:pt x="89" y="214"/>
                      <a:pt x="98" y="205"/>
                    </a:cubicBezTo>
                    <a:cubicBezTo>
                      <a:pt x="116" y="188"/>
                      <a:pt x="116" y="170"/>
                      <a:pt x="116" y="161"/>
                    </a:cubicBezTo>
                    <a:lnTo>
                      <a:pt x="116" y="63"/>
                    </a:lnTo>
                    <a:cubicBezTo>
                      <a:pt x="116" y="45"/>
                      <a:pt x="116" y="27"/>
                      <a:pt x="98" y="18"/>
                    </a:cubicBezTo>
                    <a:cubicBezTo>
                      <a:pt x="89" y="9"/>
                      <a:pt x="72"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3277;p48"/>
              <p:cNvSpPr/>
              <p:nvPr/>
            </p:nvSpPr>
            <p:spPr>
              <a:xfrm flipH="1">
                <a:off x="7453952" y="3748666"/>
                <a:ext cx="17238" cy="25176"/>
              </a:xfrm>
              <a:custGeom>
                <a:avLst/>
                <a:gdLst/>
                <a:ahLst/>
                <a:cxnLst/>
                <a:rect l="l" t="t" r="r" b="b"/>
                <a:pathLst>
                  <a:path w="152" h="222" extrusionOk="0">
                    <a:moveTo>
                      <a:pt x="89" y="1"/>
                    </a:moveTo>
                    <a:cubicBezTo>
                      <a:pt x="71" y="1"/>
                      <a:pt x="54" y="10"/>
                      <a:pt x="45" y="19"/>
                    </a:cubicBezTo>
                    <a:cubicBezTo>
                      <a:pt x="36" y="28"/>
                      <a:pt x="27" y="37"/>
                      <a:pt x="18" y="55"/>
                    </a:cubicBezTo>
                    <a:cubicBezTo>
                      <a:pt x="9" y="63"/>
                      <a:pt x="9" y="81"/>
                      <a:pt x="0" y="90"/>
                    </a:cubicBezTo>
                    <a:cubicBezTo>
                      <a:pt x="0" y="117"/>
                      <a:pt x="0" y="144"/>
                      <a:pt x="0" y="179"/>
                    </a:cubicBezTo>
                    <a:cubicBezTo>
                      <a:pt x="9" y="188"/>
                      <a:pt x="18" y="206"/>
                      <a:pt x="36" y="215"/>
                    </a:cubicBezTo>
                    <a:cubicBezTo>
                      <a:pt x="40" y="220"/>
                      <a:pt x="47" y="222"/>
                      <a:pt x="55" y="222"/>
                    </a:cubicBezTo>
                    <a:cubicBezTo>
                      <a:pt x="63" y="222"/>
                      <a:pt x="71" y="220"/>
                      <a:pt x="80" y="215"/>
                    </a:cubicBezTo>
                    <a:cubicBezTo>
                      <a:pt x="98" y="215"/>
                      <a:pt x="107" y="206"/>
                      <a:pt x="116" y="188"/>
                    </a:cubicBezTo>
                    <a:cubicBezTo>
                      <a:pt x="125" y="179"/>
                      <a:pt x="125" y="162"/>
                      <a:pt x="125" y="144"/>
                    </a:cubicBezTo>
                    <a:cubicBezTo>
                      <a:pt x="125" y="135"/>
                      <a:pt x="125" y="126"/>
                      <a:pt x="125" y="117"/>
                    </a:cubicBezTo>
                    <a:cubicBezTo>
                      <a:pt x="125" y="119"/>
                      <a:pt x="124" y="121"/>
                      <a:pt x="124" y="122"/>
                    </a:cubicBezTo>
                    <a:lnTo>
                      <a:pt x="124" y="122"/>
                    </a:lnTo>
                    <a:cubicBezTo>
                      <a:pt x="125" y="117"/>
                      <a:pt x="125" y="113"/>
                      <a:pt x="125" y="108"/>
                    </a:cubicBezTo>
                    <a:cubicBezTo>
                      <a:pt x="125" y="108"/>
                      <a:pt x="125" y="117"/>
                      <a:pt x="125" y="117"/>
                    </a:cubicBezTo>
                    <a:cubicBezTo>
                      <a:pt x="125" y="112"/>
                      <a:pt x="125" y="110"/>
                      <a:pt x="126" y="108"/>
                    </a:cubicBezTo>
                    <a:lnTo>
                      <a:pt x="134" y="108"/>
                    </a:lnTo>
                    <a:cubicBezTo>
                      <a:pt x="143" y="90"/>
                      <a:pt x="143" y="81"/>
                      <a:pt x="152" y="63"/>
                    </a:cubicBezTo>
                    <a:cubicBezTo>
                      <a:pt x="152" y="46"/>
                      <a:pt x="143" y="28"/>
                      <a:pt x="134" y="19"/>
                    </a:cubicBezTo>
                    <a:cubicBezTo>
                      <a:pt x="116" y="10"/>
                      <a:pt x="98" y="1"/>
                      <a:pt x="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3278;p48"/>
              <p:cNvSpPr/>
              <p:nvPr/>
            </p:nvSpPr>
            <p:spPr>
              <a:xfrm flipH="1">
                <a:off x="7312303" y="3672116"/>
                <a:ext cx="18259" cy="30393"/>
              </a:xfrm>
              <a:custGeom>
                <a:avLst/>
                <a:gdLst/>
                <a:ahLst/>
                <a:cxnLst/>
                <a:rect l="l" t="t" r="r" b="b"/>
                <a:pathLst>
                  <a:path w="161" h="268" extrusionOk="0">
                    <a:moveTo>
                      <a:pt x="99" y="0"/>
                    </a:moveTo>
                    <a:cubicBezTo>
                      <a:pt x="92" y="0"/>
                      <a:pt x="85" y="2"/>
                      <a:pt x="80" y="7"/>
                    </a:cubicBezTo>
                    <a:cubicBezTo>
                      <a:pt x="63" y="7"/>
                      <a:pt x="45" y="16"/>
                      <a:pt x="36" y="34"/>
                    </a:cubicBezTo>
                    <a:cubicBezTo>
                      <a:pt x="9" y="87"/>
                      <a:pt x="0" y="159"/>
                      <a:pt x="18" y="230"/>
                    </a:cubicBezTo>
                    <a:cubicBezTo>
                      <a:pt x="25" y="252"/>
                      <a:pt x="45" y="268"/>
                      <a:pt x="71" y="268"/>
                    </a:cubicBezTo>
                    <a:cubicBezTo>
                      <a:pt x="77" y="268"/>
                      <a:pt x="83" y="267"/>
                      <a:pt x="89" y="266"/>
                    </a:cubicBezTo>
                    <a:cubicBezTo>
                      <a:pt x="107" y="266"/>
                      <a:pt x="116" y="257"/>
                      <a:pt x="125" y="239"/>
                    </a:cubicBezTo>
                    <a:cubicBezTo>
                      <a:pt x="134" y="230"/>
                      <a:pt x="134" y="212"/>
                      <a:pt x="134" y="194"/>
                    </a:cubicBezTo>
                    <a:cubicBezTo>
                      <a:pt x="134" y="185"/>
                      <a:pt x="125" y="176"/>
                      <a:pt x="125" y="167"/>
                    </a:cubicBezTo>
                    <a:cubicBezTo>
                      <a:pt x="125" y="162"/>
                      <a:pt x="125" y="156"/>
                      <a:pt x="125" y="150"/>
                    </a:cubicBezTo>
                    <a:cubicBezTo>
                      <a:pt x="134" y="132"/>
                      <a:pt x="134" y="114"/>
                      <a:pt x="143" y="105"/>
                    </a:cubicBezTo>
                    <a:lnTo>
                      <a:pt x="143" y="105"/>
                    </a:lnTo>
                    <a:cubicBezTo>
                      <a:pt x="142" y="105"/>
                      <a:pt x="134" y="114"/>
                      <a:pt x="134" y="114"/>
                    </a:cubicBezTo>
                    <a:cubicBezTo>
                      <a:pt x="134" y="105"/>
                      <a:pt x="143" y="105"/>
                      <a:pt x="143" y="96"/>
                    </a:cubicBezTo>
                    <a:cubicBezTo>
                      <a:pt x="161" y="60"/>
                      <a:pt x="152" y="25"/>
                      <a:pt x="125" y="7"/>
                    </a:cubicBezTo>
                    <a:cubicBezTo>
                      <a:pt x="116" y="2"/>
                      <a:pt x="107" y="0"/>
                      <a:pt x="9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3279;p48"/>
              <p:cNvSpPr/>
              <p:nvPr/>
            </p:nvSpPr>
            <p:spPr>
              <a:xfrm flipH="1">
                <a:off x="7279867" y="3640475"/>
                <a:ext cx="14290" cy="28465"/>
              </a:xfrm>
              <a:custGeom>
                <a:avLst/>
                <a:gdLst/>
                <a:ahLst/>
                <a:cxnLst/>
                <a:rect l="l" t="t" r="r" b="b"/>
                <a:pathLst>
                  <a:path w="126" h="251" extrusionOk="0">
                    <a:moveTo>
                      <a:pt x="63" y="0"/>
                    </a:moveTo>
                    <a:cubicBezTo>
                      <a:pt x="54" y="0"/>
                      <a:pt x="36" y="9"/>
                      <a:pt x="27" y="18"/>
                    </a:cubicBezTo>
                    <a:cubicBezTo>
                      <a:pt x="9" y="27"/>
                      <a:pt x="0" y="45"/>
                      <a:pt x="0" y="63"/>
                    </a:cubicBezTo>
                    <a:lnTo>
                      <a:pt x="0" y="188"/>
                    </a:lnTo>
                    <a:cubicBezTo>
                      <a:pt x="0" y="206"/>
                      <a:pt x="9" y="215"/>
                      <a:pt x="27" y="232"/>
                    </a:cubicBezTo>
                    <a:cubicBezTo>
                      <a:pt x="36" y="241"/>
                      <a:pt x="54" y="241"/>
                      <a:pt x="63" y="250"/>
                    </a:cubicBezTo>
                    <a:cubicBezTo>
                      <a:pt x="81" y="250"/>
                      <a:pt x="98" y="241"/>
                      <a:pt x="107" y="232"/>
                    </a:cubicBezTo>
                    <a:cubicBezTo>
                      <a:pt x="116" y="215"/>
                      <a:pt x="125" y="197"/>
                      <a:pt x="125" y="188"/>
                    </a:cubicBezTo>
                    <a:lnTo>
                      <a:pt x="125" y="63"/>
                    </a:lnTo>
                    <a:cubicBezTo>
                      <a:pt x="125" y="45"/>
                      <a:pt x="116" y="27"/>
                      <a:pt x="107" y="18"/>
                    </a:cubicBezTo>
                    <a:cubicBezTo>
                      <a:pt x="98"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3280;p48"/>
              <p:cNvSpPr/>
              <p:nvPr/>
            </p:nvSpPr>
            <p:spPr>
              <a:xfrm flipH="1">
                <a:off x="7313323" y="3313635"/>
                <a:ext cx="14290" cy="30507"/>
              </a:xfrm>
              <a:custGeom>
                <a:avLst/>
                <a:gdLst/>
                <a:ahLst/>
                <a:cxnLst/>
                <a:rect l="l" t="t" r="r" b="b"/>
                <a:pathLst>
                  <a:path w="126" h="269" extrusionOk="0">
                    <a:moveTo>
                      <a:pt x="63" y="1"/>
                    </a:moveTo>
                    <a:cubicBezTo>
                      <a:pt x="45" y="1"/>
                      <a:pt x="28" y="1"/>
                      <a:pt x="19" y="19"/>
                    </a:cubicBezTo>
                    <a:cubicBezTo>
                      <a:pt x="10" y="28"/>
                      <a:pt x="1" y="46"/>
                      <a:pt x="1" y="54"/>
                    </a:cubicBezTo>
                    <a:lnTo>
                      <a:pt x="1" y="206"/>
                    </a:lnTo>
                    <a:cubicBezTo>
                      <a:pt x="1" y="242"/>
                      <a:pt x="28" y="269"/>
                      <a:pt x="63" y="269"/>
                    </a:cubicBezTo>
                    <a:cubicBezTo>
                      <a:pt x="81" y="269"/>
                      <a:pt x="99" y="260"/>
                      <a:pt x="108" y="251"/>
                    </a:cubicBezTo>
                    <a:cubicBezTo>
                      <a:pt x="117" y="242"/>
                      <a:pt x="126" y="224"/>
                      <a:pt x="126" y="206"/>
                    </a:cubicBezTo>
                    <a:lnTo>
                      <a:pt x="126" y="54"/>
                    </a:lnTo>
                    <a:cubicBezTo>
                      <a:pt x="126" y="28"/>
                      <a:pt x="99"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3281;p48"/>
              <p:cNvSpPr/>
              <p:nvPr/>
            </p:nvSpPr>
            <p:spPr>
              <a:xfrm flipH="1">
                <a:off x="6896428" y="3687993"/>
                <a:ext cx="17352" cy="27445"/>
              </a:xfrm>
              <a:custGeom>
                <a:avLst/>
                <a:gdLst/>
                <a:ahLst/>
                <a:cxnLst/>
                <a:rect l="l" t="t" r="r" b="b"/>
                <a:pathLst>
                  <a:path w="153" h="242" extrusionOk="0">
                    <a:moveTo>
                      <a:pt x="72" y="1"/>
                    </a:moveTo>
                    <a:cubicBezTo>
                      <a:pt x="54" y="1"/>
                      <a:pt x="36" y="19"/>
                      <a:pt x="27" y="27"/>
                    </a:cubicBezTo>
                    <a:cubicBezTo>
                      <a:pt x="27" y="45"/>
                      <a:pt x="18" y="63"/>
                      <a:pt x="27" y="72"/>
                    </a:cubicBezTo>
                    <a:cubicBezTo>
                      <a:pt x="27" y="81"/>
                      <a:pt x="27" y="90"/>
                      <a:pt x="27" y="99"/>
                    </a:cubicBezTo>
                    <a:cubicBezTo>
                      <a:pt x="27" y="117"/>
                      <a:pt x="27" y="126"/>
                      <a:pt x="18" y="135"/>
                    </a:cubicBezTo>
                    <a:cubicBezTo>
                      <a:pt x="18" y="135"/>
                      <a:pt x="27" y="126"/>
                      <a:pt x="27" y="126"/>
                    </a:cubicBezTo>
                    <a:lnTo>
                      <a:pt x="27" y="126"/>
                    </a:lnTo>
                    <a:cubicBezTo>
                      <a:pt x="18" y="135"/>
                      <a:pt x="18" y="143"/>
                      <a:pt x="9" y="152"/>
                    </a:cubicBezTo>
                    <a:cubicBezTo>
                      <a:pt x="1" y="161"/>
                      <a:pt x="1" y="179"/>
                      <a:pt x="1" y="197"/>
                    </a:cubicBezTo>
                    <a:cubicBezTo>
                      <a:pt x="9" y="215"/>
                      <a:pt x="18" y="224"/>
                      <a:pt x="27" y="233"/>
                    </a:cubicBezTo>
                    <a:cubicBezTo>
                      <a:pt x="45" y="242"/>
                      <a:pt x="63" y="242"/>
                      <a:pt x="81" y="242"/>
                    </a:cubicBezTo>
                    <a:cubicBezTo>
                      <a:pt x="99" y="233"/>
                      <a:pt x="108" y="224"/>
                      <a:pt x="117" y="215"/>
                    </a:cubicBezTo>
                    <a:cubicBezTo>
                      <a:pt x="125" y="197"/>
                      <a:pt x="134" y="188"/>
                      <a:pt x="134" y="170"/>
                    </a:cubicBezTo>
                    <a:cubicBezTo>
                      <a:pt x="143" y="161"/>
                      <a:pt x="143" y="152"/>
                      <a:pt x="143" y="135"/>
                    </a:cubicBezTo>
                    <a:cubicBezTo>
                      <a:pt x="152" y="108"/>
                      <a:pt x="152" y="72"/>
                      <a:pt x="143" y="45"/>
                    </a:cubicBezTo>
                    <a:cubicBezTo>
                      <a:pt x="134" y="27"/>
                      <a:pt x="125" y="19"/>
                      <a:pt x="117" y="10"/>
                    </a:cubicBezTo>
                    <a:cubicBezTo>
                      <a:pt x="99" y="1"/>
                      <a:pt x="81" y="1"/>
                      <a:pt x="7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3282;p48"/>
              <p:cNvSpPr/>
              <p:nvPr/>
            </p:nvSpPr>
            <p:spPr>
              <a:xfrm flipH="1">
                <a:off x="6927843" y="3764883"/>
                <a:ext cx="13269" cy="33569"/>
              </a:xfrm>
              <a:custGeom>
                <a:avLst/>
                <a:gdLst/>
                <a:ahLst/>
                <a:cxnLst/>
                <a:rect l="l" t="t" r="r" b="b"/>
                <a:pathLst>
                  <a:path w="117" h="296" extrusionOk="0">
                    <a:moveTo>
                      <a:pt x="54" y="1"/>
                    </a:moveTo>
                    <a:cubicBezTo>
                      <a:pt x="27" y="1"/>
                      <a:pt x="1" y="36"/>
                      <a:pt x="1" y="63"/>
                    </a:cubicBezTo>
                    <a:lnTo>
                      <a:pt x="1" y="233"/>
                    </a:lnTo>
                    <a:cubicBezTo>
                      <a:pt x="1" y="268"/>
                      <a:pt x="27" y="295"/>
                      <a:pt x="54" y="295"/>
                    </a:cubicBezTo>
                    <a:cubicBezTo>
                      <a:pt x="90" y="295"/>
                      <a:pt x="117" y="268"/>
                      <a:pt x="117" y="233"/>
                    </a:cubicBezTo>
                    <a:lnTo>
                      <a:pt x="117" y="63"/>
                    </a:lnTo>
                    <a:cubicBezTo>
                      <a:pt x="117" y="27"/>
                      <a:pt x="90" y="10"/>
                      <a:pt x="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3283;p48"/>
              <p:cNvSpPr/>
              <p:nvPr/>
            </p:nvSpPr>
            <p:spPr>
              <a:xfrm flipH="1">
                <a:off x="6963227" y="3876249"/>
                <a:ext cx="14290" cy="36517"/>
              </a:xfrm>
              <a:custGeom>
                <a:avLst/>
                <a:gdLst/>
                <a:ahLst/>
                <a:cxnLst/>
                <a:rect l="l" t="t" r="r" b="b"/>
                <a:pathLst>
                  <a:path w="126" h="322" extrusionOk="0">
                    <a:moveTo>
                      <a:pt x="63" y="0"/>
                    </a:moveTo>
                    <a:cubicBezTo>
                      <a:pt x="27" y="0"/>
                      <a:pt x="1" y="27"/>
                      <a:pt x="1" y="62"/>
                    </a:cubicBezTo>
                    <a:lnTo>
                      <a:pt x="1" y="259"/>
                    </a:lnTo>
                    <a:cubicBezTo>
                      <a:pt x="1" y="294"/>
                      <a:pt x="27" y="321"/>
                      <a:pt x="63" y="321"/>
                    </a:cubicBezTo>
                    <a:cubicBezTo>
                      <a:pt x="90" y="321"/>
                      <a:pt x="125" y="285"/>
                      <a:pt x="125" y="259"/>
                    </a:cubicBezTo>
                    <a:lnTo>
                      <a:pt x="125" y="62"/>
                    </a:lnTo>
                    <a:cubicBezTo>
                      <a:pt x="125" y="27"/>
                      <a:pt x="90"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3284;p48"/>
              <p:cNvSpPr/>
              <p:nvPr/>
            </p:nvSpPr>
            <p:spPr>
              <a:xfrm flipH="1">
                <a:off x="7010746" y="3879198"/>
                <a:ext cx="14290" cy="33569"/>
              </a:xfrm>
              <a:custGeom>
                <a:avLst/>
                <a:gdLst/>
                <a:ahLst/>
                <a:cxnLst/>
                <a:rect l="l" t="t" r="r" b="b"/>
                <a:pathLst>
                  <a:path w="126" h="296" extrusionOk="0">
                    <a:moveTo>
                      <a:pt x="63" y="1"/>
                    </a:moveTo>
                    <a:cubicBezTo>
                      <a:pt x="27" y="1"/>
                      <a:pt x="0" y="28"/>
                      <a:pt x="0" y="63"/>
                    </a:cubicBezTo>
                    <a:lnTo>
                      <a:pt x="0" y="233"/>
                    </a:lnTo>
                    <a:cubicBezTo>
                      <a:pt x="0" y="268"/>
                      <a:pt x="27" y="295"/>
                      <a:pt x="63" y="295"/>
                    </a:cubicBezTo>
                    <a:cubicBezTo>
                      <a:pt x="98" y="295"/>
                      <a:pt x="125" y="259"/>
                      <a:pt x="125" y="233"/>
                    </a:cubicBezTo>
                    <a:lnTo>
                      <a:pt x="125" y="63"/>
                    </a:lnTo>
                    <a:cubicBezTo>
                      <a:pt x="125" y="28"/>
                      <a:pt x="98"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3285;p48"/>
              <p:cNvSpPr/>
              <p:nvPr/>
            </p:nvSpPr>
            <p:spPr>
              <a:xfrm flipH="1">
                <a:off x="6894387" y="3879198"/>
                <a:ext cx="14290" cy="38559"/>
              </a:xfrm>
              <a:custGeom>
                <a:avLst/>
                <a:gdLst/>
                <a:ahLst/>
                <a:cxnLst/>
                <a:rect l="l" t="t" r="r" b="b"/>
                <a:pathLst>
                  <a:path w="126" h="340" extrusionOk="0">
                    <a:moveTo>
                      <a:pt x="63" y="1"/>
                    </a:moveTo>
                    <a:cubicBezTo>
                      <a:pt x="36" y="1"/>
                      <a:pt x="0" y="28"/>
                      <a:pt x="0" y="63"/>
                    </a:cubicBezTo>
                    <a:lnTo>
                      <a:pt x="0" y="277"/>
                    </a:lnTo>
                    <a:cubicBezTo>
                      <a:pt x="0" y="313"/>
                      <a:pt x="36" y="340"/>
                      <a:pt x="63" y="340"/>
                    </a:cubicBezTo>
                    <a:cubicBezTo>
                      <a:pt x="98" y="340"/>
                      <a:pt x="125" y="313"/>
                      <a:pt x="125" y="277"/>
                    </a:cubicBezTo>
                    <a:lnTo>
                      <a:pt x="125" y="63"/>
                    </a:lnTo>
                    <a:cubicBezTo>
                      <a:pt x="125" y="28"/>
                      <a:pt x="98"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3286;p48"/>
              <p:cNvSpPr/>
              <p:nvPr/>
            </p:nvSpPr>
            <p:spPr>
              <a:xfrm flipH="1">
                <a:off x="7133228" y="3956428"/>
                <a:ext cx="19280" cy="39239"/>
              </a:xfrm>
              <a:custGeom>
                <a:avLst/>
                <a:gdLst/>
                <a:ahLst/>
                <a:cxnLst/>
                <a:rect l="l" t="t" r="r" b="b"/>
                <a:pathLst>
                  <a:path w="170" h="346" extrusionOk="0">
                    <a:moveTo>
                      <a:pt x="98" y="0"/>
                    </a:moveTo>
                    <a:cubicBezTo>
                      <a:pt x="89" y="0"/>
                      <a:pt x="80" y="2"/>
                      <a:pt x="72" y="7"/>
                    </a:cubicBezTo>
                    <a:cubicBezTo>
                      <a:pt x="63" y="16"/>
                      <a:pt x="54" y="33"/>
                      <a:pt x="45" y="42"/>
                    </a:cubicBezTo>
                    <a:lnTo>
                      <a:pt x="9" y="265"/>
                    </a:lnTo>
                    <a:cubicBezTo>
                      <a:pt x="0" y="301"/>
                      <a:pt x="18" y="328"/>
                      <a:pt x="54" y="346"/>
                    </a:cubicBezTo>
                    <a:cubicBezTo>
                      <a:pt x="72" y="346"/>
                      <a:pt x="89" y="346"/>
                      <a:pt x="98" y="337"/>
                    </a:cubicBezTo>
                    <a:cubicBezTo>
                      <a:pt x="116" y="328"/>
                      <a:pt x="125" y="319"/>
                      <a:pt x="125" y="301"/>
                    </a:cubicBezTo>
                    <a:cubicBezTo>
                      <a:pt x="143" y="230"/>
                      <a:pt x="152" y="149"/>
                      <a:pt x="170" y="78"/>
                    </a:cubicBezTo>
                    <a:cubicBezTo>
                      <a:pt x="170" y="42"/>
                      <a:pt x="161" y="16"/>
                      <a:pt x="125" y="7"/>
                    </a:cubicBezTo>
                    <a:cubicBezTo>
                      <a:pt x="116" y="2"/>
                      <a:pt x="107" y="0"/>
                      <a:pt x="9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3287;p48"/>
              <p:cNvSpPr/>
              <p:nvPr/>
            </p:nvSpPr>
            <p:spPr>
              <a:xfrm flipH="1">
                <a:off x="7131187" y="4183357"/>
                <a:ext cx="19280" cy="39012"/>
              </a:xfrm>
              <a:custGeom>
                <a:avLst/>
                <a:gdLst/>
                <a:ahLst/>
                <a:cxnLst/>
                <a:rect l="l" t="t" r="r" b="b"/>
                <a:pathLst>
                  <a:path w="170" h="344" extrusionOk="0">
                    <a:moveTo>
                      <a:pt x="107" y="0"/>
                    </a:moveTo>
                    <a:cubicBezTo>
                      <a:pt x="95" y="0"/>
                      <a:pt x="83" y="4"/>
                      <a:pt x="71" y="4"/>
                    </a:cubicBezTo>
                    <a:cubicBezTo>
                      <a:pt x="62" y="13"/>
                      <a:pt x="45" y="31"/>
                      <a:pt x="45" y="49"/>
                    </a:cubicBezTo>
                    <a:cubicBezTo>
                      <a:pt x="36" y="120"/>
                      <a:pt x="18" y="191"/>
                      <a:pt x="9" y="263"/>
                    </a:cubicBezTo>
                    <a:cubicBezTo>
                      <a:pt x="0" y="298"/>
                      <a:pt x="18" y="334"/>
                      <a:pt x="54" y="343"/>
                    </a:cubicBezTo>
                    <a:cubicBezTo>
                      <a:pt x="62" y="343"/>
                      <a:pt x="89" y="343"/>
                      <a:pt x="98" y="334"/>
                    </a:cubicBezTo>
                    <a:cubicBezTo>
                      <a:pt x="107" y="325"/>
                      <a:pt x="125" y="316"/>
                      <a:pt x="125" y="298"/>
                    </a:cubicBezTo>
                    <a:lnTo>
                      <a:pt x="161" y="75"/>
                    </a:lnTo>
                    <a:cubicBezTo>
                      <a:pt x="170" y="40"/>
                      <a:pt x="152" y="13"/>
                      <a:pt x="125" y="4"/>
                    </a:cubicBezTo>
                    <a:cubicBezTo>
                      <a:pt x="119" y="1"/>
                      <a:pt x="113" y="0"/>
                      <a:pt x="10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3288;p48"/>
              <p:cNvSpPr/>
              <p:nvPr/>
            </p:nvSpPr>
            <p:spPr>
              <a:xfrm flipH="1">
                <a:off x="7362884" y="3619495"/>
                <a:ext cx="19280" cy="39352"/>
              </a:xfrm>
              <a:custGeom>
                <a:avLst/>
                <a:gdLst/>
                <a:ahLst/>
                <a:cxnLst/>
                <a:rect l="l" t="t" r="r" b="b"/>
                <a:pathLst>
                  <a:path w="170" h="347" extrusionOk="0">
                    <a:moveTo>
                      <a:pt x="98" y="0"/>
                    </a:moveTo>
                    <a:cubicBezTo>
                      <a:pt x="89" y="0"/>
                      <a:pt x="80" y="3"/>
                      <a:pt x="71" y="7"/>
                    </a:cubicBezTo>
                    <a:cubicBezTo>
                      <a:pt x="63" y="16"/>
                      <a:pt x="45" y="34"/>
                      <a:pt x="45" y="43"/>
                    </a:cubicBezTo>
                    <a:cubicBezTo>
                      <a:pt x="36" y="123"/>
                      <a:pt x="18" y="194"/>
                      <a:pt x="9" y="266"/>
                    </a:cubicBezTo>
                    <a:cubicBezTo>
                      <a:pt x="0" y="301"/>
                      <a:pt x="18" y="328"/>
                      <a:pt x="54" y="346"/>
                    </a:cubicBezTo>
                    <a:cubicBezTo>
                      <a:pt x="63" y="346"/>
                      <a:pt x="89" y="346"/>
                      <a:pt x="98" y="337"/>
                    </a:cubicBezTo>
                    <a:cubicBezTo>
                      <a:pt x="107" y="328"/>
                      <a:pt x="125" y="310"/>
                      <a:pt x="125" y="301"/>
                    </a:cubicBezTo>
                    <a:lnTo>
                      <a:pt x="161" y="78"/>
                    </a:lnTo>
                    <a:cubicBezTo>
                      <a:pt x="170" y="43"/>
                      <a:pt x="152" y="16"/>
                      <a:pt x="125" y="7"/>
                    </a:cubicBezTo>
                    <a:cubicBezTo>
                      <a:pt x="116" y="3"/>
                      <a:pt x="107" y="0"/>
                      <a:pt x="9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3289;p48"/>
              <p:cNvSpPr/>
              <p:nvPr/>
            </p:nvSpPr>
            <p:spPr>
              <a:xfrm flipH="1">
                <a:off x="7487294" y="3217578"/>
                <a:ext cx="19393" cy="39352"/>
              </a:xfrm>
              <a:custGeom>
                <a:avLst/>
                <a:gdLst/>
                <a:ahLst/>
                <a:cxnLst/>
                <a:rect l="l" t="t" r="r" b="b"/>
                <a:pathLst>
                  <a:path w="171" h="347" extrusionOk="0">
                    <a:moveTo>
                      <a:pt x="117" y="0"/>
                    </a:moveTo>
                    <a:cubicBezTo>
                      <a:pt x="108" y="0"/>
                      <a:pt x="81" y="0"/>
                      <a:pt x="72" y="9"/>
                    </a:cubicBezTo>
                    <a:cubicBezTo>
                      <a:pt x="63" y="18"/>
                      <a:pt x="45" y="36"/>
                      <a:pt x="45" y="45"/>
                    </a:cubicBezTo>
                    <a:lnTo>
                      <a:pt x="10" y="268"/>
                    </a:lnTo>
                    <a:cubicBezTo>
                      <a:pt x="1" y="304"/>
                      <a:pt x="19" y="331"/>
                      <a:pt x="45" y="339"/>
                    </a:cubicBezTo>
                    <a:cubicBezTo>
                      <a:pt x="54" y="344"/>
                      <a:pt x="63" y="346"/>
                      <a:pt x="72" y="346"/>
                    </a:cubicBezTo>
                    <a:cubicBezTo>
                      <a:pt x="81" y="346"/>
                      <a:pt x="90" y="344"/>
                      <a:pt x="99" y="339"/>
                    </a:cubicBezTo>
                    <a:cubicBezTo>
                      <a:pt x="108" y="331"/>
                      <a:pt x="126" y="313"/>
                      <a:pt x="126" y="304"/>
                    </a:cubicBezTo>
                    <a:lnTo>
                      <a:pt x="161" y="81"/>
                    </a:lnTo>
                    <a:cubicBezTo>
                      <a:pt x="170" y="45"/>
                      <a:pt x="152" y="18"/>
                      <a:pt x="11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3290;p48"/>
              <p:cNvSpPr/>
              <p:nvPr/>
            </p:nvSpPr>
            <p:spPr>
              <a:xfrm flipH="1">
                <a:off x="6925801" y="3556440"/>
                <a:ext cx="18372" cy="39012"/>
              </a:xfrm>
              <a:custGeom>
                <a:avLst/>
                <a:gdLst/>
                <a:ahLst/>
                <a:cxnLst/>
                <a:rect l="l" t="t" r="r" b="b"/>
                <a:pathLst>
                  <a:path w="162" h="344" extrusionOk="0">
                    <a:moveTo>
                      <a:pt x="117" y="1"/>
                    </a:moveTo>
                    <a:cubicBezTo>
                      <a:pt x="99" y="1"/>
                      <a:pt x="81" y="1"/>
                      <a:pt x="72" y="10"/>
                    </a:cubicBezTo>
                    <a:cubicBezTo>
                      <a:pt x="54" y="19"/>
                      <a:pt x="46" y="28"/>
                      <a:pt x="46" y="46"/>
                    </a:cubicBezTo>
                    <a:lnTo>
                      <a:pt x="1" y="269"/>
                    </a:lnTo>
                    <a:cubicBezTo>
                      <a:pt x="1" y="304"/>
                      <a:pt x="10" y="331"/>
                      <a:pt x="46" y="340"/>
                    </a:cubicBezTo>
                    <a:cubicBezTo>
                      <a:pt x="51" y="343"/>
                      <a:pt x="56" y="344"/>
                      <a:pt x="61" y="344"/>
                    </a:cubicBezTo>
                    <a:cubicBezTo>
                      <a:pt x="73" y="344"/>
                      <a:pt x="84" y="337"/>
                      <a:pt x="90" y="331"/>
                    </a:cubicBezTo>
                    <a:cubicBezTo>
                      <a:pt x="108" y="331"/>
                      <a:pt x="117" y="313"/>
                      <a:pt x="126" y="295"/>
                    </a:cubicBezTo>
                    <a:cubicBezTo>
                      <a:pt x="135" y="224"/>
                      <a:pt x="144" y="153"/>
                      <a:pt x="162" y="72"/>
                    </a:cubicBezTo>
                    <a:cubicBezTo>
                      <a:pt x="162" y="46"/>
                      <a:pt x="153" y="10"/>
                      <a:pt x="11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3291;p48"/>
              <p:cNvSpPr/>
              <p:nvPr/>
            </p:nvSpPr>
            <p:spPr>
              <a:xfrm flipH="1">
                <a:off x="6980465" y="3951098"/>
                <a:ext cx="14290" cy="27785"/>
              </a:xfrm>
              <a:custGeom>
                <a:avLst/>
                <a:gdLst/>
                <a:ahLst/>
                <a:cxnLst/>
                <a:rect l="l" t="t" r="r" b="b"/>
                <a:pathLst>
                  <a:path w="126" h="245" extrusionOk="0">
                    <a:moveTo>
                      <a:pt x="63" y="0"/>
                    </a:moveTo>
                    <a:cubicBezTo>
                      <a:pt x="54" y="0"/>
                      <a:pt x="37" y="9"/>
                      <a:pt x="19" y="18"/>
                    </a:cubicBezTo>
                    <a:cubicBezTo>
                      <a:pt x="10" y="27"/>
                      <a:pt x="1" y="45"/>
                      <a:pt x="1" y="63"/>
                    </a:cubicBezTo>
                    <a:lnTo>
                      <a:pt x="1" y="188"/>
                    </a:lnTo>
                    <a:cubicBezTo>
                      <a:pt x="1" y="196"/>
                      <a:pt x="10" y="214"/>
                      <a:pt x="19" y="223"/>
                    </a:cubicBezTo>
                    <a:cubicBezTo>
                      <a:pt x="37" y="241"/>
                      <a:pt x="54" y="241"/>
                      <a:pt x="63" y="241"/>
                    </a:cubicBezTo>
                    <a:cubicBezTo>
                      <a:pt x="68" y="243"/>
                      <a:pt x="73" y="245"/>
                      <a:pt x="77" y="245"/>
                    </a:cubicBezTo>
                    <a:cubicBezTo>
                      <a:pt x="90" y="245"/>
                      <a:pt x="101" y="236"/>
                      <a:pt x="108" y="223"/>
                    </a:cubicBezTo>
                    <a:cubicBezTo>
                      <a:pt x="117" y="214"/>
                      <a:pt x="126" y="196"/>
                      <a:pt x="126" y="188"/>
                    </a:cubicBezTo>
                    <a:lnTo>
                      <a:pt x="126" y="63"/>
                    </a:lnTo>
                    <a:cubicBezTo>
                      <a:pt x="126" y="45"/>
                      <a:pt x="117" y="27"/>
                      <a:pt x="108" y="18"/>
                    </a:cubicBezTo>
                    <a:cubicBezTo>
                      <a:pt x="99"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3292;p48"/>
              <p:cNvSpPr/>
              <p:nvPr/>
            </p:nvSpPr>
            <p:spPr>
              <a:xfrm flipH="1">
                <a:off x="7066430" y="4022885"/>
                <a:ext cx="13269" cy="30847"/>
              </a:xfrm>
              <a:custGeom>
                <a:avLst/>
                <a:gdLst/>
                <a:ahLst/>
                <a:cxnLst/>
                <a:rect l="l" t="t" r="r" b="b"/>
                <a:pathLst>
                  <a:path w="117" h="272" extrusionOk="0">
                    <a:moveTo>
                      <a:pt x="54" y="1"/>
                    </a:moveTo>
                    <a:cubicBezTo>
                      <a:pt x="45" y="1"/>
                      <a:pt x="27" y="9"/>
                      <a:pt x="18" y="18"/>
                    </a:cubicBezTo>
                    <a:cubicBezTo>
                      <a:pt x="1" y="36"/>
                      <a:pt x="1" y="45"/>
                      <a:pt x="1" y="63"/>
                    </a:cubicBezTo>
                    <a:lnTo>
                      <a:pt x="1" y="215"/>
                    </a:lnTo>
                    <a:cubicBezTo>
                      <a:pt x="1" y="241"/>
                      <a:pt x="27" y="268"/>
                      <a:pt x="54" y="268"/>
                    </a:cubicBezTo>
                    <a:cubicBezTo>
                      <a:pt x="59" y="271"/>
                      <a:pt x="64" y="272"/>
                      <a:pt x="68" y="272"/>
                    </a:cubicBezTo>
                    <a:cubicBezTo>
                      <a:pt x="81" y="272"/>
                      <a:pt x="92" y="263"/>
                      <a:pt x="99" y="250"/>
                    </a:cubicBezTo>
                    <a:cubicBezTo>
                      <a:pt x="108" y="241"/>
                      <a:pt x="116" y="224"/>
                      <a:pt x="116" y="215"/>
                    </a:cubicBezTo>
                    <a:lnTo>
                      <a:pt x="116" y="63"/>
                    </a:lnTo>
                    <a:cubicBezTo>
                      <a:pt x="116" y="27"/>
                      <a:pt x="90" y="1"/>
                      <a:pt x="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3293;p48"/>
              <p:cNvSpPr/>
              <p:nvPr/>
            </p:nvSpPr>
            <p:spPr>
              <a:xfrm flipH="1">
                <a:off x="7093762" y="3879198"/>
                <a:ext cx="14290" cy="30507"/>
              </a:xfrm>
              <a:custGeom>
                <a:avLst/>
                <a:gdLst/>
                <a:ahLst/>
                <a:cxnLst/>
                <a:rect l="l" t="t" r="r" b="b"/>
                <a:pathLst>
                  <a:path w="126" h="269" extrusionOk="0">
                    <a:moveTo>
                      <a:pt x="63" y="1"/>
                    </a:moveTo>
                    <a:cubicBezTo>
                      <a:pt x="45" y="1"/>
                      <a:pt x="27" y="10"/>
                      <a:pt x="19" y="19"/>
                    </a:cubicBezTo>
                    <a:cubicBezTo>
                      <a:pt x="10" y="28"/>
                      <a:pt x="1" y="45"/>
                      <a:pt x="1" y="63"/>
                    </a:cubicBezTo>
                    <a:lnTo>
                      <a:pt x="1" y="206"/>
                    </a:lnTo>
                    <a:cubicBezTo>
                      <a:pt x="1" y="242"/>
                      <a:pt x="27" y="268"/>
                      <a:pt x="63" y="268"/>
                    </a:cubicBezTo>
                    <a:cubicBezTo>
                      <a:pt x="81" y="268"/>
                      <a:pt x="99" y="259"/>
                      <a:pt x="108" y="251"/>
                    </a:cubicBezTo>
                    <a:cubicBezTo>
                      <a:pt x="117" y="242"/>
                      <a:pt x="126" y="224"/>
                      <a:pt x="126" y="206"/>
                    </a:cubicBezTo>
                    <a:lnTo>
                      <a:pt x="126" y="63"/>
                    </a:lnTo>
                    <a:cubicBezTo>
                      <a:pt x="126" y="28"/>
                      <a:pt x="99"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3294;p48"/>
              <p:cNvSpPr/>
              <p:nvPr/>
            </p:nvSpPr>
            <p:spPr>
              <a:xfrm flipH="1">
                <a:off x="7199006" y="3923767"/>
                <a:ext cx="14290" cy="19279"/>
              </a:xfrm>
              <a:custGeom>
                <a:avLst/>
                <a:gdLst/>
                <a:ahLst/>
                <a:cxnLst/>
                <a:rect l="l" t="t" r="r" b="b"/>
                <a:pathLst>
                  <a:path w="126" h="170" extrusionOk="0">
                    <a:moveTo>
                      <a:pt x="37" y="0"/>
                    </a:moveTo>
                    <a:cubicBezTo>
                      <a:pt x="28" y="0"/>
                      <a:pt x="28" y="9"/>
                      <a:pt x="19" y="18"/>
                    </a:cubicBezTo>
                    <a:cubicBezTo>
                      <a:pt x="10" y="18"/>
                      <a:pt x="10" y="27"/>
                      <a:pt x="10" y="36"/>
                    </a:cubicBezTo>
                    <a:cubicBezTo>
                      <a:pt x="1" y="45"/>
                      <a:pt x="1" y="54"/>
                      <a:pt x="1" y="54"/>
                    </a:cubicBezTo>
                    <a:lnTo>
                      <a:pt x="1" y="107"/>
                    </a:lnTo>
                    <a:cubicBezTo>
                      <a:pt x="1" y="116"/>
                      <a:pt x="1" y="125"/>
                      <a:pt x="10" y="134"/>
                    </a:cubicBezTo>
                    <a:cubicBezTo>
                      <a:pt x="10" y="143"/>
                      <a:pt x="19" y="143"/>
                      <a:pt x="19" y="152"/>
                    </a:cubicBezTo>
                    <a:cubicBezTo>
                      <a:pt x="28" y="161"/>
                      <a:pt x="37" y="161"/>
                      <a:pt x="46" y="170"/>
                    </a:cubicBezTo>
                    <a:lnTo>
                      <a:pt x="63" y="170"/>
                    </a:lnTo>
                    <a:cubicBezTo>
                      <a:pt x="72" y="170"/>
                      <a:pt x="81" y="170"/>
                      <a:pt x="81" y="161"/>
                    </a:cubicBezTo>
                    <a:cubicBezTo>
                      <a:pt x="90" y="161"/>
                      <a:pt x="99" y="152"/>
                      <a:pt x="108" y="152"/>
                    </a:cubicBezTo>
                    <a:cubicBezTo>
                      <a:pt x="108" y="143"/>
                      <a:pt x="117" y="134"/>
                      <a:pt x="117" y="134"/>
                    </a:cubicBezTo>
                    <a:cubicBezTo>
                      <a:pt x="126" y="125"/>
                      <a:pt x="126" y="116"/>
                      <a:pt x="126" y="107"/>
                    </a:cubicBezTo>
                    <a:lnTo>
                      <a:pt x="126" y="54"/>
                    </a:lnTo>
                    <a:cubicBezTo>
                      <a:pt x="126" y="45"/>
                      <a:pt x="117" y="36"/>
                      <a:pt x="117" y="27"/>
                    </a:cubicBezTo>
                    <a:lnTo>
                      <a:pt x="108" y="18"/>
                    </a:lnTo>
                    <a:cubicBezTo>
                      <a:pt x="99" y="9"/>
                      <a:pt x="90" y="0"/>
                      <a:pt x="8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3295;p48"/>
              <p:cNvSpPr/>
              <p:nvPr/>
            </p:nvSpPr>
            <p:spPr>
              <a:xfrm flipH="1">
                <a:off x="7296085" y="3898477"/>
                <a:ext cx="14290" cy="38672"/>
              </a:xfrm>
              <a:custGeom>
                <a:avLst/>
                <a:gdLst/>
                <a:ahLst/>
                <a:cxnLst/>
                <a:rect l="l" t="t" r="r" b="b"/>
                <a:pathLst>
                  <a:path w="126" h="341" extrusionOk="0">
                    <a:moveTo>
                      <a:pt x="63" y="0"/>
                    </a:moveTo>
                    <a:cubicBezTo>
                      <a:pt x="27" y="0"/>
                      <a:pt x="1" y="27"/>
                      <a:pt x="1" y="63"/>
                    </a:cubicBezTo>
                    <a:lnTo>
                      <a:pt x="1" y="277"/>
                    </a:lnTo>
                    <a:cubicBezTo>
                      <a:pt x="1" y="313"/>
                      <a:pt x="27" y="339"/>
                      <a:pt x="63" y="339"/>
                    </a:cubicBezTo>
                    <a:cubicBezTo>
                      <a:pt x="67" y="340"/>
                      <a:pt x="70" y="341"/>
                      <a:pt x="74" y="341"/>
                    </a:cubicBezTo>
                    <a:cubicBezTo>
                      <a:pt x="104" y="341"/>
                      <a:pt x="125" y="309"/>
                      <a:pt x="125" y="277"/>
                    </a:cubicBezTo>
                    <a:lnTo>
                      <a:pt x="125" y="63"/>
                    </a:lnTo>
                    <a:cubicBezTo>
                      <a:pt x="125" y="27"/>
                      <a:pt x="99"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3296;p48"/>
              <p:cNvSpPr/>
              <p:nvPr/>
            </p:nvSpPr>
            <p:spPr>
              <a:xfrm flipH="1">
                <a:off x="7346666" y="3834742"/>
                <a:ext cx="13269" cy="30393"/>
              </a:xfrm>
              <a:custGeom>
                <a:avLst/>
                <a:gdLst/>
                <a:ahLst/>
                <a:cxnLst/>
                <a:rect l="l" t="t" r="r" b="b"/>
                <a:pathLst>
                  <a:path w="117" h="268" extrusionOk="0">
                    <a:moveTo>
                      <a:pt x="63" y="0"/>
                    </a:moveTo>
                    <a:cubicBezTo>
                      <a:pt x="45" y="0"/>
                      <a:pt x="27" y="9"/>
                      <a:pt x="18" y="18"/>
                    </a:cubicBezTo>
                    <a:cubicBezTo>
                      <a:pt x="0" y="27"/>
                      <a:pt x="0" y="45"/>
                      <a:pt x="0" y="63"/>
                    </a:cubicBezTo>
                    <a:lnTo>
                      <a:pt x="0" y="205"/>
                    </a:lnTo>
                    <a:cubicBezTo>
                      <a:pt x="0" y="241"/>
                      <a:pt x="27" y="268"/>
                      <a:pt x="63" y="268"/>
                    </a:cubicBezTo>
                    <a:cubicBezTo>
                      <a:pt x="72" y="268"/>
                      <a:pt x="90" y="259"/>
                      <a:pt x="99" y="250"/>
                    </a:cubicBezTo>
                    <a:cubicBezTo>
                      <a:pt x="116" y="241"/>
                      <a:pt x="116" y="223"/>
                      <a:pt x="116" y="205"/>
                    </a:cubicBezTo>
                    <a:lnTo>
                      <a:pt x="116" y="63"/>
                    </a:lnTo>
                    <a:cubicBezTo>
                      <a:pt x="116" y="27"/>
                      <a:pt x="90"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3297;p48"/>
              <p:cNvSpPr/>
              <p:nvPr/>
            </p:nvSpPr>
            <p:spPr>
              <a:xfrm flipH="1">
                <a:off x="7293023" y="3796297"/>
                <a:ext cx="17352" cy="22114"/>
              </a:xfrm>
              <a:custGeom>
                <a:avLst/>
                <a:gdLst/>
                <a:ahLst/>
                <a:cxnLst/>
                <a:rect l="l" t="t" r="r" b="b"/>
                <a:pathLst>
                  <a:path w="153" h="195" extrusionOk="0">
                    <a:moveTo>
                      <a:pt x="81" y="0"/>
                    </a:moveTo>
                    <a:cubicBezTo>
                      <a:pt x="72" y="0"/>
                      <a:pt x="63" y="0"/>
                      <a:pt x="54" y="9"/>
                    </a:cubicBezTo>
                    <a:cubicBezTo>
                      <a:pt x="54" y="9"/>
                      <a:pt x="45" y="18"/>
                      <a:pt x="36" y="18"/>
                    </a:cubicBezTo>
                    <a:cubicBezTo>
                      <a:pt x="36" y="27"/>
                      <a:pt x="27" y="36"/>
                      <a:pt x="27" y="45"/>
                    </a:cubicBezTo>
                    <a:lnTo>
                      <a:pt x="1" y="116"/>
                    </a:lnTo>
                    <a:cubicBezTo>
                      <a:pt x="1" y="134"/>
                      <a:pt x="1" y="152"/>
                      <a:pt x="9" y="161"/>
                    </a:cubicBezTo>
                    <a:cubicBezTo>
                      <a:pt x="18" y="179"/>
                      <a:pt x="36" y="188"/>
                      <a:pt x="45" y="188"/>
                    </a:cubicBezTo>
                    <a:cubicBezTo>
                      <a:pt x="50" y="192"/>
                      <a:pt x="54" y="194"/>
                      <a:pt x="58" y="194"/>
                    </a:cubicBezTo>
                    <a:cubicBezTo>
                      <a:pt x="63" y="194"/>
                      <a:pt x="67" y="192"/>
                      <a:pt x="72" y="188"/>
                    </a:cubicBezTo>
                    <a:lnTo>
                      <a:pt x="99" y="188"/>
                    </a:lnTo>
                    <a:cubicBezTo>
                      <a:pt x="99" y="179"/>
                      <a:pt x="108" y="179"/>
                      <a:pt x="108" y="170"/>
                    </a:cubicBezTo>
                    <a:cubicBezTo>
                      <a:pt x="116" y="161"/>
                      <a:pt x="116" y="152"/>
                      <a:pt x="125" y="152"/>
                    </a:cubicBezTo>
                    <a:cubicBezTo>
                      <a:pt x="134" y="125"/>
                      <a:pt x="143" y="98"/>
                      <a:pt x="143" y="72"/>
                    </a:cubicBezTo>
                    <a:cubicBezTo>
                      <a:pt x="152" y="63"/>
                      <a:pt x="152" y="45"/>
                      <a:pt x="143" y="27"/>
                    </a:cubicBezTo>
                    <a:cubicBezTo>
                      <a:pt x="134" y="9"/>
                      <a:pt x="116" y="0"/>
                      <a:pt x="10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3298;p48"/>
              <p:cNvSpPr/>
              <p:nvPr/>
            </p:nvSpPr>
            <p:spPr>
              <a:xfrm flipH="1">
                <a:off x="7338614" y="3785183"/>
                <a:ext cx="18259" cy="13269"/>
              </a:xfrm>
              <a:custGeom>
                <a:avLst/>
                <a:gdLst/>
                <a:ahLst/>
                <a:cxnLst/>
                <a:rect l="l" t="t" r="r" b="b"/>
                <a:pathLst>
                  <a:path w="161" h="117" extrusionOk="0">
                    <a:moveTo>
                      <a:pt x="80" y="0"/>
                    </a:moveTo>
                    <a:cubicBezTo>
                      <a:pt x="0" y="0"/>
                      <a:pt x="0" y="116"/>
                      <a:pt x="80" y="116"/>
                    </a:cubicBezTo>
                    <a:cubicBezTo>
                      <a:pt x="161" y="116"/>
                      <a:pt x="161" y="0"/>
                      <a:pt x="8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3299;p48"/>
              <p:cNvSpPr/>
              <p:nvPr/>
            </p:nvSpPr>
            <p:spPr>
              <a:xfrm flipH="1">
                <a:off x="7271815" y="3712262"/>
                <a:ext cx="13269" cy="28465"/>
              </a:xfrm>
              <a:custGeom>
                <a:avLst/>
                <a:gdLst/>
                <a:ahLst/>
                <a:cxnLst/>
                <a:rect l="l" t="t" r="r" b="b"/>
                <a:pathLst>
                  <a:path w="117" h="251" extrusionOk="0">
                    <a:moveTo>
                      <a:pt x="63" y="1"/>
                    </a:moveTo>
                    <a:cubicBezTo>
                      <a:pt x="45" y="1"/>
                      <a:pt x="27" y="10"/>
                      <a:pt x="18" y="19"/>
                    </a:cubicBezTo>
                    <a:cubicBezTo>
                      <a:pt x="1" y="37"/>
                      <a:pt x="1" y="45"/>
                      <a:pt x="1" y="63"/>
                    </a:cubicBezTo>
                    <a:lnTo>
                      <a:pt x="1" y="188"/>
                    </a:lnTo>
                    <a:cubicBezTo>
                      <a:pt x="1" y="206"/>
                      <a:pt x="1" y="215"/>
                      <a:pt x="18" y="233"/>
                    </a:cubicBezTo>
                    <a:cubicBezTo>
                      <a:pt x="27" y="242"/>
                      <a:pt x="45" y="251"/>
                      <a:pt x="63" y="251"/>
                    </a:cubicBezTo>
                    <a:cubicBezTo>
                      <a:pt x="72" y="251"/>
                      <a:pt x="90" y="242"/>
                      <a:pt x="99" y="233"/>
                    </a:cubicBezTo>
                    <a:cubicBezTo>
                      <a:pt x="117" y="224"/>
                      <a:pt x="117" y="206"/>
                      <a:pt x="117" y="188"/>
                    </a:cubicBezTo>
                    <a:lnTo>
                      <a:pt x="117" y="63"/>
                    </a:lnTo>
                    <a:cubicBezTo>
                      <a:pt x="117" y="45"/>
                      <a:pt x="117" y="37"/>
                      <a:pt x="99" y="19"/>
                    </a:cubicBezTo>
                    <a:cubicBezTo>
                      <a:pt x="90" y="10"/>
                      <a:pt x="72"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3300;p48"/>
              <p:cNvSpPr/>
              <p:nvPr/>
            </p:nvSpPr>
            <p:spPr>
              <a:xfrm flipH="1">
                <a:off x="7205017" y="3699107"/>
                <a:ext cx="14290" cy="24383"/>
              </a:xfrm>
              <a:custGeom>
                <a:avLst/>
                <a:gdLst/>
                <a:ahLst/>
                <a:cxnLst/>
                <a:rect l="l" t="t" r="r" b="b"/>
                <a:pathLst>
                  <a:path w="126" h="215" extrusionOk="0">
                    <a:moveTo>
                      <a:pt x="63" y="1"/>
                    </a:moveTo>
                    <a:cubicBezTo>
                      <a:pt x="54" y="1"/>
                      <a:pt x="36" y="1"/>
                      <a:pt x="18" y="19"/>
                    </a:cubicBezTo>
                    <a:cubicBezTo>
                      <a:pt x="9" y="28"/>
                      <a:pt x="0" y="45"/>
                      <a:pt x="0" y="63"/>
                    </a:cubicBezTo>
                    <a:lnTo>
                      <a:pt x="0" y="153"/>
                    </a:lnTo>
                    <a:cubicBezTo>
                      <a:pt x="0" y="170"/>
                      <a:pt x="9" y="188"/>
                      <a:pt x="18" y="197"/>
                    </a:cubicBezTo>
                    <a:cubicBezTo>
                      <a:pt x="36" y="215"/>
                      <a:pt x="54" y="215"/>
                      <a:pt x="63" y="215"/>
                    </a:cubicBezTo>
                    <a:cubicBezTo>
                      <a:pt x="81" y="215"/>
                      <a:pt x="99" y="215"/>
                      <a:pt x="107" y="197"/>
                    </a:cubicBezTo>
                    <a:cubicBezTo>
                      <a:pt x="116" y="188"/>
                      <a:pt x="125" y="170"/>
                      <a:pt x="125" y="153"/>
                    </a:cubicBezTo>
                    <a:lnTo>
                      <a:pt x="125" y="63"/>
                    </a:lnTo>
                    <a:cubicBezTo>
                      <a:pt x="125" y="45"/>
                      <a:pt x="116" y="28"/>
                      <a:pt x="107" y="19"/>
                    </a:cubicBezTo>
                    <a:cubicBezTo>
                      <a:pt x="99" y="1"/>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3301;p48"/>
              <p:cNvSpPr/>
              <p:nvPr/>
            </p:nvSpPr>
            <p:spPr>
              <a:xfrm flipH="1">
                <a:off x="6994641" y="3693096"/>
                <a:ext cx="13269" cy="30393"/>
              </a:xfrm>
              <a:custGeom>
                <a:avLst/>
                <a:gdLst/>
                <a:ahLst/>
                <a:cxnLst/>
                <a:rect l="l" t="t" r="r" b="b"/>
                <a:pathLst>
                  <a:path w="117" h="268" extrusionOk="0">
                    <a:moveTo>
                      <a:pt x="63" y="0"/>
                    </a:moveTo>
                    <a:cubicBezTo>
                      <a:pt x="46" y="0"/>
                      <a:pt x="28" y="9"/>
                      <a:pt x="19" y="18"/>
                    </a:cubicBezTo>
                    <a:cubicBezTo>
                      <a:pt x="10" y="27"/>
                      <a:pt x="1" y="45"/>
                      <a:pt x="1" y="63"/>
                    </a:cubicBezTo>
                    <a:lnTo>
                      <a:pt x="1" y="206"/>
                    </a:lnTo>
                    <a:cubicBezTo>
                      <a:pt x="1" y="241"/>
                      <a:pt x="28" y="268"/>
                      <a:pt x="63" y="268"/>
                    </a:cubicBezTo>
                    <a:cubicBezTo>
                      <a:pt x="72" y="268"/>
                      <a:pt x="90" y="268"/>
                      <a:pt x="99" y="250"/>
                    </a:cubicBezTo>
                    <a:cubicBezTo>
                      <a:pt x="117" y="241"/>
                      <a:pt x="117" y="223"/>
                      <a:pt x="117" y="206"/>
                    </a:cubicBezTo>
                    <a:lnTo>
                      <a:pt x="117" y="63"/>
                    </a:lnTo>
                    <a:cubicBezTo>
                      <a:pt x="117" y="27"/>
                      <a:pt x="90"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3302;p48"/>
              <p:cNvSpPr/>
              <p:nvPr/>
            </p:nvSpPr>
            <p:spPr>
              <a:xfrm flipH="1">
                <a:off x="7018911" y="3775997"/>
                <a:ext cx="14290" cy="31527"/>
              </a:xfrm>
              <a:custGeom>
                <a:avLst/>
                <a:gdLst/>
                <a:ahLst/>
                <a:cxnLst/>
                <a:rect l="l" t="t" r="r" b="b"/>
                <a:pathLst>
                  <a:path w="126" h="278" extrusionOk="0">
                    <a:moveTo>
                      <a:pt x="63" y="1"/>
                    </a:moveTo>
                    <a:cubicBezTo>
                      <a:pt x="45" y="1"/>
                      <a:pt x="28" y="10"/>
                      <a:pt x="19" y="19"/>
                    </a:cubicBezTo>
                    <a:cubicBezTo>
                      <a:pt x="10" y="37"/>
                      <a:pt x="1" y="45"/>
                      <a:pt x="1" y="63"/>
                    </a:cubicBezTo>
                    <a:lnTo>
                      <a:pt x="1" y="215"/>
                    </a:lnTo>
                    <a:cubicBezTo>
                      <a:pt x="1" y="251"/>
                      <a:pt x="28" y="268"/>
                      <a:pt x="63" y="277"/>
                    </a:cubicBezTo>
                    <a:cubicBezTo>
                      <a:pt x="81" y="277"/>
                      <a:pt x="99" y="268"/>
                      <a:pt x="108" y="260"/>
                    </a:cubicBezTo>
                    <a:cubicBezTo>
                      <a:pt x="117" y="242"/>
                      <a:pt x="126" y="224"/>
                      <a:pt x="126" y="215"/>
                    </a:cubicBezTo>
                    <a:lnTo>
                      <a:pt x="126" y="63"/>
                    </a:lnTo>
                    <a:cubicBezTo>
                      <a:pt x="126" y="28"/>
                      <a:pt x="99" y="10"/>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3303;p48"/>
              <p:cNvSpPr/>
              <p:nvPr/>
            </p:nvSpPr>
            <p:spPr>
              <a:xfrm flipH="1">
                <a:off x="6972300" y="3806390"/>
                <a:ext cx="13269" cy="36517"/>
              </a:xfrm>
              <a:custGeom>
                <a:avLst/>
                <a:gdLst/>
                <a:ahLst/>
                <a:cxnLst/>
                <a:rect l="l" t="t" r="r" b="b"/>
                <a:pathLst>
                  <a:path w="117" h="322" extrusionOk="0">
                    <a:moveTo>
                      <a:pt x="63" y="0"/>
                    </a:moveTo>
                    <a:cubicBezTo>
                      <a:pt x="27" y="0"/>
                      <a:pt x="0" y="36"/>
                      <a:pt x="0" y="63"/>
                    </a:cubicBezTo>
                    <a:lnTo>
                      <a:pt x="0" y="259"/>
                    </a:lnTo>
                    <a:cubicBezTo>
                      <a:pt x="0" y="295"/>
                      <a:pt x="27" y="322"/>
                      <a:pt x="63" y="322"/>
                    </a:cubicBezTo>
                    <a:cubicBezTo>
                      <a:pt x="89" y="322"/>
                      <a:pt x="116" y="295"/>
                      <a:pt x="116" y="259"/>
                    </a:cubicBezTo>
                    <a:lnTo>
                      <a:pt x="116" y="63"/>
                    </a:lnTo>
                    <a:cubicBezTo>
                      <a:pt x="116" y="36"/>
                      <a:pt x="89" y="9"/>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3304;p48"/>
              <p:cNvSpPr/>
              <p:nvPr/>
            </p:nvSpPr>
            <p:spPr>
              <a:xfrm flipH="1">
                <a:off x="7123135" y="3781100"/>
                <a:ext cx="18259" cy="33909"/>
              </a:xfrm>
              <a:custGeom>
                <a:avLst/>
                <a:gdLst/>
                <a:ahLst/>
                <a:cxnLst/>
                <a:rect l="l" t="t" r="r" b="b"/>
                <a:pathLst>
                  <a:path w="161" h="299" extrusionOk="0">
                    <a:moveTo>
                      <a:pt x="29" y="145"/>
                    </a:moveTo>
                    <a:lnTo>
                      <a:pt x="29" y="145"/>
                    </a:lnTo>
                    <a:cubicBezTo>
                      <a:pt x="28" y="147"/>
                      <a:pt x="27" y="150"/>
                      <a:pt x="27" y="152"/>
                    </a:cubicBezTo>
                    <a:cubicBezTo>
                      <a:pt x="28" y="150"/>
                      <a:pt x="28" y="147"/>
                      <a:pt x="29" y="145"/>
                    </a:cubicBezTo>
                    <a:close/>
                    <a:moveTo>
                      <a:pt x="90" y="0"/>
                    </a:moveTo>
                    <a:cubicBezTo>
                      <a:pt x="81" y="0"/>
                      <a:pt x="63" y="9"/>
                      <a:pt x="54" y="18"/>
                    </a:cubicBezTo>
                    <a:cubicBezTo>
                      <a:pt x="36" y="27"/>
                      <a:pt x="27" y="54"/>
                      <a:pt x="36" y="63"/>
                    </a:cubicBezTo>
                    <a:cubicBezTo>
                      <a:pt x="36" y="88"/>
                      <a:pt x="36" y="113"/>
                      <a:pt x="29" y="145"/>
                    </a:cubicBezTo>
                    <a:lnTo>
                      <a:pt x="29" y="145"/>
                    </a:lnTo>
                    <a:cubicBezTo>
                      <a:pt x="31" y="139"/>
                      <a:pt x="36" y="134"/>
                      <a:pt x="36" y="134"/>
                    </a:cubicBezTo>
                    <a:lnTo>
                      <a:pt x="36" y="134"/>
                    </a:lnTo>
                    <a:cubicBezTo>
                      <a:pt x="27" y="161"/>
                      <a:pt x="18" y="188"/>
                      <a:pt x="9" y="223"/>
                    </a:cubicBezTo>
                    <a:cubicBezTo>
                      <a:pt x="0" y="232"/>
                      <a:pt x="9" y="250"/>
                      <a:pt x="18" y="268"/>
                    </a:cubicBezTo>
                    <a:cubicBezTo>
                      <a:pt x="27" y="277"/>
                      <a:pt x="36" y="286"/>
                      <a:pt x="54" y="295"/>
                    </a:cubicBezTo>
                    <a:cubicBezTo>
                      <a:pt x="59" y="297"/>
                      <a:pt x="64" y="299"/>
                      <a:pt x="69" y="299"/>
                    </a:cubicBezTo>
                    <a:cubicBezTo>
                      <a:pt x="81" y="299"/>
                      <a:pt x="92" y="292"/>
                      <a:pt x="98" y="286"/>
                    </a:cubicBezTo>
                    <a:cubicBezTo>
                      <a:pt x="116" y="277"/>
                      <a:pt x="125" y="268"/>
                      <a:pt x="125" y="250"/>
                    </a:cubicBezTo>
                    <a:cubicBezTo>
                      <a:pt x="152" y="197"/>
                      <a:pt x="161" y="125"/>
                      <a:pt x="152" y="63"/>
                    </a:cubicBezTo>
                    <a:cubicBezTo>
                      <a:pt x="152" y="45"/>
                      <a:pt x="152" y="36"/>
                      <a:pt x="134" y="18"/>
                    </a:cubicBezTo>
                    <a:cubicBezTo>
                      <a:pt x="125" y="9"/>
                      <a:pt x="107" y="0"/>
                      <a:pt x="9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3305;p48"/>
              <p:cNvSpPr/>
              <p:nvPr/>
            </p:nvSpPr>
            <p:spPr>
              <a:xfrm flipH="1">
                <a:off x="7047264" y="3842794"/>
                <a:ext cx="13156" cy="25403"/>
              </a:xfrm>
              <a:custGeom>
                <a:avLst/>
                <a:gdLst/>
                <a:ahLst/>
                <a:cxnLst/>
                <a:rect l="l" t="t" r="r" b="b"/>
                <a:pathLst>
                  <a:path w="116" h="224" extrusionOk="0">
                    <a:moveTo>
                      <a:pt x="62" y="1"/>
                    </a:moveTo>
                    <a:cubicBezTo>
                      <a:pt x="45" y="1"/>
                      <a:pt x="27" y="10"/>
                      <a:pt x="18" y="18"/>
                    </a:cubicBezTo>
                    <a:cubicBezTo>
                      <a:pt x="0" y="27"/>
                      <a:pt x="0" y="45"/>
                      <a:pt x="0" y="63"/>
                    </a:cubicBezTo>
                    <a:lnTo>
                      <a:pt x="0" y="161"/>
                    </a:lnTo>
                    <a:cubicBezTo>
                      <a:pt x="0" y="179"/>
                      <a:pt x="0" y="188"/>
                      <a:pt x="18" y="206"/>
                    </a:cubicBezTo>
                    <a:cubicBezTo>
                      <a:pt x="27" y="215"/>
                      <a:pt x="45" y="224"/>
                      <a:pt x="62" y="224"/>
                    </a:cubicBezTo>
                    <a:cubicBezTo>
                      <a:pt x="71" y="224"/>
                      <a:pt x="89" y="215"/>
                      <a:pt x="98" y="206"/>
                    </a:cubicBezTo>
                    <a:cubicBezTo>
                      <a:pt x="116" y="197"/>
                      <a:pt x="116" y="179"/>
                      <a:pt x="116" y="161"/>
                    </a:cubicBezTo>
                    <a:lnTo>
                      <a:pt x="116" y="63"/>
                    </a:lnTo>
                    <a:cubicBezTo>
                      <a:pt x="116" y="45"/>
                      <a:pt x="116" y="27"/>
                      <a:pt x="98" y="18"/>
                    </a:cubicBezTo>
                    <a:cubicBezTo>
                      <a:pt x="89" y="10"/>
                      <a:pt x="71" y="1"/>
                      <a:pt x="6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3306;p48"/>
              <p:cNvSpPr/>
              <p:nvPr/>
            </p:nvSpPr>
            <p:spPr>
              <a:xfrm flipH="1">
                <a:off x="7149446" y="3837804"/>
                <a:ext cx="14176" cy="30393"/>
              </a:xfrm>
              <a:custGeom>
                <a:avLst/>
                <a:gdLst/>
                <a:ahLst/>
                <a:cxnLst/>
                <a:rect l="l" t="t" r="r" b="b"/>
                <a:pathLst>
                  <a:path w="125" h="268" extrusionOk="0">
                    <a:moveTo>
                      <a:pt x="63" y="0"/>
                    </a:moveTo>
                    <a:cubicBezTo>
                      <a:pt x="45" y="0"/>
                      <a:pt x="27" y="0"/>
                      <a:pt x="18" y="18"/>
                    </a:cubicBezTo>
                    <a:cubicBezTo>
                      <a:pt x="9" y="27"/>
                      <a:pt x="0" y="45"/>
                      <a:pt x="0" y="62"/>
                    </a:cubicBezTo>
                    <a:lnTo>
                      <a:pt x="0" y="205"/>
                    </a:lnTo>
                    <a:cubicBezTo>
                      <a:pt x="0" y="241"/>
                      <a:pt x="27" y="268"/>
                      <a:pt x="63" y="268"/>
                    </a:cubicBezTo>
                    <a:cubicBezTo>
                      <a:pt x="80" y="268"/>
                      <a:pt x="98" y="259"/>
                      <a:pt x="107" y="250"/>
                    </a:cubicBezTo>
                    <a:cubicBezTo>
                      <a:pt x="116" y="241"/>
                      <a:pt x="125" y="223"/>
                      <a:pt x="125" y="205"/>
                    </a:cubicBezTo>
                    <a:lnTo>
                      <a:pt x="125" y="62"/>
                    </a:lnTo>
                    <a:cubicBezTo>
                      <a:pt x="125" y="27"/>
                      <a:pt x="98"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3307;p48"/>
              <p:cNvSpPr/>
              <p:nvPr/>
            </p:nvSpPr>
            <p:spPr>
              <a:xfrm flipH="1">
                <a:off x="7157498" y="3704210"/>
                <a:ext cx="14290" cy="44569"/>
              </a:xfrm>
              <a:custGeom>
                <a:avLst/>
                <a:gdLst/>
                <a:ahLst/>
                <a:cxnLst/>
                <a:rect l="l" t="t" r="r" b="b"/>
                <a:pathLst>
                  <a:path w="126" h="393" extrusionOk="0">
                    <a:moveTo>
                      <a:pt x="63" y="0"/>
                    </a:moveTo>
                    <a:cubicBezTo>
                      <a:pt x="27" y="0"/>
                      <a:pt x="1" y="27"/>
                      <a:pt x="1" y="63"/>
                    </a:cubicBezTo>
                    <a:lnTo>
                      <a:pt x="1" y="331"/>
                    </a:lnTo>
                    <a:cubicBezTo>
                      <a:pt x="1" y="366"/>
                      <a:pt x="27" y="393"/>
                      <a:pt x="63" y="393"/>
                    </a:cubicBezTo>
                    <a:cubicBezTo>
                      <a:pt x="99" y="393"/>
                      <a:pt x="126" y="366"/>
                      <a:pt x="126" y="331"/>
                    </a:cubicBezTo>
                    <a:lnTo>
                      <a:pt x="126" y="63"/>
                    </a:lnTo>
                    <a:cubicBezTo>
                      <a:pt x="126" y="27"/>
                      <a:pt x="99"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3308;p48"/>
              <p:cNvSpPr/>
              <p:nvPr/>
            </p:nvSpPr>
            <p:spPr>
              <a:xfrm flipH="1">
                <a:off x="7221234" y="3826577"/>
                <a:ext cx="14290" cy="38559"/>
              </a:xfrm>
              <a:custGeom>
                <a:avLst/>
                <a:gdLst/>
                <a:ahLst/>
                <a:cxnLst/>
                <a:rect l="l" t="t" r="r" b="b"/>
                <a:pathLst>
                  <a:path w="126" h="340" extrusionOk="0">
                    <a:moveTo>
                      <a:pt x="63" y="1"/>
                    </a:moveTo>
                    <a:cubicBezTo>
                      <a:pt x="27" y="1"/>
                      <a:pt x="1" y="28"/>
                      <a:pt x="1" y="63"/>
                    </a:cubicBezTo>
                    <a:lnTo>
                      <a:pt x="1" y="277"/>
                    </a:lnTo>
                    <a:cubicBezTo>
                      <a:pt x="1" y="313"/>
                      <a:pt x="27" y="340"/>
                      <a:pt x="63" y="340"/>
                    </a:cubicBezTo>
                    <a:cubicBezTo>
                      <a:pt x="99" y="340"/>
                      <a:pt x="126" y="313"/>
                      <a:pt x="126" y="277"/>
                    </a:cubicBezTo>
                    <a:lnTo>
                      <a:pt x="126" y="63"/>
                    </a:lnTo>
                    <a:cubicBezTo>
                      <a:pt x="126" y="28"/>
                      <a:pt x="99"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3309;p48"/>
              <p:cNvSpPr/>
              <p:nvPr/>
            </p:nvSpPr>
            <p:spPr>
              <a:xfrm flipH="1">
                <a:off x="7532885" y="4177573"/>
                <a:ext cx="14290" cy="38672"/>
              </a:xfrm>
              <a:custGeom>
                <a:avLst/>
                <a:gdLst/>
                <a:ahLst/>
                <a:cxnLst/>
                <a:rect l="l" t="t" r="r" b="b"/>
                <a:pathLst>
                  <a:path w="126" h="341" extrusionOk="0">
                    <a:moveTo>
                      <a:pt x="52" y="0"/>
                    </a:moveTo>
                    <a:cubicBezTo>
                      <a:pt x="22" y="0"/>
                      <a:pt x="1" y="31"/>
                      <a:pt x="1" y="55"/>
                    </a:cubicBezTo>
                    <a:lnTo>
                      <a:pt x="1" y="278"/>
                    </a:lnTo>
                    <a:cubicBezTo>
                      <a:pt x="1" y="314"/>
                      <a:pt x="28" y="340"/>
                      <a:pt x="63" y="340"/>
                    </a:cubicBezTo>
                    <a:cubicBezTo>
                      <a:pt x="99" y="340"/>
                      <a:pt x="126" y="314"/>
                      <a:pt x="126" y="278"/>
                    </a:cubicBezTo>
                    <a:lnTo>
                      <a:pt x="126" y="55"/>
                    </a:lnTo>
                    <a:cubicBezTo>
                      <a:pt x="126" y="28"/>
                      <a:pt x="99" y="1"/>
                      <a:pt x="63" y="1"/>
                    </a:cubicBezTo>
                    <a:cubicBezTo>
                      <a:pt x="60" y="1"/>
                      <a:pt x="56" y="0"/>
                      <a:pt x="5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3310;p48"/>
              <p:cNvSpPr/>
              <p:nvPr/>
            </p:nvSpPr>
            <p:spPr>
              <a:xfrm flipH="1">
                <a:off x="7379101" y="4295063"/>
                <a:ext cx="14290" cy="39579"/>
              </a:xfrm>
              <a:custGeom>
                <a:avLst/>
                <a:gdLst/>
                <a:ahLst/>
                <a:cxnLst/>
                <a:rect l="l" t="t" r="r" b="b"/>
                <a:pathLst>
                  <a:path w="126" h="349" extrusionOk="0">
                    <a:moveTo>
                      <a:pt x="63" y="0"/>
                    </a:moveTo>
                    <a:cubicBezTo>
                      <a:pt x="28" y="0"/>
                      <a:pt x="1" y="36"/>
                      <a:pt x="1" y="63"/>
                    </a:cubicBezTo>
                    <a:lnTo>
                      <a:pt x="1" y="286"/>
                    </a:lnTo>
                    <a:cubicBezTo>
                      <a:pt x="1" y="321"/>
                      <a:pt x="28" y="348"/>
                      <a:pt x="63" y="348"/>
                    </a:cubicBezTo>
                    <a:cubicBezTo>
                      <a:pt x="99" y="348"/>
                      <a:pt x="126" y="321"/>
                      <a:pt x="126" y="286"/>
                    </a:cubicBezTo>
                    <a:lnTo>
                      <a:pt x="126" y="63"/>
                    </a:lnTo>
                    <a:cubicBezTo>
                      <a:pt x="126" y="36"/>
                      <a:pt x="99" y="9"/>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3311;p48"/>
              <p:cNvSpPr/>
              <p:nvPr/>
            </p:nvSpPr>
            <p:spPr>
              <a:xfrm flipH="1">
                <a:off x="7053274" y="4078568"/>
                <a:ext cx="14290" cy="38559"/>
              </a:xfrm>
              <a:custGeom>
                <a:avLst/>
                <a:gdLst/>
                <a:ahLst/>
                <a:cxnLst/>
                <a:rect l="l" t="t" r="r" b="b"/>
                <a:pathLst>
                  <a:path w="126" h="340" extrusionOk="0">
                    <a:moveTo>
                      <a:pt x="63" y="0"/>
                    </a:moveTo>
                    <a:cubicBezTo>
                      <a:pt x="27" y="0"/>
                      <a:pt x="1" y="27"/>
                      <a:pt x="1" y="63"/>
                    </a:cubicBezTo>
                    <a:lnTo>
                      <a:pt x="1" y="277"/>
                    </a:lnTo>
                    <a:cubicBezTo>
                      <a:pt x="1" y="312"/>
                      <a:pt x="27" y="339"/>
                      <a:pt x="63" y="339"/>
                    </a:cubicBezTo>
                    <a:cubicBezTo>
                      <a:pt x="99" y="339"/>
                      <a:pt x="125" y="312"/>
                      <a:pt x="125" y="277"/>
                    </a:cubicBezTo>
                    <a:lnTo>
                      <a:pt x="125" y="63"/>
                    </a:lnTo>
                    <a:cubicBezTo>
                      <a:pt x="125" y="27"/>
                      <a:pt x="99"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3312;p48"/>
              <p:cNvSpPr/>
              <p:nvPr/>
            </p:nvSpPr>
            <p:spPr>
              <a:xfrm flipH="1">
                <a:off x="6938957" y="4016874"/>
                <a:ext cx="14290" cy="38672"/>
              </a:xfrm>
              <a:custGeom>
                <a:avLst/>
                <a:gdLst/>
                <a:ahLst/>
                <a:cxnLst/>
                <a:rect l="l" t="t" r="r" b="b"/>
                <a:pathLst>
                  <a:path w="126" h="341" extrusionOk="0">
                    <a:moveTo>
                      <a:pt x="63" y="0"/>
                    </a:moveTo>
                    <a:cubicBezTo>
                      <a:pt x="27" y="0"/>
                      <a:pt x="1" y="27"/>
                      <a:pt x="1" y="62"/>
                    </a:cubicBezTo>
                    <a:lnTo>
                      <a:pt x="1" y="286"/>
                    </a:lnTo>
                    <a:cubicBezTo>
                      <a:pt x="1" y="312"/>
                      <a:pt x="27" y="339"/>
                      <a:pt x="63" y="339"/>
                    </a:cubicBezTo>
                    <a:cubicBezTo>
                      <a:pt x="67" y="340"/>
                      <a:pt x="71" y="340"/>
                      <a:pt x="74" y="340"/>
                    </a:cubicBezTo>
                    <a:cubicBezTo>
                      <a:pt x="104" y="340"/>
                      <a:pt x="126" y="309"/>
                      <a:pt x="126" y="286"/>
                    </a:cubicBezTo>
                    <a:lnTo>
                      <a:pt x="126" y="62"/>
                    </a:lnTo>
                    <a:cubicBezTo>
                      <a:pt x="126" y="27"/>
                      <a:pt x="99"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3313;p48"/>
              <p:cNvSpPr/>
              <p:nvPr/>
            </p:nvSpPr>
            <p:spPr>
              <a:xfrm flipH="1">
                <a:off x="7013808" y="4107827"/>
                <a:ext cx="13269" cy="38559"/>
              </a:xfrm>
              <a:custGeom>
                <a:avLst/>
                <a:gdLst/>
                <a:ahLst/>
                <a:cxnLst/>
                <a:rect l="l" t="t" r="r" b="b"/>
                <a:pathLst>
                  <a:path w="117" h="340" extrusionOk="0">
                    <a:moveTo>
                      <a:pt x="54" y="1"/>
                    </a:moveTo>
                    <a:cubicBezTo>
                      <a:pt x="27" y="1"/>
                      <a:pt x="0" y="28"/>
                      <a:pt x="0" y="63"/>
                    </a:cubicBezTo>
                    <a:lnTo>
                      <a:pt x="0" y="277"/>
                    </a:lnTo>
                    <a:cubicBezTo>
                      <a:pt x="0" y="313"/>
                      <a:pt x="27" y="340"/>
                      <a:pt x="54" y="340"/>
                    </a:cubicBezTo>
                    <a:cubicBezTo>
                      <a:pt x="90" y="340"/>
                      <a:pt x="116" y="313"/>
                      <a:pt x="116" y="277"/>
                    </a:cubicBezTo>
                    <a:lnTo>
                      <a:pt x="116" y="63"/>
                    </a:lnTo>
                    <a:cubicBezTo>
                      <a:pt x="116" y="28"/>
                      <a:pt x="90" y="1"/>
                      <a:pt x="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3314;p48"/>
              <p:cNvSpPr/>
              <p:nvPr/>
            </p:nvSpPr>
            <p:spPr>
              <a:xfrm flipH="1">
                <a:off x="7073461" y="4161356"/>
                <a:ext cx="14290" cy="38672"/>
              </a:xfrm>
              <a:custGeom>
                <a:avLst/>
                <a:gdLst/>
                <a:ahLst/>
                <a:cxnLst/>
                <a:rect l="l" t="t" r="r" b="b"/>
                <a:pathLst>
                  <a:path w="126" h="341" extrusionOk="0">
                    <a:moveTo>
                      <a:pt x="51" y="0"/>
                    </a:moveTo>
                    <a:cubicBezTo>
                      <a:pt x="21" y="0"/>
                      <a:pt x="0" y="31"/>
                      <a:pt x="0" y="55"/>
                    </a:cubicBezTo>
                    <a:lnTo>
                      <a:pt x="0" y="278"/>
                    </a:lnTo>
                    <a:cubicBezTo>
                      <a:pt x="0" y="314"/>
                      <a:pt x="27" y="341"/>
                      <a:pt x="63" y="341"/>
                    </a:cubicBezTo>
                    <a:cubicBezTo>
                      <a:pt x="98" y="341"/>
                      <a:pt x="125" y="314"/>
                      <a:pt x="125" y="278"/>
                    </a:cubicBezTo>
                    <a:lnTo>
                      <a:pt x="125" y="55"/>
                    </a:lnTo>
                    <a:cubicBezTo>
                      <a:pt x="125" y="29"/>
                      <a:pt x="98" y="2"/>
                      <a:pt x="63" y="2"/>
                    </a:cubicBezTo>
                    <a:cubicBezTo>
                      <a:pt x="59" y="1"/>
                      <a:pt x="55" y="0"/>
                      <a:pt x="5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3315;p48"/>
              <p:cNvSpPr/>
              <p:nvPr/>
            </p:nvSpPr>
            <p:spPr>
              <a:xfrm flipH="1">
                <a:off x="7392257" y="4030937"/>
                <a:ext cx="14176" cy="39579"/>
              </a:xfrm>
              <a:custGeom>
                <a:avLst/>
                <a:gdLst/>
                <a:ahLst/>
                <a:cxnLst/>
                <a:rect l="l" t="t" r="r" b="b"/>
                <a:pathLst>
                  <a:path w="125" h="349" extrusionOk="0">
                    <a:moveTo>
                      <a:pt x="62" y="1"/>
                    </a:moveTo>
                    <a:cubicBezTo>
                      <a:pt x="27" y="1"/>
                      <a:pt x="0" y="37"/>
                      <a:pt x="0" y="63"/>
                    </a:cubicBezTo>
                    <a:lnTo>
                      <a:pt x="0" y="286"/>
                    </a:lnTo>
                    <a:cubicBezTo>
                      <a:pt x="0" y="322"/>
                      <a:pt x="27" y="349"/>
                      <a:pt x="62" y="349"/>
                    </a:cubicBezTo>
                    <a:cubicBezTo>
                      <a:pt x="89" y="349"/>
                      <a:pt x="125" y="322"/>
                      <a:pt x="125" y="286"/>
                    </a:cubicBezTo>
                    <a:lnTo>
                      <a:pt x="125" y="63"/>
                    </a:lnTo>
                    <a:cubicBezTo>
                      <a:pt x="125" y="28"/>
                      <a:pt x="89" y="10"/>
                      <a:pt x="6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3316;p48"/>
              <p:cNvSpPr/>
              <p:nvPr/>
            </p:nvSpPr>
            <p:spPr>
              <a:xfrm flipH="1">
                <a:off x="7205017" y="3756831"/>
                <a:ext cx="14290" cy="28465"/>
              </a:xfrm>
              <a:custGeom>
                <a:avLst/>
                <a:gdLst/>
                <a:ahLst/>
                <a:cxnLst/>
                <a:rect l="l" t="t" r="r" b="b"/>
                <a:pathLst>
                  <a:path w="126" h="251" extrusionOk="0">
                    <a:moveTo>
                      <a:pt x="63" y="0"/>
                    </a:moveTo>
                    <a:cubicBezTo>
                      <a:pt x="54" y="0"/>
                      <a:pt x="36" y="9"/>
                      <a:pt x="18" y="18"/>
                    </a:cubicBezTo>
                    <a:cubicBezTo>
                      <a:pt x="9" y="27"/>
                      <a:pt x="0" y="45"/>
                      <a:pt x="0" y="63"/>
                    </a:cubicBezTo>
                    <a:lnTo>
                      <a:pt x="0" y="188"/>
                    </a:lnTo>
                    <a:cubicBezTo>
                      <a:pt x="0" y="206"/>
                      <a:pt x="9" y="214"/>
                      <a:pt x="18" y="232"/>
                    </a:cubicBezTo>
                    <a:cubicBezTo>
                      <a:pt x="36" y="241"/>
                      <a:pt x="54" y="250"/>
                      <a:pt x="63" y="250"/>
                    </a:cubicBezTo>
                    <a:cubicBezTo>
                      <a:pt x="81" y="250"/>
                      <a:pt x="99" y="241"/>
                      <a:pt x="107" y="232"/>
                    </a:cubicBezTo>
                    <a:cubicBezTo>
                      <a:pt x="116" y="214"/>
                      <a:pt x="125" y="206"/>
                      <a:pt x="125" y="188"/>
                    </a:cubicBezTo>
                    <a:lnTo>
                      <a:pt x="125" y="63"/>
                    </a:lnTo>
                    <a:cubicBezTo>
                      <a:pt x="125" y="45"/>
                      <a:pt x="116" y="36"/>
                      <a:pt x="107" y="18"/>
                    </a:cubicBezTo>
                    <a:cubicBezTo>
                      <a:pt x="99"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3317;p48"/>
              <p:cNvSpPr/>
              <p:nvPr/>
            </p:nvSpPr>
            <p:spPr>
              <a:xfrm flipH="1">
                <a:off x="7238473" y="3673817"/>
                <a:ext cx="18259" cy="14289"/>
              </a:xfrm>
              <a:custGeom>
                <a:avLst/>
                <a:gdLst/>
                <a:ahLst/>
                <a:cxnLst/>
                <a:rect l="l" t="t" r="r" b="b"/>
                <a:pathLst>
                  <a:path w="161" h="126" extrusionOk="0">
                    <a:moveTo>
                      <a:pt x="81" y="1"/>
                    </a:moveTo>
                    <a:cubicBezTo>
                      <a:pt x="0" y="1"/>
                      <a:pt x="0" y="126"/>
                      <a:pt x="81" y="126"/>
                    </a:cubicBezTo>
                    <a:cubicBezTo>
                      <a:pt x="161" y="126"/>
                      <a:pt x="161" y="1"/>
                      <a:pt x="8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3318;p48"/>
              <p:cNvSpPr/>
              <p:nvPr/>
            </p:nvSpPr>
            <p:spPr>
              <a:xfrm flipH="1">
                <a:off x="7163509" y="3651589"/>
                <a:ext cx="13269" cy="27785"/>
              </a:xfrm>
              <a:custGeom>
                <a:avLst/>
                <a:gdLst/>
                <a:ahLst/>
                <a:cxnLst/>
                <a:rect l="l" t="t" r="r" b="b"/>
                <a:pathLst>
                  <a:path w="117" h="245" extrusionOk="0">
                    <a:moveTo>
                      <a:pt x="54" y="1"/>
                    </a:moveTo>
                    <a:cubicBezTo>
                      <a:pt x="45" y="1"/>
                      <a:pt x="27" y="9"/>
                      <a:pt x="18" y="18"/>
                    </a:cubicBezTo>
                    <a:cubicBezTo>
                      <a:pt x="0" y="27"/>
                      <a:pt x="0" y="45"/>
                      <a:pt x="0" y="63"/>
                    </a:cubicBezTo>
                    <a:lnTo>
                      <a:pt x="0" y="188"/>
                    </a:lnTo>
                    <a:cubicBezTo>
                      <a:pt x="0" y="197"/>
                      <a:pt x="0" y="215"/>
                      <a:pt x="18" y="224"/>
                    </a:cubicBezTo>
                    <a:cubicBezTo>
                      <a:pt x="27" y="241"/>
                      <a:pt x="45" y="241"/>
                      <a:pt x="54" y="241"/>
                    </a:cubicBezTo>
                    <a:cubicBezTo>
                      <a:pt x="58" y="244"/>
                      <a:pt x="63" y="245"/>
                      <a:pt x="68" y="245"/>
                    </a:cubicBezTo>
                    <a:cubicBezTo>
                      <a:pt x="80" y="245"/>
                      <a:pt x="92" y="237"/>
                      <a:pt x="98" y="224"/>
                    </a:cubicBezTo>
                    <a:cubicBezTo>
                      <a:pt x="116" y="215"/>
                      <a:pt x="116" y="197"/>
                      <a:pt x="116" y="188"/>
                    </a:cubicBezTo>
                    <a:lnTo>
                      <a:pt x="116" y="63"/>
                    </a:lnTo>
                    <a:cubicBezTo>
                      <a:pt x="116" y="45"/>
                      <a:pt x="116" y="27"/>
                      <a:pt x="98" y="18"/>
                    </a:cubicBezTo>
                    <a:cubicBezTo>
                      <a:pt x="89" y="9"/>
                      <a:pt x="71" y="1"/>
                      <a:pt x="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3319;p48"/>
              <p:cNvSpPr/>
              <p:nvPr/>
            </p:nvSpPr>
            <p:spPr>
              <a:xfrm flipH="1">
                <a:off x="7056336" y="3644558"/>
                <a:ext cx="14290" cy="28352"/>
              </a:xfrm>
              <a:custGeom>
                <a:avLst/>
                <a:gdLst/>
                <a:ahLst/>
                <a:cxnLst/>
                <a:rect l="l" t="t" r="r" b="b"/>
                <a:pathLst>
                  <a:path w="126" h="250" extrusionOk="0">
                    <a:moveTo>
                      <a:pt x="63" y="0"/>
                    </a:moveTo>
                    <a:cubicBezTo>
                      <a:pt x="45" y="0"/>
                      <a:pt x="28" y="9"/>
                      <a:pt x="19" y="18"/>
                    </a:cubicBezTo>
                    <a:cubicBezTo>
                      <a:pt x="10" y="36"/>
                      <a:pt x="1" y="45"/>
                      <a:pt x="1" y="63"/>
                    </a:cubicBezTo>
                    <a:lnTo>
                      <a:pt x="1" y="187"/>
                    </a:lnTo>
                    <a:cubicBezTo>
                      <a:pt x="1" y="205"/>
                      <a:pt x="10" y="214"/>
                      <a:pt x="19" y="232"/>
                    </a:cubicBezTo>
                    <a:cubicBezTo>
                      <a:pt x="28" y="241"/>
                      <a:pt x="45" y="250"/>
                      <a:pt x="63" y="250"/>
                    </a:cubicBezTo>
                    <a:cubicBezTo>
                      <a:pt x="81" y="250"/>
                      <a:pt x="90" y="241"/>
                      <a:pt x="108" y="232"/>
                    </a:cubicBezTo>
                    <a:cubicBezTo>
                      <a:pt x="117" y="223"/>
                      <a:pt x="126" y="205"/>
                      <a:pt x="126" y="187"/>
                    </a:cubicBezTo>
                    <a:lnTo>
                      <a:pt x="126" y="63"/>
                    </a:lnTo>
                    <a:cubicBezTo>
                      <a:pt x="126" y="45"/>
                      <a:pt x="117" y="36"/>
                      <a:pt x="108" y="18"/>
                    </a:cubicBezTo>
                    <a:cubicBezTo>
                      <a:pt x="90"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3320;p48"/>
              <p:cNvSpPr/>
              <p:nvPr/>
            </p:nvSpPr>
            <p:spPr>
              <a:xfrm flipH="1">
                <a:off x="7104876" y="3701375"/>
                <a:ext cx="17352" cy="25176"/>
              </a:xfrm>
              <a:custGeom>
                <a:avLst/>
                <a:gdLst/>
                <a:ahLst/>
                <a:cxnLst/>
                <a:rect l="l" t="t" r="r" b="b"/>
                <a:pathLst>
                  <a:path w="153" h="222" extrusionOk="0">
                    <a:moveTo>
                      <a:pt x="59" y="1"/>
                    </a:moveTo>
                    <a:cubicBezTo>
                      <a:pt x="50" y="1"/>
                      <a:pt x="41" y="3"/>
                      <a:pt x="37" y="8"/>
                    </a:cubicBezTo>
                    <a:cubicBezTo>
                      <a:pt x="19" y="17"/>
                      <a:pt x="10" y="34"/>
                      <a:pt x="10" y="43"/>
                    </a:cubicBezTo>
                    <a:cubicBezTo>
                      <a:pt x="1" y="79"/>
                      <a:pt x="1" y="106"/>
                      <a:pt x="10" y="133"/>
                    </a:cubicBezTo>
                    <a:cubicBezTo>
                      <a:pt x="10" y="159"/>
                      <a:pt x="28" y="186"/>
                      <a:pt x="45" y="204"/>
                    </a:cubicBezTo>
                    <a:cubicBezTo>
                      <a:pt x="54" y="213"/>
                      <a:pt x="72" y="222"/>
                      <a:pt x="90" y="222"/>
                    </a:cubicBezTo>
                    <a:cubicBezTo>
                      <a:pt x="108" y="222"/>
                      <a:pt x="117" y="213"/>
                      <a:pt x="135" y="204"/>
                    </a:cubicBezTo>
                    <a:cubicBezTo>
                      <a:pt x="144" y="195"/>
                      <a:pt x="152" y="177"/>
                      <a:pt x="152" y="159"/>
                    </a:cubicBezTo>
                    <a:cubicBezTo>
                      <a:pt x="152" y="141"/>
                      <a:pt x="144" y="133"/>
                      <a:pt x="135" y="115"/>
                    </a:cubicBezTo>
                    <a:lnTo>
                      <a:pt x="132" y="115"/>
                    </a:lnTo>
                    <a:cubicBezTo>
                      <a:pt x="130" y="110"/>
                      <a:pt x="126" y="106"/>
                      <a:pt x="126" y="106"/>
                    </a:cubicBezTo>
                    <a:cubicBezTo>
                      <a:pt x="126" y="97"/>
                      <a:pt x="126" y="88"/>
                      <a:pt x="126" y="79"/>
                    </a:cubicBezTo>
                    <a:cubicBezTo>
                      <a:pt x="135" y="61"/>
                      <a:pt x="126" y="43"/>
                      <a:pt x="117" y="34"/>
                    </a:cubicBezTo>
                    <a:cubicBezTo>
                      <a:pt x="108" y="17"/>
                      <a:pt x="99" y="8"/>
                      <a:pt x="81" y="8"/>
                    </a:cubicBezTo>
                    <a:cubicBezTo>
                      <a:pt x="77" y="3"/>
                      <a:pt x="68" y="1"/>
                      <a:pt x="5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3321;p48"/>
              <p:cNvSpPr/>
              <p:nvPr/>
            </p:nvSpPr>
            <p:spPr>
              <a:xfrm flipH="1">
                <a:off x="7457014" y="3516067"/>
                <a:ext cx="14176" cy="24383"/>
              </a:xfrm>
              <a:custGeom>
                <a:avLst/>
                <a:gdLst/>
                <a:ahLst/>
                <a:cxnLst/>
                <a:rect l="l" t="t" r="r" b="b"/>
                <a:pathLst>
                  <a:path w="125" h="215" extrusionOk="0">
                    <a:moveTo>
                      <a:pt x="63" y="0"/>
                    </a:moveTo>
                    <a:cubicBezTo>
                      <a:pt x="45" y="0"/>
                      <a:pt x="27" y="9"/>
                      <a:pt x="18" y="18"/>
                    </a:cubicBezTo>
                    <a:cubicBezTo>
                      <a:pt x="9" y="27"/>
                      <a:pt x="0" y="45"/>
                      <a:pt x="0" y="63"/>
                    </a:cubicBezTo>
                    <a:lnTo>
                      <a:pt x="0" y="161"/>
                    </a:lnTo>
                    <a:cubicBezTo>
                      <a:pt x="0" y="170"/>
                      <a:pt x="9" y="187"/>
                      <a:pt x="18" y="196"/>
                    </a:cubicBezTo>
                    <a:cubicBezTo>
                      <a:pt x="27" y="214"/>
                      <a:pt x="45" y="214"/>
                      <a:pt x="63" y="214"/>
                    </a:cubicBezTo>
                    <a:cubicBezTo>
                      <a:pt x="80" y="214"/>
                      <a:pt x="98" y="214"/>
                      <a:pt x="107" y="196"/>
                    </a:cubicBezTo>
                    <a:cubicBezTo>
                      <a:pt x="116" y="187"/>
                      <a:pt x="125" y="170"/>
                      <a:pt x="125" y="161"/>
                    </a:cubicBezTo>
                    <a:lnTo>
                      <a:pt x="125" y="63"/>
                    </a:lnTo>
                    <a:cubicBezTo>
                      <a:pt x="125" y="45"/>
                      <a:pt x="116" y="27"/>
                      <a:pt x="107" y="18"/>
                    </a:cubicBezTo>
                    <a:cubicBezTo>
                      <a:pt x="98" y="0"/>
                      <a:pt x="80"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3322;p48"/>
              <p:cNvSpPr/>
              <p:nvPr/>
            </p:nvSpPr>
            <p:spPr>
              <a:xfrm flipH="1">
                <a:off x="7411423" y="3480911"/>
                <a:ext cx="19393" cy="30393"/>
              </a:xfrm>
              <a:custGeom>
                <a:avLst/>
                <a:gdLst/>
                <a:ahLst/>
                <a:cxnLst/>
                <a:rect l="l" t="t" r="r" b="b"/>
                <a:pathLst>
                  <a:path w="171" h="268" extrusionOk="0">
                    <a:moveTo>
                      <a:pt x="107" y="0"/>
                    </a:moveTo>
                    <a:cubicBezTo>
                      <a:pt x="99" y="0"/>
                      <a:pt x="90" y="2"/>
                      <a:pt x="81" y="7"/>
                    </a:cubicBezTo>
                    <a:cubicBezTo>
                      <a:pt x="63" y="7"/>
                      <a:pt x="54" y="16"/>
                      <a:pt x="46" y="34"/>
                    </a:cubicBezTo>
                    <a:cubicBezTo>
                      <a:pt x="10" y="87"/>
                      <a:pt x="1" y="158"/>
                      <a:pt x="19" y="230"/>
                    </a:cubicBezTo>
                    <a:cubicBezTo>
                      <a:pt x="26" y="252"/>
                      <a:pt x="52" y="268"/>
                      <a:pt x="75" y="268"/>
                    </a:cubicBezTo>
                    <a:cubicBezTo>
                      <a:pt x="80" y="268"/>
                      <a:pt x="85" y="267"/>
                      <a:pt x="90" y="266"/>
                    </a:cubicBezTo>
                    <a:cubicBezTo>
                      <a:pt x="108" y="266"/>
                      <a:pt x="126" y="257"/>
                      <a:pt x="135" y="239"/>
                    </a:cubicBezTo>
                    <a:cubicBezTo>
                      <a:pt x="135" y="230"/>
                      <a:pt x="144" y="212"/>
                      <a:pt x="135" y="194"/>
                    </a:cubicBezTo>
                    <a:cubicBezTo>
                      <a:pt x="135" y="191"/>
                      <a:pt x="135" y="188"/>
                      <a:pt x="135" y="185"/>
                    </a:cubicBezTo>
                    <a:cubicBezTo>
                      <a:pt x="135" y="173"/>
                      <a:pt x="135" y="161"/>
                      <a:pt x="135" y="150"/>
                    </a:cubicBezTo>
                    <a:cubicBezTo>
                      <a:pt x="135" y="132"/>
                      <a:pt x="135" y="114"/>
                      <a:pt x="144" y="96"/>
                    </a:cubicBezTo>
                    <a:cubicBezTo>
                      <a:pt x="144" y="105"/>
                      <a:pt x="144" y="114"/>
                      <a:pt x="144" y="114"/>
                    </a:cubicBezTo>
                    <a:cubicBezTo>
                      <a:pt x="144" y="105"/>
                      <a:pt x="144" y="96"/>
                      <a:pt x="153" y="96"/>
                    </a:cubicBezTo>
                    <a:cubicBezTo>
                      <a:pt x="170" y="60"/>
                      <a:pt x="153" y="25"/>
                      <a:pt x="126" y="7"/>
                    </a:cubicBezTo>
                    <a:cubicBezTo>
                      <a:pt x="121" y="2"/>
                      <a:pt x="115" y="0"/>
                      <a:pt x="10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3323;p48"/>
              <p:cNvSpPr/>
              <p:nvPr/>
            </p:nvSpPr>
            <p:spPr>
              <a:xfrm flipH="1">
                <a:off x="7379101" y="3449270"/>
                <a:ext cx="14290" cy="27445"/>
              </a:xfrm>
              <a:custGeom>
                <a:avLst/>
                <a:gdLst/>
                <a:ahLst/>
                <a:cxnLst/>
                <a:rect l="l" t="t" r="r" b="b"/>
                <a:pathLst>
                  <a:path w="126" h="242" extrusionOk="0">
                    <a:moveTo>
                      <a:pt x="63" y="0"/>
                    </a:moveTo>
                    <a:cubicBezTo>
                      <a:pt x="46" y="0"/>
                      <a:pt x="28" y="9"/>
                      <a:pt x="19" y="18"/>
                    </a:cubicBezTo>
                    <a:cubicBezTo>
                      <a:pt x="10" y="27"/>
                      <a:pt x="1" y="45"/>
                      <a:pt x="1" y="63"/>
                    </a:cubicBezTo>
                    <a:lnTo>
                      <a:pt x="1" y="188"/>
                    </a:lnTo>
                    <a:cubicBezTo>
                      <a:pt x="1" y="197"/>
                      <a:pt x="10" y="214"/>
                      <a:pt x="19" y="223"/>
                    </a:cubicBezTo>
                    <a:cubicBezTo>
                      <a:pt x="28" y="241"/>
                      <a:pt x="46" y="241"/>
                      <a:pt x="63" y="241"/>
                    </a:cubicBezTo>
                    <a:cubicBezTo>
                      <a:pt x="81" y="241"/>
                      <a:pt x="90" y="241"/>
                      <a:pt x="108" y="223"/>
                    </a:cubicBezTo>
                    <a:cubicBezTo>
                      <a:pt x="117" y="214"/>
                      <a:pt x="126" y="197"/>
                      <a:pt x="126" y="188"/>
                    </a:cubicBezTo>
                    <a:lnTo>
                      <a:pt x="126" y="63"/>
                    </a:lnTo>
                    <a:cubicBezTo>
                      <a:pt x="126" y="45"/>
                      <a:pt x="117" y="27"/>
                      <a:pt x="108" y="18"/>
                    </a:cubicBezTo>
                    <a:cubicBezTo>
                      <a:pt x="90"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3324;p48"/>
              <p:cNvSpPr/>
              <p:nvPr/>
            </p:nvSpPr>
            <p:spPr>
              <a:xfrm flipH="1">
                <a:off x="7392257" y="3604298"/>
                <a:ext cx="18259" cy="22568"/>
              </a:xfrm>
              <a:custGeom>
                <a:avLst/>
                <a:gdLst/>
                <a:ahLst/>
                <a:cxnLst/>
                <a:rect l="l" t="t" r="r" b="b"/>
                <a:pathLst>
                  <a:path w="161" h="199" extrusionOk="0">
                    <a:moveTo>
                      <a:pt x="94" y="1"/>
                    </a:moveTo>
                    <a:cubicBezTo>
                      <a:pt x="90" y="1"/>
                      <a:pt x="85" y="3"/>
                      <a:pt x="81" y="7"/>
                    </a:cubicBezTo>
                    <a:lnTo>
                      <a:pt x="63" y="7"/>
                    </a:lnTo>
                    <a:cubicBezTo>
                      <a:pt x="54" y="16"/>
                      <a:pt x="45" y="16"/>
                      <a:pt x="45" y="25"/>
                    </a:cubicBezTo>
                    <a:cubicBezTo>
                      <a:pt x="36" y="34"/>
                      <a:pt x="36" y="43"/>
                      <a:pt x="36" y="52"/>
                    </a:cubicBezTo>
                    <a:cubicBezTo>
                      <a:pt x="27" y="70"/>
                      <a:pt x="18" y="96"/>
                      <a:pt x="9" y="123"/>
                    </a:cubicBezTo>
                    <a:cubicBezTo>
                      <a:pt x="0" y="132"/>
                      <a:pt x="9" y="150"/>
                      <a:pt x="18" y="168"/>
                    </a:cubicBezTo>
                    <a:cubicBezTo>
                      <a:pt x="18" y="186"/>
                      <a:pt x="36" y="195"/>
                      <a:pt x="54" y="195"/>
                    </a:cubicBezTo>
                    <a:cubicBezTo>
                      <a:pt x="60" y="195"/>
                      <a:pt x="66" y="199"/>
                      <a:pt x="69" y="199"/>
                    </a:cubicBezTo>
                    <a:cubicBezTo>
                      <a:pt x="71" y="199"/>
                      <a:pt x="72" y="198"/>
                      <a:pt x="72" y="195"/>
                    </a:cubicBezTo>
                    <a:cubicBezTo>
                      <a:pt x="81" y="195"/>
                      <a:pt x="90" y="195"/>
                      <a:pt x="98" y="186"/>
                    </a:cubicBezTo>
                    <a:cubicBezTo>
                      <a:pt x="107" y="186"/>
                      <a:pt x="107" y="177"/>
                      <a:pt x="116" y="177"/>
                    </a:cubicBezTo>
                    <a:cubicBezTo>
                      <a:pt x="125" y="168"/>
                      <a:pt x="125" y="159"/>
                      <a:pt x="125" y="150"/>
                    </a:cubicBezTo>
                    <a:cubicBezTo>
                      <a:pt x="134" y="132"/>
                      <a:pt x="143" y="105"/>
                      <a:pt x="152" y="79"/>
                    </a:cubicBezTo>
                    <a:cubicBezTo>
                      <a:pt x="161" y="61"/>
                      <a:pt x="152" y="43"/>
                      <a:pt x="143" y="34"/>
                    </a:cubicBezTo>
                    <a:cubicBezTo>
                      <a:pt x="134" y="16"/>
                      <a:pt x="125" y="7"/>
                      <a:pt x="107" y="7"/>
                    </a:cubicBezTo>
                    <a:cubicBezTo>
                      <a:pt x="103" y="3"/>
                      <a:pt x="98" y="1"/>
                      <a:pt x="9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3325;p48"/>
              <p:cNvSpPr/>
              <p:nvPr/>
            </p:nvSpPr>
            <p:spPr>
              <a:xfrm flipH="1">
                <a:off x="7438755" y="3592957"/>
                <a:ext cx="17352" cy="14289"/>
              </a:xfrm>
              <a:custGeom>
                <a:avLst/>
                <a:gdLst/>
                <a:ahLst/>
                <a:cxnLst/>
                <a:rect l="l" t="t" r="r" b="b"/>
                <a:pathLst>
                  <a:path w="153" h="126" extrusionOk="0">
                    <a:moveTo>
                      <a:pt x="81" y="0"/>
                    </a:moveTo>
                    <a:cubicBezTo>
                      <a:pt x="1" y="0"/>
                      <a:pt x="1" y="125"/>
                      <a:pt x="81" y="125"/>
                    </a:cubicBezTo>
                    <a:cubicBezTo>
                      <a:pt x="153" y="125"/>
                      <a:pt x="153" y="0"/>
                      <a:pt x="8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3326;p48"/>
              <p:cNvSpPr/>
              <p:nvPr/>
            </p:nvSpPr>
            <p:spPr>
              <a:xfrm flipH="1">
                <a:off x="7370936" y="3521057"/>
                <a:ext cx="14290" cy="28465"/>
              </a:xfrm>
              <a:custGeom>
                <a:avLst/>
                <a:gdLst/>
                <a:ahLst/>
                <a:cxnLst/>
                <a:rect l="l" t="t" r="r" b="b"/>
                <a:pathLst>
                  <a:path w="126" h="251" extrusionOk="0">
                    <a:moveTo>
                      <a:pt x="63" y="1"/>
                    </a:moveTo>
                    <a:cubicBezTo>
                      <a:pt x="45" y="1"/>
                      <a:pt x="27" y="10"/>
                      <a:pt x="18" y="19"/>
                    </a:cubicBezTo>
                    <a:cubicBezTo>
                      <a:pt x="9" y="28"/>
                      <a:pt x="0" y="45"/>
                      <a:pt x="0" y="63"/>
                    </a:cubicBezTo>
                    <a:lnTo>
                      <a:pt x="0" y="188"/>
                    </a:lnTo>
                    <a:cubicBezTo>
                      <a:pt x="0" y="206"/>
                      <a:pt x="9" y="215"/>
                      <a:pt x="18" y="233"/>
                    </a:cubicBezTo>
                    <a:cubicBezTo>
                      <a:pt x="27" y="242"/>
                      <a:pt x="45" y="251"/>
                      <a:pt x="63" y="251"/>
                    </a:cubicBezTo>
                    <a:cubicBezTo>
                      <a:pt x="81" y="251"/>
                      <a:pt x="98" y="242"/>
                      <a:pt x="107" y="233"/>
                    </a:cubicBezTo>
                    <a:cubicBezTo>
                      <a:pt x="116" y="215"/>
                      <a:pt x="125" y="206"/>
                      <a:pt x="125" y="188"/>
                    </a:cubicBezTo>
                    <a:lnTo>
                      <a:pt x="125" y="63"/>
                    </a:lnTo>
                    <a:cubicBezTo>
                      <a:pt x="125" y="45"/>
                      <a:pt x="116" y="36"/>
                      <a:pt x="107" y="19"/>
                    </a:cubicBezTo>
                    <a:cubicBezTo>
                      <a:pt x="98"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3327;p48"/>
              <p:cNvSpPr/>
              <p:nvPr/>
            </p:nvSpPr>
            <p:spPr>
              <a:xfrm flipH="1">
                <a:off x="7304137" y="3506881"/>
                <a:ext cx="14290" cy="25403"/>
              </a:xfrm>
              <a:custGeom>
                <a:avLst/>
                <a:gdLst/>
                <a:ahLst/>
                <a:cxnLst/>
                <a:rect l="l" t="t" r="r" b="b"/>
                <a:pathLst>
                  <a:path w="126" h="224" extrusionOk="0">
                    <a:moveTo>
                      <a:pt x="63" y="1"/>
                    </a:moveTo>
                    <a:cubicBezTo>
                      <a:pt x="45" y="1"/>
                      <a:pt x="27" y="10"/>
                      <a:pt x="18" y="28"/>
                    </a:cubicBezTo>
                    <a:cubicBezTo>
                      <a:pt x="9" y="37"/>
                      <a:pt x="0" y="54"/>
                      <a:pt x="0" y="63"/>
                    </a:cubicBezTo>
                    <a:lnTo>
                      <a:pt x="0" y="161"/>
                    </a:lnTo>
                    <a:cubicBezTo>
                      <a:pt x="0" y="179"/>
                      <a:pt x="9" y="197"/>
                      <a:pt x="18" y="206"/>
                    </a:cubicBezTo>
                    <a:cubicBezTo>
                      <a:pt x="27" y="224"/>
                      <a:pt x="45" y="224"/>
                      <a:pt x="63" y="224"/>
                    </a:cubicBezTo>
                    <a:cubicBezTo>
                      <a:pt x="80" y="224"/>
                      <a:pt x="89" y="215"/>
                      <a:pt x="107" y="206"/>
                    </a:cubicBezTo>
                    <a:cubicBezTo>
                      <a:pt x="116" y="197"/>
                      <a:pt x="125" y="179"/>
                      <a:pt x="125" y="161"/>
                    </a:cubicBezTo>
                    <a:lnTo>
                      <a:pt x="125" y="63"/>
                    </a:lnTo>
                    <a:cubicBezTo>
                      <a:pt x="125" y="54"/>
                      <a:pt x="116" y="37"/>
                      <a:pt x="107" y="28"/>
                    </a:cubicBezTo>
                    <a:cubicBezTo>
                      <a:pt x="89" y="10"/>
                      <a:pt x="80" y="10"/>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3328;p48"/>
              <p:cNvSpPr/>
              <p:nvPr/>
            </p:nvSpPr>
            <p:spPr>
              <a:xfrm flipH="1">
                <a:off x="7223276" y="3589895"/>
                <a:ext cx="17238" cy="33455"/>
              </a:xfrm>
              <a:custGeom>
                <a:avLst/>
                <a:gdLst/>
                <a:ahLst/>
                <a:cxnLst/>
                <a:rect l="l" t="t" r="r" b="b"/>
                <a:pathLst>
                  <a:path w="152" h="295" extrusionOk="0">
                    <a:moveTo>
                      <a:pt x="89" y="0"/>
                    </a:moveTo>
                    <a:cubicBezTo>
                      <a:pt x="71" y="0"/>
                      <a:pt x="54" y="9"/>
                      <a:pt x="45" y="18"/>
                    </a:cubicBezTo>
                    <a:cubicBezTo>
                      <a:pt x="36" y="27"/>
                      <a:pt x="27" y="45"/>
                      <a:pt x="27" y="63"/>
                    </a:cubicBezTo>
                    <a:cubicBezTo>
                      <a:pt x="27" y="87"/>
                      <a:pt x="27" y="110"/>
                      <a:pt x="27" y="134"/>
                    </a:cubicBezTo>
                    <a:cubicBezTo>
                      <a:pt x="27" y="161"/>
                      <a:pt x="18" y="188"/>
                      <a:pt x="9" y="214"/>
                    </a:cubicBezTo>
                    <a:cubicBezTo>
                      <a:pt x="0" y="232"/>
                      <a:pt x="0" y="250"/>
                      <a:pt x="9" y="268"/>
                    </a:cubicBezTo>
                    <a:cubicBezTo>
                      <a:pt x="18" y="277"/>
                      <a:pt x="36" y="286"/>
                      <a:pt x="45" y="295"/>
                    </a:cubicBezTo>
                    <a:cubicBezTo>
                      <a:pt x="63" y="295"/>
                      <a:pt x="80" y="295"/>
                      <a:pt x="98" y="286"/>
                    </a:cubicBezTo>
                    <a:cubicBezTo>
                      <a:pt x="107" y="277"/>
                      <a:pt x="116" y="268"/>
                      <a:pt x="125" y="250"/>
                    </a:cubicBezTo>
                    <a:cubicBezTo>
                      <a:pt x="143" y="188"/>
                      <a:pt x="152" y="125"/>
                      <a:pt x="152" y="63"/>
                    </a:cubicBezTo>
                    <a:cubicBezTo>
                      <a:pt x="152" y="45"/>
                      <a:pt x="143" y="36"/>
                      <a:pt x="134" y="18"/>
                    </a:cubicBezTo>
                    <a:cubicBezTo>
                      <a:pt x="125" y="9"/>
                      <a:pt x="107" y="0"/>
                      <a:pt x="8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3329;p48"/>
              <p:cNvSpPr/>
              <p:nvPr/>
            </p:nvSpPr>
            <p:spPr>
              <a:xfrm flipH="1">
                <a:off x="7257639" y="3513005"/>
                <a:ext cx="13269" cy="44569"/>
              </a:xfrm>
              <a:custGeom>
                <a:avLst/>
                <a:gdLst/>
                <a:ahLst/>
                <a:cxnLst/>
                <a:rect l="l" t="t" r="r" b="b"/>
                <a:pathLst>
                  <a:path w="117" h="393" extrusionOk="0">
                    <a:moveTo>
                      <a:pt x="54" y="0"/>
                    </a:moveTo>
                    <a:cubicBezTo>
                      <a:pt x="27" y="0"/>
                      <a:pt x="0" y="27"/>
                      <a:pt x="0" y="63"/>
                    </a:cubicBezTo>
                    <a:lnTo>
                      <a:pt x="0" y="330"/>
                    </a:lnTo>
                    <a:cubicBezTo>
                      <a:pt x="0" y="366"/>
                      <a:pt x="27" y="393"/>
                      <a:pt x="54" y="393"/>
                    </a:cubicBezTo>
                    <a:cubicBezTo>
                      <a:pt x="90" y="393"/>
                      <a:pt x="116" y="366"/>
                      <a:pt x="116" y="330"/>
                    </a:cubicBezTo>
                    <a:lnTo>
                      <a:pt x="116" y="63"/>
                    </a:lnTo>
                    <a:cubicBezTo>
                      <a:pt x="116" y="27"/>
                      <a:pt x="90" y="0"/>
                      <a:pt x="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3330;p48"/>
              <p:cNvSpPr/>
              <p:nvPr/>
            </p:nvSpPr>
            <p:spPr>
              <a:xfrm flipH="1">
                <a:off x="7304137" y="3565626"/>
                <a:ext cx="14290" cy="27785"/>
              </a:xfrm>
              <a:custGeom>
                <a:avLst/>
                <a:gdLst/>
                <a:ahLst/>
                <a:cxnLst/>
                <a:rect l="l" t="t" r="r" b="b"/>
                <a:pathLst>
                  <a:path w="126" h="245" extrusionOk="0">
                    <a:moveTo>
                      <a:pt x="63" y="0"/>
                    </a:moveTo>
                    <a:cubicBezTo>
                      <a:pt x="45" y="0"/>
                      <a:pt x="27" y="9"/>
                      <a:pt x="18" y="18"/>
                    </a:cubicBezTo>
                    <a:cubicBezTo>
                      <a:pt x="9" y="27"/>
                      <a:pt x="0" y="45"/>
                      <a:pt x="0" y="63"/>
                    </a:cubicBezTo>
                    <a:lnTo>
                      <a:pt x="0" y="188"/>
                    </a:lnTo>
                    <a:cubicBezTo>
                      <a:pt x="0" y="197"/>
                      <a:pt x="9" y="214"/>
                      <a:pt x="18" y="223"/>
                    </a:cubicBezTo>
                    <a:cubicBezTo>
                      <a:pt x="27" y="241"/>
                      <a:pt x="45" y="241"/>
                      <a:pt x="63" y="241"/>
                    </a:cubicBezTo>
                    <a:cubicBezTo>
                      <a:pt x="67" y="244"/>
                      <a:pt x="72" y="245"/>
                      <a:pt x="75" y="245"/>
                    </a:cubicBezTo>
                    <a:cubicBezTo>
                      <a:pt x="86" y="245"/>
                      <a:pt x="94" y="236"/>
                      <a:pt x="107" y="223"/>
                    </a:cubicBezTo>
                    <a:cubicBezTo>
                      <a:pt x="116" y="214"/>
                      <a:pt x="125" y="197"/>
                      <a:pt x="125" y="188"/>
                    </a:cubicBezTo>
                    <a:lnTo>
                      <a:pt x="125" y="63"/>
                    </a:lnTo>
                    <a:cubicBezTo>
                      <a:pt x="125" y="45"/>
                      <a:pt x="116" y="27"/>
                      <a:pt x="107" y="18"/>
                    </a:cubicBezTo>
                    <a:cubicBezTo>
                      <a:pt x="89" y="9"/>
                      <a:pt x="80"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3331;p48"/>
              <p:cNvSpPr/>
              <p:nvPr/>
            </p:nvSpPr>
            <p:spPr>
              <a:xfrm flipH="1">
                <a:off x="7338614" y="3482612"/>
                <a:ext cx="18259" cy="14289"/>
              </a:xfrm>
              <a:custGeom>
                <a:avLst/>
                <a:gdLst/>
                <a:ahLst/>
                <a:cxnLst/>
                <a:rect l="l" t="t" r="r" b="b"/>
                <a:pathLst>
                  <a:path w="161" h="126" extrusionOk="0">
                    <a:moveTo>
                      <a:pt x="80" y="1"/>
                    </a:moveTo>
                    <a:cubicBezTo>
                      <a:pt x="0" y="1"/>
                      <a:pt x="0" y="126"/>
                      <a:pt x="80" y="126"/>
                    </a:cubicBezTo>
                    <a:cubicBezTo>
                      <a:pt x="161" y="126"/>
                      <a:pt x="161" y="1"/>
                      <a:pt x="8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3332;p48"/>
              <p:cNvSpPr/>
              <p:nvPr/>
            </p:nvSpPr>
            <p:spPr>
              <a:xfrm flipH="1">
                <a:off x="7262743" y="3460384"/>
                <a:ext cx="14290" cy="27445"/>
              </a:xfrm>
              <a:custGeom>
                <a:avLst/>
                <a:gdLst/>
                <a:ahLst/>
                <a:cxnLst/>
                <a:rect l="l" t="t" r="r" b="b"/>
                <a:pathLst>
                  <a:path w="126" h="242" extrusionOk="0">
                    <a:moveTo>
                      <a:pt x="63" y="0"/>
                    </a:moveTo>
                    <a:cubicBezTo>
                      <a:pt x="46" y="0"/>
                      <a:pt x="28" y="9"/>
                      <a:pt x="19" y="18"/>
                    </a:cubicBezTo>
                    <a:cubicBezTo>
                      <a:pt x="10" y="27"/>
                      <a:pt x="1" y="45"/>
                      <a:pt x="1" y="63"/>
                    </a:cubicBezTo>
                    <a:lnTo>
                      <a:pt x="1" y="179"/>
                    </a:lnTo>
                    <a:cubicBezTo>
                      <a:pt x="1" y="197"/>
                      <a:pt x="10" y="215"/>
                      <a:pt x="19" y="224"/>
                    </a:cubicBezTo>
                    <a:cubicBezTo>
                      <a:pt x="28" y="241"/>
                      <a:pt x="46" y="241"/>
                      <a:pt x="63" y="241"/>
                    </a:cubicBezTo>
                    <a:cubicBezTo>
                      <a:pt x="81" y="241"/>
                      <a:pt x="99" y="241"/>
                      <a:pt x="108" y="224"/>
                    </a:cubicBezTo>
                    <a:cubicBezTo>
                      <a:pt x="117" y="215"/>
                      <a:pt x="126" y="197"/>
                      <a:pt x="126" y="179"/>
                    </a:cubicBezTo>
                    <a:lnTo>
                      <a:pt x="126" y="63"/>
                    </a:lnTo>
                    <a:cubicBezTo>
                      <a:pt x="126" y="45"/>
                      <a:pt x="117" y="27"/>
                      <a:pt x="108" y="18"/>
                    </a:cubicBezTo>
                    <a:cubicBezTo>
                      <a:pt x="99"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3333;p48"/>
              <p:cNvSpPr/>
              <p:nvPr/>
            </p:nvSpPr>
            <p:spPr>
              <a:xfrm flipH="1">
                <a:off x="7205017" y="3510170"/>
                <a:ext cx="17352" cy="25176"/>
              </a:xfrm>
              <a:custGeom>
                <a:avLst/>
                <a:gdLst/>
                <a:ahLst/>
                <a:cxnLst/>
                <a:rect l="l" t="t" r="r" b="b"/>
                <a:pathLst>
                  <a:path w="153" h="222" extrusionOk="0">
                    <a:moveTo>
                      <a:pt x="63" y="1"/>
                    </a:moveTo>
                    <a:cubicBezTo>
                      <a:pt x="54" y="1"/>
                      <a:pt x="45" y="3"/>
                      <a:pt x="36" y="8"/>
                    </a:cubicBezTo>
                    <a:cubicBezTo>
                      <a:pt x="27" y="16"/>
                      <a:pt x="18" y="34"/>
                      <a:pt x="10" y="43"/>
                    </a:cubicBezTo>
                    <a:cubicBezTo>
                      <a:pt x="1" y="70"/>
                      <a:pt x="1" y="106"/>
                      <a:pt x="10" y="132"/>
                    </a:cubicBezTo>
                    <a:cubicBezTo>
                      <a:pt x="18" y="159"/>
                      <a:pt x="27" y="186"/>
                      <a:pt x="54" y="204"/>
                    </a:cubicBezTo>
                    <a:cubicBezTo>
                      <a:pt x="63" y="213"/>
                      <a:pt x="81" y="222"/>
                      <a:pt x="90" y="222"/>
                    </a:cubicBezTo>
                    <a:cubicBezTo>
                      <a:pt x="108" y="222"/>
                      <a:pt x="126" y="213"/>
                      <a:pt x="134" y="204"/>
                    </a:cubicBezTo>
                    <a:cubicBezTo>
                      <a:pt x="152" y="195"/>
                      <a:pt x="152" y="177"/>
                      <a:pt x="152" y="159"/>
                    </a:cubicBezTo>
                    <a:cubicBezTo>
                      <a:pt x="152" y="141"/>
                      <a:pt x="143" y="132"/>
                      <a:pt x="134" y="115"/>
                    </a:cubicBezTo>
                    <a:lnTo>
                      <a:pt x="134" y="115"/>
                    </a:lnTo>
                    <a:lnTo>
                      <a:pt x="143" y="124"/>
                    </a:lnTo>
                    <a:cubicBezTo>
                      <a:pt x="139" y="119"/>
                      <a:pt x="137" y="114"/>
                      <a:pt x="134" y="110"/>
                    </a:cubicBezTo>
                    <a:lnTo>
                      <a:pt x="134" y="110"/>
                    </a:lnTo>
                    <a:cubicBezTo>
                      <a:pt x="134" y="111"/>
                      <a:pt x="134" y="113"/>
                      <a:pt x="134" y="115"/>
                    </a:cubicBezTo>
                    <a:cubicBezTo>
                      <a:pt x="134" y="112"/>
                      <a:pt x="133" y="109"/>
                      <a:pt x="132" y="106"/>
                    </a:cubicBezTo>
                    <a:lnTo>
                      <a:pt x="132" y="106"/>
                    </a:lnTo>
                    <a:cubicBezTo>
                      <a:pt x="133" y="107"/>
                      <a:pt x="134" y="109"/>
                      <a:pt x="134" y="110"/>
                    </a:cubicBezTo>
                    <a:lnTo>
                      <a:pt x="134" y="110"/>
                    </a:lnTo>
                    <a:cubicBezTo>
                      <a:pt x="134" y="107"/>
                      <a:pt x="133" y="105"/>
                      <a:pt x="130" y="101"/>
                    </a:cubicBezTo>
                    <a:lnTo>
                      <a:pt x="130" y="101"/>
                    </a:lnTo>
                    <a:cubicBezTo>
                      <a:pt x="131" y="103"/>
                      <a:pt x="132" y="104"/>
                      <a:pt x="132" y="106"/>
                    </a:cubicBezTo>
                    <a:cubicBezTo>
                      <a:pt x="130" y="103"/>
                      <a:pt x="129" y="100"/>
                      <a:pt x="126" y="97"/>
                    </a:cubicBezTo>
                    <a:lnTo>
                      <a:pt x="126" y="97"/>
                    </a:lnTo>
                    <a:cubicBezTo>
                      <a:pt x="127" y="99"/>
                      <a:pt x="129" y="100"/>
                      <a:pt x="130" y="101"/>
                    </a:cubicBezTo>
                    <a:lnTo>
                      <a:pt x="130" y="101"/>
                    </a:lnTo>
                    <a:cubicBezTo>
                      <a:pt x="128" y="97"/>
                      <a:pt x="126" y="92"/>
                      <a:pt x="126" y="88"/>
                    </a:cubicBezTo>
                    <a:cubicBezTo>
                      <a:pt x="126" y="85"/>
                      <a:pt x="126" y="82"/>
                      <a:pt x="126" y="79"/>
                    </a:cubicBezTo>
                    <a:cubicBezTo>
                      <a:pt x="134" y="61"/>
                      <a:pt x="134" y="43"/>
                      <a:pt x="126" y="34"/>
                    </a:cubicBezTo>
                    <a:cubicBezTo>
                      <a:pt x="117" y="16"/>
                      <a:pt x="99" y="8"/>
                      <a:pt x="90" y="8"/>
                    </a:cubicBezTo>
                    <a:cubicBezTo>
                      <a:pt x="81" y="3"/>
                      <a:pt x="72"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3334;p48"/>
              <p:cNvSpPr/>
              <p:nvPr/>
            </p:nvSpPr>
            <p:spPr>
              <a:xfrm flipH="1">
                <a:off x="7457014" y="3516067"/>
                <a:ext cx="14176" cy="24383"/>
              </a:xfrm>
              <a:custGeom>
                <a:avLst/>
                <a:gdLst/>
                <a:ahLst/>
                <a:cxnLst/>
                <a:rect l="l" t="t" r="r" b="b"/>
                <a:pathLst>
                  <a:path w="125" h="215" extrusionOk="0">
                    <a:moveTo>
                      <a:pt x="63" y="0"/>
                    </a:moveTo>
                    <a:cubicBezTo>
                      <a:pt x="45" y="0"/>
                      <a:pt x="27" y="9"/>
                      <a:pt x="18" y="18"/>
                    </a:cubicBezTo>
                    <a:cubicBezTo>
                      <a:pt x="9" y="27"/>
                      <a:pt x="0" y="45"/>
                      <a:pt x="0" y="63"/>
                    </a:cubicBezTo>
                    <a:lnTo>
                      <a:pt x="0" y="161"/>
                    </a:lnTo>
                    <a:cubicBezTo>
                      <a:pt x="0" y="170"/>
                      <a:pt x="9" y="187"/>
                      <a:pt x="18" y="196"/>
                    </a:cubicBezTo>
                    <a:cubicBezTo>
                      <a:pt x="27" y="214"/>
                      <a:pt x="45" y="214"/>
                      <a:pt x="63" y="214"/>
                    </a:cubicBezTo>
                    <a:cubicBezTo>
                      <a:pt x="80" y="214"/>
                      <a:pt x="98" y="214"/>
                      <a:pt x="107" y="196"/>
                    </a:cubicBezTo>
                    <a:cubicBezTo>
                      <a:pt x="116" y="187"/>
                      <a:pt x="125" y="170"/>
                      <a:pt x="125" y="161"/>
                    </a:cubicBezTo>
                    <a:lnTo>
                      <a:pt x="125" y="63"/>
                    </a:lnTo>
                    <a:cubicBezTo>
                      <a:pt x="125" y="45"/>
                      <a:pt x="116" y="27"/>
                      <a:pt x="107" y="18"/>
                    </a:cubicBezTo>
                    <a:cubicBezTo>
                      <a:pt x="98" y="0"/>
                      <a:pt x="80"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3335;p48"/>
              <p:cNvSpPr/>
              <p:nvPr/>
            </p:nvSpPr>
            <p:spPr>
              <a:xfrm flipH="1">
                <a:off x="7111000" y="3375668"/>
                <a:ext cx="19280" cy="30507"/>
              </a:xfrm>
              <a:custGeom>
                <a:avLst/>
                <a:gdLst/>
                <a:ahLst/>
                <a:cxnLst/>
                <a:rect l="l" t="t" r="r" b="b"/>
                <a:pathLst>
                  <a:path w="170" h="269" extrusionOk="0">
                    <a:moveTo>
                      <a:pt x="146" y="105"/>
                    </a:moveTo>
                    <a:cubicBezTo>
                      <a:pt x="143" y="110"/>
                      <a:pt x="143" y="114"/>
                      <a:pt x="143" y="114"/>
                    </a:cubicBezTo>
                    <a:lnTo>
                      <a:pt x="143" y="114"/>
                    </a:lnTo>
                    <a:cubicBezTo>
                      <a:pt x="143" y="111"/>
                      <a:pt x="144" y="108"/>
                      <a:pt x="146" y="105"/>
                    </a:cubicBezTo>
                    <a:close/>
                    <a:moveTo>
                      <a:pt x="108" y="0"/>
                    </a:moveTo>
                    <a:cubicBezTo>
                      <a:pt x="99" y="0"/>
                      <a:pt x="90" y="3"/>
                      <a:pt x="81" y="7"/>
                    </a:cubicBezTo>
                    <a:cubicBezTo>
                      <a:pt x="72" y="7"/>
                      <a:pt x="54" y="16"/>
                      <a:pt x="45" y="34"/>
                    </a:cubicBezTo>
                    <a:cubicBezTo>
                      <a:pt x="9" y="87"/>
                      <a:pt x="0" y="159"/>
                      <a:pt x="18" y="230"/>
                    </a:cubicBezTo>
                    <a:cubicBezTo>
                      <a:pt x="26" y="252"/>
                      <a:pt x="51" y="268"/>
                      <a:pt x="80" y="268"/>
                    </a:cubicBezTo>
                    <a:cubicBezTo>
                      <a:pt x="86" y="268"/>
                      <a:pt x="92" y="267"/>
                      <a:pt x="99" y="266"/>
                    </a:cubicBezTo>
                    <a:cubicBezTo>
                      <a:pt x="108" y="266"/>
                      <a:pt x="125" y="257"/>
                      <a:pt x="134" y="239"/>
                    </a:cubicBezTo>
                    <a:cubicBezTo>
                      <a:pt x="143" y="230"/>
                      <a:pt x="143" y="212"/>
                      <a:pt x="143" y="194"/>
                    </a:cubicBezTo>
                    <a:cubicBezTo>
                      <a:pt x="134" y="185"/>
                      <a:pt x="134" y="177"/>
                      <a:pt x="134" y="168"/>
                    </a:cubicBezTo>
                    <a:cubicBezTo>
                      <a:pt x="134" y="162"/>
                      <a:pt x="134" y="156"/>
                      <a:pt x="134" y="150"/>
                    </a:cubicBezTo>
                    <a:cubicBezTo>
                      <a:pt x="134" y="132"/>
                      <a:pt x="143" y="114"/>
                      <a:pt x="152" y="96"/>
                    </a:cubicBezTo>
                    <a:cubicBezTo>
                      <a:pt x="170" y="61"/>
                      <a:pt x="161" y="25"/>
                      <a:pt x="134" y="7"/>
                    </a:cubicBezTo>
                    <a:cubicBezTo>
                      <a:pt x="125" y="3"/>
                      <a:pt x="116" y="0"/>
                      <a:pt x="10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3336;p48"/>
              <p:cNvSpPr/>
              <p:nvPr/>
            </p:nvSpPr>
            <p:spPr>
              <a:xfrm flipH="1">
                <a:off x="7215110" y="3260106"/>
                <a:ext cx="14290" cy="27445"/>
              </a:xfrm>
              <a:custGeom>
                <a:avLst/>
                <a:gdLst/>
                <a:ahLst/>
                <a:cxnLst/>
                <a:rect l="l" t="t" r="r" b="b"/>
                <a:pathLst>
                  <a:path w="126" h="242" extrusionOk="0">
                    <a:moveTo>
                      <a:pt x="63" y="0"/>
                    </a:moveTo>
                    <a:cubicBezTo>
                      <a:pt x="45" y="0"/>
                      <a:pt x="27" y="9"/>
                      <a:pt x="18" y="18"/>
                    </a:cubicBezTo>
                    <a:cubicBezTo>
                      <a:pt x="9" y="27"/>
                      <a:pt x="0" y="45"/>
                      <a:pt x="0" y="63"/>
                    </a:cubicBezTo>
                    <a:lnTo>
                      <a:pt x="0" y="187"/>
                    </a:lnTo>
                    <a:cubicBezTo>
                      <a:pt x="0" y="196"/>
                      <a:pt x="9" y="214"/>
                      <a:pt x="18" y="223"/>
                    </a:cubicBezTo>
                    <a:cubicBezTo>
                      <a:pt x="27" y="241"/>
                      <a:pt x="45" y="241"/>
                      <a:pt x="63" y="241"/>
                    </a:cubicBezTo>
                    <a:cubicBezTo>
                      <a:pt x="80" y="241"/>
                      <a:pt x="98" y="241"/>
                      <a:pt x="107" y="223"/>
                    </a:cubicBezTo>
                    <a:cubicBezTo>
                      <a:pt x="116" y="214"/>
                      <a:pt x="125" y="196"/>
                      <a:pt x="125" y="187"/>
                    </a:cubicBezTo>
                    <a:lnTo>
                      <a:pt x="125" y="63"/>
                    </a:lnTo>
                    <a:cubicBezTo>
                      <a:pt x="125" y="45"/>
                      <a:pt x="116" y="27"/>
                      <a:pt x="107" y="18"/>
                    </a:cubicBezTo>
                    <a:cubicBezTo>
                      <a:pt x="98" y="9"/>
                      <a:pt x="80"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3337;p48"/>
              <p:cNvSpPr/>
              <p:nvPr/>
            </p:nvSpPr>
            <p:spPr>
              <a:xfrm flipH="1">
                <a:off x="7392257" y="3604298"/>
                <a:ext cx="18259" cy="22568"/>
              </a:xfrm>
              <a:custGeom>
                <a:avLst/>
                <a:gdLst/>
                <a:ahLst/>
                <a:cxnLst/>
                <a:rect l="l" t="t" r="r" b="b"/>
                <a:pathLst>
                  <a:path w="161" h="199" extrusionOk="0">
                    <a:moveTo>
                      <a:pt x="94" y="1"/>
                    </a:moveTo>
                    <a:cubicBezTo>
                      <a:pt x="90" y="1"/>
                      <a:pt x="85" y="3"/>
                      <a:pt x="81" y="7"/>
                    </a:cubicBezTo>
                    <a:lnTo>
                      <a:pt x="63" y="7"/>
                    </a:lnTo>
                    <a:cubicBezTo>
                      <a:pt x="54" y="16"/>
                      <a:pt x="45" y="16"/>
                      <a:pt x="45" y="25"/>
                    </a:cubicBezTo>
                    <a:cubicBezTo>
                      <a:pt x="36" y="34"/>
                      <a:pt x="36" y="43"/>
                      <a:pt x="36" y="52"/>
                    </a:cubicBezTo>
                    <a:cubicBezTo>
                      <a:pt x="27" y="70"/>
                      <a:pt x="18" y="96"/>
                      <a:pt x="9" y="123"/>
                    </a:cubicBezTo>
                    <a:cubicBezTo>
                      <a:pt x="0" y="132"/>
                      <a:pt x="9" y="150"/>
                      <a:pt x="18" y="168"/>
                    </a:cubicBezTo>
                    <a:cubicBezTo>
                      <a:pt x="18" y="186"/>
                      <a:pt x="36" y="195"/>
                      <a:pt x="54" y="195"/>
                    </a:cubicBezTo>
                    <a:cubicBezTo>
                      <a:pt x="60" y="195"/>
                      <a:pt x="66" y="199"/>
                      <a:pt x="69" y="199"/>
                    </a:cubicBezTo>
                    <a:cubicBezTo>
                      <a:pt x="71" y="199"/>
                      <a:pt x="72" y="198"/>
                      <a:pt x="72" y="195"/>
                    </a:cubicBezTo>
                    <a:cubicBezTo>
                      <a:pt x="81" y="195"/>
                      <a:pt x="90" y="195"/>
                      <a:pt x="98" y="186"/>
                    </a:cubicBezTo>
                    <a:cubicBezTo>
                      <a:pt x="107" y="186"/>
                      <a:pt x="107" y="177"/>
                      <a:pt x="116" y="177"/>
                    </a:cubicBezTo>
                    <a:cubicBezTo>
                      <a:pt x="125" y="168"/>
                      <a:pt x="125" y="159"/>
                      <a:pt x="125" y="150"/>
                    </a:cubicBezTo>
                    <a:cubicBezTo>
                      <a:pt x="134" y="132"/>
                      <a:pt x="143" y="105"/>
                      <a:pt x="152" y="79"/>
                    </a:cubicBezTo>
                    <a:cubicBezTo>
                      <a:pt x="161" y="61"/>
                      <a:pt x="152" y="43"/>
                      <a:pt x="143" y="34"/>
                    </a:cubicBezTo>
                    <a:cubicBezTo>
                      <a:pt x="134" y="16"/>
                      <a:pt x="125" y="7"/>
                      <a:pt x="107" y="7"/>
                    </a:cubicBezTo>
                    <a:cubicBezTo>
                      <a:pt x="103" y="3"/>
                      <a:pt x="98" y="1"/>
                      <a:pt x="9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3338;p48"/>
              <p:cNvSpPr/>
              <p:nvPr/>
            </p:nvSpPr>
            <p:spPr>
              <a:xfrm flipH="1">
                <a:off x="7438755" y="3592957"/>
                <a:ext cx="17352" cy="14289"/>
              </a:xfrm>
              <a:custGeom>
                <a:avLst/>
                <a:gdLst/>
                <a:ahLst/>
                <a:cxnLst/>
                <a:rect l="l" t="t" r="r" b="b"/>
                <a:pathLst>
                  <a:path w="153" h="126" extrusionOk="0">
                    <a:moveTo>
                      <a:pt x="81" y="0"/>
                    </a:moveTo>
                    <a:cubicBezTo>
                      <a:pt x="1" y="0"/>
                      <a:pt x="1" y="125"/>
                      <a:pt x="81" y="125"/>
                    </a:cubicBezTo>
                    <a:cubicBezTo>
                      <a:pt x="153" y="125"/>
                      <a:pt x="153" y="0"/>
                      <a:pt x="8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3339;p48"/>
              <p:cNvSpPr/>
              <p:nvPr/>
            </p:nvSpPr>
            <p:spPr>
              <a:xfrm flipH="1">
                <a:off x="7214203" y="3392566"/>
                <a:ext cx="13156" cy="28465"/>
              </a:xfrm>
              <a:custGeom>
                <a:avLst/>
                <a:gdLst/>
                <a:ahLst/>
                <a:cxnLst/>
                <a:rect l="l" t="t" r="r" b="b"/>
                <a:pathLst>
                  <a:path w="116" h="251" extrusionOk="0">
                    <a:moveTo>
                      <a:pt x="54" y="1"/>
                    </a:moveTo>
                    <a:cubicBezTo>
                      <a:pt x="45" y="1"/>
                      <a:pt x="27" y="10"/>
                      <a:pt x="18" y="19"/>
                    </a:cubicBezTo>
                    <a:cubicBezTo>
                      <a:pt x="0" y="36"/>
                      <a:pt x="0" y="45"/>
                      <a:pt x="0" y="63"/>
                    </a:cubicBezTo>
                    <a:lnTo>
                      <a:pt x="0" y="188"/>
                    </a:lnTo>
                    <a:cubicBezTo>
                      <a:pt x="0" y="206"/>
                      <a:pt x="0" y="215"/>
                      <a:pt x="18" y="233"/>
                    </a:cubicBezTo>
                    <a:cubicBezTo>
                      <a:pt x="27" y="242"/>
                      <a:pt x="45" y="251"/>
                      <a:pt x="54" y="251"/>
                    </a:cubicBezTo>
                    <a:cubicBezTo>
                      <a:pt x="71" y="251"/>
                      <a:pt x="89" y="242"/>
                      <a:pt x="98" y="233"/>
                    </a:cubicBezTo>
                    <a:cubicBezTo>
                      <a:pt x="116" y="215"/>
                      <a:pt x="116" y="206"/>
                      <a:pt x="116" y="188"/>
                    </a:cubicBezTo>
                    <a:lnTo>
                      <a:pt x="116" y="63"/>
                    </a:lnTo>
                    <a:cubicBezTo>
                      <a:pt x="116" y="45"/>
                      <a:pt x="116" y="36"/>
                      <a:pt x="98" y="19"/>
                    </a:cubicBezTo>
                    <a:cubicBezTo>
                      <a:pt x="89" y="10"/>
                      <a:pt x="71" y="1"/>
                      <a:pt x="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3340;p48"/>
              <p:cNvSpPr/>
              <p:nvPr/>
            </p:nvSpPr>
            <p:spPr>
              <a:xfrm flipH="1">
                <a:off x="7306179" y="3403680"/>
                <a:ext cx="14290" cy="25403"/>
              </a:xfrm>
              <a:custGeom>
                <a:avLst/>
                <a:gdLst/>
                <a:ahLst/>
                <a:cxnLst/>
                <a:rect l="l" t="t" r="r" b="b"/>
                <a:pathLst>
                  <a:path w="126" h="224" extrusionOk="0">
                    <a:moveTo>
                      <a:pt x="63" y="1"/>
                    </a:moveTo>
                    <a:cubicBezTo>
                      <a:pt x="45" y="1"/>
                      <a:pt x="36" y="10"/>
                      <a:pt x="18" y="19"/>
                    </a:cubicBezTo>
                    <a:cubicBezTo>
                      <a:pt x="9" y="28"/>
                      <a:pt x="0" y="46"/>
                      <a:pt x="0" y="63"/>
                    </a:cubicBezTo>
                    <a:lnTo>
                      <a:pt x="0" y="162"/>
                    </a:lnTo>
                    <a:cubicBezTo>
                      <a:pt x="0" y="179"/>
                      <a:pt x="9" y="188"/>
                      <a:pt x="18" y="206"/>
                    </a:cubicBezTo>
                    <a:cubicBezTo>
                      <a:pt x="36" y="215"/>
                      <a:pt x="45" y="224"/>
                      <a:pt x="63" y="224"/>
                    </a:cubicBezTo>
                    <a:cubicBezTo>
                      <a:pt x="81" y="224"/>
                      <a:pt x="98" y="215"/>
                      <a:pt x="107" y="206"/>
                    </a:cubicBezTo>
                    <a:cubicBezTo>
                      <a:pt x="116" y="188"/>
                      <a:pt x="125" y="179"/>
                      <a:pt x="125" y="162"/>
                    </a:cubicBezTo>
                    <a:lnTo>
                      <a:pt x="125" y="63"/>
                    </a:lnTo>
                    <a:cubicBezTo>
                      <a:pt x="125" y="46"/>
                      <a:pt x="116" y="28"/>
                      <a:pt x="107" y="19"/>
                    </a:cubicBezTo>
                    <a:cubicBezTo>
                      <a:pt x="98"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3341;p48"/>
              <p:cNvSpPr/>
              <p:nvPr/>
            </p:nvSpPr>
            <p:spPr>
              <a:xfrm flipH="1">
                <a:off x="7075503" y="3458343"/>
                <a:ext cx="18372" cy="33909"/>
              </a:xfrm>
              <a:custGeom>
                <a:avLst/>
                <a:gdLst/>
                <a:ahLst/>
                <a:cxnLst/>
                <a:rect l="l" t="t" r="r" b="b"/>
                <a:pathLst>
                  <a:path w="162" h="299" extrusionOk="0">
                    <a:moveTo>
                      <a:pt x="90" y="1"/>
                    </a:moveTo>
                    <a:cubicBezTo>
                      <a:pt x="72" y="1"/>
                      <a:pt x="54" y="10"/>
                      <a:pt x="45" y="18"/>
                    </a:cubicBezTo>
                    <a:cubicBezTo>
                      <a:pt x="36" y="36"/>
                      <a:pt x="27" y="54"/>
                      <a:pt x="27" y="63"/>
                    </a:cubicBezTo>
                    <a:cubicBezTo>
                      <a:pt x="36" y="90"/>
                      <a:pt x="27" y="126"/>
                      <a:pt x="27" y="152"/>
                    </a:cubicBezTo>
                    <a:cubicBezTo>
                      <a:pt x="27" y="143"/>
                      <a:pt x="27" y="134"/>
                      <a:pt x="27" y="134"/>
                    </a:cubicBezTo>
                    <a:cubicBezTo>
                      <a:pt x="27" y="161"/>
                      <a:pt x="18" y="188"/>
                      <a:pt x="10" y="224"/>
                    </a:cubicBezTo>
                    <a:cubicBezTo>
                      <a:pt x="1" y="233"/>
                      <a:pt x="10" y="250"/>
                      <a:pt x="10" y="268"/>
                    </a:cubicBezTo>
                    <a:cubicBezTo>
                      <a:pt x="18" y="286"/>
                      <a:pt x="36" y="295"/>
                      <a:pt x="54" y="295"/>
                    </a:cubicBezTo>
                    <a:cubicBezTo>
                      <a:pt x="57" y="298"/>
                      <a:pt x="60" y="299"/>
                      <a:pt x="64" y="299"/>
                    </a:cubicBezTo>
                    <a:cubicBezTo>
                      <a:pt x="74" y="299"/>
                      <a:pt x="86" y="292"/>
                      <a:pt x="99" y="286"/>
                    </a:cubicBezTo>
                    <a:cubicBezTo>
                      <a:pt x="108" y="277"/>
                      <a:pt x="117" y="268"/>
                      <a:pt x="126" y="250"/>
                    </a:cubicBezTo>
                    <a:cubicBezTo>
                      <a:pt x="152" y="197"/>
                      <a:pt x="161" y="126"/>
                      <a:pt x="152" y="63"/>
                    </a:cubicBezTo>
                    <a:cubicBezTo>
                      <a:pt x="152" y="45"/>
                      <a:pt x="143" y="36"/>
                      <a:pt x="134" y="18"/>
                    </a:cubicBezTo>
                    <a:cubicBezTo>
                      <a:pt x="126" y="10"/>
                      <a:pt x="108" y="1"/>
                      <a:pt x="9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3342;p48"/>
              <p:cNvSpPr/>
              <p:nvPr/>
            </p:nvSpPr>
            <p:spPr>
              <a:xfrm flipH="1">
                <a:off x="6876241" y="3496788"/>
                <a:ext cx="18259" cy="33909"/>
              </a:xfrm>
              <a:custGeom>
                <a:avLst/>
                <a:gdLst/>
                <a:ahLst/>
                <a:cxnLst/>
                <a:rect l="l" t="t" r="r" b="b"/>
                <a:pathLst>
                  <a:path w="161" h="299" extrusionOk="0">
                    <a:moveTo>
                      <a:pt x="89" y="1"/>
                    </a:moveTo>
                    <a:cubicBezTo>
                      <a:pt x="80" y="1"/>
                      <a:pt x="63" y="10"/>
                      <a:pt x="54" y="18"/>
                    </a:cubicBezTo>
                    <a:cubicBezTo>
                      <a:pt x="36" y="36"/>
                      <a:pt x="27" y="54"/>
                      <a:pt x="27" y="63"/>
                    </a:cubicBezTo>
                    <a:cubicBezTo>
                      <a:pt x="36" y="90"/>
                      <a:pt x="36" y="126"/>
                      <a:pt x="27" y="152"/>
                    </a:cubicBezTo>
                    <a:lnTo>
                      <a:pt x="36" y="134"/>
                    </a:lnTo>
                    <a:lnTo>
                      <a:pt x="36" y="134"/>
                    </a:lnTo>
                    <a:cubicBezTo>
                      <a:pt x="27" y="161"/>
                      <a:pt x="18" y="197"/>
                      <a:pt x="9" y="224"/>
                    </a:cubicBezTo>
                    <a:cubicBezTo>
                      <a:pt x="0" y="233"/>
                      <a:pt x="9" y="250"/>
                      <a:pt x="18" y="268"/>
                    </a:cubicBezTo>
                    <a:cubicBezTo>
                      <a:pt x="27" y="286"/>
                      <a:pt x="36" y="295"/>
                      <a:pt x="54" y="295"/>
                    </a:cubicBezTo>
                    <a:cubicBezTo>
                      <a:pt x="56" y="298"/>
                      <a:pt x="60" y="299"/>
                      <a:pt x="65" y="299"/>
                    </a:cubicBezTo>
                    <a:cubicBezTo>
                      <a:pt x="77" y="299"/>
                      <a:pt x="92" y="292"/>
                      <a:pt x="98" y="286"/>
                    </a:cubicBezTo>
                    <a:cubicBezTo>
                      <a:pt x="116" y="277"/>
                      <a:pt x="125" y="268"/>
                      <a:pt x="125" y="250"/>
                    </a:cubicBezTo>
                    <a:cubicBezTo>
                      <a:pt x="152" y="197"/>
                      <a:pt x="161" y="126"/>
                      <a:pt x="152" y="63"/>
                    </a:cubicBezTo>
                    <a:cubicBezTo>
                      <a:pt x="152" y="45"/>
                      <a:pt x="152" y="36"/>
                      <a:pt x="134" y="18"/>
                    </a:cubicBezTo>
                    <a:cubicBezTo>
                      <a:pt x="125" y="10"/>
                      <a:pt x="107" y="10"/>
                      <a:pt x="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3343;p48"/>
              <p:cNvSpPr/>
              <p:nvPr/>
            </p:nvSpPr>
            <p:spPr>
              <a:xfrm flipH="1">
                <a:off x="7012787" y="3589895"/>
                <a:ext cx="18372" cy="33455"/>
              </a:xfrm>
              <a:custGeom>
                <a:avLst/>
                <a:gdLst/>
                <a:ahLst/>
                <a:cxnLst/>
                <a:rect l="l" t="t" r="r" b="b"/>
                <a:pathLst>
                  <a:path w="162" h="295" extrusionOk="0">
                    <a:moveTo>
                      <a:pt x="90" y="0"/>
                    </a:moveTo>
                    <a:cubicBezTo>
                      <a:pt x="81" y="0"/>
                      <a:pt x="63" y="9"/>
                      <a:pt x="54" y="18"/>
                    </a:cubicBezTo>
                    <a:cubicBezTo>
                      <a:pt x="36" y="27"/>
                      <a:pt x="27" y="45"/>
                      <a:pt x="36" y="63"/>
                    </a:cubicBezTo>
                    <a:cubicBezTo>
                      <a:pt x="36" y="90"/>
                      <a:pt x="36" y="116"/>
                      <a:pt x="27" y="143"/>
                    </a:cubicBezTo>
                    <a:lnTo>
                      <a:pt x="36" y="125"/>
                    </a:lnTo>
                    <a:lnTo>
                      <a:pt x="36" y="125"/>
                    </a:lnTo>
                    <a:cubicBezTo>
                      <a:pt x="27" y="161"/>
                      <a:pt x="19" y="188"/>
                      <a:pt x="10" y="214"/>
                    </a:cubicBezTo>
                    <a:cubicBezTo>
                      <a:pt x="1" y="232"/>
                      <a:pt x="10" y="250"/>
                      <a:pt x="19" y="259"/>
                    </a:cubicBezTo>
                    <a:cubicBezTo>
                      <a:pt x="27" y="277"/>
                      <a:pt x="36" y="286"/>
                      <a:pt x="54" y="295"/>
                    </a:cubicBezTo>
                    <a:cubicBezTo>
                      <a:pt x="63" y="295"/>
                      <a:pt x="90" y="295"/>
                      <a:pt x="99" y="286"/>
                    </a:cubicBezTo>
                    <a:cubicBezTo>
                      <a:pt x="117" y="277"/>
                      <a:pt x="126" y="268"/>
                      <a:pt x="126" y="250"/>
                    </a:cubicBezTo>
                    <a:cubicBezTo>
                      <a:pt x="152" y="188"/>
                      <a:pt x="161" y="125"/>
                      <a:pt x="152" y="63"/>
                    </a:cubicBezTo>
                    <a:cubicBezTo>
                      <a:pt x="152" y="45"/>
                      <a:pt x="152" y="27"/>
                      <a:pt x="135" y="18"/>
                    </a:cubicBezTo>
                    <a:cubicBezTo>
                      <a:pt x="126" y="9"/>
                      <a:pt x="108" y="0"/>
                      <a:pt x="9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3344;p48"/>
              <p:cNvSpPr/>
              <p:nvPr/>
            </p:nvSpPr>
            <p:spPr>
              <a:xfrm flipH="1">
                <a:off x="7034108" y="3517088"/>
                <a:ext cx="17238" cy="33455"/>
              </a:xfrm>
              <a:custGeom>
                <a:avLst/>
                <a:gdLst/>
                <a:ahLst/>
                <a:cxnLst/>
                <a:rect l="l" t="t" r="r" b="b"/>
                <a:pathLst>
                  <a:path w="152" h="295" extrusionOk="0">
                    <a:moveTo>
                      <a:pt x="90" y="0"/>
                    </a:moveTo>
                    <a:cubicBezTo>
                      <a:pt x="72" y="0"/>
                      <a:pt x="54" y="9"/>
                      <a:pt x="45" y="18"/>
                    </a:cubicBezTo>
                    <a:cubicBezTo>
                      <a:pt x="36" y="27"/>
                      <a:pt x="27" y="45"/>
                      <a:pt x="27" y="63"/>
                    </a:cubicBezTo>
                    <a:cubicBezTo>
                      <a:pt x="27" y="86"/>
                      <a:pt x="27" y="110"/>
                      <a:pt x="27" y="134"/>
                    </a:cubicBezTo>
                    <a:cubicBezTo>
                      <a:pt x="18" y="161"/>
                      <a:pt x="18" y="187"/>
                      <a:pt x="0" y="214"/>
                    </a:cubicBezTo>
                    <a:cubicBezTo>
                      <a:pt x="0" y="232"/>
                      <a:pt x="0" y="250"/>
                      <a:pt x="9" y="268"/>
                    </a:cubicBezTo>
                    <a:cubicBezTo>
                      <a:pt x="18" y="277"/>
                      <a:pt x="36" y="286"/>
                      <a:pt x="45" y="294"/>
                    </a:cubicBezTo>
                    <a:cubicBezTo>
                      <a:pt x="63" y="294"/>
                      <a:pt x="81" y="294"/>
                      <a:pt x="90" y="286"/>
                    </a:cubicBezTo>
                    <a:cubicBezTo>
                      <a:pt x="107" y="277"/>
                      <a:pt x="116" y="268"/>
                      <a:pt x="125" y="250"/>
                    </a:cubicBezTo>
                    <a:cubicBezTo>
                      <a:pt x="143" y="187"/>
                      <a:pt x="152" y="125"/>
                      <a:pt x="152" y="63"/>
                    </a:cubicBezTo>
                    <a:cubicBezTo>
                      <a:pt x="143" y="45"/>
                      <a:pt x="143" y="27"/>
                      <a:pt x="134" y="18"/>
                    </a:cubicBezTo>
                    <a:cubicBezTo>
                      <a:pt x="116" y="9"/>
                      <a:pt x="107" y="0"/>
                      <a:pt x="9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3345;p48"/>
              <p:cNvSpPr/>
              <p:nvPr/>
            </p:nvSpPr>
            <p:spPr>
              <a:xfrm flipH="1">
                <a:off x="7132208" y="3506881"/>
                <a:ext cx="18259" cy="33569"/>
              </a:xfrm>
              <a:custGeom>
                <a:avLst/>
                <a:gdLst/>
                <a:ahLst/>
                <a:cxnLst/>
                <a:rect l="l" t="t" r="r" b="b"/>
                <a:pathLst>
                  <a:path w="161" h="296" extrusionOk="0">
                    <a:moveTo>
                      <a:pt x="28" y="138"/>
                    </a:moveTo>
                    <a:cubicBezTo>
                      <a:pt x="27" y="141"/>
                      <a:pt x="27" y="144"/>
                      <a:pt x="27" y="144"/>
                    </a:cubicBezTo>
                    <a:cubicBezTo>
                      <a:pt x="27" y="142"/>
                      <a:pt x="28" y="140"/>
                      <a:pt x="28" y="138"/>
                    </a:cubicBezTo>
                    <a:close/>
                    <a:moveTo>
                      <a:pt x="89" y="1"/>
                    </a:moveTo>
                    <a:cubicBezTo>
                      <a:pt x="80" y="1"/>
                      <a:pt x="62" y="10"/>
                      <a:pt x="45" y="19"/>
                    </a:cubicBezTo>
                    <a:cubicBezTo>
                      <a:pt x="36" y="28"/>
                      <a:pt x="27" y="45"/>
                      <a:pt x="27" y="63"/>
                    </a:cubicBezTo>
                    <a:cubicBezTo>
                      <a:pt x="35" y="88"/>
                      <a:pt x="36" y="113"/>
                      <a:pt x="28" y="138"/>
                    </a:cubicBezTo>
                    <a:lnTo>
                      <a:pt x="28" y="138"/>
                    </a:lnTo>
                    <a:cubicBezTo>
                      <a:pt x="30" y="136"/>
                      <a:pt x="32" y="135"/>
                      <a:pt x="36" y="135"/>
                    </a:cubicBezTo>
                    <a:cubicBezTo>
                      <a:pt x="27" y="161"/>
                      <a:pt x="18" y="188"/>
                      <a:pt x="9" y="215"/>
                    </a:cubicBezTo>
                    <a:cubicBezTo>
                      <a:pt x="0" y="233"/>
                      <a:pt x="9" y="251"/>
                      <a:pt x="18" y="268"/>
                    </a:cubicBezTo>
                    <a:cubicBezTo>
                      <a:pt x="27" y="277"/>
                      <a:pt x="36" y="286"/>
                      <a:pt x="54" y="295"/>
                    </a:cubicBezTo>
                    <a:cubicBezTo>
                      <a:pt x="62" y="295"/>
                      <a:pt x="89" y="295"/>
                      <a:pt x="98" y="286"/>
                    </a:cubicBezTo>
                    <a:cubicBezTo>
                      <a:pt x="116" y="277"/>
                      <a:pt x="125" y="268"/>
                      <a:pt x="125" y="251"/>
                    </a:cubicBezTo>
                    <a:cubicBezTo>
                      <a:pt x="152" y="188"/>
                      <a:pt x="161" y="126"/>
                      <a:pt x="152" y="63"/>
                    </a:cubicBezTo>
                    <a:cubicBezTo>
                      <a:pt x="152" y="45"/>
                      <a:pt x="143" y="28"/>
                      <a:pt x="134" y="19"/>
                    </a:cubicBezTo>
                    <a:cubicBezTo>
                      <a:pt x="125" y="10"/>
                      <a:pt x="107" y="1"/>
                      <a:pt x="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3346;p48"/>
              <p:cNvSpPr/>
              <p:nvPr/>
            </p:nvSpPr>
            <p:spPr>
              <a:xfrm flipH="1">
                <a:off x="6978424" y="3485674"/>
                <a:ext cx="18259" cy="33455"/>
              </a:xfrm>
              <a:custGeom>
                <a:avLst/>
                <a:gdLst/>
                <a:ahLst/>
                <a:cxnLst/>
                <a:rect l="l" t="t" r="r" b="b"/>
                <a:pathLst>
                  <a:path w="161" h="295" extrusionOk="0">
                    <a:moveTo>
                      <a:pt x="29" y="145"/>
                    </a:moveTo>
                    <a:cubicBezTo>
                      <a:pt x="28" y="147"/>
                      <a:pt x="27" y="150"/>
                      <a:pt x="27" y="152"/>
                    </a:cubicBezTo>
                    <a:cubicBezTo>
                      <a:pt x="27" y="150"/>
                      <a:pt x="28" y="147"/>
                      <a:pt x="29" y="145"/>
                    </a:cubicBezTo>
                    <a:close/>
                    <a:moveTo>
                      <a:pt x="89" y="1"/>
                    </a:moveTo>
                    <a:cubicBezTo>
                      <a:pt x="80" y="1"/>
                      <a:pt x="62" y="9"/>
                      <a:pt x="54" y="18"/>
                    </a:cubicBezTo>
                    <a:cubicBezTo>
                      <a:pt x="36" y="27"/>
                      <a:pt x="27" y="45"/>
                      <a:pt x="36" y="63"/>
                    </a:cubicBezTo>
                    <a:cubicBezTo>
                      <a:pt x="36" y="88"/>
                      <a:pt x="36" y="113"/>
                      <a:pt x="29" y="145"/>
                    </a:cubicBezTo>
                    <a:lnTo>
                      <a:pt x="29" y="145"/>
                    </a:lnTo>
                    <a:cubicBezTo>
                      <a:pt x="31" y="139"/>
                      <a:pt x="36" y="134"/>
                      <a:pt x="36" y="134"/>
                    </a:cubicBezTo>
                    <a:lnTo>
                      <a:pt x="36" y="134"/>
                    </a:lnTo>
                    <a:cubicBezTo>
                      <a:pt x="27" y="161"/>
                      <a:pt x="18" y="188"/>
                      <a:pt x="9" y="215"/>
                    </a:cubicBezTo>
                    <a:cubicBezTo>
                      <a:pt x="0" y="232"/>
                      <a:pt x="9" y="250"/>
                      <a:pt x="18" y="268"/>
                    </a:cubicBezTo>
                    <a:cubicBezTo>
                      <a:pt x="27" y="277"/>
                      <a:pt x="36" y="286"/>
                      <a:pt x="54" y="295"/>
                    </a:cubicBezTo>
                    <a:cubicBezTo>
                      <a:pt x="71" y="295"/>
                      <a:pt x="89" y="295"/>
                      <a:pt x="98" y="286"/>
                    </a:cubicBezTo>
                    <a:cubicBezTo>
                      <a:pt x="116" y="277"/>
                      <a:pt x="125" y="268"/>
                      <a:pt x="125" y="250"/>
                    </a:cubicBezTo>
                    <a:cubicBezTo>
                      <a:pt x="152" y="197"/>
                      <a:pt x="161" y="125"/>
                      <a:pt x="152" y="63"/>
                    </a:cubicBezTo>
                    <a:cubicBezTo>
                      <a:pt x="152" y="45"/>
                      <a:pt x="152" y="36"/>
                      <a:pt x="134" y="18"/>
                    </a:cubicBezTo>
                    <a:cubicBezTo>
                      <a:pt x="125" y="9"/>
                      <a:pt x="107" y="1"/>
                      <a:pt x="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3347;p48"/>
              <p:cNvSpPr/>
              <p:nvPr/>
            </p:nvSpPr>
            <p:spPr>
              <a:xfrm flipH="1">
                <a:off x="7020952" y="3408783"/>
                <a:ext cx="17238" cy="33228"/>
              </a:xfrm>
              <a:custGeom>
                <a:avLst/>
                <a:gdLst/>
                <a:ahLst/>
                <a:cxnLst/>
                <a:rect l="l" t="t" r="r" b="b"/>
                <a:pathLst>
                  <a:path w="152" h="293" extrusionOk="0">
                    <a:moveTo>
                      <a:pt x="89" y="1"/>
                    </a:moveTo>
                    <a:cubicBezTo>
                      <a:pt x="72" y="1"/>
                      <a:pt x="54" y="9"/>
                      <a:pt x="45" y="18"/>
                    </a:cubicBezTo>
                    <a:cubicBezTo>
                      <a:pt x="36" y="27"/>
                      <a:pt x="27" y="45"/>
                      <a:pt x="27" y="63"/>
                    </a:cubicBezTo>
                    <a:cubicBezTo>
                      <a:pt x="27" y="84"/>
                      <a:pt x="27" y="105"/>
                      <a:pt x="27" y="125"/>
                    </a:cubicBezTo>
                    <a:cubicBezTo>
                      <a:pt x="18" y="161"/>
                      <a:pt x="9" y="188"/>
                      <a:pt x="0" y="215"/>
                    </a:cubicBezTo>
                    <a:cubicBezTo>
                      <a:pt x="0" y="232"/>
                      <a:pt x="0" y="250"/>
                      <a:pt x="9" y="259"/>
                    </a:cubicBezTo>
                    <a:cubicBezTo>
                      <a:pt x="18" y="277"/>
                      <a:pt x="27" y="286"/>
                      <a:pt x="45" y="286"/>
                    </a:cubicBezTo>
                    <a:cubicBezTo>
                      <a:pt x="54" y="290"/>
                      <a:pt x="63" y="293"/>
                      <a:pt x="71" y="293"/>
                    </a:cubicBezTo>
                    <a:cubicBezTo>
                      <a:pt x="78" y="293"/>
                      <a:pt x="85" y="290"/>
                      <a:pt x="89" y="286"/>
                    </a:cubicBezTo>
                    <a:cubicBezTo>
                      <a:pt x="107" y="277"/>
                      <a:pt x="116" y="259"/>
                      <a:pt x="116" y="250"/>
                    </a:cubicBezTo>
                    <a:cubicBezTo>
                      <a:pt x="143" y="188"/>
                      <a:pt x="152" y="125"/>
                      <a:pt x="143" y="63"/>
                    </a:cubicBezTo>
                    <a:cubicBezTo>
                      <a:pt x="143" y="45"/>
                      <a:pt x="143" y="27"/>
                      <a:pt x="125" y="18"/>
                    </a:cubicBezTo>
                    <a:cubicBezTo>
                      <a:pt x="116" y="1"/>
                      <a:pt x="98" y="1"/>
                      <a:pt x="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3348;p48"/>
              <p:cNvSpPr/>
              <p:nvPr/>
            </p:nvSpPr>
            <p:spPr>
              <a:xfrm flipH="1">
                <a:off x="7059398" y="3335976"/>
                <a:ext cx="17238" cy="33228"/>
              </a:xfrm>
              <a:custGeom>
                <a:avLst/>
                <a:gdLst/>
                <a:ahLst/>
                <a:cxnLst/>
                <a:rect l="l" t="t" r="r" b="b"/>
                <a:pathLst>
                  <a:path w="152" h="293" extrusionOk="0">
                    <a:moveTo>
                      <a:pt x="89" y="0"/>
                    </a:moveTo>
                    <a:cubicBezTo>
                      <a:pt x="72" y="0"/>
                      <a:pt x="54" y="9"/>
                      <a:pt x="45" y="18"/>
                    </a:cubicBezTo>
                    <a:cubicBezTo>
                      <a:pt x="36" y="27"/>
                      <a:pt x="27" y="45"/>
                      <a:pt x="27" y="63"/>
                    </a:cubicBezTo>
                    <a:cubicBezTo>
                      <a:pt x="27" y="83"/>
                      <a:pt x="27" y="104"/>
                      <a:pt x="27" y="125"/>
                    </a:cubicBezTo>
                    <a:cubicBezTo>
                      <a:pt x="27" y="161"/>
                      <a:pt x="18" y="188"/>
                      <a:pt x="0" y="214"/>
                    </a:cubicBezTo>
                    <a:cubicBezTo>
                      <a:pt x="0" y="232"/>
                      <a:pt x="0" y="250"/>
                      <a:pt x="9" y="259"/>
                    </a:cubicBezTo>
                    <a:cubicBezTo>
                      <a:pt x="18" y="277"/>
                      <a:pt x="36" y="286"/>
                      <a:pt x="45" y="286"/>
                    </a:cubicBezTo>
                    <a:cubicBezTo>
                      <a:pt x="54" y="290"/>
                      <a:pt x="63" y="292"/>
                      <a:pt x="72" y="292"/>
                    </a:cubicBezTo>
                    <a:cubicBezTo>
                      <a:pt x="81" y="292"/>
                      <a:pt x="89" y="290"/>
                      <a:pt x="98" y="286"/>
                    </a:cubicBezTo>
                    <a:cubicBezTo>
                      <a:pt x="107" y="277"/>
                      <a:pt x="116" y="259"/>
                      <a:pt x="125" y="250"/>
                    </a:cubicBezTo>
                    <a:cubicBezTo>
                      <a:pt x="143" y="188"/>
                      <a:pt x="152" y="125"/>
                      <a:pt x="152" y="63"/>
                    </a:cubicBezTo>
                    <a:cubicBezTo>
                      <a:pt x="152" y="45"/>
                      <a:pt x="143" y="27"/>
                      <a:pt x="134" y="18"/>
                    </a:cubicBezTo>
                    <a:cubicBezTo>
                      <a:pt x="116" y="0"/>
                      <a:pt x="107" y="0"/>
                      <a:pt x="8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3349;p48"/>
              <p:cNvSpPr/>
              <p:nvPr/>
            </p:nvSpPr>
            <p:spPr>
              <a:xfrm flipH="1">
                <a:off x="7123135" y="3267137"/>
                <a:ext cx="17238" cy="33455"/>
              </a:xfrm>
              <a:custGeom>
                <a:avLst/>
                <a:gdLst/>
                <a:ahLst/>
                <a:cxnLst/>
                <a:rect l="l" t="t" r="r" b="b"/>
                <a:pathLst>
                  <a:path w="152" h="295" extrusionOk="0">
                    <a:moveTo>
                      <a:pt x="89" y="1"/>
                    </a:moveTo>
                    <a:cubicBezTo>
                      <a:pt x="72" y="1"/>
                      <a:pt x="54" y="10"/>
                      <a:pt x="45" y="18"/>
                    </a:cubicBezTo>
                    <a:cubicBezTo>
                      <a:pt x="36" y="27"/>
                      <a:pt x="27" y="45"/>
                      <a:pt x="27" y="63"/>
                    </a:cubicBezTo>
                    <a:cubicBezTo>
                      <a:pt x="27" y="87"/>
                      <a:pt x="27" y="111"/>
                      <a:pt x="27" y="134"/>
                    </a:cubicBezTo>
                    <a:cubicBezTo>
                      <a:pt x="27" y="161"/>
                      <a:pt x="18" y="188"/>
                      <a:pt x="9" y="215"/>
                    </a:cubicBezTo>
                    <a:cubicBezTo>
                      <a:pt x="0" y="233"/>
                      <a:pt x="0" y="250"/>
                      <a:pt x="9" y="268"/>
                    </a:cubicBezTo>
                    <a:cubicBezTo>
                      <a:pt x="18" y="277"/>
                      <a:pt x="36" y="286"/>
                      <a:pt x="45" y="295"/>
                    </a:cubicBezTo>
                    <a:cubicBezTo>
                      <a:pt x="63" y="295"/>
                      <a:pt x="81" y="295"/>
                      <a:pt x="98" y="286"/>
                    </a:cubicBezTo>
                    <a:cubicBezTo>
                      <a:pt x="107" y="277"/>
                      <a:pt x="116" y="268"/>
                      <a:pt x="125" y="250"/>
                    </a:cubicBezTo>
                    <a:cubicBezTo>
                      <a:pt x="143" y="188"/>
                      <a:pt x="152" y="125"/>
                      <a:pt x="152" y="63"/>
                    </a:cubicBezTo>
                    <a:cubicBezTo>
                      <a:pt x="152" y="45"/>
                      <a:pt x="143" y="27"/>
                      <a:pt x="134" y="18"/>
                    </a:cubicBezTo>
                    <a:cubicBezTo>
                      <a:pt x="125" y="10"/>
                      <a:pt x="107" y="1"/>
                      <a:pt x="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3350;p48"/>
              <p:cNvSpPr/>
              <p:nvPr/>
            </p:nvSpPr>
            <p:spPr>
              <a:xfrm flipH="1">
                <a:off x="7171674" y="3188206"/>
                <a:ext cx="17238" cy="33569"/>
              </a:xfrm>
              <a:custGeom>
                <a:avLst/>
                <a:gdLst/>
                <a:ahLst/>
                <a:cxnLst/>
                <a:rect l="l" t="t" r="r" b="b"/>
                <a:pathLst>
                  <a:path w="152" h="296" extrusionOk="0">
                    <a:moveTo>
                      <a:pt x="89" y="1"/>
                    </a:moveTo>
                    <a:cubicBezTo>
                      <a:pt x="71" y="1"/>
                      <a:pt x="54" y="10"/>
                      <a:pt x="45" y="19"/>
                    </a:cubicBezTo>
                    <a:cubicBezTo>
                      <a:pt x="36" y="28"/>
                      <a:pt x="27" y="45"/>
                      <a:pt x="27" y="63"/>
                    </a:cubicBezTo>
                    <a:cubicBezTo>
                      <a:pt x="27" y="84"/>
                      <a:pt x="27" y="105"/>
                      <a:pt x="27" y="126"/>
                    </a:cubicBezTo>
                    <a:cubicBezTo>
                      <a:pt x="18" y="161"/>
                      <a:pt x="18" y="188"/>
                      <a:pt x="0" y="215"/>
                    </a:cubicBezTo>
                    <a:cubicBezTo>
                      <a:pt x="0" y="233"/>
                      <a:pt x="0" y="251"/>
                      <a:pt x="9" y="259"/>
                    </a:cubicBezTo>
                    <a:cubicBezTo>
                      <a:pt x="18" y="277"/>
                      <a:pt x="27" y="286"/>
                      <a:pt x="45" y="295"/>
                    </a:cubicBezTo>
                    <a:cubicBezTo>
                      <a:pt x="62" y="295"/>
                      <a:pt x="80" y="295"/>
                      <a:pt x="89" y="286"/>
                    </a:cubicBezTo>
                    <a:cubicBezTo>
                      <a:pt x="107" y="277"/>
                      <a:pt x="116" y="268"/>
                      <a:pt x="125" y="251"/>
                    </a:cubicBezTo>
                    <a:cubicBezTo>
                      <a:pt x="143" y="188"/>
                      <a:pt x="152" y="126"/>
                      <a:pt x="152" y="63"/>
                    </a:cubicBezTo>
                    <a:cubicBezTo>
                      <a:pt x="143" y="45"/>
                      <a:pt x="143" y="28"/>
                      <a:pt x="134" y="19"/>
                    </a:cubicBezTo>
                    <a:cubicBezTo>
                      <a:pt x="116" y="10"/>
                      <a:pt x="98" y="1"/>
                      <a:pt x="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3351;p48"/>
              <p:cNvSpPr/>
              <p:nvPr/>
            </p:nvSpPr>
            <p:spPr>
              <a:xfrm flipH="1">
                <a:off x="7239494" y="3139327"/>
                <a:ext cx="17238" cy="33228"/>
              </a:xfrm>
              <a:custGeom>
                <a:avLst/>
                <a:gdLst/>
                <a:ahLst/>
                <a:cxnLst/>
                <a:rect l="l" t="t" r="r" b="b"/>
                <a:pathLst>
                  <a:path w="152" h="293" extrusionOk="0">
                    <a:moveTo>
                      <a:pt x="75" y="0"/>
                    </a:moveTo>
                    <a:cubicBezTo>
                      <a:pt x="63" y="0"/>
                      <a:pt x="51" y="8"/>
                      <a:pt x="45" y="21"/>
                    </a:cubicBezTo>
                    <a:cubicBezTo>
                      <a:pt x="36" y="30"/>
                      <a:pt x="27" y="48"/>
                      <a:pt x="27" y="57"/>
                    </a:cubicBezTo>
                    <a:cubicBezTo>
                      <a:pt x="27" y="85"/>
                      <a:pt x="27" y="107"/>
                      <a:pt x="27" y="128"/>
                    </a:cubicBezTo>
                    <a:cubicBezTo>
                      <a:pt x="18" y="155"/>
                      <a:pt x="18" y="191"/>
                      <a:pt x="0" y="218"/>
                    </a:cubicBezTo>
                    <a:cubicBezTo>
                      <a:pt x="0" y="227"/>
                      <a:pt x="0" y="253"/>
                      <a:pt x="9" y="262"/>
                    </a:cubicBezTo>
                    <a:cubicBezTo>
                      <a:pt x="18" y="280"/>
                      <a:pt x="27" y="289"/>
                      <a:pt x="45" y="289"/>
                    </a:cubicBezTo>
                    <a:cubicBezTo>
                      <a:pt x="51" y="292"/>
                      <a:pt x="57" y="293"/>
                      <a:pt x="62" y="293"/>
                    </a:cubicBezTo>
                    <a:cubicBezTo>
                      <a:pt x="74" y="293"/>
                      <a:pt x="84" y="289"/>
                      <a:pt x="90" y="289"/>
                    </a:cubicBezTo>
                    <a:cubicBezTo>
                      <a:pt x="107" y="280"/>
                      <a:pt x="116" y="262"/>
                      <a:pt x="125" y="244"/>
                    </a:cubicBezTo>
                    <a:cubicBezTo>
                      <a:pt x="143" y="191"/>
                      <a:pt x="152" y="120"/>
                      <a:pt x="152" y="57"/>
                    </a:cubicBezTo>
                    <a:cubicBezTo>
                      <a:pt x="143" y="48"/>
                      <a:pt x="143" y="30"/>
                      <a:pt x="134" y="21"/>
                    </a:cubicBezTo>
                    <a:cubicBezTo>
                      <a:pt x="116" y="4"/>
                      <a:pt x="98" y="4"/>
                      <a:pt x="90" y="4"/>
                    </a:cubicBezTo>
                    <a:cubicBezTo>
                      <a:pt x="85" y="1"/>
                      <a:pt x="80" y="0"/>
                      <a:pt x="7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3352;p48"/>
              <p:cNvSpPr/>
              <p:nvPr/>
            </p:nvSpPr>
            <p:spPr>
              <a:xfrm flipH="1">
                <a:off x="7331469" y="3151802"/>
                <a:ext cx="18372" cy="33909"/>
              </a:xfrm>
              <a:custGeom>
                <a:avLst/>
                <a:gdLst/>
                <a:ahLst/>
                <a:cxnLst/>
                <a:rect l="l" t="t" r="r" b="b"/>
                <a:pathLst>
                  <a:path w="162" h="299" extrusionOk="0">
                    <a:moveTo>
                      <a:pt x="90" y="1"/>
                    </a:moveTo>
                    <a:cubicBezTo>
                      <a:pt x="81" y="1"/>
                      <a:pt x="63" y="10"/>
                      <a:pt x="54" y="18"/>
                    </a:cubicBezTo>
                    <a:cubicBezTo>
                      <a:pt x="36" y="27"/>
                      <a:pt x="27" y="54"/>
                      <a:pt x="27" y="63"/>
                    </a:cubicBezTo>
                    <a:cubicBezTo>
                      <a:pt x="36" y="90"/>
                      <a:pt x="36" y="117"/>
                      <a:pt x="27" y="152"/>
                    </a:cubicBezTo>
                    <a:lnTo>
                      <a:pt x="36" y="134"/>
                    </a:lnTo>
                    <a:lnTo>
                      <a:pt x="36" y="134"/>
                    </a:lnTo>
                    <a:cubicBezTo>
                      <a:pt x="27" y="161"/>
                      <a:pt x="18" y="188"/>
                      <a:pt x="10" y="224"/>
                    </a:cubicBezTo>
                    <a:cubicBezTo>
                      <a:pt x="1" y="233"/>
                      <a:pt x="10" y="250"/>
                      <a:pt x="18" y="268"/>
                    </a:cubicBezTo>
                    <a:cubicBezTo>
                      <a:pt x="27" y="277"/>
                      <a:pt x="36" y="286"/>
                      <a:pt x="54" y="295"/>
                    </a:cubicBezTo>
                    <a:cubicBezTo>
                      <a:pt x="57" y="298"/>
                      <a:pt x="61" y="299"/>
                      <a:pt x="66" y="299"/>
                    </a:cubicBezTo>
                    <a:cubicBezTo>
                      <a:pt x="77" y="299"/>
                      <a:pt x="92" y="292"/>
                      <a:pt x="99" y="286"/>
                    </a:cubicBezTo>
                    <a:cubicBezTo>
                      <a:pt x="117" y="277"/>
                      <a:pt x="125" y="268"/>
                      <a:pt x="125" y="250"/>
                    </a:cubicBezTo>
                    <a:cubicBezTo>
                      <a:pt x="152" y="197"/>
                      <a:pt x="161" y="125"/>
                      <a:pt x="152" y="63"/>
                    </a:cubicBezTo>
                    <a:cubicBezTo>
                      <a:pt x="152" y="45"/>
                      <a:pt x="152" y="36"/>
                      <a:pt x="134" y="18"/>
                    </a:cubicBezTo>
                    <a:cubicBezTo>
                      <a:pt x="125" y="10"/>
                      <a:pt x="108" y="1"/>
                      <a:pt x="9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3353;p48"/>
              <p:cNvSpPr/>
              <p:nvPr/>
            </p:nvSpPr>
            <p:spPr>
              <a:xfrm flipH="1">
                <a:off x="7401330" y="3163937"/>
                <a:ext cx="18259" cy="33569"/>
              </a:xfrm>
              <a:custGeom>
                <a:avLst/>
                <a:gdLst/>
                <a:ahLst/>
                <a:cxnLst/>
                <a:rect l="l" t="t" r="r" b="b"/>
                <a:pathLst>
                  <a:path w="161" h="296" extrusionOk="0">
                    <a:moveTo>
                      <a:pt x="89" y="1"/>
                    </a:moveTo>
                    <a:cubicBezTo>
                      <a:pt x="80" y="1"/>
                      <a:pt x="62" y="10"/>
                      <a:pt x="45" y="18"/>
                    </a:cubicBezTo>
                    <a:cubicBezTo>
                      <a:pt x="36" y="27"/>
                      <a:pt x="27" y="45"/>
                      <a:pt x="27" y="63"/>
                    </a:cubicBezTo>
                    <a:cubicBezTo>
                      <a:pt x="36" y="90"/>
                      <a:pt x="36" y="117"/>
                      <a:pt x="27" y="143"/>
                    </a:cubicBezTo>
                    <a:cubicBezTo>
                      <a:pt x="27" y="143"/>
                      <a:pt x="27" y="134"/>
                      <a:pt x="27" y="126"/>
                    </a:cubicBezTo>
                    <a:cubicBezTo>
                      <a:pt x="27" y="161"/>
                      <a:pt x="18" y="188"/>
                      <a:pt x="9" y="215"/>
                    </a:cubicBezTo>
                    <a:cubicBezTo>
                      <a:pt x="0" y="233"/>
                      <a:pt x="9" y="250"/>
                      <a:pt x="18" y="259"/>
                    </a:cubicBezTo>
                    <a:cubicBezTo>
                      <a:pt x="18" y="277"/>
                      <a:pt x="36" y="286"/>
                      <a:pt x="54" y="295"/>
                    </a:cubicBezTo>
                    <a:cubicBezTo>
                      <a:pt x="62" y="295"/>
                      <a:pt x="89" y="295"/>
                      <a:pt x="98" y="286"/>
                    </a:cubicBezTo>
                    <a:cubicBezTo>
                      <a:pt x="116" y="277"/>
                      <a:pt x="116" y="268"/>
                      <a:pt x="125" y="250"/>
                    </a:cubicBezTo>
                    <a:cubicBezTo>
                      <a:pt x="152" y="188"/>
                      <a:pt x="161" y="126"/>
                      <a:pt x="152" y="63"/>
                    </a:cubicBezTo>
                    <a:cubicBezTo>
                      <a:pt x="152" y="45"/>
                      <a:pt x="143" y="27"/>
                      <a:pt x="134" y="18"/>
                    </a:cubicBezTo>
                    <a:cubicBezTo>
                      <a:pt x="125" y="10"/>
                      <a:pt x="107" y="1"/>
                      <a:pt x="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3354;p48"/>
              <p:cNvSpPr/>
              <p:nvPr/>
            </p:nvSpPr>
            <p:spPr>
              <a:xfrm flipH="1">
                <a:off x="7566228" y="3209526"/>
                <a:ext cx="17352" cy="33455"/>
              </a:xfrm>
              <a:custGeom>
                <a:avLst/>
                <a:gdLst/>
                <a:ahLst/>
                <a:cxnLst/>
                <a:rect l="l" t="t" r="r" b="b"/>
                <a:pathLst>
                  <a:path w="153" h="295" extrusionOk="0">
                    <a:moveTo>
                      <a:pt x="90" y="0"/>
                    </a:moveTo>
                    <a:cubicBezTo>
                      <a:pt x="72" y="0"/>
                      <a:pt x="54" y="9"/>
                      <a:pt x="45" y="18"/>
                    </a:cubicBezTo>
                    <a:cubicBezTo>
                      <a:pt x="37" y="27"/>
                      <a:pt x="28" y="45"/>
                      <a:pt x="28" y="63"/>
                    </a:cubicBezTo>
                    <a:cubicBezTo>
                      <a:pt x="28" y="83"/>
                      <a:pt x="28" y="104"/>
                      <a:pt x="28" y="125"/>
                    </a:cubicBezTo>
                    <a:cubicBezTo>
                      <a:pt x="19" y="161"/>
                      <a:pt x="10" y="187"/>
                      <a:pt x="1" y="214"/>
                    </a:cubicBezTo>
                    <a:cubicBezTo>
                      <a:pt x="1" y="232"/>
                      <a:pt x="1" y="250"/>
                      <a:pt x="10" y="259"/>
                    </a:cubicBezTo>
                    <a:cubicBezTo>
                      <a:pt x="19" y="277"/>
                      <a:pt x="28" y="286"/>
                      <a:pt x="45" y="294"/>
                    </a:cubicBezTo>
                    <a:cubicBezTo>
                      <a:pt x="63" y="294"/>
                      <a:pt x="81" y="294"/>
                      <a:pt x="90" y="286"/>
                    </a:cubicBezTo>
                    <a:cubicBezTo>
                      <a:pt x="108" y="277"/>
                      <a:pt x="117" y="259"/>
                      <a:pt x="117" y="250"/>
                    </a:cubicBezTo>
                    <a:cubicBezTo>
                      <a:pt x="144" y="187"/>
                      <a:pt x="152" y="125"/>
                      <a:pt x="144" y="63"/>
                    </a:cubicBezTo>
                    <a:cubicBezTo>
                      <a:pt x="144" y="45"/>
                      <a:pt x="144" y="27"/>
                      <a:pt x="126" y="18"/>
                    </a:cubicBezTo>
                    <a:cubicBezTo>
                      <a:pt x="117" y="0"/>
                      <a:pt x="99" y="0"/>
                      <a:pt x="9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3355;p48"/>
              <p:cNvSpPr/>
              <p:nvPr/>
            </p:nvSpPr>
            <p:spPr>
              <a:xfrm flipH="1">
                <a:off x="7439776" y="3144771"/>
                <a:ext cx="18259" cy="33228"/>
              </a:xfrm>
              <a:custGeom>
                <a:avLst/>
                <a:gdLst/>
                <a:ahLst/>
                <a:cxnLst/>
                <a:rect l="l" t="t" r="r" b="b"/>
                <a:pathLst>
                  <a:path w="161" h="293" extrusionOk="0">
                    <a:moveTo>
                      <a:pt x="98" y="0"/>
                    </a:moveTo>
                    <a:cubicBezTo>
                      <a:pt x="80" y="0"/>
                      <a:pt x="62" y="9"/>
                      <a:pt x="54" y="18"/>
                    </a:cubicBezTo>
                    <a:cubicBezTo>
                      <a:pt x="45" y="27"/>
                      <a:pt x="27" y="45"/>
                      <a:pt x="36" y="63"/>
                    </a:cubicBezTo>
                    <a:cubicBezTo>
                      <a:pt x="36" y="89"/>
                      <a:pt x="36" y="116"/>
                      <a:pt x="27" y="143"/>
                    </a:cubicBezTo>
                    <a:cubicBezTo>
                      <a:pt x="30" y="140"/>
                      <a:pt x="31" y="138"/>
                      <a:pt x="33" y="137"/>
                    </a:cubicBezTo>
                    <a:lnTo>
                      <a:pt x="33" y="137"/>
                    </a:lnTo>
                    <a:cubicBezTo>
                      <a:pt x="25" y="167"/>
                      <a:pt x="17" y="190"/>
                      <a:pt x="9" y="214"/>
                    </a:cubicBezTo>
                    <a:cubicBezTo>
                      <a:pt x="0" y="232"/>
                      <a:pt x="9" y="250"/>
                      <a:pt x="18" y="259"/>
                    </a:cubicBezTo>
                    <a:cubicBezTo>
                      <a:pt x="27" y="277"/>
                      <a:pt x="36" y="286"/>
                      <a:pt x="54" y="286"/>
                    </a:cubicBezTo>
                    <a:cubicBezTo>
                      <a:pt x="62" y="290"/>
                      <a:pt x="71" y="292"/>
                      <a:pt x="79" y="292"/>
                    </a:cubicBezTo>
                    <a:cubicBezTo>
                      <a:pt x="87" y="292"/>
                      <a:pt x="94" y="290"/>
                      <a:pt x="98" y="286"/>
                    </a:cubicBezTo>
                    <a:cubicBezTo>
                      <a:pt x="116" y="277"/>
                      <a:pt x="125" y="259"/>
                      <a:pt x="125" y="250"/>
                    </a:cubicBezTo>
                    <a:cubicBezTo>
                      <a:pt x="152" y="187"/>
                      <a:pt x="161" y="125"/>
                      <a:pt x="152" y="63"/>
                    </a:cubicBezTo>
                    <a:cubicBezTo>
                      <a:pt x="152" y="45"/>
                      <a:pt x="152" y="27"/>
                      <a:pt x="134" y="18"/>
                    </a:cubicBezTo>
                    <a:cubicBezTo>
                      <a:pt x="125" y="0"/>
                      <a:pt x="107" y="0"/>
                      <a:pt x="9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3356;p48"/>
              <p:cNvSpPr/>
              <p:nvPr/>
            </p:nvSpPr>
            <p:spPr>
              <a:xfrm flipH="1">
                <a:off x="7506574" y="3166999"/>
                <a:ext cx="18259" cy="33455"/>
              </a:xfrm>
              <a:custGeom>
                <a:avLst/>
                <a:gdLst/>
                <a:ahLst/>
                <a:cxnLst/>
                <a:rect l="l" t="t" r="r" b="b"/>
                <a:pathLst>
                  <a:path w="161" h="295" extrusionOk="0">
                    <a:moveTo>
                      <a:pt x="89" y="0"/>
                    </a:moveTo>
                    <a:cubicBezTo>
                      <a:pt x="72" y="0"/>
                      <a:pt x="54" y="9"/>
                      <a:pt x="45" y="18"/>
                    </a:cubicBezTo>
                    <a:cubicBezTo>
                      <a:pt x="36" y="27"/>
                      <a:pt x="27" y="45"/>
                      <a:pt x="27" y="63"/>
                    </a:cubicBezTo>
                    <a:cubicBezTo>
                      <a:pt x="36" y="90"/>
                      <a:pt x="27" y="116"/>
                      <a:pt x="27" y="143"/>
                    </a:cubicBezTo>
                    <a:cubicBezTo>
                      <a:pt x="27" y="143"/>
                      <a:pt x="27" y="134"/>
                      <a:pt x="27" y="134"/>
                    </a:cubicBezTo>
                    <a:cubicBezTo>
                      <a:pt x="27" y="161"/>
                      <a:pt x="18" y="188"/>
                      <a:pt x="9" y="215"/>
                    </a:cubicBezTo>
                    <a:cubicBezTo>
                      <a:pt x="0" y="232"/>
                      <a:pt x="9" y="250"/>
                      <a:pt x="9" y="268"/>
                    </a:cubicBezTo>
                    <a:cubicBezTo>
                      <a:pt x="18" y="277"/>
                      <a:pt x="36" y="286"/>
                      <a:pt x="54" y="295"/>
                    </a:cubicBezTo>
                    <a:cubicBezTo>
                      <a:pt x="63" y="295"/>
                      <a:pt x="81" y="295"/>
                      <a:pt x="98" y="286"/>
                    </a:cubicBezTo>
                    <a:cubicBezTo>
                      <a:pt x="116" y="277"/>
                      <a:pt x="116" y="268"/>
                      <a:pt x="125" y="250"/>
                    </a:cubicBezTo>
                    <a:cubicBezTo>
                      <a:pt x="152" y="188"/>
                      <a:pt x="161" y="125"/>
                      <a:pt x="152" y="63"/>
                    </a:cubicBezTo>
                    <a:cubicBezTo>
                      <a:pt x="152" y="45"/>
                      <a:pt x="143" y="36"/>
                      <a:pt x="134" y="18"/>
                    </a:cubicBezTo>
                    <a:cubicBezTo>
                      <a:pt x="125" y="9"/>
                      <a:pt x="107" y="0"/>
                      <a:pt x="8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3357;p48"/>
              <p:cNvSpPr/>
              <p:nvPr/>
            </p:nvSpPr>
            <p:spPr>
              <a:xfrm flipH="1">
                <a:off x="7053274" y="3214516"/>
                <a:ext cx="17352" cy="33002"/>
              </a:xfrm>
              <a:custGeom>
                <a:avLst/>
                <a:gdLst/>
                <a:ahLst/>
                <a:cxnLst/>
                <a:rect l="l" t="t" r="r" b="b"/>
                <a:pathLst>
                  <a:path w="153" h="291" extrusionOk="0">
                    <a:moveTo>
                      <a:pt x="90" y="1"/>
                    </a:moveTo>
                    <a:cubicBezTo>
                      <a:pt x="72" y="1"/>
                      <a:pt x="54" y="1"/>
                      <a:pt x="45" y="19"/>
                    </a:cubicBezTo>
                    <a:cubicBezTo>
                      <a:pt x="36" y="27"/>
                      <a:pt x="28" y="45"/>
                      <a:pt x="28" y="54"/>
                    </a:cubicBezTo>
                    <a:cubicBezTo>
                      <a:pt x="28" y="90"/>
                      <a:pt x="28" y="117"/>
                      <a:pt x="19" y="143"/>
                    </a:cubicBezTo>
                    <a:lnTo>
                      <a:pt x="28" y="126"/>
                    </a:lnTo>
                    <a:lnTo>
                      <a:pt x="28" y="126"/>
                    </a:lnTo>
                    <a:cubicBezTo>
                      <a:pt x="19" y="152"/>
                      <a:pt x="10" y="188"/>
                      <a:pt x="1" y="215"/>
                    </a:cubicBezTo>
                    <a:cubicBezTo>
                      <a:pt x="1" y="233"/>
                      <a:pt x="1" y="250"/>
                      <a:pt x="10" y="259"/>
                    </a:cubicBezTo>
                    <a:cubicBezTo>
                      <a:pt x="19" y="277"/>
                      <a:pt x="28" y="286"/>
                      <a:pt x="45" y="286"/>
                    </a:cubicBezTo>
                    <a:cubicBezTo>
                      <a:pt x="51" y="289"/>
                      <a:pt x="57" y="290"/>
                      <a:pt x="63" y="290"/>
                    </a:cubicBezTo>
                    <a:cubicBezTo>
                      <a:pt x="74" y="290"/>
                      <a:pt x="84" y="286"/>
                      <a:pt x="90" y="286"/>
                    </a:cubicBezTo>
                    <a:cubicBezTo>
                      <a:pt x="108" y="277"/>
                      <a:pt x="117" y="259"/>
                      <a:pt x="117" y="242"/>
                    </a:cubicBezTo>
                    <a:cubicBezTo>
                      <a:pt x="144" y="188"/>
                      <a:pt x="152" y="126"/>
                      <a:pt x="144" y="54"/>
                    </a:cubicBezTo>
                    <a:cubicBezTo>
                      <a:pt x="144" y="45"/>
                      <a:pt x="144" y="27"/>
                      <a:pt x="126" y="19"/>
                    </a:cubicBezTo>
                    <a:cubicBezTo>
                      <a:pt x="117" y="1"/>
                      <a:pt x="99" y="1"/>
                      <a:pt x="9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3358;p48"/>
              <p:cNvSpPr/>
              <p:nvPr/>
            </p:nvSpPr>
            <p:spPr>
              <a:xfrm flipH="1">
                <a:off x="7106917" y="3181742"/>
                <a:ext cx="17352" cy="33342"/>
              </a:xfrm>
              <a:custGeom>
                <a:avLst/>
                <a:gdLst/>
                <a:ahLst/>
                <a:cxnLst/>
                <a:rect l="l" t="t" r="r" b="b"/>
                <a:pathLst>
                  <a:path w="153" h="294" extrusionOk="0">
                    <a:moveTo>
                      <a:pt x="76" y="1"/>
                    </a:moveTo>
                    <a:cubicBezTo>
                      <a:pt x="63" y="1"/>
                      <a:pt x="52" y="9"/>
                      <a:pt x="46" y="22"/>
                    </a:cubicBezTo>
                    <a:cubicBezTo>
                      <a:pt x="37" y="31"/>
                      <a:pt x="28" y="49"/>
                      <a:pt x="28" y="58"/>
                    </a:cubicBezTo>
                    <a:cubicBezTo>
                      <a:pt x="28" y="86"/>
                      <a:pt x="28" y="108"/>
                      <a:pt x="28" y="129"/>
                    </a:cubicBezTo>
                    <a:cubicBezTo>
                      <a:pt x="19" y="156"/>
                      <a:pt x="19" y="192"/>
                      <a:pt x="1" y="218"/>
                    </a:cubicBezTo>
                    <a:cubicBezTo>
                      <a:pt x="1" y="227"/>
                      <a:pt x="1" y="254"/>
                      <a:pt x="10" y="263"/>
                    </a:cubicBezTo>
                    <a:cubicBezTo>
                      <a:pt x="19" y="281"/>
                      <a:pt x="28" y="290"/>
                      <a:pt x="46" y="290"/>
                    </a:cubicBezTo>
                    <a:cubicBezTo>
                      <a:pt x="52" y="293"/>
                      <a:pt x="57" y="294"/>
                      <a:pt x="63" y="294"/>
                    </a:cubicBezTo>
                    <a:cubicBezTo>
                      <a:pt x="74" y="294"/>
                      <a:pt x="84" y="290"/>
                      <a:pt x="90" y="290"/>
                    </a:cubicBezTo>
                    <a:cubicBezTo>
                      <a:pt x="108" y="281"/>
                      <a:pt x="117" y="263"/>
                      <a:pt x="126" y="245"/>
                    </a:cubicBezTo>
                    <a:cubicBezTo>
                      <a:pt x="144" y="192"/>
                      <a:pt x="153" y="120"/>
                      <a:pt x="153" y="58"/>
                    </a:cubicBezTo>
                    <a:cubicBezTo>
                      <a:pt x="144" y="49"/>
                      <a:pt x="144" y="31"/>
                      <a:pt x="135" y="22"/>
                    </a:cubicBezTo>
                    <a:cubicBezTo>
                      <a:pt x="117" y="4"/>
                      <a:pt x="99" y="4"/>
                      <a:pt x="90" y="4"/>
                    </a:cubicBezTo>
                    <a:cubicBezTo>
                      <a:pt x="85" y="2"/>
                      <a:pt x="81" y="1"/>
                      <a:pt x="7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3359;p48"/>
              <p:cNvSpPr/>
              <p:nvPr/>
            </p:nvSpPr>
            <p:spPr>
              <a:xfrm flipH="1">
                <a:off x="7004735" y="3293448"/>
                <a:ext cx="18259" cy="33455"/>
              </a:xfrm>
              <a:custGeom>
                <a:avLst/>
                <a:gdLst/>
                <a:ahLst/>
                <a:cxnLst/>
                <a:rect l="l" t="t" r="r" b="b"/>
                <a:pathLst>
                  <a:path w="161" h="295" extrusionOk="0">
                    <a:moveTo>
                      <a:pt x="30" y="136"/>
                    </a:moveTo>
                    <a:cubicBezTo>
                      <a:pt x="27" y="139"/>
                      <a:pt x="27" y="146"/>
                      <a:pt x="27" y="152"/>
                    </a:cubicBezTo>
                    <a:cubicBezTo>
                      <a:pt x="28" y="147"/>
                      <a:pt x="29" y="141"/>
                      <a:pt x="30" y="136"/>
                    </a:cubicBezTo>
                    <a:close/>
                    <a:moveTo>
                      <a:pt x="89" y="1"/>
                    </a:moveTo>
                    <a:cubicBezTo>
                      <a:pt x="80" y="1"/>
                      <a:pt x="63" y="9"/>
                      <a:pt x="45" y="18"/>
                    </a:cubicBezTo>
                    <a:cubicBezTo>
                      <a:pt x="36" y="27"/>
                      <a:pt x="27" y="45"/>
                      <a:pt x="27" y="63"/>
                    </a:cubicBezTo>
                    <a:cubicBezTo>
                      <a:pt x="34" y="86"/>
                      <a:pt x="36" y="108"/>
                      <a:pt x="30" y="136"/>
                    </a:cubicBezTo>
                    <a:lnTo>
                      <a:pt x="30" y="136"/>
                    </a:lnTo>
                    <a:cubicBezTo>
                      <a:pt x="32" y="135"/>
                      <a:pt x="33" y="134"/>
                      <a:pt x="36" y="134"/>
                    </a:cubicBezTo>
                    <a:cubicBezTo>
                      <a:pt x="27" y="161"/>
                      <a:pt x="18" y="188"/>
                      <a:pt x="9" y="224"/>
                    </a:cubicBezTo>
                    <a:cubicBezTo>
                      <a:pt x="0" y="232"/>
                      <a:pt x="9" y="250"/>
                      <a:pt x="18" y="268"/>
                    </a:cubicBezTo>
                    <a:cubicBezTo>
                      <a:pt x="27" y="277"/>
                      <a:pt x="36" y="286"/>
                      <a:pt x="54" y="295"/>
                    </a:cubicBezTo>
                    <a:cubicBezTo>
                      <a:pt x="63" y="295"/>
                      <a:pt x="89" y="295"/>
                      <a:pt x="98" y="286"/>
                    </a:cubicBezTo>
                    <a:cubicBezTo>
                      <a:pt x="116" y="277"/>
                      <a:pt x="125" y="268"/>
                      <a:pt x="125" y="250"/>
                    </a:cubicBezTo>
                    <a:cubicBezTo>
                      <a:pt x="152" y="197"/>
                      <a:pt x="161" y="125"/>
                      <a:pt x="152" y="63"/>
                    </a:cubicBezTo>
                    <a:cubicBezTo>
                      <a:pt x="152" y="45"/>
                      <a:pt x="152" y="36"/>
                      <a:pt x="134" y="18"/>
                    </a:cubicBezTo>
                    <a:cubicBezTo>
                      <a:pt x="125" y="9"/>
                      <a:pt x="107" y="1"/>
                      <a:pt x="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3360;p48"/>
              <p:cNvSpPr/>
              <p:nvPr/>
            </p:nvSpPr>
            <p:spPr>
              <a:xfrm flipH="1">
                <a:off x="6977403" y="3400732"/>
                <a:ext cx="17352" cy="33228"/>
              </a:xfrm>
              <a:custGeom>
                <a:avLst/>
                <a:gdLst/>
                <a:ahLst/>
                <a:cxnLst/>
                <a:rect l="l" t="t" r="r" b="b"/>
                <a:pathLst>
                  <a:path w="153" h="293" extrusionOk="0">
                    <a:moveTo>
                      <a:pt x="90" y="0"/>
                    </a:moveTo>
                    <a:cubicBezTo>
                      <a:pt x="72" y="0"/>
                      <a:pt x="54" y="9"/>
                      <a:pt x="45" y="18"/>
                    </a:cubicBezTo>
                    <a:cubicBezTo>
                      <a:pt x="37" y="27"/>
                      <a:pt x="28" y="45"/>
                      <a:pt x="28" y="63"/>
                    </a:cubicBezTo>
                    <a:cubicBezTo>
                      <a:pt x="28" y="83"/>
                      <a:pt x="28" y="104"/>
                      <a:pt x="28" y="125"/>
                    </a:cubicBezTo>
                    <a:cubicBezTo>
                      <a:pt x="28" y="161"/>
                      <a:pt x="19" y="188"/>
                      <a:pt x="1" y="214"/>
                    </a:cubicBezTo>
                    <a:cubicBezTo>
                      <a:pt x="1" y="232"/>
                      <a:pt x="1" y="250"/>
                      <a:pt x="10" y="259"/>
                    </a:cubicBezTo>
                    <a:cubicBezTo>
                      <a:pt x="19" y="277"/>
                      <a:pt x="37" y="286"/>
                      <a:pt x="45" y="286"/>
                    </a:cubicBezTo>
                    <a:cubicBezTo>
                      <a:pt x="54" y="290"/>
                      <a:pt x="63" y="292"/>
                      <a:pt x="72" y="292"/>
                    </a:cubicBezTo>
                    <a:cubicBezTo>
                      <a:pt x="81" y="292"/>
                      <a:pt x="90" y="290"/>
                      <a:pt x="99" y="286"/>
                    </a:cubicBezTo>
                    <a:cubicBezTo>
                      <a:pt x="108" y="277"/>
                      <a:pt x="117" y="259"/>
                      <a:pt x="126" y="250"/>
                    </a:cubicBezTo>
                    <a:cubicBezTo>
                      <a:pt x="144" y="188"/>
                      <a:pt x="153" y="125"/>
                      <a:pt x="153" y="63"/>
                    </a:cubicBezTo>
                    <a:cubicBezTo>
                      <a:pt x="153" y="45"/>
                      <a:pt x="144" y="27"/>
                      <a:pt x="135" y="18"/>
                    </a:cubicBezTo>
                    <a:cubicBezTo>
                      <a:pt x="117" y="0"/>
                      <a:pt x="108" y="0"/>
                      <a:pt x="9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3361;p48"/>
              <p:cNvSpPr/>
              <p:nvPr/>
            </p:nvSpPr>
            <p:spPr>
              <a:xfrm flipH="1">
                <a:off x="6954154" y="3331893"/>
                <a:ext cx="18259" cy="33909"/>
              </a:xfrm>
              <a:custGeom>
                <a:avLst/>
                <a:gdLst/>
                <a:ahLst/>
                <a:cxnLst/>
                <a:rect l="l" t="t" r="r" b="b"/>
                <a:pathLst>
                  <a:path w="161" h="299" extrusionOk="0">
                    <a:moveTo>
                      <a:pt x="89" y="1"/>
                    </a:moveTo>
                    <a:cubicBezTo>
                      <a:pt x="80" y="1"/>
                      <a:pt x="63" y="9"/>
                      <a:pt x="45" y="27"/>
                    </a:cubicBezTo>
                    <a:cubicBezTo>
                      <a:pt x="36" y="36"/>
                      <a:pt x="27" y="54"/>
                      <a:pt x="27" y="63"/>
                    </a:cubicBezTo>
                    <a:cubicBezTo>
                      <a:pt x="36" y="99"/>
                      <a:pt x="36" y="125"/>
                      <a:pt x="27" y="152"/>
                    </a:cubicBezTo>
                    <a:cubicBezTo>
                      <a:pt x="27" y="143"/>
                      <a:pt x="27" y="143"/>
                      <a:pt x="27" y="134"/>
                    </a:cubicBezTo>
                    <a:cubicBezTo>
                      <a:pt x="27" y="161"/>
                      <a:pt x="18" y="197"/>
                      <a:pt x="9" y="224"/>
                    </a:cubicBezTo>
                    <a:cubicBezTo>
                      <a:pt x="0" y="232"/>
                      <a:pt x="9" y="250"/>
                      <a:pt x="18" y="268"/>
                    </a:cubicBezTo>
                    <a:cubicBezTo>
                      <a:pt x="18" y="286"/>
                      <a:pt x="36" y="295"/>
                      <a:pt x="54" y="295"/>
                    </a:cubicBezTo>
                    <a:cubicBezTo>
                      <a:pt x="56" y="298"/>
                      <a:pt x="60" y="299"/>
                      <a:pt x="64" y="299"/>
                    </a:cubicBezTo>
                    <a:cubicBezTo>
                      <a:pt x="73" y="299"/>
                      <a:pt x="86" y="292"/>
                      <a:pt x="98" y="286"/>
                    </a:cubicBezTo>
                    <a:cubicBezTo>
                      <a:pt x="116" y="286"/>
                      <a:pt x="116" y="268"/>
                      <a:pt x="125" y="250"/>
                    </a:cubicBezTo>
                    <a:cubicBezTo>
                      <a:pt x="152" y="197"/>
                      <a:pt x="161" y="125"/>
                      <a:pt x="152" y="63"/>
                    </a:cubicBezTo>
                    <a:cubicBezTo>
                      <a:pt x="152" y="45"/>
                      <a:pt x="143" y="36"/>
                      <a:pt x="134" y="27"/>
                    </a:cubicBezTo>
                    <a:cubicBezTo>
                      <a:pt x="125" y="9"/>
                      <a:pt x="107" y="9"/>
                      <a:pt x="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3362;p48"/>
              <p:cNvSpPr/>
              <p:nvPr/>
            </p:nvSpPr>
            <p:spPr>
              <a:xfrm flipH="1">
                <a:off x="6913667" y="3438156"/>
                <a:ext cx="18372" cy="32888"/>
              </a:xfrm>
              <a:custGeom>
                <a:avLst/>
                <a:gdLst/>
                <a:ahLst/>
                <a:cxnLst/>
                <a:rect l="l" t="t" r="r" b="b"/>
                <a:pathLst>
                  <a:path w="162" h="290" extrusionOk="0">
                    <a:moveTo>
                      <a:pt x="90" y="0"/>
                    </a:moveTo>
                    <a:cubicBezTo>
                      <a:pt x="81" y="0"/>
                      <a:pt x="63" y="0"/>
                      <a:pt x="46" y="18"/>
                    </a:cubicBezTo>
                    <a:cubicBezTo>
                      <a:pt x="37" y="27"/>
                      <a:pt x="28" y="45"/>
                      <a:pt x="28" y="54"/>
                    </a:cubicBezTo>
                    <a:cubicBezTo>
                      <a:pt x="37" y="89"/>
                      <a:pt x="37" y="116"/>
                      <a:pt x="28" y="143"/>
                    </a:cubicBezTo>
                    <a:cubicBezTo>
                      <a:pt x="28" y="134"/>
                      <a:pt x="28" y="134"/>
                      <a:pt x="28" y="125"/>
                    </a:cubicBezTo>
                    <a:cubicBezTo>
                      <a:pt x="28" y="152"/>
                      <a:pt x="19" y="188"/>
                      <a:pt x="10" y="214"/>
                    </a:cubicBezTo>
                    <a:cubicBezTo>
                      <a:pt x="1" y="232"/>
                      <a:pt x="10" y="250"/>
                      <a:pt x="19" y="259"/>
                    </a:cubicBezTo>
                    <a:cubicBezTo>
                      <a:pt x="19" y="277"/>
                      <a:pt x="37" y="286"/>
                      <a:pt x="55" y="286"/>
                    </a:cubicBezTo>
                    <a:cubicBezTo>
                      <a:pt x="57" y="289"/>
                      <a:pt x="62" y="290"/>
                      <a:pt x="68" y="290"/>
                    </a:cubicBezTo>
                    <a:cubicBezTo>
                      <a:pt x="79" y="290"/>
                      <a:pt x="93" y="286"/>
                      <a:pt x="99" y="286"/>
                    </a:cubicBezTo>
                    <a:cubicBezTo>
                      <a:pt x="117" y="277"/>
                      <a:pt x="117" y="259"/>
                      <a:pt x="126" y="241"/>
                    </a:cubicBezTo>
                    <a:cubicBezTo>
                      <a:pt x="153" y="188"/>
                      <a:pt x="162" y="116"/>
                      <a:pt x="153" y="54"/>
                    </a:cubicBezTo>
                    <a:cubicBezTo>
                      <a:pt x="153" y="45"/>
                      <a:pt x="144" y="27"/>
                      <a:pt x="135" y="18"/>
                    </a:cubicBezTo>
                    <a:cubicBezTo>
                      <a:pt x="126" y="0"/>
                      <a:pt x="108" y="0"/>
                      <a:pt x="9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3363;p48"/>
              <p:cNvSpPr/>
              <p:nvPr/>
            </p:nvSpPr>
            <p:spPr>
              <a:xfrm flipH="1">
                <a:off x="6999631" y="3352080"/>
                <a:ext cx="18372" cy="33342"/>
              </a:xfrm>
              <a:custGeom>
                <a:avLst/>
                <a:gdLst/>
                <a:ahLst/>
                <a:cxnLst/>
                <a:rect l="l" t="t" r="r" b="b"/>
                <a:pathLst>
                  <a:path w="162" h="294" extrusionOk="0">
                    <a:moveTo>
                      <a:pt x="31" y="131"/>
                    </a:moveTo>
                    <a:cubicBezTo>
                      <a:pt x="27" y="135"/>
                      <a:pt x="27" y="137"/>
                      <a:pt x="27" y="144"/>
                    </a:cubicBezTo>
                    <a:cubicBezTo>
                      <a:pt x="29" y="140"/>
                      <a:pt x="30" y="136"/>
                      <a:pt x="31" y="131"/>
                    </a:cubicBezTo>
                    <a:close/>
                    <a:moveTo>
                      <a:pt x="90" y="1"/>
                    </a:moveTo>
                    <a:cubicBezTo>
                      <a:pt x="81" y="1"/>
                      <a:pt x="63" y="10"/>
                      <a:pt x="54" y="19"/>
                    </a:cubicBezTo>
                    <a:cubicBezTo>
                      <a:pt x="36" y="28"/>
                      <a:pt x="27" y="46"/>
                      <a:pt x="36" y="63"/>
                    </a:cubicBezTo>
                    <a:cubicBezTo>
                      <a:pt x="36" y="86"/>
                      <a:pt x="36" y="109"/>
                      <a:pt x="31" y="131"/>
                    </a:cubicBezTo>
                    <a:lnTo>
                      <a:pt x="31" y="131"/>
                    </a:lnTo>
                    <a:cubicBezTo>
                      <a:pt x="32" y="130"/>
                      <a:pt x="34" y="128"/>
                      <a:pt x="36" y="126"/>
                    </a:cubicBezTo>
                    <a:lnTo>
                      <a:pt x="36" y="126"/>
                    </a:lnTo>
                    <a:cubicBezTo>
                      <a:pt x="27" y="162"/>
                      <a:pt x="19" y="188"/>
                      <a:pt x="10" y="215"/>
                    </a:cubicBezTo>
                    <a:cubicBezTo>
                      <a:pt x="1" y="233"/>
                      <a:pt x="10" y="251"/>
                      <a:pt x="19" y="260"/>
                    </a:cubicBezTo>
                    <a:cubicBezTo>
                      <a:pt x="27" y="278"/>
                      <a:pt x="36" y="286"/>
                      <a:pt x="54" y="286"/>
                    </a:cubicBezTo>
                    <a:cubicBezTo>
                      <a:pt x="59" y="291"/>
                      <a:pt x="68" y="293"/>
                      <a:pt x="77" y="293"/>
                    </a:cubicBezTo>
                    <a:cubicBezTo>
                      <a:pt x="85" y="293"/>
                      <a:pt x="94" y="291"/>
                      <a:pt x="99" y="286"/>
                    </a:cubicBezTo>
                    <a:cubicBezTo>
                      <a:pt x="117" y="278"/>
                      <a:pt x="126" y="260"/>
                      <a:pt x="126" y="251"/>
                    </a:cubicBezTo>
                    <a:cubicBezTo>
                      <a:pt x="152" y="188"/>
                      <a:pt x="161" y="126"/>
                      <a:pt x="152" y="63"/>
                    </a:cubicBezTo>
                    <a:cubicBezTo>
                      <a:pt x="152" y="46"/>
                      <a:pt x="152" y="28"/>
                      <a:pt x="135" y="19"/>
                    </a:cubicBezTo>
                    <a:cubicBezTo>
                      <a:pt x="126" y="1"/>
                      <a:pt x="108" y="1"/>
                      <a:pt x="9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3364;p48"/>
              <p:cNvSpPr/>
              <p:nvPr/>
            </p:nvSpPr>
            <p:spPr>
              <a:xfrm flipH="1">
                <a:off x="6849930" y="3815463"/>
                <a:ext cx="18259" cy="33228"/>
              </a:xfrm>
              <a:custGeom>
                <a:avLst/>
                <a:gdLst/>
                <a:ahLst/>
                <a:cxnLst/>
                <a:rect l="l" t="t" r="r" b="b"/>
                <a:pathLst>
                  <a:path w="161" h="293" extrusionOk="0">
                    <a:moveTo>
                      <a:pt x="29" y="138"/>
                    </a:moveTo>
                    <a:cubicBezTo>
                      <a:pt x="28" y="139"/>
                      <a:pt x="27" y="141"/>
                      <a:pt x="27" y="144"/>
                    </a:cubicBezTo>
                    <a:cubicBezTo>
                      <a:pt x="27" y="142"/>
                      <a:pt x="28" y="140"/>
                      <a:pt x="29" y="138"/>
                    </a:cubicBezTo>
                    <a:close/>
                    <a:moveTo>
                      <a:pt x="89" y="1"/>
                    </a:moveTo>
                    <a:cubicBezTo>
                      <a:pt x="80" y="1"/>
                      <a:pt x="62" y="10"/>
                      <a:pt x="54" y="19"/>
                    </a:cubicBezTo>
                    <a:cubicBezTo>
                      <a:pt x="36" y="28"/>
                      <a:pt x="27" y="45"/>
                      <a:pt x="36" y="63"/>
                    </a:cubicBezTo>
                    <a:cubicBezTo>
                      <a:pt x="36" y="88"/>
                      <a:pt x="36" y="113"/>
                      <a:pt x="29" y="138"/>
                    </a:cubicBezTo>
                    <a:lnTo>
                      <a:pt x="29" y="138"/>
                    </a:lnTo>
                    <a:cubicBezTo>
                      <a:pt x="30" y="135"/>
                      <a:pt x="33" y="133"/>
                      <a:pt x="34" y="131"/>
                    </a:cubicBezTo>
                    <a:lnTo>
                      <a:pt x="34" y="131"/>
                    </a:lnTo>
                    <a:cubicBezTo>
                      <a:pt x="26" y="164"/>
                      <a:pt x="17" y="189"/>
                      <a:pt x="9" y="215"/>
                    </a:cubicBezTo>
                    <a:cubicBezTo>
                      <a:pt x="0" y="233"/>
                      <a:pt x="9" y="251"/>
                      <a:pt x="18" y="259"/>
                    </a:cubicBezTo>
                    <a:cubicBezTo>
                      <a:pt x="27" y="277"/>
                      <a:pt x="36" y="286"/>
                      <a:pt x="54" y="286"/>
                    </a:cubicBezTo>
                    <a:cubicBezTo>
                      <a:pt x="62" y="291"/>
                      <a:pt x="71" y="293"/>
                      <a:pt x="79" y="293"/>
                    </a:cubicBezTo>
                    <a:cubicBezTo>
                      <a:pt x="87" y="293"/>
                      <a:pt x="94" y="291"/>
                      <a:pt x="98" y="286"/>
                    </a:cubicBezTo>
                    <a:cubicBezTo>
                      <a:pt x="116" y="277"/>
                      <a:pt x="125" y="259"/>
                      <a:pt x="125" y="251"/>
                    </a:cubicBezTo>
                    <a:cubicBezTo>
                      <a:pt x="152" y="188"/>
                      <a:pt x="161" y="126"/>
                      <a:pt x="152" y="63"/>
                    </a:cubicBezTo>
                    <a:cubicBezTo>
                      <a:pt x="152" y="45"/>
                      <a:pt x="152" y="28"/>
                      <a:pt x="134" y="19"/>
                    </a:cubicBezTo>
                    <a:cubicBezTo>
                      <a:pt x="125" y="1"/>
                      <a:pt x="107" y="1"/>
                      <a:pt x="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3365;p48"/>
              <p:cNvSpPr/>
              <p:nvPr/>
            </p:nvSpPr>
            <p:spPr>
              <a:xfrm flipH="1">
                <a:off x="6802411" y="3686972"/>
                <a:ext cx="17238" cy="33228"/>
              </a:xfrm>
              <a:custGeom>
                <a:avLst/>
                <a:gdLst/>
                <a:ahLst/>
                <a:cxnLst/>
                <a:rect l="l" t="t" r="r" b="b"/>
                <a:pathLst>
                  <a:path w="152" h="293" extrusionOk="0">
                    <a:moveTo>
                      <a:pt x="89" y="1"/>
                    </a:moveTo>
                    <a:cubicBezTo>
                      <a:pt x="72" y="1"/>
                      <a:pt x="54" y="10"/>
                      <a:pt x="45" y="19"/>
                    </a:cubicBezTo>
                    <a:cubicBezTo>
                      <a:pt x="36" y="28"/>
                      <a:pt x="27" y="45"/>
                      <a:pt x="27" y="63"/>
                    </a:cubicBezTo>
                    <a:cubicBezTo>
                      <a:pt x="27" y="84"/>
                      <a:pt x="27" y="105"/>
                      <a:pt x="27" y="126"/>
                    </a:cubicBezTo>
                    <a:cubicBezTo>
                      <a:pt x="18" y="161"/>
                      <a:pt x="18" y="188"/>
                      <a:pt x="0" y="215"/>
                    </a:cubicBezTo>
                    <a:cubicBezTo>
                      <a:pt x="0" y="233"/>
                      <a:pt x="0" y="251"/>
                      <a:pt x="9" y="260"/>
                    </a:cubicBezTo>
                    <a:cubicBezTo>
                      <a:pt x="18" y="277"/>
                      <a:pt x="36" y="286"/>
                      <a:pt x="45" y="286"/>
                    </a:cubicBezTo>
                    <a:cubicBezTo>
                      <a:pt x="54" y="291"/>
                      <a:pt x="63" y="293"/>
                      <a:pt x="70" y="293"/>
                    </a:cubicBezTo>
                    <a:cubicBezTo>
                      <a:pt x="78" y="293"/>
                      <a:pt x="85" y="291"/>
                      <a:pt x="89" y="286"/>
                    </a:cubicBezTo>
                    <a:cubicBezTo>
                      <a:pt x="107" y="277"/>
                      <a:pt x="116" y="260"/>
                      <a:pt x="125" y="251"/>
                    </a:cubicBezTo>
                    <a:cubicBezTo>
                      <a:pt x="143" y="188"/>
                      <a:pt x="152" y="126"/>
                      <a:pt x="152" y="63"/>
                    </a:cubicBezTo>
                    <a:cubicBezTo>
                      <a:pt x="143" y="45"/>
                      <a:pt x="143" y="28"/>
                      <a:pt x="134" y="19"/>
                    </a:cubicBezTo>
                    <a:cubicBezTo>
                      <a:pt x="116" y="1"/>
                      <a:pt x="107" y="1"/>
                      <a:pt x="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3366;p48"/>
              <p:cNvSpPr/>
              <p:nvPr/>
            </p:nvSpPr>
            <p:spPr>
              <a:xfrm flipH="1">
                <a:off x="7079585" y="3566647"/>
                <a:ext cx="13269" cy="44569"/>
              </a:xfrm>
              <a:custGeom>
                <a:avLst/>
                <a:gdLst/>
                <a:ahLst/>
                <a:cxnLst/>
                <a:rect l="l" t="t" r="r" b="b"/>
                <a:pathLst>
                  <a:path w="117" h="393" extrusionOk="0">
                    <a:moveTo>
                      <a:pt x="63" y="0"/>
                    </a:moveTo>
                    <a:cubicBezTo>
                      <a:pt x="27" y="0"/>
                      <a:pt x="1" y="27"/>
                      <a:pt x="1" y="63"/>
                    </a:cubicBezTo>
                    <a:lnTo>
                      <a:pt x="1" y="330"/>
                    </a:lnTo>
                    <a:cubicBezTo>
                      <a:pt x="1" y="366"/>
                      <a:pt x="27" y="393"/>
                      <a:pt x="63" y="393"/>
                    </a:cubicBezTo>
                    <a:cubicBezTo>
                      <a:pt x="90" y="393"/>
                      <a:pt x="117" y="357"/>
                      <a:pt x="117" y="330"/>
                    </a:cubicBezTo>
                    <a:lnTo>
                      <a:pt x="117" y="63"/>
                    </a:lnTo>
                    <a:cubicBezTo>
                      <a:pt x="117" y="27"/>
                      <a:pt x="90"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3367;p48"/>
              <p:cNvSpPr/>
              <p:nvPr/>
            </p:nvSpPr>
            <p:spPr>
              <a:xfrm flipH="1">
                <a:off x="7177685" y="3326790"/>
                <a:ext cx="14290" cy="27445"/>
              </a:xfrm>
              <a:custGeom>
                <a:avLst/>
                <a:gdLst/>
                <a:ahLst/>
                <a:cxnLst/>
                <a:rect l="l" t="t" r="r" b="b"/>
                <a:pathLst>
                  <a:path w="126" h="242" extrusionOk="0">
                    <a:moveTo>
                      <a:pt x="63" y="1"/>
                    </a:moveTo>
                    <a:cubicBezTo>
                      <a:pt x="45" y="1"/>
                      <a:pt x="27" y="1"/>
                      <a:pt x="18" y="19"/>
                    </a:cubicBezTo>
                    <a:cubicBezTo>
                      <a:pt x="9" y="28"/>
                      <a:pt x="0" y="46"/>
                      <a:pt x="0" y="54"/>
                    </a:cubicBezTo>
                    <a:lnTo>
                      <a:pt x="0" y="179"/>
                    </a:lnTo>
                    <a:cubicBezTo>
                      <a:pt x="0" y="197"/>
                      <a:pt x="9" y="215"/>
                      <a:pt x="18" y="224"/>
                    </a:cubicBezTo>
                    <a:cubicBezTo>
                      <a:pt x="27" y="233"/>
                      <a:pt x="45" y="242"/>
                      <a:pt x="63" y="242"/>
                    </a:cubicBezTo>
                    <a:cubicBezTo>
                      <a:pt x="72" y="242"/>
                      <a:pt x="89" y="233"/>
                      <a:pt x="107" y="224"/>
                    </a:cubicBezTo>
                    <a:cubicBezTo>
                      <a:pt x="116" y="215"/>
                      <a:pt x="125" y="197"/>
                      <a:pt x="125" y="179"/>
                    </a:cubicBezTo>
                    <a:lnTo>
                      <a:pt x="125" y="54"/>
                    </a:lnTo>
                    <a:cubicBezTo>
                      <a:pt x="125" y="46"/>
                      <a:pt x="116" y="28"/>
                      <a:pt x="107" y="19"/>
                    </a:cubicBezTo>
                    <a:cubicBezTo>
                      <a:pt x="89" y="1"/>
                      <a:pt x="72"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3368;p48"/>
              <p:cNvSpPr/>
              <p:nvPr/>
            </p:nvSpPr>
            <p:spPr>
              <a:xfrm flipH="1">
                <a:off x="7329541" y="3381452"/>
                <a:ext cx="18259" cy="14289"/>
              </a:xfrm>
              <a:custGeom>
                <a:avLst/>
                <a:gdLst/>
                <a:ahLst/>
                <a:cxnLst/>
                <a:rect l="l" t="t" r="r" b="b"/>
                <a:pathLst>
                  <a:path w="161" h="126" extrusionOk="0">
                    <a:moveTo>
                      <a:pt x="81" y="1"/>
                    </a:moveTo>
                    <a:cubicBezTo>
                      <a:pt x="0" y="1"/>
                      <a:pt x="0" y="126"/>
                      <a:pt x="81" y="126"/>
                    </a:cubicBezTo>
                    <a:cubicBezTo>
                      <a:pt x="161" y="126"/>
                      <a:pt x="161" y="1"/>
                      <a:pt x="8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3369;p48"/>
              <p:cNvSpPr/>
              <p:nvPr/>
            </p:nvSpPr>
            <p:spPr>
              <a:xfrm flipH="1">
                <a:off x="7160560" y="3434073"/>
                <a:ext cx="14290" cy="28465"/>
              </a:xfrm>
              <a:custGeom>
                <a:avLst/>
                <a:gdLst/>
                <a:ahLst/>
                <a:cxnLst/>
                <a:rect l="l" t="t" r="r" b="b"/>
                <a:pathLst>
                  <a:path w="126" h="251" extrusionOk="0">
                    <a:moveTo>
                      <a:pt x="63" y="1"/>
                    </a:moveTo>
                    <a:cubicBezTo>
                      <a:pt x="54" y="1"/>
                      <a:pt x="37" y="9"/>
                      <a:pt x="19" y="18"/>
                    </a:cubicBezTo>
                    <a:cubicBezTo>
                      <a:pt x="10" y="27"/>
                      <a:pt x="1" y="45"/>
                      <a:pt x="1" y="63"/>
                    </a:cubicBezTo>
                    <a:lnTo>
                      <a:pt x="1" y="188"/>
                    </a:lnTo>
                    <a:cubicBezTo>
                      <a:pt x="1" y="206"/>
                      <a:pt x="10" y="215"/>
                      <a:pt x="19" y="232"/>
                    </a:cubicBezTo>
                    <a:cubicBezTo>
                      <a:pt x="37" y="241"/>
                      <a:pt x="54" y="250"/>
                      <a:pt x="63" y="250"/>
                    </a:cubicBezTo>
                    <a:cubicBezTo>
                      <a:pt x="81" y="250"/>
                      <a:pt x="99" y="241"/>
                      <a:pt x="108" y="232"/>
                    </a:cubicBezTo>
                    <a:cubicBezTo>
                      <a:pt x="117" y="215"/>
                      <a:pt x="126" y="206"/>
                      <a:pt x="126" y="188"/>
                    </a:cubicBezTo>
                    <a:lnTo>
                      <a:pt x="126" y="63"/>
                    </a:lnTo>
                    <a:cubicBezTo>
                      <a:pt x="126" y="45"/>
                      <a:pt x="117" y="36"/>
                      <a:pt x="108" y="18"/>
                    </a:cubicBezTo>
                    <a:cubicBezTo>
                      <a:pt x="99" y="9"/>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3370;p48"/>
              <p:cNvSpPr/>
              <p:nvPr/>
            </p:nvSpPr>
            <p:spPr>
              <a:xfrm flipH="1">
                <a:off x="7151374" y="3580369"/>
                <a:ext cx="17352" cy="24836"/>
              </a:xfrm>
              <a:custGeom>
                <a:avLst/>
                <a:gdLst/>
                <a:ahLst/>
                <a:cxnLst/>
                <a:rect l="l" t="t" r="r" b="b"/>
                <a:pathLst>
                  <a:path w="153" h="219" extrusionOk="0">
                    <a:moveTo>
                      <a:pt x="65" y="0"/>
                    </a:moveTo>
                    <a:cubicBezTo>
                      <a:pt x="53" y="0"/>
                      <a:pt x="42" y="7"/>
                      <a:pt x="36" y="13"/>
                    </a:cubicBezTo>
                    <a:cubicBezTo>
                      <a:pt x="18" y="13"/>
                      <a:pt x="9" y="31"/>
                      <a:pt x="9" y="49"/>
                    </a:cubicBezTo>
                    <a:cubicBezTo>
                      <a:pt x="0" y="75"/>
                      <a:pt x="0" y="102"/>
                      <a:pt x="0" y="129"/>
                    </a:cubicBezTo>
                    <a:cubicBezTo>
                      <a:pt x="9" y="156"/>
                      <a:pt x="27" y="183"/>
                      <a:pt x="45" y="200"/>
                    </a:cubicBezTo>
                    <a:cubicBezTo>
                      <a:pt x="54" y="218"/>
                      <a:pt x="72" y="218"/>
                      <a:pt x="90" y="218"/>
                    </a:cubicBezTo>
                    <a:cubicBezTo>
                      <a:pt x="108" y="218"/>
                      <a:pt x="116" y="209"/>
                      <a:pt x="134" y="200"/>
                    </a:cubicBezTo>
                    <a:cubicBezTo>
                      <a:pt x="143" y="191"/>
                      <a:pt x="152" y="174"/>
                      <a:pt x="152" y="156"/>
                    </a:cubicBezTo>
                    <a:cubicBezTo>
                      <a:pt x="152" y="147"/>
                      <a:pt x="143" y="129"/>
                      <a:pt x="134" y="120"/>
                    </a:cubicBezTo>
                    <a:cubicBezTo>
                      <a:pt x="134" y="120"/>
                      <a:pt x="125" y="111"/>
                      <a:pt x="125" y="102"/>
                    </a:cubicBezTo>
                    <a:cubicBezTo>
                      <a:pt x="125" y="102"/>
                      <a:pt x="125" y="111"/>
                      <a:pt x="125" y="111"/>
                    </a:cubicBezTo>
                    <a:cubicBezTo>
                      <a:pt x="125" y="102"/>
                      <a:pt x="125" y="94"/>
                      <a:pt x="117" y="85"/>
                    </a:cubicBezTo>
                    <a:lnTo>
                      <a:pt x="117" y="85"/>
                    </a:lnTo>
                    <a:cubicBezTo>
                      <a:pt x="125" y="94"/>
                      <a:pt x="125" y="102"/>
                      <a:pt x="125" y="102"/>
                    </a:cubicBezTo>
                    <a:cubicBezTo>
                      <a:pt x="125" y="93"/>
                      <a:pt x="125" y="84"/>
                      <a:pt x="125" y="75"/>
                    </a:cubicBezTo>
                    <a:cubicBezTo>
                      <a:pt x="125" y="58"/>
                      <a:pt x="125" y="49"/>
                      <a:pt x="116" y="31"/>
                    </a:cubicBezTo>
                    <a:cubicBezTo>
                      <a:pt x="108" y="13"/>
                      <a:pt x="99" y="4"/>
                      <a:pt x="81" y="4"/>
                    </a:cubicBezTo>
                    <a:cubicBezTo>
                      <a:pt x="76" y="1"/>
                      <a:pt x="70" y="0"/>
                      <a:pt x="6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3371;p48"/>
              <p:cNvSpPr/>
              <p:nvPr/>
            </p:nvSpPr>
            <p:spPr>
              <a:xfrm flipH="1">
                <a:off x="7560217" y="3687993"/>
                <a:ext cx="13156" cy="30507"/>
              </a:xfrm>
              <a:custGeom>
                <a:avLst/>
                <a:gdLst/>
                <a:ahLst/>
                <a:cxnLst/>
                <a:rect l="l" t="t" r="r" b="b"/>
                <a:pathLst>
                  <a:path w="116" h="269" extrusionOk="0">
                    <a:moveTo>
                      <a:pt x="62" y="1"/>
                    </a:moveTo>
                    <a:cubicBezTo>
                      <a:pt x="45" y="1"/>
                      <a:pt x="27" y="1"/>
                      <a:pt x="18" y="19"/>
                    </a:cubicBezTo>
                    <a:cubicBezTo>
                      <a:pt x="0" y="27"/>
                      <a:pt x="0" y="45"/>
                      <a:pt x="0" y="63"/>
                    </a:cubicBezTo>
                    <a:lnTo>
                      <a:pt x="0" y="206"/>
                    </a:lnTo>
                    <a:cubicBezTo>
                      <a:pt x="0" y="242"/>
                      <a:pt x="27" y="268"/>
                      <a:pt x="62" y="268"/>
                    </a:cubicBezTo>
                    <a:cubicBezTo>
                      <a:pt x="71" y="268"/>
                      <a:pt x="89" y="259"/>
                      <a:pt x="98" y="251"/>
                    </a:cubicBezTo>
                    <a:cubicBezTo>
                      <a:pt x="116" y="242"/>
                      <a:pt x="116" y="224"/>
                      <a:pt x="116" y="206"/>
                    </a:cubicBezTo>
                    <a:lnTo>
                      <a:pt x="116" y="63"/>
                    </a:lnTo>
                    <a:cubicBezTo>
                      <a:pt x="116" y="27"/>
                      <a:pt x="89" y="1"/>
                      <a:pt x="6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3372;p48"/>
              <p:cNvSpPr/>
              <p:nvPr/>
            </p:nvSpPr>
            <p:spPr>
              <a:xfrm flipH="1">
                <a:off x="7214203" y="2511390"/>
                <a:ext cx="473600" cy="143574"/>
              </a:xfrm>
              <a:custGeom>
                <a:avLst/>
                <a:gdLst/>
                <a:ahLst/>
                <a:cxnLst/>
                <a:rect l="l" t="t" r="r" b="b"/>
                <a:pathLst>
                  <a:path w="4176" h="1266" extrusionOk="0">
                    <a:moveTo>
                      <a:pt x="2035" y="1"/>
                    </a:moveTo>
                    <a:cubicBezTo>
                      <a:pt x="688" y="1"/>
                      <a:pt x="1" y="1205"/>
                      <a:pt x="1" y="1205"/>
                    </a:cubicBezTo>
                    <a:cubicBezTo>
                      <a:pt x="1" y="1205"/>
                      <a:pt x="2334" y="1265"/>
                      <a:pt x="3509" y="1265"/>
                    </a:cubicBezTo>
                    <a:cubicBezTo>
                      <a:pt x="3900" y="1265"/>
                      <a:pt x="4163" y="1258"/>
                      <a:pt x="4167" y="1241"/>
                    </a:cubicBezTo>
                    <a:cubicBezTo>
                      <a:pt x="4176" y="1169"/>
                      <a:pt x="3373" y="1"/>
                      <a:pt x="203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3373;p48"/>
              <p:cNvSpPr/>
              <p:nvPr/>
            </p:nvSpPr>
            <p:spPr>
              <a:xfrm flipH="1">
                <a:off x="7680545" y="2465914"/>
                <a:ext cx="57839" cy="86076"/>
              </a:xfrm>
              <a:custGeom>
                <a:avLst/>
                <a:gdLst/>
                <a:ahLst/>
                <a:cxnLst/>
                <a:rect l="l" t="t" r="r" b="b"/>
                <a:pathLst>
                  <a:path w="510" h="759" extrusionOk="0">
                    <a:moveTo>
                      <a:pt x="260" y="0"/>
                    </a:moveTo>
                    <a:cubicBezTo>
                      <a:pt x="117" y="0"/>
                      <a:pt x="1" y="170"/>
                      <a:pt x="1" y="384"/>
                    </a:cubicBezTo>
                    <a:cubicBezTo>
                      <a:pt x="1" y="589"/>
                      <a:pt x="117" y="758"/>
                      <a:pt x="260" y="758"/>
                    </a:cubicBezTo>
                    <a:cubicBezTo>
                      <a:pt x="402" y="758"/>
                      <a:pt x="509" y="589"/>
                      <a:pt x="509" y="384"/>
                    </a:cubicBezTo>
                    <a:cubicBezTo>
                      <a:pt x="509" y="170"/>
                      <a:pt x="402" y="0"/>
                      <a:pt x="2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3374;p48"/>
              <p:cNvSpPr/>
              <p:nvPr/>
            </p:nvSpPr>
            <p:spPr>
              <a:xfrm flipH="1">
                <a:off x="7699825" y="2479069"/>
                <a:ext cx="21321" cy="35497"/>
              </a:xfrm>
              <a:custGeom>
                <a:avLst/>
                <a:gdLst/>
                <a:ahLst/>
                <a:cxnLst/>
                <a:rect l="l" t="t" r="r" b="b"/>
                <a:pathLst>
                  <a:path w="188" h="313" extrusionOk="0">
                    <a:moveTo>
                      <a:pt x="90" y="0"/>
                    </a:moveTo>
                    <a:cubicBezTo>
                      <a:pt x="36" y="0"/>
                      <a:pt x="1" y="72"/>
                      <a:pt x="1" y="161"/>
                    </a:cubicBezTo>
                    <a:cubicBezTo>
                      <a:pt x="1" y="250"/>
                      <a:pt x="36" y="312"/>
                      <a:pt x="90" y="312"/>
                    </a:cubicBezTo>
                    <a:cubicBezTo>
                      <a:pt x="143" y="312"/>
                      <a:pt x="188" y="250"/>
                      <a:pt x="188" y="161"/>
                    </a:cubicBezTo>
                    <a:cubicBezTo>
                      <a:pt x="188" y="72"/>
                      <a:pt x="143" y="0"/>
                      <a:pt x="90" y="0"/>
                    </a:cubicBezTo>
                    <a:close/>
                  </a:path>
                </a:pathLst>
              </a:custGeom>
              <a:solidFill>
                <a:srgbClr val="FCFCF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3375;p48"/>
              <p:cNvSpPr/>
              <p:nvPr/>
            </p:nvSpPr>
            <p:spPr>
              <a:xfrm flipH="1">
                <a:off x="7202975" y="2465914"/>
                <a:ext cx="57839" cy="86076"/>
              </a:xfrm>
              <a:custGeom>
                <a:avLst/>
                <a:gdLst/>
                <a:ahLst/>
                <a:cxnLst/>
                <a:rect l="l" t="t" r="r" b="b"/>
                <a:pathLst>
                  <a:path w="510" h="759" extrusionOk="0">
                    <a:moveTo>
                      <a:pt x="250" y="0"/>
                    </a:moveTo>
                    <a:cubicBezTo>
                      <a:pt x="117" y="0"/>
                      <a:pt x="1" y="170"/>
                      <a:pt x="1" y="384"/>
                    </a:cubicBezTo>
                    <a:cubicBezTo>
                      <a:pt x="1" y="589"/>
                      <a:pt x="117" y="758"/>
                      <a:pt x="250" y="758"/>
                    </a:cubicBezTo>
                    <a:cubicBezTo>
                      <a:pt x="393" y="758"/>
                      <a:pt x="509" y="589"/>
                      <a:pt x="509" y="384"/>
                    </a:cubicBezTo>
                    <a:cubicBezTo>
                      <a:pt x="509" y="170"/>
                      <a:pt x="393" y="0"/>
                      <a:pt x="2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3376;p48"/>
              <p:cNvSpPr/>
              <p:nvPr/>
            </p:nvSpPr>
            <p:spPr>
              <a:xfrm flipH="1">
                <a:off x="7223276" y="2479069"/>
                <a:ext cx="20300" cy="35497"/>
              </a:xfrm>
              <a:custGeom>
                <a:avLst/>
                <a:gdLst/>
                <a:ahLst/>
                <a:cxnLst/>
                <a:rect l="l" t="t" r="r" b="b"/>
                <a:pathLst>
                  <a:path w="179" h="313" extrusionOk="0">
                    <a:moveTo>
                      <a:pt x="90" y="0"/>
                    </a:moveTo>
                    <a:cubicBezTo>
                      <a:pt x="36" y="0"/>
                      <a:pt x="0" y="72"/>
                      <a:pt x="0" y="161"/>
                    </a:cubicBezTo>
                    <a:cubicBezTo>
                      <a:pt x="0" y="250"/>
                      <a:pt x="36" y="312"/>
                      <a:pt x="90" y="312"/>
                    </a:cubicBezTo>
                    <a:cubicBezTo>
                      <a:pt x="143" y="312"/>
                      <a:pt x="179" y="250"/>
                      <a:pt x="179" y="161"/>
                    </a:cubicBezTo>
                    <a:cubicBezTo>
                      <a:pt x="179" y="72"/>
                      <a:pt x="143" y="0"/>
                      <a:pt x="90" y="0"/>
                    </a:cubicBezTo>
                    <a:close/>
                  </a:path>
                </a:pathLst>
              </a:custGeom>
              <a:solidFill>
                <a:srgbClr val="FCFCF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3" name="Google Shape;3377;p48"/>
              <p:cNvGrpSpPr/>
              <p:nvPr/>
            </p:nvGrpSpPr>
            <p:grpSpPr>
              <a:xfrm flipH="1">
                <a:off x="6821580" y="2528968"/>
                <a:ext cx="1526839" cy="566697"/>
                <a:chOff x="4075500" y="1696600"/>
                <a:chExt cx="336575" cy="124925"/>
              </a:xfrm>
            </p:grpSpPr>
            <p:sp>
              <p:nvSpPr>
                <p:cNvPr id="220" name="Google Shape;3378;p48"/>
                <p:cNvSpPr/>
                <p:nvPr/>
              </p:nvSpPr>
              <p:spPr>
                <a:xfrm>
                  <a:off x="4080625" y="1699875"/>
                  <a:ext cx="331450" cy="121650"/>
                </a:xfrm>
                <a:custGeom>
                  <a:avLst/>
                  <a:gdLst/>
                  <a:ahLst/>
                  <a:cxnLst/>
                  <a:rect l="l" t="t" r="r" b="b"/>
                  <a:pathLst>
                    <a:path w="13258" h="4866" extrusionOk="0">
                      <a:moveTo>
                        <a:pt x="2186" y="0"/>
                      </a:moveTo>
                      <a:cubicBezTo>
                        <a:pt x="2115" y="98"/>
                        <a:pt x="2035" y="205"/>
                        <a:pt x="1963" y="312"/>
                      </a:cubicBezTo>
                      <a:cubicBezTo>
                        <a:pt x="2552" y="517"/>
                        <a:pt x="4613" y="1240"/>
                        <a:pt x="4613" y="1276"/>
                      </a:cubicBezTo>
                      <a:cubicBezTo>
                        <a:pt x="4613" y="1320"/>
                        <a:pt x="4390" y="1918"/>
                        <a:pt x="4488" y="4095"/>
                      </a:cubicBezTo>
                      <a:lnTo>
                        <a:pt x="4470" y="4229"/>
                      </a:lnTo>
                      <a:lnTo>
                        <a:pt x="126" y="4095"/>
                      </a:lnTo>
                      <a:cubicBezTo>
                        <a:pt x="90" y="4220"/>
                        <a:pt x="45" y="4345"/>
                        <a:pt x="1" y="4461"/>
                      </a:cubicBezTo>
                      <a:cubicBezTo>
                        <a:pt x="937" y="4469"/>
                        <a:pt x="4702" y="4505"/>
                        <a:pt x="4720" y="4559"/>
                      </a:cubicBezTo>
                      <a:cubicBezTo>
                        <a:pt x="4738" y="4630"/>
                        <a:pt x="4729" y="4826"/>
                        <a:pt x="5612" y="4862"/>
                      </a:cubicBezTo>
                      <a:cubicBezTo>
                        <a:pt x="5697" y="4865"/>
                        <a:pt x="5807" y="4866"/>
                        <a:pt x="5937" y="4866"/>
                      </a:cubicBezTo>
                      <a:cubicBezTo>
                        <a:pt x="7161" y="4866"/>
                        <a:pt x="10144" y="4762"/>
                        <a:pt x="10313" y="4746"/>
                      </a:cubicBezTo>
                      <a:cubicBezTo>
                        <a:pt x="10501" y="4737"/>
                        <a:pt x="10474" y="4514"/>
                        <a:pt x="10545" y="4514"/>
                      </a:cubicBezTo>
                      <a:cubicBezTo>
                        <a:pt x="10608" y="4514"/>
                        <a:pt x="12535" y="4461"/>
                        <a:pt x="13257" y="4434"/>
                      </a:cubicBezTo>
                      <a:lnTo>
                        <a:pt x="13195" y="4157"/>
                      </a:lnTo>
                      <a:lnTo>
                        <a:pt x="10081" y="4273"/>
                      </a:lnTo>
                      <a:lnTo>
                        <a:pt x="10099" y="1347"/>
                      </a:lnTo>
                      <a:lnTo>
                        <a:pt x="11937" y="705"/>
                      </a:lnTo>
                      <a:cubicBezTo>
                        <a:pt x="11884" y="607"/>
                        <a:pt x="11830" y="509"/>
                        <a:pt x="11785" y="419"/>
                      </a:cubicBezTo>
                      <a:cubicBezTo>
                        <a:pt x="11768" y="393"/>
                        <a:pt x="11750" y="366"/>
                        <a:pt x="11732" y="339"/>
                      </a:cubicBezTo>
                      <a:lnTo>
                        <a:pt x="9939" y="955"/>
                      </a:lnTo>
                      <a:lnTo>
                        <a:pt x="5014" y="981"/>
                      </a:lnTo>
                      <a:cubicBezTo>
                        <a:pt x="5014" y="981"/>
                        <a:pt x="3007" y="268"/>
                        <a:pt x="2186" y="0"/>
                      </a:cubicBezTo>
                      <a:close/>
                    </a:path>
                  </a:pathLst>
                </a:custGeom>
                <a:solidFill>
                  <a:srgbClr val="4D1311">
                    <a:alpha val="3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3379;p48"/>
                <p:cNvSpPr/>
                <p:nvPr/>
              </p:nvSpPr>
              <p:spPr>
                <a:xfrm>
                  <a:off x="4200175" y="1715725"/>
                  <a:ext cx="139200" cy="99300"/>
                </a:xfrm>
                <a:custGeom>
                  <a:avLst/>
                  <a:gdLst/>
                  <a:ahLst/>
                  <a:cxnLst/>
                  <a:rect l="l" t="t" r="r" b="b"/>
                  <a:pathLst>
                    <a:path w="5568" h="3972" extrusionOk="0">
                      <a:moveTo>
                        <a:pt x="5099" y="0"/>
                      </a:moveTo>
                      <a:cubicBezTo>
                        <a:pt x="5059" y="0"/>
                        <a:pt x="5016" y="3"/>
                        <a:pt x="4969" y="8"/>
                      </a:cubicBezTo>
                      <a:cubicBezTo>
                        <a:pt x="4648" y="35"/>
                        <a:pt x="2989" y="35"/>
                        <a:pt x="1776" y="53"/>
                      </a:cubicBezTo>
                      <a:cubicBezTo>
                        <a:pt x="1160" y="53"/>
                        <a:pt x="661" y="71"/>
                        <a:pt x="509" y="89"/>
                      </a:cubicBezTo>
                      <a:cubicBezTo>
                        <a:pt x="116" y="151"/>
                        <a:pt x="27" y="677"/>
                        <a:pt x="18" y="1043"/>
                      </a:cubicBezTo>
                      <a:cubicBezTo>
                        <a:pt x="18" y="1079"/>
                        <a:pt x="18" y="1124"/>
                        <a:pt x="18" y="1159"/>
                      </a:cubicBezTo>
                      <a:cubicBezTo>
                        <a:pt x="27" y="1195"/>
                        <a:pt x="27" y="1239"/>
                        <a:pt x="27" y="1293"/>
                      </a:cubicBezTo>
                      <a:cubicBezTo>
                        <a:pt x="27" y="1409"/>
                        <a:pt x="27" y="1552"/>
                        <a:pt x="27" y="1712"/>
                      </a:cubicBezTo>
                      <a:cubicBezTo>
                        <a:pt x="18" y="1775"/>
                        <a:pt x="18" y="1837"/>
                        <a:pt x="18" y="1909"/>
                      </a:cubicBezTo>
                      <a:cubicBezTo>
                        <a:pt x="18" y="2256"/>
                        <a:pt x="9" y="2649"/>
                        <a:pt x="0" y="2970"/>
                      </a:cubicBezTo>
                      <a:cubicBezTo>
                        <a:pt x="0" y="3059"/>
                        <a:pt x="0" y="3149"/>
                        <a:pt x="0" y="3220"/>
                      </a:cubicBezTo>
                      <a:cubicBezTo>
                        <a:pt x="0" y="3318"/>
                        <a:pt x="0" y="3398"/>
                        <a:pt x="0" y="3461"/>
                      </a:cubicBezTo>
                      <a:cubicBezTo>
                        <a:pt x="18" y="3951"/>
                        <a:pt x="214" y="3880"/>
                        <a:pt x="964" y="3951"/>
                      </a:cubicBezTo>
                      <a:cubicBezTo>
                        <a:pt x="1112" y="3966"/>
                        <a:pt x="1321" y="3971"/>
                        <a:pt x="1567" y="3971"/>
                      </a:cubicBezTo>
                      <a:cubicBezTo>
                        <a:pt x="2567" y="3971"/>
                        <a:pt x="4179" y="3877"/>
                        <a:pt x="4809" y="3862"/>
                      </a:cubicBezTo>
                      <a:cubicBezTo>
                        <a:pt x="5291" y="3853"/>
                        <a:pt x="5460" y="3818"/>
                        <a:pt x="5523" y="3684"/>
                      </a:cubicBezTo>
                      <a:cubicBezTo>
                        <a:pt x="5540" y="3630"/>
                        <a:pt x="5549" y="3568"/>
                        <a:pt x="5549" y="3479"/>
                      </a:cubicBezTo>
                      <a:cubicBezTo>
                        <a:pt x="5558" y="3425"/>
                        <a:pt x="5558" y="3363"/>
                        <a:pt x="5558" y="3291"/>
                      </a:cubicBezTo>
                      <a:cubicBezTo>
                        <a:pt x="5558" y="3247"/>
                        <a:pt x="5567" y="3193"/>
                        <a:pt x="5567" y="3131"/>
                      </a:cubicBezTo>
                      <a:cubicBezTo>
                        <a:pt x="5567" y="2872"/>
                        <a:pt x="5567" y="2480"/>
                        <a:pt x="5567" y="2078"/>
                      </a:cubicBezTo>
                      <a:cubicBezTo>
                        <a:pt x="5567" y="2007"/>
                        <a:pt x="5567" y="1944"/>
                        <a:pt x="5567" y="1882"/>
                      </a:cubicBezTo>
                      <a:cubicBezTo>
                        <a:pt x="5567" y="1828"/>
                        <a:pt x="5567" y="1784"/>
                        <a:pt x="5567" y="1739"/>
                      </a:cubicBezTo>
                      <a:cubicBezTo>
                        <a:pt x="5567" y="1668"/>
                        <a:pt x="5567" y="1605"/>
                        <a:pt x="5567" y="1534"/>
                      </a:cubicBezTo>
                      <a:cubicBezTo>
                        <a:pt x="5558" y="1239"/>
                        <a:pt x="5558" y="963"/>
                        <a:pt x="5558" y="776"/>
                      </a:cubicBezTo>
                      <a:cubicBezTo>
                        <a:pt x="5558" y="222"/>
                        <a:pt x="5457" y="0"/>
                        <a:pt x="509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3380;p48"/>
                <p:cNvSpPr/>
                <p:nvPr/>
              </p:nvSpPr>
              <p:spPr>
                <a:xfrm>
                  <a:off x="4129250" y="1696600"/>
                  <a:ext cx="76750" cy="30050"/>
                </a:xfrm>
                <a:custGeom>
                  <a:avLst/>
                  <a:gdLst/>
                  <a:ahLst/>
                  <a:cxnLst/>
                  <a:rect l="l" t="t" r="r" b="b"/>
                  <a:pathLst>
                    <a:path w="3070" h="1202" extrusionOk="0">
                      <a:moveTo>
                        <a:pt x="109" y="1"/>
                      </a:moveTo>
                      <a:cubicBezTo>
                        <a:pt x="68" y="1"/>
                        <a:pt x="32" y="25"/>
                        <a:pt x="18" y="60"/>
                      </a:cubicBezTo>
                      <a:cubicBezTo>
                        <a:pt x="0" y="113"/>
                        <a:pt x="18" y="167"/>
                        <a:pt x="72" y="185"/>
                      </a:cubicBezTo>
                      <a:cubicBezTo>
                        <a:pt x="2900" y="1202"/>
                        <a:pt x="2953" y="1202"/>
                        <a:pt x="2971" y="1202"/>
                      </a:cubicBezTo>
                      <a:cubicBezTo>
                        <a:pt x="3025" y="1202"/>
                        <a:pt x="3069" y="1166"/>
                        <a:pt x="3069" y="1112"/>
                      </a:cubicBezTo>
                      <a:cubicBezTo>
                        <a:pt x="3069" y="1068"/>
                        <a:pt x="3034" y="1023"/>
                        <a:pt x="2989" y="1014"/>
                      </a:cubicBezTo>
                      <a:cubicBezTo>
                        <a:pt x="2864" y="987"/>
                        <a:pt x="1223" y="399"/>
                        <a:pt x="143" y="6"/>
                      </a:cubicBezTo>
                      <a:cubicBezTo>
                        <a:pt x="132" y="2"/>
                        <a:pt x="120" y="1"/>
                        <a:pt x="10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3381;p48"/>
                <p:cNvSpPr/>
                <p:nvPr/>
              </p:nvSpPr>
              <p:spPr>
                <a:xfrm>
                  <a:off x="4075500" y="1799550"/>
                  <a:ext cx="128700" cy="8050"/>
                </a:xfrm>
                <a:custGeom>
                  <a:avLst/>
                  <a:gdLst/>
                  <a:ahLst/>
                  <a:cxnLst/>
                  <a:rect l="l" t="t" r="r" b="b"/>
                  <a:pathLst>
                    <a:path w="5148" h="322" extrusionOk="0">
                      <a:moveTo>
                        <a:pt x="99" y="1"/>
                      </a:moveTo>
                      <a:cubicBezTo>
                        <a:pt x="45" y="1"/>
                        <a:pt x="1" y="45"/>
                        <a:pt x="1" y="90"/>
                      </a:cubicBezTo>
                      <a:cubicBezTo>
                        <a:pt x="1" y="143"/>
                        <a:pt x="36" y="188"/>
                        <a:pt x="90" y="188"/>
                      </a:cubicBezTo>
                      <a:lnTo>
                        <a:pt x="5041" y="322"/>
                      </a:lnTo>
                      <a:lnTo>
                        <a:pt x="5050" y="322"/>
                      </a:lnTo>
                      <a:cubicBezTo>
                        <a:pt x="5103" y="322"/>
                        <a:pt x="5139" y="286"/>
                        <a:pt x="5148" y="233"/>
                      </a:cubicBezTo>
                      <a:cubicBezTo>
                        <a:pt x="5148" y="179"/>
                        <a:pt x="5103" y="135"/>
                        <a:pt x="5050" y="135"/>
                      </a:cubicBezTo>
                      <a:lnTo>
                        <a:pt x="9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3382;p48"/>
                <p:cNvSpPr/>
                <p:nvPr/>
              </p:nvSpPr>
              <p:spPr>
                <a:xfrm>
                  <a:off x="4325725" y="1706325"/>
                  <a:ext cx="49550" cy="20325"/>
                </a:xfrm>
                <a:custGeom>
                  <a:avLst/>
                  <a:gdLst/>
                  <a:ahLst/>
                  <a:cxnLst/>
                  <a:rect l="l" t="t" r="r" b="b"/>
                  <a:pathLst>
                    <a:path w="1982" h="813" extrusionOk="0">
                      <a:moveTo>
                        <a:pt x="1874" y="1"/>
                      </a:moveTo>
                      <a:cubicBezTo>
                        <a:pt x="1009" y="313"/>
                        <a:pt x="170" y="607"/>
                        <a:pt x="90" y="625"/>
                      </a:cubicBezTo>
                      <a:cubicBezTo>
                        <a:pt x="37" y="634"/>
                        <a:pt x="1" y="679"/>
                        <a:pt x="1" y="723"/>
                      </a:cubicBezTo>
                      <a:cubicBezTo>
                        <a:pt x="1" y="777"/>
                        <a:pt x="46" y="813"/>
                        <a:pt x="99" y="813"/>
                      </a:cubicBezTo>
                      <a:cubicBezTo>
                        <a:pt x="126" y="813"/>
                        <a:pt x="162" y="813"/>
                        <a:pt x="1981" y="161"/>
                      </a:cubicBezTo>
                      <a:cubicBezTo>
                        <a:pt x="1946" y="108"/>
                        <a:pt x="1910" y="54"/>
                        <a:pt x="187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3383;p48"/>
                <p:cNvSpPr/>
                <p:nvPr/>
              </p:nvSpPr>
              <p:spPr>
                <a:xfrm>
                  <a:off x="4327750" y="1800900"/>
                  <a:ext cx="83200" cy="6700"/>
                </a:xfrm>
                <a:custGeom>
                  <a:avLst/>
                  <a:gdLst/>
                  <a:ahLst/>
                  <a:cxnLst/>
                  <a:rect l="l" t="t" r="r" b="b"/>
                  <a:pathLst>
                    <a:path w="3328" h="268" extrusionOk="0">
                      <a:moveTo>
                        <a:pt x="3274" y="0"/>
                      </a:moveTo>
                      <a:lnTo>
                        <a:pt x="98" y="81"/>
                      </a:lnTo>
                      <a:cubicBezTo>
                        <a:pt x="45" y="81"/>
                        <a:pt x="0" y="125"/>
                        <a:pt x="0" y="179"/>
                      </a:cubicBezTo>
                      <a:cubicBezTo>
                        <a:pt x="0" y="232"/>
                        <a:pt x="45" y="268"/>
                        <a:pt x="98" y="268"/>
                      </a:cubicBezTo>
                      <a:lnTo>
                        <a:pt x="3328" y="179"/>
                      </a:lnTo>
                      <a:cubicBezTo>
                        <a:pt x="3310" y="116"/>
                        <a:pt x="3292" y="54"/>
                        <a:pt x="327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3384;p48"/>
                <p:cNvSpPr/>
                <p:nvPr/>
              </p:nvSpPr>
              <p:spPr>
                <a:xfrm>
                  <a:off x="4200625" y="1725200"/>
                  <a:ext cx="138750" cy="34025"/>
                </a:xfrm>
                <a:custGeom>
                  <a:avLst/>
                  <a:gdLst/>
                  <a:ahLst/>
                  <a:cxnLst/>
                  <a:rect l="l" t="t" r="r" b="b"/>
                  <a:pathLst>
                    <a:path w="5550" h="1361" extrusionOk="0">
                      <a:moveTo>
                        <a:pt x="1633" y="209"/>
                      </a:moveTo>
                      <a:cubicBezTo>
                        <a:pt x="1633" y="209"/>
                        <a:pt x="1651" y="218"/>
                        <a:pt x="1677" y="245"/>
                      </a:cubicBezTo>
                      <a:cubicBezTo>
                        <a:pt x="1731" y="316"/>
                        <a:pt x="1686" y="414"/>
                        <a:pt x="1660" y="477"/>
                      </a:cubicBezTo>
                      <a:cubicBezTo>
                        <a:pt x="1642" y="513"/>
                        <a:pt x="1615" y="548"/>
                        <a:pt x="1588" y="593"/>
                      </a:cubicBezTo>
                      <a:cubicBezTo>
                        <a:pt x="1552" y="495"/>
                        <a:pt x="1552" y="397"/>
                        <a:pt x="1570" y="316"/>
                      </a:cubicBezTo>
                      <a:cubicBezTo>
                        <a:pt x="1588" y="245"/>
                        <a:pt x="1624" y="218"/>
                        <a:pt x="1633" y="209"/>
                      </a:cubicBezTo>
                      <a:close/>
                      <a:moveTo>
                        <a:pt x="3087" y="200"/>
                      </a:moveTo>
                      <a:cubicBezTo>
                        <a:pt x="3096" y="200"/>
                        <a:pt x="3114" y="200"/>
                        <a:pt x="3123" y="209"/>
                      </a:cubicBezTo>
                      <a:cubicBezTo>
                        <a:pt x="3203" y="245"/>
                        <a:pt x="3292" y="397"/>
                        <a:pt x="3230" y="611"/>
                      </a:cubicBezTo>
                      <a:cubicBezTo>
                        <a:pt x="3221" y="646"/>
                        <a:pt x="3203" y="673"/>
                        <a:pt x="3176" y="709"/>
                      </a:cubicBezTo>
                      <a:cubicBezTo>
                        <a:pt x="3114" y="655"/>
                        <a:pt x="3069" y="593"/>
                        <a:pt x="3042" y="539"/>
                      </a:cubicBezTo>
                      <a:cubicBezTo>
                        <a:pt x="2980" y="423"/>
                        <a:pt x="2971" y="316"/>
                        <a:pt x="3016" y="245"/>
                      </a:cubicBezTo>
                      <a:cubicBezTo>
                        <a:pt x="3042" y="209"/>
                        <a:pt x="3060" y="200"/>
                        <a:pt x="3087" y="200"/>
                      </a:cubicBezTo>
                      <a:close/>
                      <a:moveTo>
                        <a:pt x="4523" y="281"/>
                      </a:moveTo>
                      <a:cubicBezTo>
                        <a:pt x="4541" y="281"/>
                        <a:pt x="4550" y="290"/>
                        <a:pt x="4559" y="290"/>
                      </a:cubicBezTo>
                      <a:cubicBezTo>
                        <a:pt x="4586" y="298"/>
                        <a:pt x="4621" y="370"/>
                        <a:pt x="4603" y="495"/>
                      </a:cubicBezTo>
                      <a:cubicBezTo>
                        <a:pt x="4595" y="575"/>
                        <a:pt x="4568" y="655"/>
                        <a:pt x="4514" y="727"/>
                      </a:cubicBezTo>
                      <a:cubicBezTo>
                        <a:pt x="4407" y="575"/>
                        <a:pt x="4407" y="432"/>
                        <a:pt x="4443" y="352"/>
                      </a:cubicBezTo>
                      <a:cubicBezTo>
                        <a:pt x="4470" y="307"/>
                        <a:pt x="4496" y="281"/>
                        <a:pt x="4523" y="281"/>
                      </a:cubicBezTo>
                      <a:close/>
                      <a:moveTo>
                        <a:pt x="3084" y="1"/>
                      </a:moveTo>
                      <a:cubicBezTo>
                        <a:pt x="2996" y="1"/>
                        <a:pt x="2915" y="44"/>
                        <a:pt x="2855" y="129"/>
                      </a:cubicBezTo>
                      <a:cubicBezTo>
                        <a:pt x="2766" y="263"/>
                        <a:pt x="2766" y="450"/>
                        <a:pt x="2873" y="629"/>
                      </a:cubicBezTo>
                      <a:cubicBezTo>
                        <a:pt x="2908" y="700"/>
                        <a:pt x="2953" y="762"/>
                        <a:pt x="3016" y="825"/>
                      </a:cubicBezTo>
                      <a:cubicBezTo>
                        <a:pt x="2944" y="869"/>
                        <a:pt x="2864" y="896"/>
                        <a:pt x="2775" y="932"/>
                      </a:cubicBezTo>
                      <a:cubicBezTo>
                        <a:pt x="2639" y="971"/>
                        <a:pt x="2484" y="993"/>
                        <a:pt x="2333" y="993"/>
                      </a:cubicBezTo>
                      <a:cubicBezTo>
                        <a:pt x="2104" y="993"/>
                        <a:pt x="1883" y="943"/>
                        <a:pt x="1749" y="825"/>
                      </a:cubicBezTo>
                      <a:cubicBezTo>
                        <a:pt x="1722" y="807"/>
                        <a:pt x="1704" y="789"/>
                        <a:pt x="1686" y="771"/>
                      </a:cubicBezTo>
                      <a:cubicBezTo>
                        <a:pt x="1749" y="700"/>
                        <a:pt x="1802" y="629"/>
                        <a:pt x="1838" y="566"/>
                      </a:cubicBezTo>
                      <a:cubicBezTo>
                        <a:pt x="1918" y="397"/>
                        <a:pt x="1918" y="236"/>
                        <a:pt x="1829" y="120"/>
                      </a:cubicBezTo>
                      <a:cubicBezTo>
                        <a:pt x="1753" y="37"/>
                        <a:pt x="1682" y="18"/>
                        <a:pt x="1629" y="18"/>
                      </a:cubicBezTo>
                      <a:cubicBezTo>
                        <a:pt x="1614" y="18"/>
                        <a:pt x="1600" y="20"/>
                        <a:pt x="1588" y="22"/>
                      </a:cubicBezTo>
                      <a:cubicBezTo>
                        <a:pt x="1490" y="40"/>
                        <a:pt x="1419" y="138"/>
                        <a:pt x="1383" y="272"/>
                      </a:cubicBezTo>
                      <a:cubicBezTo>
                        <a:pt x="1347" y="397"/>
                        <a:pt x="1356" y="575"/>
                        <a:pt x="1437" y="736"/>
                      </a:cubicBezTo>
                      <a:cubicBezTo>
                        <a:pt x="1263" y="876"/>
                        <a:pt x="1036" y="978"/>
                        <a:pt x="797" y="978"/>
                      </a:cubicBezTo>
                      <a:cubicBezTo>
                        <a:pt x="778" y="978"/>
                        <a:pt x="760" y="978"/>
                        <a:pt x="741" y="976"/>
                      </a:cubicBezTo>
                      <a:cubicBezTo>
                        <a:pt x="428" y="959"/>
                        <a:pt x="170" y="807"/>
                        <a:pt x="0" y="664"/>
                      </a:cubicBezTo>
                      <a:cubicBezTo>
                        <a:pt x="0" y="700"/>
                        <a:pt x="0" y="745"/>
                        <a:pt x="0" y="780"/>
                      </a:cubicBezTo>
                      <a:cubicBezTo>
                        <a:pt x="9" y="816"/>
                        <a:pt x="9" y="860"/>
                        <a:pt x="9" y="914"/>
                      </a:cubicBezTo>
                      <a:cubicBezTo>
                        <a:pt x="188" y="1039"/>
                        <a:pt x="437" y="1155"/>
                        <a:pt x="732" y="1173"/>
                      </a:cubicBezTo>
                      <a:cubicBezTo>
                        <a:pt x="752" y="1174"/>
                        <a:pt x="773" y="1175"/>
                        <a:pt x="794" y="1175"/>
                      </a:cubicBezTo>
                      <a:cubicBezTo>
                        <a:pt x="1075" y="1175"/>
                        <a:pt x="1344" y="1063"/>
                        <a:pt x="1544" y="905"/>
                      </a:cubicBezTo>
                      <a:cubicBezTo>
                        <a:pt x="1561" y="932"/>
                        <a:pt x="1588" y="950"/>
                        <a:pt x="1615" y="976"/>
                      </a:cubicBezTo>
                      <a:cubicBezTo>
                        <a:pt x="1793" y="1127"/>
                        <a:pt x="2059" y="1187"/>
                        <a:pt x="2326" y="1187"/>
                      </a:cubicBezTo>
                      <a:cubicBezTo>
                        <a:pt x="2501" y="1187"/>
                        <a:pt x="2676" y="1162"/>
                        <a:pt x="2828" y="1119"/>
                      </a:cubicBezTo>
                      <a:cubicBezTo>
                        <a:pt x="2962" y="1075"/>
                        <a:pt x="3078" y="1021"/>
                        <a:pt x="3176" y="959"/>
                      </a:cubicBezTo>
                      <a:cubicBezTo>
                        <a:pt x="3366" y="1091"/>
                        <a:pt x="3625" y="1193"/>
                        <a:pt x="3918" y="1193"/>
                      </a:cubicBezTo>
                      <a:cubicBezTo>
                        <a:pt x="3941" y="1193"/>
                        <a:pt x="3964" y="1192"/>
                        <a:pt x="3988" y="1191"/>
                      </a:cubicBezTo>
                      <a:cubicBezTo>
                        <a:pt x="4202" y="1182"/>
                        <a:pt x="4372" y="1110"/>
                        <a:pt x="4505" y="1012"/>
                      </a:cubicBezTo>
                      <a:cubicBezTo>
                        <a:pt x="4559" y="1066"/>
                        <a:pt x="4612" y="1110"/>
                        <a:pt x="4684" y="1146"/>
                      </a:cubicBezTo>
                      <a:cubicBezTo>
                        <a:pt x="4942" y="1315"/>
                        <a:pt x="5210" y="1360"/>
                        <a:pt x="5451" y="1360"/>
                      </a:cubicBezTo>
                      <a:lnTo>
                        <a:pt x="5549" y="1360"/>
                      </a:lnTo>
                      <a:cubicBezTo>
                        <a:pt x="5549" y="1289"/>
                        <a:pt x="5549" y="1226"/>
                        <a:pt x="5549" y="1155"/>
                      </a:cubicBezTo>
                      <a:cubicBezTo>
                        <a:pt x="5509" y="1158"/>
                        <a:pt x="5469" y="1160"/>
                        <a:pt x="5427" y="1160"/>
                      </a:cubicBezTo>
                      <a:cubicBezTo>
                        <a:pt x="5223" y="1160"/>
                        <a:pt x="4998" y="1119"/>
                        <a:pt x="4791" y="985"/>
                      </a:cubicBezTo>
                      <a:cubicBezTo>
                        <a:pt x="4728" y="950"/>
                        <a:pt x="4684" y="914"/>
                        <a:pt x="4648" y="878"/>
                      </a:cubicBezTo>
                      <a:cubicBezTo>
                        <a:pt x="4728" y="771"/>
                        <a:pt x="4782" y="646"/>
                        <a:pt x="4800" y="521"/>
                      </a:cubicBezTo>
                      <a:cubicBezTo>
                        <a:pt x="4827" y="316"/>
                        <a:pt x="4755" y="156"/>
                        <a:pt x="4630" y="102"/>
                      </a:cubicBezTo>
                      <a:cubicBezTo>
                        <a:pt x="4598" y="93"/>
                        <a:pt x="4566" y="88"/>
                        <a:pt x="4535" y="88"/>
                      </a:cubicBezTo>
                      <a:cubicBezTo>
                        <a:pt x="4421" y="88"/>
                        <a:pt x="4321" y="151"/>
                        <a:pt x="4264" y="263"/>
                      </a:cubicBezTo>
                      <a:cubicBezTo>
                        <a:pt x="4193" y="423"/>
                        <a:pt x="4211" y="655"/>
                        <a:pt x="4372" y="869"/>
                      </a:cubicBezTo>
                      <a:cubicBezTo>
                        <a:pt x="4273" y="941"/>
                        <a:pt x="4149" y="985"/>
                        <a:pt x="3979" y="994"/>
                      </a:cubicBezTo>
                      <a:cubicBezTo>
                        <a:pt x="3964" y="995"/>
                        <a:pt x="3950" y="995"/>
                        <a:pt x="3936" y="995"/>
                      </a:cubicBezTo>
                      <a:cubicBezTo>
                        <a:pt x="3695" y="995"/>
                        <a:pt x="3488" y="926"/>
                        <a:pt x="3328" y="825"/>
                      </a:cubicBezTo>
                      <a:cubicBezTo>
                        <a:pt x="3372" y="780"/>
                        <a:pt x="3399" y="727"/>
                        <a:pt x="3417" y="664"/>
                      </a:cubicBezTo>
                      <a:cubicBezTo>
                        <a:pt x="3506" y="352"/>
                        <a:pt x="3381" y="111"/>
                        <a:pt x="3212" y="31"/>
                      </a:cubicBezTo>
                      <a:cubicBezTo>
                        <a:pt x="3169" y="11"/>
                        <a:pt x="3125" y="1"/>
                        <a:pt x="308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3385;p48"/>
                <p:cNvSpPr/>
                <p:nvPr/>
              </p:nvSpPr>
              <p:spPr>
                <a:xfrm>
                  <a:off x="4200175" y="1773825"/>
                  <a:ext cx="138750" cy="34000"/>
                </a:xfrm>
                <a:custGeom>
                  <a:avLst/>
                  <a:gdLst/>
                  <a:ahLst/>
                  <a:cxnLst/>
                  <a:rect l="l" t="t" r="r" b="b"/>
                  <a:pathLst>
                    <a:path w="5550" h="1360" extrusionOk="0">
                      <a:moveTo>
                        <a:pt x="1651" y="209"/>
                      </a:moveTo>
                      <a:cubicBezTo>
                        <a:pt x="1651" y="209"/>
                        <a:pt x="1669" y="218"/>
                        <a:pt x="1695" y="245"/>
                      </a:cubicBezTo>
                      <a:cubicBezTo>
                        <a:pt x="1749" y="316"/>
                        <a:pt x="1704" y="414"/>
                        <a:pt x="1678" y="477"/>
                      </a:cubicBezTo>
                      <a:cubicBezTo>
                        <a:pt x="1660" y="512"/>
                        <a:pt x="1633" y="548"/>
                        <a:pt x="1606" y="593"/>
                      </a:cubicBezTo>
                      <a:cubicBezTo>
                        <a:pt x="1570" y="495"/>
                        <a:pt x="1570" y="396"/>
                        <a:pt x="1588" y="316"/>
                      </a:cubicBezTo>
                      <a:cubicBezTo>
                        <a:pt x="1606" y="245"/>
                        <a:pt x="1642" y="218"/>
                        <a:pt x="1651" y="209"/>
                      </a:cubicBezTo>
                      <a:close/>
                      <a:moveTo>
                        <a:pt x="3105" y="200"/>
                      </a:moveTo>
                      <a:cubicBezTo>
                        <a:pt x="3114" y="200"/>
                        <a:pt x="3132" y="200"/>
                        <a:pt x="3141" y="209"/>
                      </a:cubicBezTo>
                      <a:cubicBezTo>
                        <a:pt x="3221" y="245"/>
                        <a:pt x="3310" y="396"/>
                        <a:pt x="3248" y="610"/>
                      </a:cubicBezTo>
                      <a:cubicBezTo>
                        <a:pt x="3239" y="646"/>
                        <a:pt x="3221" y="673"/>
                        <a:pt x="3194" y="709"/>
                      </a:cubicBezTo>
                      <a:cubicBezTo>
                        <a:pt x="3132" y="655"/>
                        <a:pt x="3087" y="593"/>
                        <a:pt x="3060" y="539"/>
                      </a:cubicBezTo>
                      <a:cubicBezTo>
                        <a:pt x="2998" y="423"/>
                        <a:pt x="2989" y="316"/>
                        <a:pt x="3034" y="236"/>
                      </a:cubicBezTo>
                      <a:cubicBezTo>
                        <a:pt x="3060" y="209"/>
                        <a:pt x="3078" y="200"/>
                        <a:pt x="3105" y="200"/>
                      </a:cubicBezTo>
                      <a:close/>
                      <a:moveTo>
                        <a:pt x="4541" y="280"/>
                      </a:moveTo>
                      <a:cubicBezTo>
                        <a:pt x="4559" y="280"/>
                        <a:pt x="4568" y="289"/>
                        <a:pt x="4577" y="289"/>
                      </a:cubicBezTo>
                      <a:cubicBezTo>
                        <a:pt x="4604" y="298"/>
                        <a:pt x="4639" y="370"/>
                        <a:pt x="4621" y="495"/>
                      </a:cubicBezTo>
                      <a:cubicBezTo>
                        <a:pt x="4613" y="575"/>
                        <a:pt x="4586" y="655"/>
                        <a:pt x="4532" y="726"/>
                      </a:cubicBezTo>
                      <a:cubicBezTo>
                        <a:pt x="4425" y="575"/>
                        <a:pt x="4425" y="423"/>
                        <a:pt x="4461" y="343"/>
                      </a:cubicBezTo>
                      <a:cubicBezTo>
                        <a:pt x="4488" y="307"/>
                        <a:pt x="4514" y="280"/>
                        <a:pt x="4541" y="280"/>
                      </a:cubicBezTo>
                      <a:close/>
                      <a:moveTo>
                        <a:pt x="3102" y="1"/>
                      </a:moveTo>
                      <a:cubicBezTo>
                        <a:pt x="3014" y="1"/>
                        <a:pt x="2933" y="44"/>
                        <a:pt x="2873" y="129"/>
                      </a:cubicBezTo>
                      <a:cubicBezTo>
                        <a:pt x="2784" y="263"/>
                        <a:pt x="2784" y="450"/>
                        <a:pt x="2891" y="628"/>
                      </a:cubicBezTo>
                      <a:cubicBezTo>
                        <a:pt x="2926" y="700"/>
                        <a:pt x="2971" y="762"/>
                        <a:pt x="3034" y="825"/>
                      </a:cubicBezTo>
                      <a:cubicBezTo>
                        <a:pt x="2962" y="860"/>
                        <a:pt x="2882" y="896"/>
                        <a:pt x="2793" y="923"/>
                      </a:cubicBezTo>
                      <a:cubicBezTo>
                        <a:pt x="2654" y="967"/>
                        <a:pt x="2494" y="991"/>
                        <a:pt x="2338" y="991"/>
                      </a:cubicBezTo>
                      <a:cubicBezTo>
                        <a:pt x="2114" y="991"/>
                        <a:pt x="1898" y="940"/>
                        <a:pt x="1767" y="825"/>
                      </a:cubicBezTo>
                      <a:cubicBezTo>
                        <a:pt x="1740" y="807"/>
                        <a:pt x="1722" y="789"/>
                        <a:pt x="1704" y="771"/>
                      </a:cubicBezTo>
                      <a:cubicBezTo>
                        <a:pt x="1767" y="700"/>
                        <a:pt x="1820" y="628"/>
                        <a:pt x="1856" y="566"/>
                      </a:cubicBezTo>
                      <a:cubicBezTo>
                        <a:pt x="1936" y="396"/>
                        <a:pt x="1936" y="236"/>
                        <a:pt x="1847" y="120"/>
                      </a:cubicBezTo>
                      <a:cubicBezTo>
                        <a:pt x="1771" y="37"/>
                        <a:pt x="1700" y="18"/>
                        <a:pt x="1647" y="18"/>
                      </a:cubicBezTo>
                      <a:cubicBezTo>
                        <a:pt x="1632" y="18"/>
                        <a:pt x="1618" y="20"/>
                        <a:pt x="1606" y="22"/>
                      </a:cubicBezTo>
                      <a:cubicBezTo>
                        <a:pt x="1508" y="40"/>
                        <a:pt x="1428" y="138"/>
                        <a:pt x="1401" y="271"/>
                      </a:cubicBezTo>
                      <a:cubicBezTo>
                        <a:pt x="1365" y="396"/>
                        <a:pt x="1374" y="575"/>
                        <a:pt x="1455" y="735"/>
                      </a:cubicBezTo>
                      <a:cubicBezTo>
                        <a:pt x="1281" y="876"/>
                        <a:pt x="1054" y="978"/>
                        <a:pt x="815" y="978"/>
                      </a:cubicBezTo>
                      <a:cubicBezTo>
                        <a:pt x="796" y="978"/>
                        <a:pt x="778" y="978"/>
                        <a:pt x="759" y="976"/>
                      </a:cubicBezTo>
                      <a:cubicBezTo>
                        <a:pt x="438" y="958"/>
                        <a:pt x="170" y="789"/>
                        <a:pt x="0" y="646"/>
                      </a:cubicBezTo>
                      <a:cubicBezTo>
                        <a:pt x="0" y="735"/>
                        <a:pt x="0" y="825"/>
                        <a:pt x="0" y="896"/>
                      </a:cubicBezTo>
                      <a:cubicBezTo>
                        <a:pt x="188" y="1030"/>
                        <a:pt x="446" y="1155"/>
                        <a:pt x="750" y="1172"/>
                      </a:cubicBezTo>
                      <a:cubicBezTo>
                        <a:pt x="770" y="1174"/>
                        <a:pt x="791" y="1174"/>
                        <a:pt x="812" y="1174"/>
                      </a:cubicBezTo>
                      <a:cubicBezTo>
                        <a:pt x="1093" y="1174"/>
                        <a:pt x="1362" y="1063"/>
                        <a:pt x="1562" y="905"/>
                      </a:cubicBezTo>
                      <a:cubicBezTo>
                        <a:pt x="1579" y="923"/>
                        <a:pt x="1606" y="949"/>
                        <a:pt x="1633" y="976"/>
                      </a:cubicBezTo>
                      <a:cubicBezTo>
                        <a:pt x="1811" y="1127"/>
                        <a:pt x="2077" y="1187"/>
                        <a:pt x="2344" y="1187"/>
                      </a:cubicBezTo>
                      <a:cubicBezTo>
                        <a:pt x="2519" y="1187"/>
                        <a:pt x="2694" y="1161"/>
                        <a:pt x="2846" y="1119"/>
                      </a:cubicBezTo>
                      <a:cubicBezTo>
                        <a:pt x="2980" y="1074"/>
                        <a:pt x="3096" y="1021"/>
                        <a:pt x="3194" y="958"/>
                      </a:cubicBezTo>
                      <a:cubicBezTo>
                        <a:pt x="3384" y="1091"/>
                        <a:pt x="3643" y="1192"/>
                        <a:pt x="3936" y="1192"/>
                      </a:cubicBezTo>
                      <a:cubicBezTo>
                        <a:pt x="3959" y="1192"/>
                        <a:pt x="3982" y="1192"/>
                        <a:pt x="4006" y="1190"/>
                      </a:cubicBezTo>
                      <a:cubicBezTo>
                        <a:pt x="4220" y="1181"/>
                        <a:pt x="4390" y="1110"/>
                        <a:pt x="4523" y="1012"/>
                      </a:cubicBezTo>
                      <a:cubicBezTo>
                        <a:pt x="4577" y="1065"/>
                        <a:pt x="4630" y="1110"/>
                        <a:pt x="4702" y="1146"/>
                      </a:cubicBezTo>
                      <a:cubicBezTo>
                        <a:pt x="4960" y="1306"/>
                        <a:pt x="5228" y="1360"/>
                        <a:pt x="5469" y="1360"/>
                      </a:cubicBezTo>
                      <a:lnTo>
                        <a:pt x="5523" y="1360"/>
                      </a:lnTo>
                      <a:cubicBezTo>
                        <a:pt x="5540" y="1306"/>
                        <a:pt x="5549" y="1244"/>
                        <a:pt x="5549" y="1155"/>
                      </a:cubicBezTo>
                      <a:lnTo>
                        <a:pt x="5549" y="1155"/>
                      </a:lnTo>
                      <a:cubicBezTo>
                        <a:pt x="5515" y="1157"/>
                        <a:pt x="5480" y="1159"/>
                        <a:pt x="5443" y="1159"/>
                      </a:cubicBezTo>
                      <a:cubicBezTo>
                        <a:pt x="5242" y="1159"/>
                        <a:pt x="5013" y="1114"/>
                        <a:pt x="4809" y="985"/>
                      </a:cubicBezTo>
                      <a:cubicBezTo>
                        <a:pt x="4746" y="949"/>
                        <a:pt x="4702" y="914"/>
                        <a:pt x="4666" y="878"/>
                      </a:cubicBezTo>
                      <a:cubicBezTo>
                        <a:pt x="4746" y="771"/>
                        <a:pt x="4800" y="646"/>
                        <a:pt x="4818" y="521"/>
                      </a:cubicBezTo>
                      <a:cubicBezTo>
                        <a:pt x="4845" y="316"/>
                        <a:pt x="4773" y="147"/>
                        <a:pt x="4648" y="102"/>
                      </a:cubicBezTo>
                      <a:cubicBezTo>
                        <a:pt x="4616" y="92"/>
                        <a:pt x="4584" y="88"/>
                        <a:pt x="4553" y="88"/>
                      </a:cubicBezTo>
                      <a:cubicBezTo>
                        <a:pt x="4439" y="88"/>
                        <a:pt x="4339" y="150"/>
                        <a:pt x="4282" y="263"/>
                      </a:cubicBezTo>
                      <a:cubicBezTo>
                        <a:pt x="4211" y="423"/>
                        <a:pt x="4229" y="655"/>
                        <a:pt x="4390" y="869"/>
                      </a:cubicBezTo>
                      <a:cubicBezTo>
                        <a:pt x="4291" y="941"/>
                        <a:pt x="4167" y="985"/>
                        <a:pt x="3997" y="994"/>
                      </a:cubicBezTo>
                      <a:cubicBezTo>
                        <a:pt x="3982" y="995"/>
                        <a:pt x="3968" y="995"/>
                        <a:pt x="3954" y="995"/>
                      </a:cubicBezTo>
                      <a:cubicBezTo>
                        <a:pt x="3713" y="995"/>
                        <a:pt x="3506" y="926"/>
                        <a:pt x="3346" y="825"/>
                      </a:cubicBezTo>
                      <a:cubicBezTo>
                        <a:pt x="3390" y="771"/>
                        <a:pt x="3417" y="718"/>
                        <a:pt x="3435" y="664"/>
                      </a:cubicBezTo>
                      <a:cubicBezTo>
                        <a:pt x="3524" y="352"/>
                        <a:pt x="3399" y="111"/>
                        <a:pt x="3230" y="31"/>
                      </a:cubicBezTo>
                      <a:cubicBezTo>
                        <a:pt x="3187" y="10"/>
                        <a:pt x="3143" y="1"/>
                        <a:pt x="31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3386;p48"/>
                <p:cNvSpPr/>
                <p:nvPr/>
              </p:nvSpPr>
              <p:spPr>
                <a:xfrm>
                  <a:off x="4200625" y="1758525"/>
                  <a:ext cx="138750" cy="10950"/>
                </a:xfrm>
                <a:custGeom>
                  <a:avLst/>
                  <a:gdLst/>
                  <a:ahLst/>
                  <a:cxnLst/>
                  <a:rect l="l" t="t" r="r" b="b"/>
                  <a:pathLst>
                    <a:path w="5550" h="438" extrusionOk="0">
                      <a:moveTo>
                        <a:pt x="9" y="0"/>
                      </a:moveTo>
                      <a:cubicBezTo>
                        <a:pt x="0" y="63"/>
                        <a:pt x="0" y="125"/>
                        <a:pt x="0" y="197"/>
                      </a:cubicBezTo>
                      <a:cubicBezTo>
                        <a:pt x="1026" y="313"/>
                        <a:pt x="2454" y="437"/>
                        <a:pt x="3863" y="437"/>
                      </a:cubicBezTo>
                      <a:cubicBezTo>
                        <a:pt x="4434" y="437"/>
                        <a:pt x="5005" y="411"/>
                        <a:pt x="5549" y="366"/>
                      </a:cubicBezTo>
                      <a:cubicBezTo>
                        <a:pt x="5549" y="295"/>
                        <a:pt x="5549" y="232"/>
                        <a:pt x="5549" y="170"/>
                      </a:cubicBezTo>
                      <a:cubicBezTo>
                        <a:pt x="5014" y="218"/>
                        <a:pt x="4449" y="238"/>
                        <a:pt x="3880" y="238"/>
                      </a:cubicBezTo>
                      <a:cubicBezTo>
                        <a:pt x="2466" y="238"/>
                        <a:pt x="1033" y="115"/>
                        <a:pt x="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3387;p48"/>
                <p:cNvSpPr/>
                <p:nvPr/>
              </p:nvSpPr>
              <p:spPr>
                <a:xfrm>
                  <a:off x="4200175" y="1717025"/>
                  <a:ext cx="139200" cy="98000"/>
                </a:xfrm>
                <a:custGeom>
                  <a:avLst/>
                  <a:gdLst/>
                  <a:ahLst/>
                  <a:cxnLst/>
                  <a:rect l="l" t="t" r="r" b="b"/>
                  <a:pathLst>
                    <a:path w="5568" h="3920" extrusionOk="0">
                      <a:moveTo>
                        <a:pt x="1776" y="1"/>
                      </a:moveTo>
                      <a:cubicBezTo>
                        <a:pt x="1160" y="1"/>
                        <a:pt x="661" y="19"/>
                        <a:pt x="509" y="37"/>
                      </a:cubicBezTo>
                      <a:cubicBezTo>
                        <a:pt x="116" y="99"/>
                        <a:pt x="27" y="625"/>
                        <a:pt x="18" y="991"/>
                      </a:cubicBezTo>
                      <a:cubicBezTo>
                        <a:pt x="18" y="1027"/>
                        <a:pt x="18" y="1072"/>
                        <a:pt x="18" y="1107"/>
                      </a:cubicBezTo>
                      <a:cubicBezTo>
                        <a:pt x="27" y="1143"/>
                        <a:pt x="27" y="1187"/>
                        <a:pt x="27" y="1241"/>
                      </a:cubicBezTo>
                      <a:cubicBezTo>
                        <a:pt x="27" y="1357"/>
                        <a:pt x="27" y="1500"/>
                        <a:pt x="27" y="1660"/>
                      </a:cubicBezTo>
                      <a:cubicBezTo>
                        <a:pt x="18" y="1723"/>
                        <a:pt x="18" y="1785"/>
                        <a:pt x="18" y="1857"/>
                      </a:cubicBezTo>
                      <a:cubicBezTo>
                        <a:pt x="18" y="2204"/>
                        <a:pt x="9" y="2597"/>
                        <a:pt x="0" y="2918"/>
                      </a:cubicBezTo>
                      <a:cubicBezTo>
                        <a:pt x="0" y="3007"/>
                        <a:pt x="0" y="3097"/>
                        <a:pt x="0" y="3168"/>
                      </a:cubicBezTo>
                      <a:cubicBezTo>
                        <a:pt x="0" y="3266"/>
                        <a:pt x="0" y="3346"/>
                        <a:pt x="0" y="3409"/>
                      </a:cubicBezTo>
                      <a:cubicBezTo>
                        <a:pt x="18" y="3899"/>
                        <a:pt x="214" y="3828"/>
                        <a:pt x="964" y="3899"/>
                      </a:cubicBezTo>
                      <a:cubicBezTo>
                        <a:pt x="1112" y="3914"/>
                        <a:pt x="1321" y="3919"/>
                        <a:pt x="1567" y="3919"/>
                      </a:cubicBezTo>
                      <a:cubicBezTo>
                        <a:pt x="2567" y="3919"/>
                        <a:pt x="4179" y="3825"/>
                        <a:pt x="4809" y="3810"/>
                      </a:cubicBezTo>
                      <a:cubicBezTo>
                        <a:pt x="5291" y="3801"/>
                        <a:pt x="5460" y="3766"/>
                        <a:pt x="5523" y="3632"/>
                      </a:cubicBezTo>
                      <a:cubicBezTo>
                        <a:pt x="5540" y="3578"/>
                        <a:pt x="5549" y="3516"/>
                        <a:pt x="5549" y="3427"/>
                      </a:cubicBezTo>
                      <a:cubicBezTo>
                        <a:pt x="5558" y="3373"/>
                        <a:pt x="5558" y="3311"/>
                        <a:pt x="5558" y="3239"/>
                      </a:cubicBezTo>
                      <a:cubicBezTo>
                        <a:pt x="5558" y="3195"/>
                        <a:pt x="5567" y="3141"/>
                        <a:pt x="5567" y="3079"/>
                      </a:cubicBezTo>
                      <a:lnTo>
                        <a:pt x="5567" y="3079"/>
                      </a:lnTo>
                      <a:cubicBezTo>
                        <a:pt x="5520" y="3080"/>
                        <a:pt x="5471" y="3080"/>
                        <a:pt x="5421" y="3080"/>
                      </a:cubicBezTo>
                      <a:cubicBezTo>
                        <a:pt x="4953" y="3080"/>
                        <a:pt x="4367" y="3041"/>
                        <a:pt x="3658" y="2936"/>
                      </a:cubicBezTo>
                      <a:cubicBezTo>
                        <a:pt x="1981" y="2677"/>
                        <a:pt x="1776" y="840"/>
                        <a:pt x="1776"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4" name="Google Shape;3388;p48"/>
              <p:cNvSpPr/>
              <p:nvPr/>
            </p:nvSpPr>
            <p:spPr>
              <a:xfrm flipH="1">
                <a:off x="7473118" y="3673477"/>
                <a:ext cx="801582" cy="794987"/>
              </a:xfrm>
              <a:custGeom>
                <a:avLst/>
                <a:gdLst/>
                <a:ahLst/>
                <a:cxnLst/>
                <a:rect l="l" t="t" r="r" b="b"/>
                <a:pathLst>
                  <a:path w="7068" h="7010" extrusionOk="0">
                    <a:moveTo>
                      <a:pt x="3589" y="1"/>
                    </a:moveTo>
                    <a:cubicBezTo>
                      <a:pt x="0" y="1"/>
                      <a:pt x="57" y="3014"/>
                      <a:pt x="82" y="3626"/>
                    </a:cubicBezTo>
                    <a:cubicBezTo>
                      <a:pt x="118" y="4277"/>
                      <a:pt x="617" y="6498"/>
                      <a:pt x="867" y="6739"/>
                    </a:cubicBezTo>
                    <a:cubicBezTo>
                      <a:pt x="1028" y="6900"/>
                      <a:pt x="3425" y="7009"/>
                      <a:pt x="5154" y="7009"/>
                    </a:cubicBezTo>
                    <a:cubicBezTo>
                      <a:pt x="6108" y="7009"/>
                      <a:pt x="6858" y="6976"/>
                      <a:pt x="6916" y="6900"/>
                    </a:cubicBezTo>
                    <a:cubicBezTo>
                      <a:pt x="7067" y="6677"/>
                      <a:pt x="5631" y="6463"/>
                      <a:pt x="5631" y="6463"/>
                    </a:cubicBezTo>
                    <a:cubicBezTo>
                      <a:pt x="5631" y="6463"/>
                      <a:pt x="6006" y="5749"/>
                      <a:pt x="6505" y="3474"/>
                    </a:cubicBezTo>
                    <a:cubicBezTo>
                      <a:pt x="7005" y="1199"/>
                      <a:pt x="4328" y="40"/>
                      <a:pt x="4328" y="40"/>
                    </a:cubicBezTo>
                    <a:cubicBezTo>
                      <a:pt x="4066" y="13"/>
                      <a:pt x="3820" y="1"/>
                      <a:pt x="35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3389;p48"/>
              <p:cNvSpPr/>
              <p:nvPr/>
            </p:nvSpPr>
            <p:spPr>
              <a:xfrm flipH="1">
                <a:off x="7611705" y="3127419"/>
                <a:ext cx="519191" cy="860536"/>
              </a:xfrm>
              <a:custGeom>
                <a:avLst/>
                <a:gdLst/>
                <a:ahLst/>
                <a:cxnLst/>
                <a:rect l="l" t="t" r="r" b="b"/>
                <a:pathLst>
                  <a:path w="4578" h="7588" extrusionOk="0">
                    <a:moveTo>
                      <a:pt x="2550" y="505"/>
                    </a:moveTo>
                    <a:cubicBezTo>
                      <a:pt x="3299" y="505"/>
                      <a:pt x="3257" y="1701"/>
                      <a:pt x="3337" y="3204"/>
                    </a:cubicBezTo>
                    <a:cubicBezTo>
                      <a:pt x="3337" y="3204"/>
                      <a:pt x="3435" y="3588"/>
                      <a:pt x="3337" y="3632"/>
                    </a:cubicBezTo>
                    <a:cubicBezTo>
                      <a:pt x="3280" y="3663"/>
                      <a:pt x="2675" y="3715"/>
                      <a:pt x="2127" y="3715"/>
                    </a:cubicBezTo>
                    <a:cubicBezTo>
                      <a:pt x="1730" y="3715"/>
                      <a:pt x="1363" y="3688"/>
                      <a:pt x="1258" y="3606"/>
                    </a:cubicBezTo>
                    <a:cubicBezTo>
                      <a:pt x="1018" y="3400"/>
                      <a:pt x="1098" y="903"/>
                      <a:pt x="2258" y="555"/>
                    </a:cubicBezTo>
                    <a:cubicBezTo>
                      <a:pt x="2367" y="521"/>
                      <a:pt x="2464" y="505"/>
                      <a:pt x="2550" y="505"/>
                    </a:cubicBezTo>
                    <a:close/>
                    <a:moveTo>
                      <a:pt x="2551" y="1"/>
                    </a:moveTo>
                    <a:cubicBezTo>
                      <a:pt x="2537" y="1"/>
                      <a:pt x="2522" y="1"/>
                      <a:pt x="2507" y="1"/>
                    </a:cubicBezTo>
                    <a:cubicBezTo>
                      <a:pt x="1214" y="37"/>
                      <a:pt x="768" y="929"/>
                      <a:pt x="384" y="2838"/>
                    </a:cubicBezTo>
                    <a:cubicBezTo>
                      <a:pt x="1" y="4747"/>
                      <a:pt x="63" y="6906"/>
                      <a:pt x="81" y="7085"/>
                    </a:cubicBezTo>
                    <a:cubicBezTo>
                      <a:pt x="99" y="7272"/>
                      <a:pt x="18" y="7504"/>
                      <a:pt x="750" y="7566"/>
                    </a:cubicBezTo>
                    <a:cubicBezTo>
                      <a:pt x="923" y="7581"/>
                      <a:pt x="1149" y="7587"/>
                      <a:pt x="1402" y="7587"/>
                    </a:cubicBezTo>
                    <a:cubicBezTo>
                      <a:pt x="2220" y="7587"/>
                      <a:pt x="3317" y="7527"/>
                      <a:pt x="3801" y="7513"/>
                    </a:cubicBezTo>
                    <a:cubicBezTo>
                      <a:pt x="4434" y="7504"/>
                      <a:pt x="4479" y="7370"/>
                      <a:pt x="4532" y="6674"/>
                    </a:cubicBezTo>
                    <a:cubicBezTo>
                      <a:pt x="4577" y="5970"/>
                      <a:pt x="4309" y="2589"/>
                      <a:pt x="4113" y="1509"/>
                    </a:cubicBezTo>
                    <a:cubicBezTo>
                      <a:pt x="4113" y="1509"/>
                      <a:pt x="3808" y="1"/>
                      <a:pt x="25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3390;p48"/>
              <p:cNvSpPr/>
              <p:nvPr/>
            </p:nvSpPr>
            <p:spPr>
              <a:xfrm flipH="1">
                <a:off x="7368894" y="3179133"/>
                <a:ext cx="631467" cy="327861"/>
              </a:xfrm>
              <a:custGeom>
                <a:avLst/>
                <a:gdLst/>
                <a:ahLst/>
                <a:cxnLst/>
                <a:rect l="l" t="t" r="r" b="b"/>
                <a:pathLst>
                  <a:path w="5568" h="2891" extrusionOk="0">
                    <a:moveTo>
                      <a:pt x="1434" y="1"/>
                    </a:moveTo>
                    <a:cubicBezTo>
                      <a:pt x="1349" y="1"/>
                      <a:pt x="1252" y="15"/>
                      <a:pt x="1142" y="45"/>
                    </a:cubicBezTo>
                    <a:cubicBezTo>
                      <a:pt x="357" y="277"/>
                      <a:pt x="36" y="1535"/>
                      <a:pt x="0" y="2365"/>
                    </a:cubicBezTo>
                    <a:cubicBezTo>
                      <a:pt x="72" y="2418"/>
                      <a:pt x="161" y="2463"/>
                      <a:pt x="259" y="2507"/>
                    </a:cubicBezTo>
                    <a:cubicBezTo>
                      <a:pt x="295" y="2525"/>
                      <a:pt x="322" y="2534"/>
                      <a:pt x="357" y="2552"/>
                    </a:cubicBezTo>
                    <a:cubicBezTo>
                      <a:pt x="437" y="2579"/>
                      <a:pt x="518" y="2605"/>
                      <a:pt x="598" y="2632"/>
                    </a:cubicBezTo>
                    <a:cubicBezTo>
                      <a:pt x="625" y="2641"/>
                      <a:pt x="661" y="2650"/>
                      <a:pt x="696" y="2668"/>
                    </a:cubicBezTo>
                    <a:cubicBezTo>
                      <a:pt x="776" y="2686"/>
                      <a:pt x="866" y="2712"/>
                      <a:pt x="946" y="2739"/>
                    </a:cubicBezTo>
                    <a:cubicBezTo>
                      <a:pt x="991" y="2748"/>
                      <a:pt x="1026" y="2757"/>
                      <a:pt x="1071" y="2766"/>
                    </a:cubicBezTo>
                    <a:cubicBezTo>
                      <a:pt x="1240" y="2802"/>
                      <a:pt x="1419" y="2828"/>
                      <a:pt x="1597" y="2855"/>
                    </a:cubicBezTo>
                    <a:cubicBezTo>
                      <a:pt x="1624" y="2855"/>
                      <a:pt x="1651" y="2855"/>
                      <a:pt x="1669" y="2864"/>
                    </a:cubicBezTo>
                    <a:cubicBezTo>
                      <a:pt x="1740" y="2864"/>
                      <a:pt x="1811" y="2873"/>
                      <a:pt x="1874" y="2873"/>
                    </a:cubicBezTo>
                    <a:cubicBezTo>
                      <a:pt x="1892" y="2882"/>
                      <a:pt x="1909" y="2882"/>
                      <a:pt x="1918" y="2882"/>
                    </a:cubicBezTo>
                    <a:cubicBezTo>
                      <a:pt x="1981" y="2882"/>
                      <a:pt x="2043" y="2882"/>
                      <a:pt x="2106" y="2891"/>
                    </a:cubicBezTo>
                    <a:lnTo>
                      <a:pt x="2213" y="2891"/>
                    </a:lnTo>
                    <a:cubicBezTo>
                      <a:pt x="2989" y="2891"/>
                      <a:pt x="3685" y="2739"/>
                      <a:pt x="4211" y="2570"/>
                    </a:cubicBezTo>
                    <a:cubicBezTo>
                      <a:pt x="4693" y="2418"/>
                      <a:pt x="5023" y="2240"/>
                      <a:pt x="5121" y="2150"/>
                    </a:cubicBezTo>
                    <a:cubicBezTo>
                      <a:pt x="5415" y="1883"/>
                      <a:pt x="5567" y="1223"/>
                      <a:pt x="4220" y="1053"/>
                    </a:cubicBezTo>
                    <a:cubicBezTo>
                      <a:pt x="3381" y="955"/>
                      <a:pt x="2418" y="447"/>
                      <a:pt x="1758" y="116"/>
                    </a:cubicBezTo>
                    <a:cubicBezTo>
                      <a:pt x="1731" y="99"/>
                      <a:pt x="1713" y="81"/>
                      <a:pt x="1678" y="63"/>
                    </a:cubicBezTo>
                    <a:cubicBezTo>
                      <a:pt x="1642" y="36"/>
                      <a:pt x="1597" y="18"/>
                      <a:pt x="1544" y="9"/>
                    </a:cubicBezTo>
                    <a:cubicBezTo>
                      <a:pt x="1510" y="4"/>
                      <a:pt x="1473" y="1"/>
                      <a:pt x="143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3391;p48"/>
              <p:cNvSpPr/>
              <p:nvPr/>
            </p:nvSpPr>
            <p:spPr>
              <a:xfrm flipH="1">
                <a:off x="7519730" y="3179133"/>
                <a:ext cx="480632" cy="327861"/>
              </a:xfrm>
              <a:custGeom>
                <a:avLst/>
                <a:gdLst/>
                <a:ahLst/>
                <a:cxnLst/>
                <a:rect l="l" t="t" r="r" b="b"/>
                <a:pathLst>
                  <a:path w="4238" h="2891" extrusionOk="0">
                    <a:moveTo>
                      <a:pt x="1434" y="1"/>
                    </a:moveTo>
                    <a:cubicBezTo>
                      <a:pt x="1349" y="1"/>
                      <a:pt x="1252" y="15"/>
                      <a:pt x="1142" y="45"/>
                    </a:cubicBezTo>
                    <a:cubicBezTo>
                      <a:pt x="357" y="277"/>
                      <a:pt x="36" y="1535"/>
                      <a:pt x="0" y="2365"/>
                    </a:cubicBezTo>
                    <a:cubicBezTo>
                      <a:pt x="72" y="2418"/>
                      <a:pt x="161" y="2463"/>
                      <a:pt x="259" y="2507"/>
                    </a:cubicBezTo>
                    <a:cubicBezTo>
                      <a:pt x="295" y="2525"/>
                      <a:pt x="322" y="2534"/>
                      <a:pt x="357" y="2552"/>
                    </a:cubicBezTo>
                    <a:cubicBezTo>
                      <a:pt x="437" y="2579"/>
                      <a:pt x="518" y="2605"/>
                      <a:pt x="598" y="2632"/>
                    </a:cubicBezTo>
                    <a:cubicBezTo>
                      <a:pt x="625" y="2641"/>
                      <a:pt x="661" y="2650"/>
                      <a:pt x="696" y="2668"/>
                    </a:cubicBezTo>
                    <a:cubicBezTo>
                      <a:pt x="776" y="2686"/>
                      <a:pt x="866" y="2712"/>
                      <a:pt x="946" y="2739"/>
                    </a:cubicBezTo>
                    <a:cubicBezTo>
                      <a:pt x="991" y="2748"/>
                      <a:pt x="1026" y="2757"/>
                      <a:pt x="1071" y="2766"/>
                    </a:cubicBezTo>
                    <a:cubicBezTo>
                      <a:pt x="1240" y="2802"/>
                      <a:pt x="1419" y="2828"/>
                      <a:pt x="1597" y="2855"/>
                    </a:cubicBezTo>
                    <a:cubicBezTo>
                      <a:pt x="1624" y="2855"/>
                      <a:pt x="1651" y="2855"/>
                      <a:pt x="1669" y="2864"/>
                    </a:cubicBezTo>
                    <a:cubicBezTo>
                      <a:pt x="1740" y="2864"/>
                      <a:pt x="1811" y="2873"/>
                      <a:pt x="1874" y="2873"/>
                    </a:cubicBezTo>
                    <a:cubicBezTo>
                      <a:pt x="1892" y="2882"/>
                      <a:pt x="1909" y="2882"/>
                      <a:pt x="1918" y="2882"/>
                    </a:cubicBezTo>
                    <a:cubicBezTo>
                      <a:pt x="1981" y="2882"/>
                      <a:pt x="2043" y="2882"/>
                      <a:pt x="2106" y="2891"/>
                    </a:cubicBezTo>
                    <a:lnTo>
                      <a:pt x="2213" y="2891"/>
                    </a:lnTo>
                    <a:cubicBezTo>
                      <a:pt x="2989" y="2891"/>
                      <a:pt x="3685" y="2739"/>
                      <a:pt x="4211" y="2570"/>
                    </a:cubicBezTo>
                    <a:lnTo>
                      <a:pt x="4238" y="2195"/>
                    </a:lnTo>
                    <a:lnTo>
                      <a:pt x="4238" y="2195"/>
                    </a:lnTo>
                    <a:cubicBezTo>
                      <a:pt x="4238" y="2195"/>
                      <a:pt x="3181" y="2388"/>
                      <a:pt x="2230" y="2388"/>
                    </a:cubicBezTo>
                    <a:cubicBezTo>
                      <a:pt x="1495" y="2388"/>
                      <a:pt x="824" y="2273"/>
                      <a:pt x="750" y="1865"/>
                    </a:cubicBezTo>
                    <a:cubicBezTo>
                      <a:pt x="607" y="1053"/>
                      <a:pt x="1454" y="259"/>
                      <a:pt x="1678" y="63"/>
                    </a:cubicBezTo>
                    <a:cubicBezTo>
                      <a:pt x="1642" y="36"/>
                      <a:pt x="1597" y="18"/>
                      <a:pt x="1544" y="9"/>
                    </a:cubicBezTo>
                    <a:cubicBezTo>
                      <a:pt x="1510" y="4"/>
                      <a:pt x="1473" y="1"/>
                      <a:pt x="1434" y="1"/>
                    </a:cubicBezTo>
                    <a:close/>
                  </a:path>
                </a:pathLst>
              </a:custGeom>
              <a:solidFill>
                <a:srgbClr val="4D1311">
                  <a:alpha val="3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3392;p48"/>
              <p:cNvSpPr/>
              <p:nvPr/>
            </p:nvSpPr>
            <p:spPr>
              <a:xfrm flipH="1">
                <a:off x="7361863" y="3272241"/>
                <a:ext cx="300650" cy="259930"/>
              </a:xfrm>
              <a:custGeom>
                <a:avLst/>
                <a:gdLst/>
                <a:ahLst/>
                <a:cxnLst/>
                <a:rect l="l" t="t" r="r" b="b"/>
                <a:pathLst>
                  <a:path w="2651" h="2292" extrusionOk="0">
                    <a:moveTo>
                      <a:pt x="400" y="0"/>
                    </a:moveTo>
                    <a:cubicBezTo>
                      <a:pt x="258" y="0"/>
                      <a:pt x="152" y="664"/>
                      <a:pt x="90" y="1267"/>
                    </a:cubicBezTo>
                    <a:cubicBezTo>
                      <a:pt x="28" y="1775"/>
                      <a:pt x="1" y="2239"/>
                      <a:pt x="19" y="2257"/>
                    </a:cubicBezTo>
                    <a:cubicBezTo>
                      <a:pt x="35" y="2281"/>
                      <a:pt x="78" y="2291"/>
                      <a:pt x="142" y="2291"/>
                    </a:cubicBezTo>
                    <a:cubicBezTo>
                      <a:pt x="662" y="2291"/>
                      <a:pt x="2562" y="1559"/>
                      <a:pt x="2642" y="883"/>
                    </a:cubicBezTo>
                    <a:cubicBezTo>
                      <a:pt x="2651" y="803"/>
                      <a:pt x="2633" y="723"/>
                      <a:pt x="2597" y="660"/>
                    </a:cubicBezTo>
                    <a:cubicBezTo>
                      <a:pt x="2303" y="98"/>
                      <a:pt x="625" y="18"/>
                      <a:pt x="402" y="0"/>
                    </a:cubicBezTo>
                    <a:cubicBezTo>
                      <a:pt x="401" y="0"/>
                      <a:pt x="401"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3393;p48"/>
              <p:cNvSpPr/>
              <p:nvPr/>
            </p:nvSpPr>
            <p:spPr>
              <a:xfrm flipH="1">
                <a:off x="7361863" y="3347090"/>
                <a:ext cx="300650" cy="185081"/>
              </a:xfrm>
              <a:custGeom>
                <a:avLst/>
                <a:gdLst/>
                <a:ahLst/>
                <a:cxnLst/>
                <a:rect l="l" t="t" r="r" b="b"/>
                <a:pathLst>
                  <a:path w="2651" h="1632" extrusionOk="0">
                    <a:moveTo>
                      <a:pt x="2597" y="0"/>
                    </a:moveTo>
                    <a:cubicBezTo>
                      <a:pt x="1678" y="384"/>
                      <a:pt x="652" y="545"/>
                      <a:pt x="90" y="607"/>
                    </a:cubicBezTo>
                    <a:cubicBezTo>
                      <a:pt x="28" y="1115"/>
                      <a:pt x="1" y="1579"/>
                      <a:pt x="19" y="1597"/>
                    </a:cubicBezTo>
                    <a:cubicBezTo>
                      <a:pt x="35" y="1621"/>
                      <a:pt x="78" y="1631"/>
                      <a:pt x="142" y="1631"/>
                    </a:cubicBezTo>
                    <a:cubicBezTo>
                      <a:pt x="662" y="1631"/>
                      <a:pt x="2562" y="899"/>
                      <a:pt x="2642" y="223"/>
                    </a:cubicBezTo>
                    <a:cubicBezTo>
                      <a:pt x="2651" y="143"/>
                      <a:pt x="2633" y="63"/>
                      <a:pt x="2597" y="0"/>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 name="Google Shape;3394;p48"/>
            <p:cNvGrpSpPr/>
            <p:nvPr/>
          </p:nvGrpSpPr>
          <p:grpSpPr>
            <a:xfrm>
              <a:off x="6889331" y="652889"/>
              <a:ext cx="312534" cy="297768"/>
              <a:chOff x="6129210" y="2819761"/>
              <a:chExt cx="295066" cy="281125"/>
            </a:xfrm>
          </p:grpSpPr>
          <p:sp>
            <p:nvSpPr>
              <p:cNvPr id="41" name="Google Shape;3395;p48"/>
              <p:cNvSpPr/>
              <p:nvPr/>
            </p:nvSpPr>
            <p:spPr>
              <a:xfrm>
                <a:off x="6150243" y="2861587"/>
                <a:ext cx="75359" cy="57451"/>
              </a:xfrm>
              <a:custGeom>
                <a:avLst/>
                <a:gdLst/>
                <a:ahLst/>
                <a:cxnLst/>
                <a:rect l="l" t="t" r="r" b="b"/>
                <a:pathLst>
                  <a:path w="627" h="478" extrusionOk="0">
                    <a:moveTo>
                      <a:pt x="186" y="1"/>
                    </a:moveTo>
                    <a:cubicBezTo>
                      <a:pt x="76" y="1"/>
                      <a:pt x="1" y="172"/>
                      <a:pt x="91" y="237"/>
                    </a:cubicBezTo>
                    <a:cubicBezTo>
                      <a:pt x="121" y="256"/>
                      <a:pt x="147" y="263"/>
                      <a:pt x="167" y="263"/>
                    </a:cubicBezTo>
                    <a:cubicBezTo>
                      <a:pt x="209" y="263"/>
                      <a:pt x="230" y="236"/>
                      <a:pt x="233" y="236"/>
                    </a:cubicBezTo>
                    <a:cubicBezTo>
                      <a:pt x="234" y="236"/>
                      <a:pt x="234" y="236"/>
                      <a:pt x="234" y="237"/>
                    </a:cubicBezTo>
                    <a:cubicBezTo>
                      <a:pt x="305" y="282"/>
                      <a:pt x="564" y="478"/>
                      <a:pt x="564" y="478"/>
                    </a:cubicBezTo>
                    <a:lnTo>
                      <a:pt x="626" y="398"/>
                    </a:lnTo>
                    <a:cubicBezTo>
                      <a:pt x="626" y="398"/>
                      <a:pt x="341" y="192"/>
                      <a:pt x="305" y="166"/>
                    </a:cubicBezTo>
                    <a:cubicBezTo>
                      <a:pt x="287" y="157"/>
                      <a:pt x="359" y="41"/>
                      <a:pt x="216" y="5"/>
                    </a:cubicBezTo>
                    <a:cubicBezTo>
                      <a:pt x="206" y="2"/>
                      <a:pt x="196" y="1"/>
                      <a:pt x="18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3396;p48"/>
              <p:cNvSpPr/>
              <p:nvPr/>
            </p:nvSpPr>
            <p:spPr>
              <a:xfrm>
                <a:off x="6129210" y="2938870"/>
                <a:ext cx="81369" cy="32812"/>
              </a:xfrm>
              <a:custGeom>
                <a:avLst/>
                <a:gdLst/>
                <a:ahLst/>
                <a:cxnLst/>
                <a:rect l="l" t="t" r="r" b="b"/>
                <a:pathLst>
                  <a:path w="677" h="273" extrusionOk="0">
                    <a:moveTo>
                      <a:pt x="172" y="1"/>
                    </a:moveTo>
                    <a:cubicBezTo>
                      <a:pt x="156" y="1"/>
                      <a:pt x="137" y="4"/>
                      <a:pt x="114" y="13"/>
                    </a:cubicBezTo>
                    <a:cubicBezTo>
                      <a:pt x="1" y="66"/>
                      <a:pt x="41" y="272"/>
                      <a:pt x="152" y="272"/>
                    </a:cubicBezTo>
                    <a:cubicBezTo>
                      <a:pt x="154" y="272"/>
                      <a:pt x="157" y="272"/>
                      <a:pt x="159" y="272"/>
                    </a:cubicBezTo>
                    <a:cubicBezTo>
                      <a:pt x="275" y="272"/>
                      <a:pt x="266" y="192"/>
                      <a:pt x="275" y="192"/>
                    </a:cubicBezTo>
                    <a:cubicBezTo>
                      <a:pt x="355" y="183"/>
                      <a:pt x="676" y="183"/>
                      <a:pt x="676" y="183"/>
                    </a:cubicBezTo>
                    <a:lnTo>
                      <a:pt x="676" y="76"/>
                    </a:lnTo>
                    <a:cubicBezTo>
                      <a:pt x="676" y="76"/>
                      <a:pt x="328" y="94"/>
                      <a:pt x="284" y="94"/>
                    </a:cubicBezTo>
                    <a:cubicBezTo>
                      <a:pt x="269" y="94"/>
                      <a:pt x="254" y="1"/>
                      <a:pt x="17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3397;p48"/>
              <p:cNvSpPr/>
              <p:nvPr/>
            </p:nvSpPr>
            <p:spPr>
              <a:xfrm>
                <a:off x="6153008" y="2991873"/>
                <a:ext cx="75840" cy="55888"/>
              </a:xfrm>
              <a:custGeom>
                <a:avLst/>
                <a:gdLst/>
                <a:ahLst/>
                <a:cxnLst/>
                <a:rect l="l" t="t" r="r" b="b"/>
                <a:pathLst>
                  <a:path w="631" h="465" extrusionOk="0">
                    <a:moveTo>
                      <a:pt x="577" y="1"/>
                    </a:moveTo>
                    <a:cubicBezTo>
                      <a:pt x="577" y="1"/>
                      <a:pt x="282" y="197"/>
                      <a:pt x="246" y="224"/>
                    </a:cubicBezTo>
                    <a:cubicBezTo>
                      <a:pt x="246" y="224"/>
                      <a:pt x="245" y="224"/>
                      <a:pt x="244" y="224"/>
                    </a:cubicBezTo>
                    <a:cubicBezTo>
                      <a:pt x="230" y="224"/>
                      <a:pt x="197" y="193"/>
                      <a:pt x="154" y="193"/>
                    </a:cubicBezTo>
                    <a:cubicBezTo>
                      <a:pt x="125" y="193"/>
                      <a:pt x="93" y="206"/>
                      <a:pt x="59" y="250"/>
                    </a:cubicBezTo>
                    <a:cubicBezTo>
                      <a:pt x="0" y="339"/>
                      <a:pt x="94" y="464"/>
                      <a:pt x="184" y="464"/>
                    </a:cubicBezTo>
                    <a:cubicBezTo>
                      <a:pt x="202" y="464"/>
                      <a:pt x="221" y="459"/>
                      <a:pt x="238" y="447"/>
                    </a:cubicBezTo>
                    <a:cubicBezTo>
                      <a:pt x="336" y="375"/>
                      <a:pt x="282" y="313"/>
                      <a:pt x="291" y="313"/>
                    </a:cubicBezTo>
                    <a:cubicBezTo>
                      <a:pt x="353" y="268"/>
                      <a:pt x="630" y="90"/>
                      <a:pt x="630" y="90"/>
                    </a:cubicBezTo>
                    <a:lnTo>
                      <a:pt x="57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3398;p48"/>
              <p:cNvSpPr/>
              <p:nvPr/>
            </p:nvSpPr>
            <p:spPr>
              <a:xfrm>
                <a:off x="6222237" y="3017594"/>
                <a:ext cx="44110" cy="74999"/>
              </a:xfrm>
              <a:custGeom>
                <a:avLst/>
                <a:gdLst/>
                <a:ahLst/>
                <a:cxnLst/>
                <a:rect l="l" t="t" r="r" b="b"/>
                <a:pathLst>
                  <a:path w="367" h="624" extrusionOk="0">
                    <a:moveTo>
                      <a:pt x="268" y="1"/>
                    </a:moveTo>
                    <a:cubicBezTo>
                      <a:pt x="268" y="1"/>
                      <a:pt x="152" y="331"/>
                      <a:pt x="134" y="375"/>
                    </a:cubicBezTo>
                    <a:cubicBezTo>
                      <a:pt x="125" y="393"/>
                      <a:pt x="1" y="357"/>
                      <a:pt x="1" y="500"/>
                    </a:cubicBezTo>
                    <a:cubicBezTo>
                      <a:pt x="1" y="579"/>
                      <a:pt x="78" y="624"/>
                      <a:pt x="148" y="624"/>
                    </a:cubicBezTo>
                    <a:cubicBezTo>
                      <a:pt x="198" y="624"/>
                      <a:pt x="245" y="602"/>
                      <a:pt x="259" y="554"/>
                    </a:cubicBezTo>
                    <a:cubicBezTo>
                      <a:pt x="295" y="447"/>
                      <a:pt x="215" y="429"/>
                      <a:pt x="224" y="420"/>
                    </a:cubicBezTo>
                    <a:cubicBezTo>
                      <a:pt x="250" y="340"/>
                      <a:pt x="366" y="45"/>
                      <a:pt x="366" y="45"/>
                    </a:cubicBezTo>
                    <a:lnTo>
                      <a:pt x="26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3399;p48"/>
              <p:cNvSpPr/>
              <p:nvPr/>
            </p:nvSpPr>
            <p:spPr>
              <a:xfrm>
                <a:off x="6334855" y="2991873"/>
                <a:ext cx="78845" cy="51682"/>
              </a:xfrm>
              <a:custGeom>
                <a:avLst/>
                <a:gdLst/>
                <a:ahLst/>
                <a:cxnLst/>
                <a:rect l="l" t="t" r="r" b="b"/>
                <a:pathLst>
                  <a:path w="656" h="430" extrusionOk="0">
                    <a:moveTo>
                      <a:pt x="54" y="1"/>
                    </a:moveTo>
                    <a:lnTo>
                      <a:pt x="0" y="99"/>
                    </a:lnTo>
                    <a:cubicBezTo>
                      <a:pt x="0" y="99"/>
                      <a:pt x="312" y="259"/>
                      <a:pt x="348" y="286"/>
                    </a:cubicBezTo>
                    <a:cubicBezTo>
                      <a:pt x="366" y="286"/>
                      <a:pt x="312" y="411"/>
                      <a:pt x="464" y="429"/>
                    </a:cubicBezTo>
                    <a:cubicBezTo>
                      <a:pt x="469" y="429"/>
                      <a:pt x="474" y="430"/>
                      <a:pt x="479" y="430"/>
                    </a:cubicBezTo>
                    <a:cubicBezTo>
                      <a:pt x="594" y="430"/>
                      <a:pt x="656" y="230"/>
                      <a:pt x="544" y="179"/>
                    </a:cubicBezTo>
                    <a:cubicBezTo>
                      <a:pt x="521" y="168"/>
                      <a:pt x="501" y="164"/>
                      <a:pt x="484" y="164"/>
                    </a:cubicBezTo>
                    <a:cubicBezTo>
                      <a:pt x="435" y="164"/>
                      <a:pt x="414" y="198"/>
                      <a:pt x="411" y="198"/>
                    </a:cubicBezTo>
                    <a:cubicBezTo>
                      <a:pt x="411" y="198"/>
                      <a:pt x="411" y="197"/>
                      <a:pt x="411" y="197"/>
                    </a:cubicBezTo>
                    <a:cubicBezTo>
                      <a:pt x="330" y="161"/>
                      <a:pt x="54" y="1"/>
                      <a:pt x="5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3400;p48"/>
              <p:cNvSpPr/>
              <p:nvPr/>
            </p:nvSpPr>
            <p:spPr>
              <a:xfrm>
                <a:off x="6341225" y="2930456"/>
                <a:ext cx="83051" cy="33052"/>
              </a:xfrm>
              <a:custGeom>
                <a:avLst/>
                <a:gdLst/>
                <a:ahLst/>
                <a:cxnLst/>
                <a:rect l="l" t="t" r="r" b="b"/>
                <a:pathLst>
                  <a:path w="691" h="275" extrusionOk="0">
                    <a:moveTo>
                      <a:pt x="522" y="1"/>
                    </a:moveTo>
                    <a:cubicBezTo>
                      <a:pt x="515" y="1"/>
                      <a:pt x="508" y="1"/>
                      <a:pt x="500" y="3"/>
                    </a:cubicBezTo>
                    <a:cubicBezTo>
                      <a:pt x="393" y="21"/>
                      <a:pt x="411" y="101"/>
                      <a:pt x="402" y="101"/>
                    </a:cubicBezTo>
                    <a:cubicBezTo>
                      <a:pt x="322" y="119"/>
                      <a:pt x="1" y="164"/>
                      <a:pt x="1" y="164"/>
                    </a:cubicBezTo>
                    <a:lnTo>
                      <a:pt x="19" y="271"/>
                    </a:lnTo>
                    <a:cubicBezTo>
                      <a:pt x="19" y="271"/>
                      <a:pt x="367" y="208"/>
                      <a:pt x="411" y="199"/>
                    </a:cubicBezTo>
                    <a:cubicBezTo>
                      <a:pt x="425" y="199"/>
                      <a:pt x="444" y="275"/>
                      <a:pt x="515" y="275"/>
                    </a:cubicBezTo>
                    <a:cubicBezTo>
                      <a:pt x="535" y="275"/>
                      <a:pt x="560" y="269"/>
                      <a:pt x="590" y="253"/>
                    </a:cubicBezTo>
                    <a:cubicBezTo>
                      <a:pt x="690" y="194"/>
                      <a:pt x="633" y="1"/>
                      <a:pt x="52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3401;p48"/>
              <p:cNvSpPr/>
              <p:nvPr/>
            </p:nvSpPr>
            <p:spPr>
              <a:xfrm>
                <a:off x="6317668" y="2859184"/>
                <a:ext cx="70552" cy="62018"/>
              </a:xfrm>
              <a:custGeom>
                <a:avLst/>
                <a:gdLst/>
                <a:ahLst/>
                <a:cxnLst/>
                <a:rect l="l" t="t" r="r" b="b"/>
                <a:pathLst>
                  <a:path w="587" h="516" extrusionOk="0">
                    <a:moveTo>
                      <a:pt x="404" y="1"/>
                    </a:moveTo>
                    <a:cubicBezTo>
                      <a:pt x="381" y="1"/>
                      <a:pt x="358" y="8"/>
                      <a:pt x="339" y="25"/>
                    </a:cubicBezTo>
                    <a:cubicBezTo>
                      <a:pt x="259" y="105"/>
                      <a:pt x="313" y="159"/>
                      <a:pt x="313" y="168"/>
                    </a:cubicBezTo>
                    <a:cubicBezTo>
                      <a:pt x="250" y="221"/>
                      <a:pt x="0" y="435"/>
                      <a:pt x="0" y="435"/>
                    </a:cubicBezTo>
                    <a:lnTo>
                      <a:pt x="72" y="516"/>
                    </a:lnTo>
                    <a:cubicBezTo>
                      <a:pt x="72" y="516"/>
                      <a:pt x="331" y="275"/>
                      <a:pt x="366" y="248"/>
                    </a:cubicBezTo>
                    <a:cubicBezTo>
                      <a:pt x="367" y="248"/>
                      <a:pt x="367" y="247"/>
                      <a:pt x="368" y="247"/>
                    </a:cubicBezTo>
                    <a:cubicBezTo>
                      <a:pt x="377" y="247"/>
                      <a:pt x="408" y="269"/>
                      <a:pt x="445" y="269"/>
                    </a:cubicBezTo>
                    <a:cubicBezTo>
                      <a:pt x="477" y="269"/>
                      <a:pt x="513" y="253"/>
                      <a:pt x="545" y="195"/>
                    </a:cubicBezTo>
                    <a:cubicBezTo>
                      <a:pt x="587" y="103"/>
                      <a:pt x="490" y="1"/>
                      <a:pt x="4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3402;p48"/>
              <p:cNvSpPr/>
              <p:nvPr/>
            </p:nvSpPr>
            <p:spPr>
              <a:xfrm>
                <a:off x="6278005" y="2823487"/>
                <a:ext cx="38701" cy="76321"/>
              </a:xfrm>
              <a:custGeom>
                <a:avLst/>
                <a:gdLst/>
                <a:ahLst/>
                <a:cxnLst/>
                <a:rect l="l" t="t" r="r" b="b"/>
                <a:pathLst>
                  <a:path w="322" h="635" extrusionOk="0">
                    <a:moveTo>
                      <a:pt x="163" y="1"/>
                    </a:moveTo>
                    <a:cubicBezTo>
                      <a:pt x="105" y="1"/>
                      <a:pt x="49" y="30"/>
                      <a:pt x="36" y="90"/>
                    </a:cubicBezTo>
                    <a:cubicBezTo>
                      <a:pt x="18" y="197"/>
                      <a:pt x="99" y="206"/>
                      <a:pt x="90" y="215"/>
                    </a:cubicBezTo>
                    <a:cubicBezTo>
                      <a:pt x="81" y="295"/>
                      <a:pt x="0" y="608"/>
                      <a:pt x="0" y="608"/>
                    </a:cubicBezTo>
                    <a:lnTo>
                      <a:pt x="107" y="634"/>
                    </a:lnTo>
                    <a:cubicBezTo>
                      <a:pt x="107" y="634"/>
                      <a:pt x="179" y="295"/>
                      <a:pt x="188" y="251"/>
                    </a:cubicBezTo>
                    <a:cubicBezTo>
                      <a:pt x="188" y="233"/>
                      <a:pt x="322" y="251"/>
                      <a:pt x="304" y="99"/>
                    </a:cubicBezTo>
                    <a:cubicBezTo>
                      <a:pt x="290" y="34"/>
                      <a:pt x="226" y="1"/>
                      <a:pt x="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3403;p48"/>
              <p:cNvSpPr/>
              <p:nvPr/>
            </p:nvSpPr>
            <p:spPr>
              <a:xfrm>
                <a:off x="6303726" y="3025166"/>
                <a:ext cx="43629" cy="75720"/>
              </a:xfrm>
              <a:custGeom>
                <a:avLst/>
                <a:gdLst/>
                <a:ahLst/>
                <a:cxnLst/>
                <a:rect l="l" t="t" r="r" b="b"/>
                <a:pathLst>
                  <a:path w="363" h="630" extrusionOk="0">
                    <a:moveTo>
                      <a:pt x="108" y="0"/>
                    </a:moveTo>
                    <a:lnTo>
                      <a:pt x="9" y="27"/>
                    </a:lnTo>
                    <a:cubicBezTo>
                      <a:pt x="9" y="27"/>
                      <a:pt x="108" y="357"/>
                      <a:pt x="125" y="410"/>
                    </a:cubicBezTo>
                    <a:cubicBezTo>
                      <a:pt x="125" y="419"/>
                      <a:pt x="1" y="473"/>
                      <a:pt x="99" y="589"/>
                    </a:cubicBezTo>
                    <a:cubicBezTo>
                      <a:pt x="119" y="617"/>
                      <a:pt x="151" y="629"/>
                      <a:pt x="184" y="629"/>
                    </a:cubicBezTo>
                    <a:cubicBezTo>
                      <a:pt x="267" y="629"/>
                      <a:pt x="362" y="556"/>
                      <a:pt x="331" y="473"/>
                    </a:cubicBezTo>
                    <a:cubicBezTo>
                      <a:pt x="307" y="402"/>
                      <a:pt x="267" y="390"/>
                      <a:pt x="243" y="390"/>
                    </a:cubicBezTo>
                    <a:cubicBezTo>
                      <a:pt x="231" y="390"/>
                      <a:pt x="224" y="393"/>
                      <a:pt x="224" y="393"/>
                    </a:cubicBezTo>
                    <a:cubicBezTo>
                      <a:pt x="197" y="312"/>
                      <a:pt x="108" y="0"/>
                      <a:pt x="10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3404;p48"/>
              <p:cNvSpPr/>
              <p:nvPr/>
            </p:nvSpPr>
            <p:spPr>
              <a:xfrm>
                <a:off x="6214906" y="2819761"/>
                <a:ext cx="42788" cy="75720"/>
              </a:xfrm>
              <a:custGeom>
                <a:avLst/>
                <a:gdLst/>
                <a:ahLst/>
                <a:cxnLst/>
                <a:rect l="l" t="t" r="r" b="b"/>
                <a:pathLst>
                  <a:path w="356" h="630" extrusionOk="0">
                    <a:moveTo>
                      <a:pt x="177" y="1"/>
                    </a:moveTo>
                    <a:cubicBezTo>
                      <a:pt x="93" y="1"/>
                      <a:pt x="0" y="74"/>
                      <a:pt x="26" y="157"/>
                    </a:cubicBezTo>
                    <a:cubicBezTo>
                      <a:pt x="50" y="228"/>
                      <a:pt x="89" y="240"/>
                      <a:pt x="116" y="240"/>
                    </a:cubicBezTo>
                    <a:cubicBezTo>
                      <a:pt x="129" y="240"/>
                      <a:pt x="139" y="237"/>
                      <a:pt x="142" y="237"/>
                    </a:cubicBezTo>
                    <a:cubicBezTo>
                      <a:pt x="160" y="317"/>
                      <a:pt x="249" y="630"/>
                      <a:pt x="249" y="630"/>
                    </a:cubicBezTo>
                    <a:lnTo>
                      <a:pt x="356" y="603"/>
                    </a:lnTo>
                    <a:cubicBezTo>
                      <a:pt x="356" y="603"/>
                      <a:pt x="249" y="273"/>
                      <a:pt x="231" y="219"/>
                    </a:cubicBezTo>
                    <a:cubicBezTo>
                      <a:pt x="231" y="210"/>
                      <a:pt x="356" y="157"/>
                      <a:pt x="267" y="41"/>
                    </a:cubicBezTo>
                    <a:cubicBezTo>
                      <a:pt x="244" y="13"/>
                      <a:pt x="211" y="1"/>
                      <a:pt x="17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3405;p48"/>
              <p:cNvSpPr/>
              <p:nvPr/>
            </p:nvSpPr>
            <p:spPr>
              <a:xfrm>
                <a:off x="6195435" y="2874688"/>
                <a:ext cx="170550" cy="160454"/>
              </a:xfrm>
              <a:custGeom>
                <a:avLst/>
                <a:gdLst/>
                <a:ahLst/>
                <a:cxnLst/>
                <a:rect l="l" t="t" r="r" b="b"/>
                <a:pathLst>
                  <a:path w="1419" h="1335" extrusionOk="0">
                    <a:moveTo>
                      <a:pt x="711" y="1"/>
                    </a:moveTo>
                    <a:cubicBezTo>
                      <a:pt x="656" y="1"/>
                      <a:pt x="601" y="7"/>
                      <a:pt x="545" y="21"/>
                    </a:cubicBezTo>
                    <a:cubicBezTo>
                      <a:pt x="411" y="48"/>
                      <a:pt x="304" y="119"/>
                      <a:pt x="215" y="217"/>
                    </a:cubicBezTo>
                    <a:cubicBezTo>
                      <a:pt x="72" y="378"/>
                      <a:pt x="0" y="601"/>
                      <a:pt x="54" y="824"/>
                    </a:cubicBezTo>
                    <a:cubicBezTo>
                      <a:pt x="130" y="1134"/>
                      <a:pt x="404" y="1335"/>
                      <a:pt x="703" y="1335"/>
                    </a:cubicBezTo>
                    <a:cubicBezTo>
                      <a:pt x="756" y="1335"/>
                      <a:pt x="811" y="1328"/>
                      <a:pt x="866" y="1315"/>
                    </a:cubicBezTo>
                    <a:cubicBezTo>
                      <a:pt x="1000" y="1288"/>
                      <a:pt x="1107" y="1216"/>
                      <a:pt x="1196" y="1127"/>
                    </a:cubicBezTo>
                    <a:cubicBezTo>
                      <a:pt x="1348" y="967"/>
                      <a:pt x="1419" y="735"/>
                      <a:pt x="1356" y="512"/>
                    </a:cubicBezTo>
                    <a:cubicBezTo>
                      <a:pt x="1281" y="202"/>
                      <a:pt x="1013" y="1"/>
                      <a:pt x="71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3406;p48"/>
              <p:cNvSpPr/>
              <p:nvPr/>
            </p:nvSpPr>
            <p:spPr>
              <a:xfrm>
                <a:off x="6195435" y="2900769"/>
                <a:ext cx="143747" cy="134372"/>
              </a:xfrm>
              <a:custGeom>
                <a:avLst/>
                <a:gdLst/>
                <a:ahLst/>
                <a:cxnLst/>
                <a:rect l="l" t="t" r="r" b="b"/>
                <a:pathLst>
                  <a:path w="1196" h="1118" extrusionOk="0">
                    <a:moveTo>
                      <a:pt x="215" y="0"/>
                    </a:moveTo>
                    <a:lnTo>
                      <a:pt x="215" y="0"/>
                    </a:lnTo>
                    <a:cubicBezTo>
                      <a:pt x="72" y="161"/>
                      <a:pt x="0" y="384"/>
                      <a:pt x="54" y="607"/>
                    </a:cubicBezTo>
                    <a:cubicBezTo>
                      <a:pt x="130" y="917"/>
                      <a:pt x="404" y="1118"/>
                      <a:pt x="703" y="1118"/>
                    </a:cubicBezTo>
                    <a:cubicBezTo>
                      <a:pt x="756" y="1118"/>
                      <a:pt x="811" y="1111"/>
                      <a:pt x="866" y="1098"/>
                    </a:cubicBezTo>
                    <a:cubicBezTo>
                      <a:pt x="1000" y="1071"/>
                      <a:pt x="1107" y="999"/>
                      <a:pt x="1196" y="910"/>
                    </a:cubicBezTo>
                    <a:lnTo>
                      <a:pt x="1196" y="910"/>
                    </a:lnTo>
                    <a:cubicBezTo>
                      <a:pt x="1110" y="937"/>
                      <a:pt x="1019" y="953"/>
                      <a:pt x="928" y="953"/>
                    </a:cubicBezTo>
                    <a:cubicBezTo>
                      <a:pt x="774" y="953"/>
                      <a:pt x="620" y="905"/>
                      <a:pt x="491" y="776"/>
                    </a:cubicBezTo>
                    <a:cubicBezTo>
                      <a:pt x="224" y="518"/>
                      <a:pt x="197" y="214"/>
                      <a:pt x="215" y="0"/>
                    </a:cubicBezTo>
                    <a:close/>
                  </a:path>
                </a:pathLst>
              </a:custGeom>
              <a:solidFill>
                <a:srgbClr val="4D2392">
                  <a:alpha val="5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 name="Google Shape;3407;p48"/>
            <p:cNvGrpSpPr/>
            <p:nvPr/>
          </p:nvGrpSpPr>
          <p:grpSpPr>
            <a:xfrm>
              <a:off x="7908881" y="1384789"/>
              <a:ext cx="312534" cy="297768"/>
              <a:chOff x="6129210" y="2819761"/>
              <a:chExt cx="295066" cy="281125"/>
            </a:xfrm>
          </p:grpSpPr>
          <p:sp>
            <p:nvSpPr>
              <p:cNvPr id="29" name="Google Shape;3408;p48"/>
              <p:cNvSpPr/>
              <p:nvPr/>
            </p:nvSpPr>
            <p:spPr>
              <a:xfrm>
                <a:off x="6150243" y="2861587"/>
                <a:ext cx="75359" cy="57451"/>
              </a:xfrm>
              <a:custGeom>
                <a:avLst/>
                <a:gdLst/>
                <a:ahLst/>
                <a:cxnLst/>
                <a:rect l="l" t="t" r="r" b="b"/>
                <a:pathLst>
                  <a:path w="627" h="478" extrusionOk="0">
                    <a:moveTo>
                      <a:pt x="186" y="1"/>
                    </a:moveTo>
                    <a:cubicBezTo>
                      <a:pt x="76" y="1"/>
                      <a:pt x="1" y="172"/>
                      <a:pt x="91" y="237"/>
                    </a:cubicBezTo>
                    <a:cubicBezTo>
                      <a:pt x="121" y="256"/>
                      <a:pt x="147" y="263"/>
                      <a:pt x="167" y="263"/>
                    </a:cubicBezTo>
                    <a:cubicBezTo>
                      <a:pt x="209" y="263"/>
                      <a:pt x="230" y="236"/>
                      <a:pt x="233" y="236"/>
                    </a:cubicBezTo>
                    <a:cubicBezTo>
                      <a:pt x="234" y="236"/>
                      <a:pt x="234" y="236"/>
                      <a:pt x="234" y="237"/>
                    </a:cubicBezTo>
                    <a:cubicBezTo>
                      <a:pt x="305" y="282"/>
                      <a:pt x="564" y="478"/>
                      <a:pt x="564" y="478"/>
                    </a:cubicBezTo>
                    <a:lnTo>
                      <a:pt x="626" y="398"/>
                    </a:lnTo>
                    <a:cubicBezTo>
                      <a:pt x="626" y="398"/>
                      <a:pt x="341" y="192"/>
                      <a:pt x="305" y="166"/>
                    </a:cubicBezTo>
                    <a:cubicBezTo>
                      <a:pt x="287" y="157"/>
                      <a:pt x="359" y="41"/>
                      <a:pt x="216" y="5"/>
                    </a:cubicBezTo>
                    <a:cubicBezTo>
                      <a:pt x="206" y="2"/>
                      <a:pt x="196" y="1"/>
                      <a:pt x="18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409;p48"/>
              <p:cNvSpPr/>
              <p:nvPr/>
            </p:nvSpPr>
            <p:spPr>
              <a:xfrm>
                <a:off x="6129210" y="2938870"/>
                <a:ext cx="81369" cy="32812"/>
              </a:xfrm>
              <a:custGeom>
                <a:avLst/>
                <a:gdLst/>
                <a:ahLst/>
                <a:cxnLst/>
                <a:rect l="l" t="t" r="r" b="b"/>
                <a:pathLst>
                  <a:path w="677" h="273" extrusionOk="0">
                    <a:moveTo>
                      <a:pt x="172" y="1"/>
                    </a:moveTo>
                    <a:cubicBezTo>
                      <a:pt x="156" y="1"/>
                      <a:pt x="137" y="4"/>
                      <a:pt x="114" y="13"/>
                    </a:cubicBezTo>
                    <a:cubicBezTo>
                      <a:pt x="1" y="66"/>
                      <a:pt x="41" y="272"/>
                      <a:pt x="152" y="272"/>
                    </a:cubicBezTo>
                    <a:cubicBezTo>
                      <a:pt x="154" y="272"/>
                      <a:pt x="157" y="272"/>
                      <a:pt x="159" y="272"/>
                    </a:cubicBezTo>
                    <a:cubicBezTo>
                      <a:pt x="275" y="272"/>
                      <a:pt x="266" y="192"/>
                      <a:pt x="275" y="192"/>
                    </a:cubicBezTo>
                    <a:cubicBezTo>
                      <a:pt x="355" y="183"/>
                      <a:pt x="676" y="183"/>
                      <a:pt x="676" y="183"/>
                    </a:cubicBezTo>
                    <a:lnTo>
                      <a:pt x="676" y="76"/>
                    </a:lnTo>
                    <a:cubicBezTo>
                      <a:pt x="676" y="76"/>
                      <a:pt x="328" y="94"/>
                      <a:pt x="284" y="94"/>
                    </a:cubicBezTo>
                    <a:cubicBezTo>
                      <a:pt x="269" y="94"/>
                      <a:pt x="254" y="1"/>
                      <a:pt x="17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410;p48"/>
              <p:cNvSpPr/>
              <p:nvPr/>
            </p:nvSpPr>
            <p:spPr>
              <a:xfrm>
                <a:off x="6153008" y="2991873"/>
                <a:ext cx="75840" cy="55888"/>
              </a:xfrm>
              <a:custGeom>
                <a:avLst/>
                <a:gdLst/>
                <a:ahLst/>
                <a:cxnLst/>
                <a:rect l="l" t="t" r="r" b="b"/>
                <a:pathLst>
                  <a:path w="631" h="465" extrusionOk="0">
                    <a:moveTo>
                      <a:pt x="577" y="1"/>
                    </a:moveTo>
                    <a:cubicBezTo>
                      <a:pt x="577" y="1"/>
                      <a:pt x="282" y="197"/>
                      <a:pt x="246" y="224"/>
                    </a:cubicBezTo>
                    <a:cubicBezTo>
                      <a:pt x="246" y="224"/>
                      <a:pt x="245" y="224"/>
                      <a:pt x="244" y="224"/>
                    </a:cubicBezTo>
                    <a:cubicBezTo>
                      <a:pt x="230" y="224"/>
                      <a:pt x="197" y="193"/>
                      <a:pt x="154" y="193"/>
                    </a:cubicBezTo>
                    <a:cubicBezTo>
                      <a:pt x="125" y="193"/>
                      <a:pt x="93" y="206"/>
                      <a:pt x="59" y="250"/>
                    </a:cubicBezTo>
                    <a:cubicBezTo>
                      <a:pt x="0" y="339"/>
                      <a:pt x="94" y="464"/>
                      <a:pt x="184" y="464"/>
                    </a:cubicBezTo>
                    <a:cubicBezTo>
                      <a:pt x="202" y="464"/>
                      <a:pt x="221" y="459"/>
                      <a:pt x="238" y="447"/>
                    </a:cubicBezTo>
                    <a:cubicBezTo>
                      <a:pt x="336" y="375"/>
                      <a:pt x="282" y="313"/>
                      <a:pt x="291" y="313"/>
                    </a:cubicBezTo>
                    <a:cubicBezTo>
                      <a:pt x="353" y="268"/>
                      <a:pt x="630" y="90"/>
                      <a:pt x="630" y="90"/>
                    </a:cubicBezTo>
                    <a:lnTo>
                      <a:pt x="57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411;p48"/>
              <p:cNvSpPr/>
              <p:nvPr/>
            </p:nvSpPr>
            <p:spPr>
              <a:xfrm>
                <a:off x="6222237" y="3017594"/>
                <a:ext cx="44110" cy="74999"/>
              </a:xfrm>
              <a:custGeom>
                <a:avLst/>
                <a:gdLst/>
                <a:ahLst/>
                <a:cxnLst/>
                <a:rect l="l" t="t" r="r" b="b"/>
                <a:pathLst>
                  <a:path w="367" h="624" extrusionOk="0">
                    <a:moveTo>
                      <a:pt x="268" y="1"/>
                    </a:moveTo>
                    <a:cubicBezTo>
                      <a:pt x="268" y="1"/>
                      <a:pt x="152" y="331"/>
                      <a:pt x="134" y="375"/>
                    </a:cubicBezTo>
                    <a:cubicBezTo>
                      <a:pt x="125" y="393"/>
                      <a:pt x="1" y="357"/>
                      <a:pt x="1" y="500"/>
                    </a:cubicBezTo>
                    <a:cubicBezTo>
                      <a:pt x="1" y="579"/>
                      <a:pt x="78" y="624"/>
                      <a:pt x="148" y="624"/>
                    </a:cubicBezTo>
                    <a:cubicBezTo>
                      <a:pt x="198" y="624"/>
                      <a:pt x="245" y="602"/>
                      <a:pt x="259" y="554"/>
                    </a:cubicBezTo>
                    <a:cubicBezTo>
                      <a:pt x="295" y="447"/>
                      <a:pt x="215" y="429"/>
                      <a:pt x="224" y="420"/>
                    </a:cubicBezTo>
                    <a:cubicBezTo>
                      <a:pt x="250" y="340"/>
                      <a:pt x="366" y="45"/>
                      <a:pt x="366" y="45"/>
                    </a:cubicBezTo>
                    <a:lnTo>
                      <a:pt x="26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412;p48"/>
              <p:cNvSpPr/>
              <p:nvPr/>
            </p:nvSpPr>
            <p:spPr>
              <a:xfrm>
                <a:off x="6334855" y="2991873"/>
                <a:ext cx="78845" cy="51682"/>
              </a:xfrm>
              <a:custGeom>
                <a:avLst/>
                <a:gdLst/>
                <a:ahLst/>
                <a:cxnLst/>
                <a:rect l="l" t="t" r="r" b="b"/>
                <a:pathLst>
                  <a:path w="656" h="430" extrusionOk="0">
                    <a:moveTo>
                      <a:pt x="54" y="1"/>
                    </a:moveTo>
                    <a:lnTo>
                      <a:pt x="0" y="99"/>
                    </a:lnTo>
                    <a:cubicBezTo>
                      <a:pt x="0" y="99"/>
                      <a:pt x="312" y="259"/>
                      <a:pt x="348" y="286"/>
                    </a:cubicBezTo>
                    <a:cubicBezTo>
                      <a:pt x="366" y="286"/>
                      <a:pt x="312" y="411"/>
                      <a:pt x="464" y="429"/>
                    </a:cubicBezTo>
                    <a:cubicBezTo>
                      <a:pt x="469" y="429"/>
                      <a:pt x="474" y="430"/>
                      <a:pt x="479" y="430"/>
                    </a:cubicBezTo>
                    <a:cubicBezTo>
                      <a:pt x="594" y="430"/>
                      <a:pt x="656" y="230"/>
                      <a:pt x="544" y="179"/>
                    </a:cubicBezTo>
                    <a:cubicBezTo>
                      <a:pt x="521" y="168"/>
                      <a:pt x="501" y="164"/>
                      <a:pt x="484" y="164"/>
                    </a:cubicBezTo>
                    <a:cubicBezTo>
                      <a:pt x="435" y="164"/>
                      <a:pt x="414" y="198"/>
                      <a:pt x="411" y="198"/>
                    </a:cubicBezTo>
                    <a:cubicBezTo>
                      <a:pt x="411" y="198"/>
                      <a:pt x="411" y="197"/>
                      <a:pt x="411" y="197"/>
                    </a:cubicBezTo>
                    <a:cubicBezTo>
                      <a:pt x="330" y="161"/>
                      <a:pt x="54" y="1"/>
                      <a:pt x="5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13;p48"/>
              <p:cNvSpPr/>
              <p:nvPr/>
            </p:nvSpPr>
            <p:spPr>
              <a:xfrm>
                <a:off x="6341225" y="2930456"/>
                <a:ext cx="83051" cy="33052"/>
              </a:xfrm>
              <a:custGeom>
                <a:avLst/>
                <a:gdLst/>
                <a:ahLst/>
                <a:cxnLst/>
                <a:rect l="l" t="t" r="r" b="b"/>
                <a:pathLst>
                  <a:path w="691" h="275" extrusionOk="0">
                    <a:moveTo>
                      <a:pt x="522" y="1"/>
                    </a:moveTo>
                    <a:cubicBezTo>
                      <a:pt x="515" y="1"/>
                      <a:pt x="508" y="1"/>
                      <a:pt x="500" y="3"/>
                    </a:cubicBezTo>
                    <a:cubicBezTo>
                      <a:pt x="393" y="21"/>
                      <a:pt x="411" y="101"/>
                      <a:pt x="402" y="101"/>
                    </a:cubicBezTo>
                    <a:cubicBezTo>
                      <a:pt x="322" y="119"/>
                      <a:pt x="1" y="164"/>
                      <a:pt x="1" y="164"/>
                    </a:cubicBezTo>
                    <a:lnTo>
                      <a:pt x="19" y="271"/>
                    </a:lnTo>
                    <a:cubicBezTo>
                      <a:pt x="19" y="271"/>
                      <a:pt x="367" y="208"/>
                      <a:pt x="411" y="199"/>
                    </a:cubicBezTo>
                    <a:cubicBezTo>
                      <a:pt x="425" y="199"/>
                      <a:pt x="444" y="275"/>
                      <a:pt x="515" y="275"/>
                    </a:cubicBezTo>
                    <a:cubicBezTo>
                      <a:pt x="535" y="275"/>
                      <a:pt x="560" y="269"/>
                      <a:pt x="590" y="253"/>
                    </a:cubicBezTo>
                    <a:cubicBezTo>
                      <a:pt x="690" y="194"/>
                      <a:pt x="633" y="1"/>
                      <a:pt x="52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414;p48"/>
              <p:cNvSpPr/>
              <p:nvPr/>
            </p:nvSpPr>
            <p:spPr>
              <a:xfrm>
                <a:off x="6317668" y="2859184"/>
                <a:ext cx="70552" cy="62018"/>
              </a:xfrm>
              <a:custGeom>
                <a:avLst/>
                <a:gdLst/>
                <a:ahLst/>
                <a:cxnLst/>
                <a:rect l="l" t="t" r="r" b="b"/>
                <a:pathLst>
                  <a:path w="587" h="516" extrusionOk="0">
                    <a:moveTo>
                      <a:pt x="404" y="1"/>
                    </a:moveTo>
                    <a:cubicBezTo>
                      <a:pt x="381" y="1"/>
                      <a:pt x="358" y="8"/>
                      <a:pt x="339" y="25"/>
                    </a:cubicBezTo>
                    <a:cubicBezTo>
                      <a:pt x="259" y="105"/>
                      <a:pt x="313" y="159"/>
                      <a:pt x="313" y="168"/>
                    </a:cubicBezTo>
                    <a:cubicBezTo>
                      <a:pt x="250" y="221"/>
                      <a:pt x="0" y="435"/>
                      <a:pt x="0" y="435"/>
                    </a:cubicBezTo>
                    <a:lnTo>
                      <a:pt x="72" y="516"/>
                    </a:lnTo>
                    <a:cubicBezTo>
                      <a:pt x="72" y="516"/>
                      <a:pt x="331" y="275"/>
                      <a:pt x="366" y="248"/>
                    </a:cubicBezTo>
                    <a:cubicBezTo>
                      <a:pt x="367" y="248"/>
                      <a:pt x="367" y="247"/>
                      <a:pt x="368" y="247"/>
                    </a:cubicBezTo>
                    <a:cubicBezTo>
                      <a:pt x="377" y="247"/>
                      <a:pt x="408" y="269"/>
                      <a:pt x="445" y="269"/>
                    </a:cubicBezTo>
                    <a:cubicBezTo>
                      <a:pt x="477" y="269"/>
                      <a:pt x="513" y="253"/>
                      <a:pt x="545" y="195"/>
                    </a:cubicBezTo>
                    <a:cubicBezTo>
                      <a:pt x="587" y="103"/>
                      <a:pt x="490" y="1"/>
                      <a:pt x="4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415;p48"/>
              <p:cNvSpPr/>
              <p:nvPr/>
            </p:nvSpPr>
            <p:spPr>
              <a:xfrm>
                <a:off x="6278005" y="2823487"/>
                <a:ext cx="38701" cy="76321"/>
              </a:xfrm>
              <a:custGeom>
                <a:avLst/>
                <a:gdLst/>
                <a:ahLst/>
                <a:cxnLst/>
                <a:rect l="l" t="t" r="r" b="b"/>
                <a:pathLst>
                  <a:path w="322" h="635" extrusionOk="0">
                    <a:moveTo>
                      <a:pt x="163" y="1"/>
                    </a:moveTo>
                    <a:cubicBezTo>
                      <a:pt x="105" y="1"/>
                      <a:pt x="49" y="30"/>
                      <a:pt x="36" y="90"/>
                    </a:cubicBezTo>
                    <a:cubicBezTo>
                      <a:pt x="18" y="197"/>
                      <a:pt x="99" y="206"/>
                      <a:pt x="90" y="215"/>
                    </a:cubicBezTo>
                    <a:cubicBezTo>
                      <a:pt x="81" y="295"/>
                      <a:pt x="0" y="608"/>
                      <a:pt x="0" y="608"/>
                    </a:cubicBezTo>
                    <a:lnTo>
                      <a:pt x="107" y="634"/>
                    </a:lnTo>
                    <a:cubicBezTo>
                      <a:pt x="107" y="634"/>
                      <a:pt x="179" y="295"/>
                      <a:pt x="188" y="251"/>
                    </a:cubicBezTo>
                    <a:cubicBezTo>
                      <a:pt x="188" y="233"/>
                      <a:pt x="322" y="251"/>
                      <a:pt x="304" y="99"/>
                    </a:cubicBezTo>
                    <a:cubicBezTo>
                      <a:pt x="290" y="34"/>
                      <a:pt x="226" y="1"/>
                      <a:pt x="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416;p48"/>
              <p:cNvSpPr/>
              <p:nvPr/>
            </p:nvSpPr>
            <p:spPr>
              <a:xfrm>
                <a:off x="6303726" y="3025166"/>
                <a:ext cx="43629" cy="75720"/>
              </a:xfrm>
              <a:custGeom>
                <a:avLst/>
                <a:gdLst/>
                <a:ahLst/>
                <a:cxnLst/>
                <a:rect l="l" t="t" r="r" b="b"/>
                <a:pathLst>
                  <a:path w="363" h="630" extrusionOk="0">
                    <a:moveTo>
                      <a:pt x="108" y="0"/>
                    </a:moveTo>
                    <a:lnTo>
                      <a:pt x="9" y="27"/>
                    </a:lnTo>
                    <a:cubicBezTo>
                      <a:pt x="9" y="27"/>
                      <a:pt x="108" y="357"/>
                      <a:pt x="125" y="410"/>
                    </a:cubicBezTo>
                    <a:cubicBezTo>
                      <a:pt x="125" y="419"/>
                      <a:pt x="1" y="473"/>
                      <a:pt x="99" y="589"/>
                    </a:cubicBezTo>
                    <a:cubicBezTo>
                      <a:pt x="119" y="617"/>
                      <a:pt x="151" y="629"/>
                      <a:pt x="184" y="629"/>
                    </a:cubicBezTo>
                    <a:cubicBezTo>
                      <a:pt x="267" y="629"/>
                      <a:pt x="362" y="556"/>
                      <a:pt x="331" y="473"/>
                    </a:cubicBezTo>
                    <a:cubicBezTo>
                      <a:pt x="307" y="402"/>
                      <a:pt x="267" y="390"/>
                      <a:pt x="243" y="390"/>
                    </a:cubicBezTo>
                    <a:cubicBezTo>
                      <a:pt x="231" y="390"/>
                      <a:pt x="224" y="393"/>
                      <a:pt x="224" y="393"/>
                    </a:cubicBezTo>
                    <a:cubicBezTo>
                      <a:pt x="197" y="312"/>
                      <a:pt x="108" y="0"/>
                      <a:pt x="10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417;p48"/>
              <p:cNvSpPr/>
              <p:nvPr/>
            </p:nvSpPr>
            <p:spPr>
              <a:xfrm>
                <a:off x="6214906" y="2819761"/>
                <a:ext cx="42788" cy="75720"/>
              </a:xfrm>
              <a:custGeom>
                <a:avLst/>
                <a:gdLst/>
                <a:ahLst/>
                <a:cxnLst/>
                <a:rect l="l" t="t" r="r" b="b"/>
                <a:pathLst>
                  <a:path w="356" h="630" extrusionOk="0">
                    <a:moveTo>
                      <a:pt x="177" y="1"/>
                    </a:moveTo>
                    <a:cubicBezTo>
                      <a:pt x="93" y="1"/>
                      <a:pt x="0" y="74"/>
                      <a:pt x="26" y="157"/>
                    </a:cubicBezTo>
                    <a:cubicBezTo>
                      <a:pt x="50" y="228"/>
                      <a:pt x="89" y="240"/>
                      <a:pt x="116" y="240"/>
                    </a:cubicBezTo>
                    <a:cubicBezTo>
                      <a:pt x="129" y="240"/>
                      <a:pt x="139" y="237"/>
                      <a:pt x="142" y="237"/>
                    </a:cubicBezTo>
                    <a:cubicBezTo>
                      <a:pt x="160" y="317"/>
                      <a:pt x="249" y="630"/>
                      <a:pt x="249" y="630"/>
                    </a:cubicBezTo>
                    <a:lnTo>
                      <a:pt x="356" y="603"/>
                    </a:lnTo>
                    <a:cubicBezTo>
                      <a:pt x="356" y="603"/>
                      <a:pt x="249" y="273"/>
                      <a:pt x="231" y="219"/>
                    </a:cubicBezTo>
                    <a:cubicBezTo>
                      <a:pt x="231" y="210"/>
                      <a:pt x="356" y="157"/>
                      <a:pt x="267" y="41"/>
                    </a:cubicBezTo>
                    <a:cubicBezTo>
                      <a:pt x="244" y="13"/>
                      <a:pt x="211" y="1"/>
                      <a:pt x="17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418;p48"/>
              <p:cNvSpPr/>
              <p:nvPr/>
            </p:nvSpPr>
            <p:spPr>
              <a:xfrm>
                <a:off x="6195435" y="2874688"/>
                <a:ext cx="170550" cy="160454"/>
              </a:xfrm>
              <a:custGeom>
                <a:avLst/>
                <a:gdLst/>
                <a:ahLst/>
                <a:cxnLst/>
                <a:rect l="l" t="t" r="r" b="b"/>
                <a:pathLst>
                  <a:path w="1419" h="1335" extrusionOk="0">
                    <a:moveTo>
                      <a:pt x="711" y="1"/>
                    </a:moveTo>
                    <a:cubicBezTo>
                      <a:pt x="656" y="1"/>
                      <a:pt x="601" y="7"/>
                      <a:pt x="545" y="21"/>
                    </a:cubicBezTo>
                    <a:cubicBezTo>
                      <a:pt x="411" y="48"/>
                      <a:pt x="304" y="119"/>
                      <a:pt x="215" y="217"/>
                    </a:cubicBezTo>
                    <a:cubicBezTo>
                      <a:pt x="72" y="378"/>
                      <a:pt x="0" y="601"/>
                      <a:pt x="54" y="824"/>
                    </a:cubicBezTo>
                    <a:cubicBezTo>
                      <a:pt x="130" y="1134"/>
                      <a:pt x="404" y="1335"/>
                      <a:pt x="703" y="1335"/>
                    </a:cubicBezTo>
                    <a:cubicBezTo>
                      <a:pt x="756" y="1335"/>
                      <a:pt x="811" y="1328"/>
                      <a:pt x="866" y="1315"/>
                    </a:cubicBezTo>
                    <a:cubicBezTo>
                      <a:pt x="1000" y="1288"/>
                      <a:pt x="1107" y="1216"/>
                      <a:pt x="1196" y="1127"/>
                    </a:cubicBezTo>
                    <a:cubicBezTo>
                      <a:pt x="1348" y="967"/>
                      <a:pt x="1419" y="735"/>
                      <a:pt x="1356" y="512"/>
                    </a:cubicBezTo>
                    <a:cubicBezTo>
                      <a:pt x="1281" y="202"/>
                      <a:pt x="1013" y="1"/>
                      <a:pt x="71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3419;p48"/>
              <p:cNvSpPr/>
              <p:nvPr/>
            </p:nvSpPr>
            <p:spPr>
              <a:xfrm>
                <a:off x="6195435" y="2900769"/>
                <a:ext cx="143747" cy="134372"/>
              </a:xfrm>
              <a:custGeom>
                <a:avLst/>
                <a:gdLst/>
                <a:ahLst/>
                <a:cxnLst/>
                <a:rect l="l" t="t" r="r" b="b"/>
                <a:pathLst>
                  <a:path w="1196" h="1118" extrusionOk="0">
                    <a:moveTo>
                      <a:pt x="215" y="0"/>
                    </a:moveTo>
                    <a:lnTo>
                      <a:pt x="215" y="0"/>
                    </a:lnTo>
                    <a:cubicBezTo>
                      <a:pt x="72" y="161"/>
                      <a:pt x="0" y="384"/>
                      <a:pt x="54" y="607"/>
                    </a:cubicBezTo>
                    <a:cubicBezTo>
                      <a:pt x="130" y="917"/>
                      <a:pt x="404" y="1118"/>
                      <a:pt x="703" y="1118"/>
                    </a:cubicBezTo>
                    <a:cubicBezTo>
                      <a:pt x="756" y="1118"/>
                      <a:pt x="811" y="1111"/>
                      <a:pt x="866" y="1098"/>
                    </a:cubicBezTo>
                    <a:cubicBezTo>
                      <a:pt x="1000" y="1071"/>
                      <a:pt x="1107" y="999"/>
                      <a:pt x="1196" y="910"/>
                    </a:cubicBezTo>
                    <a:lnTo>
                      <a:pt x="1196" y="910"/>
                    </a:lnTo>
                    <a:cubicBezTo>
                      <a:pt x="1110" y="937"/>
                      <a:pt x="1019" y="953"/>
                      <a:pt x="928" y="953"/>
                    </a:cubicBezTo>
                    <a:cubicBezTo>
                      <a:pt x="774" y="953"/>
                      <a:pt x="620" y="905"/>
                      <a:pt x="491" y="776"/>
                    </a:cubicBezTo>
                    <a:cubicBezTo>
                      <a:pt x="224" y="518"/>
                      <a:pt x="197" y="214"/>
                      <a:pt x="215" y="0"/>
                    </a:cubicBezTo>
                    <a:close/>
                  </a:path>
                </a:pathLst>
              </a:custGeom>
              <a:solidFill>
                <a:srgbClr val="4D2392">
                  <a:alpha val="5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 name="Google Shape;3420;p48"/>
            <p:cNvGrpSpPr/>
            <p:nvPr/>
          </p:nvGrpSpPr>
          <p:grpSpPr>
            <a:xfrm>
              <a:off x="8427356" y="2806164"/>
              <a:ext cx="312534" cy="297768"/>
              <a:chOff x="6129210" y="2819761"/>
              <a:chExt cx="295066" cy="281125"/>
            </a:xfrm>
          </p:grpSpPr>
          <p:sp>
            <p:nvSpPr>
              <p:cNvPr id="17" name="Google Shape;3421;p48"/>
              <p:cNvSpPr/>
              <p:nvPr/>
            </p:nvSpPr>
            <p:spPr>
              <a:xfrm>
                <a:off x="6150243" y="2861587"/>
                <a:ext cx="75359" cy="57451"/>
              </a:xfrm>
              <a:custGeom>
                <a:avLst/>
                <a:gdLst/>
                <a:ahLst/>
                <a:cxnLst/>
                <a:rect l="l" t="t" r="r" b="b"/>
                <a:pathLst>
                  <a:path w="627" h="478" extrusionOk="0">
                    <a:moveTo>
                      <a:pt x="186" y="1"/>
                    </a:moveTo>
                    <a:cubicBezTo>
                      <a:pt x="76" y="1"/>
                      <a:pt x="1" y="172"/>
                      <a:pt x="91" y="237"/>
                    </a:cubicBezTo>
                    <a:cubicBezTo>
                      <a:pt x="121" y="256"/>
                      <a:pt x="147" y="263"/>
                      <a:pt x="167" y="263"/>
                    </a:cubicBezTo>
                    <a:cubicBezTo>
                      <a:pt x="209" y="263"/>
                      <a:pt x="230" y="236"/>
                      <a:pt x="233" y="236"/>
                    </a:cubicBezTo>
                    <a:cubicBezTo>
                      <a:pt x="234" y="236"/>
                      <a:pt x="234" y="236"/>
                      <a:pt x="234" y="237"/>
                    </a:cubicBezTo>
                    <a:cubicBezTo>
                      <a:pt x="305" y="282"/>
                      <a:pt x="564" y="478"/>
                      <a:pt x="564" y="478"/>
                    </a:cubicBezTo>
                    <a:lnTo>
                      <a:pt x="626" y="398"/>
                    </a:lnTo>
                    <a:cubicBezTo>
                      <a:pt x="626" y="398"/>
                      <a:pt x="341" y="192"/>
                      <a:pt x="305" y="166"/>
                    </a:cubicBezTo>
                    <a:cubicBezTo>
                      <a:pt x="287" y="157"/>
                      <a:pt x="359" y="41"/>
                      <a:pt x="216" y="5"/>
                    </a:cubicBezTo>
                    <a:cubicBezTo>
                      <a:pt x="206" y="2"/>
                      <a:pt x="196" y="1"/>
                      <a:pt x="18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3422;p48"/>
              <p:cNvSpPr/>
              <p:nvPr/>
            </p:nvSpPr>
            <p:spPr>
              <a:xfrm>
                <a:off x="6129210" y="2938870"/>
                <a:ext cx="81369" cy="32812"/>
              </a:xfrm>
              <a:custGeom>
                <a:avLst/>
                <a:gdLst/>
                <a:ahLst/>
                <a:cxnLst/>
                <a:rect l="l" t="t" r="r" b="b"/>
                <a:pathLst>
                  <a:path w="677" h="273" extrusionOk="0">
                    <a:moveTo>
                      <a:pt x="172" y="1"/>
                    </a:moveTo>
                    <a:cubicBezTo>
                      <a:pt x="156" y="1"/>
                      <a:pt x="137" y="4"/>
                      <a:pt x="114" y="13"/>
                    </a:cubicBezTo>
                    <a:cubicBezTo>
                      <a:pt x="1" y="66"/>
                      <a:pt x="41" y="272"/>
                      <a:pt x="152" y="272"/>
                    </a:cubicBezTo>
                    <a:cubicBezTo>
                      <a:pt x="154" y="272"/>
                      <a:pt x="157" y="272"/>
                      <a:pt x="159" y="272"/>
                    </a:cubicBezTo>
                    <a:cubicBezTo>
                      <a:pt x="275" y="272"/>
                      <a:pt x="266" y="192"/>
                      <a:pt x="275" y="192"/>
                    </a:cubicBezTo>
                    <a:cubicBezTo>
                      <a:pt x="355" y="183"/>
                      <a:pt x="676" y="183"/>
                      <a:pt x="676" y="183"/>
                    </a:cubicBezTo>
                    <a:lnTo>
                      <a:pt x="676" y="76"/>
                    </a:lnTo>
                    <a:cubicBezTo>
                      <a:pt x="676" y="76"/>
                      <a:pt x="328" y="94"/>
                      <a:pt x="284" y="94"/>
                    </a:cubicBezTo>
                    <a:cubicBezTo>
                      <a:pt x="269" y="94"/>
                      <a:pt x="254" y="1"/>
                      <a:pt x="17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3423;p48"/>
              <p:cNvSpPr/>
              <p:nvPr/>
            </p:nvSpPr>
            <p:spPr>
              <a:xfrm>
                <a:off x="6153008" y="2991873"/>
                <a:ext cx="75840" cy="55888"/>
              </a:xfrm>
              <a:custGeom>
                <a:avLst/>
                <a:gdLst/>
                <a:ahLst/>
                <a:cxnLst/>
                <a:rect l="l" t="t" r="r" b="b"/>
                <a:pathLst>
                  <a:path w="631" h="465" extrusionOk="0">
                    <a:moveTo>
                      <a:pt x="577" y="1"/>
                    </a:moveTo>
                    <a:cubicBezTo>
                      <a:pt x="577" y="1"/>
                      <a:pt x="282" y="197"/>
                      <a:pt x="246" y="224"/>
                    </a:cubicBezTo>
                    <a:cubicBezTo>
                      <a:pt x="246" y="224"/>
                      <a:pt x="245" y="224"/>
                      <a:pt x="244" y="224"/>
                    </a:cubicBezTo>
                    <a:cubicBezTo>
                      <a:pt x="230" y="224"/>
                      <a:pt x="197" y="193"/>
                      <a:pt x="154" y="193"/>
                    </a:cubicBezTo>
                    <a:cubicBezTo>
                      <a:pt x="125" y="193"/>
                      <a:pt x="93" y="206"/>
                      <a:pt x="59" y="250"/>
                    </a:cubicBezTo>
                    <a:cubicBezTo>
                      <a:pt x="0" y="339"/>
                      <a:pt x="94" y="464"/>
                      <a:pt x="184" y="464"/>
                    </a:cubicBezTo>
                    <a:cubicBezTo>
                      <a:pt x="202" y="464"/>
                      <a:pt x="221" y="459"/>
                      <a:pt x="238" y="447"/>
                    </a:cubicBezTo>
                    <a:cubicBezTo>
                      <a:pt x="336" y="375"/>
                      <a:pt x="282" y="313"/>
                      <a:pt x="291" y="313"/>
                    </a:cubicBezTo>
                    <a:cubicBezTo>
                      <a:pt x="353" y="268"/>
                      <a:pt x="630" y="90"/>
                      <a:pt x="630" y="90"/>
                    </a:cubicBezTo>
                    <a:lnTo>
                      <a:pt x="57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3424;p48"/>
              <p:cNvSpPr/>
              <p:nvPr/>
            </p:nvSpPr>
            <p:spPr>
              <a:xfrm>
                <a:off x="6222237" y="3017594"/>
                <a:ext cx="44110" cy="74999"/>
              </a:xfrm>
              <a:custGeom>
                <a:avLst/>
                <a:gdLst/>
                <a:ahLst/>
                <a:cxnLst/>
                <a:rect l="l" t="t" r="r" b="b"/>
                <a:pathLst>
                  <a:path w="367" h="624" extrusionOk="0">
                    <a:moveTo>
                      <a:pt x="268" y="1"/>
                    </a:moveTo>
                    <a:cubicBezTo>
                      <a:pt x="268" y="1"/>
                      <a:pt x="152" y="331"/>
                      <a:pt x="134" y="375"/>
                    </a:cubicBezTo>
                    <a:cubicBezTo>
                      <a:pt x="125" y="393"/>
                      <a:pt x="1" y="357"/>
                      <a:pt x="1" y="500"/>
                    </a:cubicBezTo>
                    <a:cubicBezTo>
                      <a:pt x="1" y="579"/>
                      <a:pt x="78" y="624"/>
                      <a:pt x="148" y="624"/>
                    </a:cubicBezTo>
                    <a:cubicBezTo>
                      <a:pt x="198" y="624"/>
                      <a:pt x="245" y="602"/>
                      <a:pt x="259" y="554"/>
                    </a:cubicBezTo>
                    <a:cubicBezTo>
                      <a:pt x="295" y="447"/>
                      <a:pt x="215" y="429"/>
                      <a:pt x="224" y="420"/>
                    </a:cubicBezTo>
                    <a:cubicBezTo>
                      <a:pt x="250" y="340"/>
                      <a:pt x="366" y="45"/>
                      <a:pt x="366" y="45"/>
                    </a:cubicBezTo>
                    <a:lnTo>
                      <a:pt x="26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3425;p48"/>
              <p:cNvSpPr/>
              <p:nvPr/>
            </p:nvSpPr>
            <p:spPr>
              <a:xfrm>
                <a:off x="6334855" y="2991873"/>
                <a:ext cx="78845" cy="51682"/>
              </a:xfrm>
              <a:custGeom>
                <a:avLst/>
                <a:gdLst/>
                <a:ahLst/>
                <a:cxnLst/>
                <a:rect l="l" t="t" r="r" b="b"/>
                <a:pathLst>
                  <a:path w="656" h="430" extrusionOk="0">
                    <a:moveTo>
                      <a:pt x="54" y="1"/>
                    </a:moveTo>
                    <a:lnTo>
                      <a:pt x="0" y="99"/>
                    </a:lnTo>
                    <a:cubicBezTo>
                      <a:pt x="0" y="99"/>
                      <a:pt x="312" y="259"/>
                      <a:pt x="348" y="286"/>
                    </a:cubicBezTo>
                    <a:cubicBezTo>
                      <a:pt x="366" y="286"/>
                      <a:pt x="312" y="411"/>
                      <a:pt x="464" y="429"/>
                    </a:cubicBezTo>
                    <a:cubicBezTo>
                      <a:pt x="469" y="429"/>
                      <a:pt x="474" y="430"/>
                      <a:pt x="479" y="430"/>
                    </a:cubicBezTo>
                    <a:cubicBezTo>
                      <a:pt x="594" y="430"/>
                      <a:pt x="656" y="230"/>
                      <a:pt x="544" y="179"/>
                    </a:cubicBezTo>
                    <a:cubicBezTo>
                      <a:pt x="521" y="168"/>
                      <a:pt x="501" y="164"/>
                      <a:pt x="484" y="164"/>
                    </a:cubicBezTo>
                    <a:cubicBezTo>
                      <a:pt x="435" y="164"/>
                      <a:pt x="414" y="198"/>
                      <a:pt x="411" y="198"/>
                    </a:cubicBezTo>
                    <a:cubicBezTo>
                      <a:pt x="411" y="198"/>
                      <a:pt x="411" y="197"/>
                      <a:pt x="411" y="197"/>
                    </a:cubicBezTo>
                    <a:cubicBezTo>
                      <a:pt x="330" y="161"/>
                      <a:pt x="54" y="1"/>
                      <a:pt x="5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3426;p48"/>
              <p:cNvSpPr/>
              <p:nvPr/>
            </p:nvSpPr>
            <p:spPr>
              <a:xfrm>
                <a:off x="6341225" y="2930456"/>
                <a:ext cx="83051" cy="33052"/>
              </a:xfrm>
              <a:custGeom>
                <a:avLst/>
                <a:gdLst/>
                <a:ahLst/>
                <a:cxnLst/>
                <a:rect l="l" t="t" r="r" b="b"/>
                <a:pathLst>
                  <a:path w="691" h="275" extrusionOk="0">
                    <a:moveTo>
                      <a:pt x="522" y="1"/>
                    </a:moveTo>
                    <a:cubicBezTo>
                      <a:pt x="515" y="1"/>
                      <a:pt x="508" y="1"/>
                      <a:pt x="500" y="3"/>
                    </a:cubicBezTo>
                    <a:cubicBezTo>
                      <a:pt x="393" y="21"/>
                      <a:pt x="411" y="101"/>
                      <a:pt x="402" y="101"/>
                    </a:cubicBezTo>
                    <a:cubicBezTo>
                      <a:pt x="322" y="119"/>
                      <a:pt x="1" y="164"/>
                      <a:pt x="1" y="164"/>
                    </a:cubicBezTo>
                    <a:lnTo>
                      <a:pt x="19" y="271"/>
                    </a:lnTo>
                    <a:cubicBezTo>
                      <a:pt x="19" y="271"/>
                      <a:pt x="367" y="208"/>
                      <a:pt x="411" y="199"/>
                    </a:cubicBezTo>
                    <a:cubicBezTo>
                      <a:pt x="425" y="199"/>
                      <a:pt x="444" y="275"/>
                      <a:pt x="515" y="275"/>
                    </a:cubicBezTo>
                    <a:cubicBezTo>
                      <a:pt x="535" y="275"/>
                      <a:pt x="560" y="269"/>
                      <a:pt x="590" y="253"/>
                    </a:cubicBezTo>
                    <a:cubicBezTo>
                      <a:pt x="690" y="194"/>
                      <a:pt x="633" y="1"/>
                      <a:pt x="52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3427;p48"/>
              <p:cNvSpPr/>
              <p:nvPr/>
            </p:nvSpPr>
            <p:spPr>
              <a:xfrm>
                <a:off x="6317668" y="2859184"/>
                <a:ext cx="70552" cy="62018"/>
              </a:xfrm>
              <a:custGeom>
                <a:avLst/>
                <a:gdLst/>
                <a:ahLst/>
                <a:cxnLst/>
                <a:rect l="l" t="t" r="r" b="b"/>
                <a:pathLst>
                  <a:path w="587" h="516" extrusionOk="0">
                    <a:moveTo>
                      <a:pt x="404" y="1"/>
                    </a:moveTo>
                    <a:cubicBezTo>
                      <a:pt x="381" y="1"/>
                      <a:pt x="358" y="8"/>
                      <a:pt x="339" y="25"/>
                    </a:cubicBezTo>
                    <a:cubicBezTo>
                      <a:pt x="259" y="105"/>
                      <a:pt x="313" y="159"/>
                      <a:pt x="313" y="168"/>
                    </a:cubicBezTo>
                    <a:cubicBezTo>
                      <a:pt x="250" y="221"/>
                      <a:pt x="0" y="435"/>
                      <a:pt x="0" y="435"/>
                    </a:cubicBezTo>
                    <a:lnTo>
                      <a:pt x="72" y="516"/>
                    </a:lnTo>
                    <a:cubicBezTo>
                      <a:pt x="72" y="516"/>
                      <a:pt x="331" y="275"/>
                      <a:pt x="366" y="248"/>
                    </a:cubicBezTo>
                    <a:cubicBezTo>
                      <a:pt x="367" y="248"/>
                      <a:pt x="367" y="247"/>
                      <a:pt x="368" y="247"/>
                    </a:cubicBezTo>
                    <a:cubicBezTo>
                      <a:pt x="377" y="247"/>
                      <a:pt x="408" y="269"/>
                      <a:pt x="445" y="269"/>
                    </a:cubicBezTo>
                    <a:cubicBezTo>
                      <a:pt x="477" y="269"/>
                      <a:pt x="513" y="253"/>
                      <a:pt x="545" y="195"/>
                    </a:cubicBezTo>
                    <a:cubicBezTo>
                      <a:pt x="587" y="103"/>
                      <a:pt x="490" y="1"/>
                      <a:pt x="4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3428;p48"/>
              <p:cNvSpPr/>
              <p:nvPr/>
            </p:nvSpPr>
            <p:spPr>
              <a:xfrm>
                <a:off x="6278005" y="2823487"/>
                <a:ext cx="38701" cy="76321"/>
              </a:xfrm>
              <a:custGeom>
                <a:avLst/>
                <a:gdLst/>
                <a:ahLst/>
                <a:cxnLst/>
                <a:rect l="l" t="t" r="r" b="b"/>
                <a:pathLst>
                  <a:path w="322" h="635" extrusionOk="0">
                    <a:moveTo>
                      <a:pt x="163" y="1"/>
                    </a:moveTo>
                    <a:cubicBezTo>
                      <a:pt x="105" y="1"/>
                      <a:pt x="49" y="30"/>
                      <a:pt x="36" y="90"/>
                    </a:cubicBezTo>
                    <a:cubicBezTo>
                      <a:pt x="18" y="197"/>
                      <a:pt x="99" y="206"/>
                      <a:pt x="90" y="215"/>
                    </a:cubicBezTo>
                    <a:cubicBezTo>
                      <a:pt x="81" y="295"/>
                      <a:pt x="0" y="608"/>
                      <a:pt x="0" y="608"/>
                    </a:cubicBezTo>
                    <a:lnTo>
                      <a:pt x="107" y="634"/>
                    </a:lnTo>
                    <a:cubicBezTo>
                      <a:pt x="107" y="634"/>
                      <a:pt x="179" y="295"/>
                      <a:pt x="188" y="251"/>
                    </a:cubicBezTo>
                    <a:cubicBezTo>
                      <a:pt x="188" y="233"/>
                      <a:pt x="322" y="251"/>
                      <a:pt x="304" y="99"/>
                    </a:cubicBezTo>
                    <a:cubicBezTo>
                      <a:pt x="290" y="34"/>
                      <a:pt x="226" y="1"/>
                      <a:pt x="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3429;p48"/>
              <p:cNvSpPr/>
              <p:nvPr/>
            </p:nvSpPr>
            <p:spPr>
              <a:xfrm>
                <a:off x="6303726" y="3025166"/>
                <a:ext cx="43629" cy="75720"/>
              </a:xfrm>
              <a:custGeom>
                <a:avLst/>
                <a:gdLst/>
                <a:ahLst/>
                <a:cxnLst/>
                <a:rect l="l" t="t" r="r" b="b"/>
                <a:pathLst>
                  <a:path w="363" h="630" extrusionOk="0">
                    <a:moveTo>
                      <a:pt x="108" y="0"/>
                    </a:moveTo>
                    <a:lnTo>
                      <a:pt x="9" y="27"/>
                    </a:lnTo>
                    <a:cubicBezTo>
                      <a:pt x="9" y="27"/>
                      <a:pt x="108" y="357"/>
                      <a:pt x="125" y="410"/>
                    </a:cubicBezTo>
                    <a:cubicBezTo>
                      <a:pt x="125" y="419"/>
                      <a:pt x="1" y="473"/>
                      <a:pt x="99" y="589"/>
                    </a:cubicBezTo>
                    <a:cubicBezTo>
                      <a:pt x="119" y="617"/>
                      <a:pt x="151" y="629"/>
                      <a:pt x="184" y="629"/>
                    </a:cubicBezTo>
                    <a:cubicBezTo>
                      <a:pt x="267" y="629"/>
                      <a:pt x="362" y="556"/>
                      <a:pt x="331" y="473"/>
                    </a:cubicBezTo>
                    <a:cubicBezTo>
                      <a:pt x="307" y="402"/>
                      <a:pt x="267" y="390"/>
                      <a:pt x="243" y="390"/>
                    </a:cubicBezTo>
                    <a:cubicBezTo>
                      <a:pt x="231" y="390"/>
                      <a:pt x="224" y="393"/>
                      <a:pt x="224" y="393"/>
                    </a:cubicBezTo>
                    <a:cubicBezTo>
                      <a:pt x="197" y="312"/>
                      <a:pt x="108" y="0"/>
                      <a:pt x="10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3430;p48"/>
              <p:cNvSpPr/>
              <p:nvPr/>
            </p:nvSpPr>
            <p:spPr>
              <a:xfrm>
                <a:off x="6214906" y="2819761"/>
                <a:ext cx="42788" cy="75720"/>
              </a:xfrm>
              <a:custGeom>
                <a:avLst/>
                <a:gdLst/>
                <a:ahLst/>
                <a:cxnLst/>
                <a:rect l="l" t="t" r="r" b="b"/>
                <a:pathLst>
                  <a:path w="356" h="630" extrusionOk="0">
                    <a:moveTo>
                      <a:pt x="177" y="1"/>
                    </a:moveTo>
                    <a:cubicBezTo>
                      <a:pt x="93" y="1"/>
                      <a:pt x="0" y="74"/>
                      <a:pt x="26" y="157"/>
                    </a:cubicBezTo>
                    <a:cubicBezTo>
                      <a:pt x="50" y="228"/>
                      <a:pt x="89" y="240"/>
                      <a:pt x="116" y="240"/>
                    </a:cubicBezTo>
                    <a:cubicBezTo>
                      <a:pt x="129" y="240"/>
                      <a:pt x="139" y="237"/>
                      <a:pt x="142" y="237"/>
                    </a:cubicBezTo>
                    <a:cubicBezTo>
                      <a:pt x="160" y="317"/>
                      <a:pt x="249" y="630"/>
                      <a:pt x="249" y="630"/>
                    </a:cubicBezTo>
                    <a:lnTo>
                      <a:pt x="356" y="603"/>
                    </a:lnTo>
                    <a:cubicBezTo>
                      <a:pt x="356" y="603"/>
                      <a:pt x="249" y="273"/>
                      <a:pt x="231" y="219"/>
                    </a:cubicBezTo>
                    <a:cubicBezTo>
                      <a:pt x="231" y="210"/>
                      <a:pt x="356" y="157"/>
                      <a:pt x="267" y="41"/>
                    </a:cubicBezTo>
                    <a:cubicBezTo>
                      <a:pt x="244" y="13"/>
                      <a:pt x="211" y="1"/>
                      <a:pt x="17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3431;p48"/>
              <p:cNvSpPr/>
              <p:nvPr/>
            </p:nvSpPr>
            <p:spPr>
              <a:xfrm>
                <a:off x="6195435" y="2874688"/>
                <a:ext cx="170550" cy="160454"/>
              </a:xfrm>
              <a:custGeom>
                <a:avLst/>
                <a:gdLst/>
                <a:ahLst/>
                <a:cxnLst/>
                <a:rect l="l" t="t" r="r" b="b"/>
                <a:pathLst>
                  <a:path w="1419" h="1335" extrusionOk="0">
                    <a:moveTo>
                      <a:pt x="711" y="1"/>
                    </a:moveTo>
                    <a:cubicBezTo>
                      <a:pt x="656" y="1"/>
                      <a:pt x="601" y="7"/>
                      <a:pt x="545" y="21"/>
                    </a:cubicBezTo>
                    <a:cubicBezTo>
                      <a:pt x="411" y="48"/>
                      <a:pt x="304" y="119"/>
                      <a:pt x="215" y="217"/>
                    </a:cubicBezTo>
                    <a:cubicBezTo>
                      <a:pt x="72" y="378"/>
                      <a:pt x="0" y="601"/>
                      <a:pt x="54" y="824"/>
                    </a:cubicBezTo>
                    <a:cubicBezTo>
                      <a:pt x="130" y="1134"/>
                      <a:pt x="404" y="1335"/>
                      <a:pt x="703" y="1335"/>
                    </a:cubicBezTo>
                    <a:cubicBezTo>
                      <a:pt x="756" y="1335"/>
                      <a:pt x="811" y="1328"/>
                      <a:pt x="866" y="1315"/>
                    </a:cubicBezTo>
                    <a:cubicBezTo>
                      <a:pt x="1000" y="1288"/>
                      <a:pt x="1107" y="1216"/>
                      <a:pt x="1196" y="1127"/>
                    </a:cubicBezTo>
                    <a:cubicBezTo>
                      <a:pt x="1348" y="967"/>
                      <a:pt x="1419" y="735"/>
                      <a:pt x="1356" y="512"/>
                    </a:cubicBezTo>
                    <a:cubicBezTo>
                      <a:pt x="1281" y="202"/>
                      <a:pt x="1013" y="1"/>
                      <a:pt x="71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3432;p48"/>
              <p:cNvSpPr/>
              <p:nvPr/>
            </p:nvSpPr>
            <p:spPr>
              <a:xfrm>
                <a:off x="6195435" y="2900769"/>
                <a:ext cx="143747" cy="134372"/>
              </a:xfrm>
              <a:custGeom>
                <a:avLst/>
                <a:gdLst/>
                <a:ahLst/>
                <a:cxnLst/>
                <a:rect l="l" t="t" r="r" b="b"/>
                <a:pathLst>
                  <a:path w="1196" h="1118" extrusionOk="0">
                    <a:moveTo>
                      <a:pt x="215" y="0"/>
                    </a:moveTo>
                    <a:lnTo>
                      <a:pt x="215" y="0"/>
                    </a:lnTo>
                    <a:cubicBezTo>
                      <a:pt x="72" y="161"/>
                      <a:pt x="0" y="384"/>
                      <a:pt x="54" y="607"/>
                    </a:cubicBezTo>
                    <a:cubicBezTo>
                      <a:pt x="130" y="917"/>
                      <a:pt x="404" y="1118"/>
                      <a:pt x="703" y="1118"/>
                    </a:cubicBezTo>
                    <a:cubicBezTo>
                      <a:pt x="756" y="1118"/>
                      <a:pt x="811" y="1111"/>
                      <a:pt x="866" y="1098"/>
                    </a:cubicBezTo>
                    <a:cubicBezTo>
                      <a:pt x="1000" y="1071"/>
                      <a:pt x="1107" y="999"/>
                      <a:pt x="1196" y="910"/>
                    </a:cubicBezTo>
                    <a:lnTo>
                      <a:pt x="1196" y="910"/>
                    </a:lnTo>
                    <a:cubicBezTo>
                      <a:pt x="1110" y="937"/>
                      <a:pt x="1019" y="953"/>
                      <a:pt x="928" y="953"/>
                    </a:cubicBezTo>
                    <a:cubicBezTo>
                      <a:pt x="774" y="953"/>
                      <a:pt x="620" y="905"/>
                      <a:pt x="491" y="776"/>
                    </a:cubicBezTo>
                    <a:cubicBezTo>
                      <a:pt x="224" y="518"/>
                      <a:pt x="197" y="214"/>
                      <a:pt x="215" y="0"/>
                    </a:cubicBezTo>
                    <a:close/>
                  </a:path>
                </a:pathLst>
              </a:custGeom>
              <a:solidFill>
                <a:srgbClr val="4D2392">
                  <a:alpha val="5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 name="TextBox 2"/>
          <p:cNvSpPr txBox="1"/>
          <p:nvPr/>
        </p:nvSpPr>
        <p:spPr>
          <a:xfrm>
            <a:off x="835969" y="2883136"/>
            <a:ext cx="7052711" cy="584775"/>
          </a:xfrm>
          <a:prstGeom prst="rect">
            <a:avLst/>
          </a:prstGeom>
          <a:noFill/>
        </p:spPr>
        <p:txBody>
          <a:bodyPr wrap="square" rtlCol="0">
            <a:spAutoFit/>
          </a:bodyPr>
          <a:lstStyle/>
          <a:p>
            <a:pPr algn="ctr"/>
            <a:r>
              <a:rPr lang="en-US" sz="32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TRÒ CHUYỆN VỚI ANH CHỊ EM</a:t>
            </a:r>
            <a:endParaRPr lang="en-US"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30" name="Google Shape;1923;p33"/>
          <p:cNvSpPr txBox="1">
            <a:spLocks noGrp="1"/>
          </p:cNvSpPr>
          <p:nvPr>
            <p:ph type="title" idx="2"/>
          </p:nvPr>
        </p:nvSpPr>
        <p:spPr>
          <a:xfrm>
            <a:off x="1600200" y="125888"/>
            <a:ext cx="3110649" cy="10806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7200"/>
              <a:buNone/>
            </a:pPr>
            <a:r>
              <a:rPr lang="vi-VN" dirty="0" smtClean="0"/>
              <a:t>0</a:t>
            </a:r>
            <a:r>
              <a:rPr lang="en-US" dirty="0" smtClean="0"/>
              <a:t>3</a:t>
            </a:r>
            <a:r>
              <a:rPr lang="vi-VN" dirty="0" smtClean="0"/>
              <a:t>.</a:t>
            </a:r>
            <a:endParaRPr dirty="0"/>
          </a:p>
        </p:txBody>
      </p:sp>
    </p:spTree>
    <p:extLst>
      <p:ext uri="{BB962C8B-B14F-4D97-AF65-F5344CB8AC3E}">
        <p14:creationId xmlns:p14="http://schemas.microsoft.com/office/powerpoint/2010/main" val="3288458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ChangeArrowheads="1"/>
          </p:cNvSpPr>
          <p:nvPr/>
        </p:nvSpPr>
        <p:spPr bwMode="auto">
          <a:xfrm>
            <a:off x="2438400" y="171449"/>
            <a:ext cx="4267200" cy="2100944"/>
          </a:xfrm>
          <a:prstGeom prst="flowChartPreparation">
            <a:avLst/>
          </a:prstGeom>
          <a:solidFill>
            <a:schemeClr val="accent2">
              <a:lumMod val="20000"/>
              <a:lumOff val="80000"/>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vi-VN" sz="3600" b="1" dirty="0">
                <a:solidFill>
                  <a:schemeClr val="accent1"/>
                </a:solidFill>
                <a:effectLst>
                  <a:outerShdw blurRad="38100" dist="38100" dir="2700000" algn="tl">
                    <a:srgbClr val="000000">
                      <a:alpha val="43137"/>
                    </a:srgbClr>
                  </a:outerShdw>
                </a:effectLst>
                <a:latin typeface="HP001 4 hàng" panose="020B0603050302020204" pitchFamily="34" charset="0"/>
              </a:rPr>
              <a:t>Trò chuyện </a:t>
            </a:r>
            <a:r>
              <a:rPr lang="vi-VN" sz="3600" b="1" dirty="0" smtClean="0">
                <a:solidFill>
                  <a:schemeClr val="accent1"/>
                </a:solidFill>
                <a:effectLst>
                  <a:outerShdw blurRad="38100" dist="38100" dir="2700000" algn="tl">
                    <a:srgbClr val="000000">
                      <a:alpha val="43137"/>
                    </a:srgbClr>
                  </a:outerShdw>
                </a:effectLst>
                <a:latin typeface="HP001 4 hàng" panose="020B0603050302020204" pitchFamily="34" charset="0"/>
              </a:rPr>
              <a:t>với</a:t>
            </a:r>
            <a:endParaRPr lang="en-US" sz="3600" b="1" dirty="0" smtClean="0">
              <a:solidFill>
                <a:schemeClr val="accent1"/>
              </a:solidFill>
              <a:effectLst>
                <a:outerShdw blurRad="38100" dist="38100" dir="2700000" algn="tl">
                  <a:srgbClr val="000000">
                    <a:alpha val="43137"/>
                  </a:srgbClr>
                </a:outerShdw>
              </a:effectLst>
              <a:latin typeface="HP001 4 hàng" panose="020B0603050302020204" pitchFamily="34" charset="0"/>
            </a:endParaRPr>
          </a:p>
          <a:p>
            <a:pPr algn="ctr"/>
            <a:r>
              <a:rPr lang="vi-VN" sz="3600" b="1" dirty="0" smtClean="0">
                <a:solidFill>
                  <a:schemeClr val="accent1"/>
                </a:solidFill>
                <a:effectLst>
                  <a:outerShdw blurRad="38100" dist="38100" dir="2700000" algn="tl">
                    <a:srgbClr val="000000">
                      <a:alpha val="43137"/>
                    </a:srgbClr>
                  </a:outerShdw>
                </a:effectLst>
                <a:latin typeface="HP001 4 hàng" panose="020B0603050302020204" pitchFamily="34" charset="0"/>
              </a:rPr>
              <a:t> </a:t>
            </a:r>
            <a:r>
              <a:rPr lang="vi-VN" sz="3600" b="1" dirty="0">
                <a:solidFill>
                  <a:schemeClr val="accent1"/>
                </a:solidFill>
                <a:effectLst>
                  <a:outerShdw blurRad="38100" dist="38100" dir="2700000" algn="tl">
                    <a:srgbClr val="000000">
                      <a:alpha val="43137"/>
                    </a:srgbClr>
                  </a:outerShdw>
                </a:effectLst>
                <a:latin typeface="HP001 4 hàng" panose="020B0603050302020204" pitchFamily="34" charset="0"/>
              </a:rPr>
              <a:t>anh </a:t>
            </a:r>
            <a:r>
              <a:rPr lang="vi-VN" sz="3600" b="1" dirty="0" smtClean="0">
                <a:solidFill>
                  <a:schemeClr val="accent1"/>
                </a:solidFill>
                <a:effectLst>
                  <a:outerShdw blurRad="38100" dist="38100" dir="2700000" algn="tl">
                    <a:srgbClr val="000000">
                      <a:alpha val="43137"/>
                    </a:srgbClr>
                  </a:outerShdw>
                </a:effectLst>
                <a:latin typeface="HP001 4 hàng" panose="020B0603050302020204" pitchFamily="34" charset="0"/>
              </a:rPr>
              <a:t>chị </a:t>
            </a:r>
            <a:r>
              <a:rPr lang="vi-VN" sz="3600" b="1" dirty="0">
                <a:solidFill>
                  <a:schemeClr val="accent1"/>
                </a:solidFill>
                <a:effectLst>
                  <a:outerShdw blurRad="38100" dist="38100" dir="2700000" algn="tl">
                    <a:srgbClr val="000000">
                      <a:alpha val="43137"/>
                    </a:srgbClr>
                  </a:outerShdw>
                </a:effectLst>
                <a:latin typeface="HP001 4 hàng" panose="020B0603050302020204" pitchFamily="34" charset="0"/>
              </a:rPr>
              <a:t>em.</a:t>
            </a:r>
            <a:endParaRPr lang="en-US" sz="3600" b="1" kern="1200" dirty="0">
              <a:solidFill>
                <a:schemeClr val="accent1"/>
              </a:solidFill>
              <a:effectLst>
                <a:outerShdw blurRad="38100" dist="38100" dir="2700000" algn="tl">
                  <a:srgbClr val="000000">
                    <a:alpha val="43137"/>
                  </a:srgbClr>
                </a:outerShdw>
              </a:effectLst>
              <a:latin typeface="HP001 4 hàng" panose="020B0603050302020204" pitchFamily="34" charset="0"/>
            </a:endParaRPr>
          </a:p>
        </p:txBody>
      </p:sp>
      <p:sp>
        <p:nvSpPr>
          <p:cNvPr id="4109" name="Oval 13">
            <a:hlinkClick r:id="rId2" action="ppaction://hlinksldjump"/>
          </p:cNvPr>
          <p:cNvSpPr>
            <a:spLocks noChangeArrowheads="1"/>
          </p:cNvSpPr>
          <p:nvPr/>
        </p:nvSpPr>
        <p:spPr bwMode="auto">
          <a:xfrm>
            <a:off x="2743200" y="3143250"/>
            <a:ext cx="2743200" cy="1714500"/>
          </a:xfrm>
          <a:prstGeom prst="ellipse">
            <a:avLst/>
          </a:prstGeom>
          <a:solidFill>
            <a:srgbClr val="FFCCCC"/>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vi-VN" sz="2400" b="1" dirty="0" smtClean="0">
                <a:latin typeface="Times New Roman" panose="02020603050405020304" pitchFamily="18" charset="0"/>
                <a:cs typeface="Times New Roman" panose="02020603050405020304" pitchFamily="18" charset="0"/>
              </a:rPr>
              <a:t>2</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đổi</a:t>
            </a:r>
            <a:r>
              <a:rPr lang="vi-VN" sz="2400" b="1" dirty="0" smtClean="0">
                <a:latin typeface="Times New Roman" panose="02020603050405020304" pitchFamily="18" charset="0"/>
                <a:cs typeface="Times New Roman" panose="02020603050405020304" pitchFamily="18" charset="0"/>
              </a:rPr>
              <a:t>, bày tỏ </a:t>
            </a:r>
          </a:p>
          <a:p>
            <a:pPr algn="ctr"/>
            <a:r>
              <a:rPr lang="vi-VN" sz="2400" b="1" dirty="0" smtClean="0">
                <a:latin typeface="Times New Roman" panose="02020603050405020304" pitchFamily="18" charset="0"/>
                <a:cs typeface="Times New Roman" panose="02020603050405020304" pitchFamily="18" charset="0"/>
              </a:rPr>
              <a:t>ý kiến.</a:t>
            </a:r>
            <a:endParaRPr lang="vi-VN" sz="2400" b="1" dirty="0">
              <a:latin typeface="Times New Roman" panose="02020603050405020304" pitchFamily="18" charset="0"/>
              <a:cs typeface="Times New Roman" panose="02020603050405020304" pitchFamily="18" charset="0"/>
            </a:endParaRPr>
          </a:p>
        </p:txBody>
      </p:sp>
      <p:sp>
        <p:nvSpPr>
          <p:cNvPr id="4110" name="Line 14"/>
          <p:cNvSpPr>
            <a:spLocks noChangeShapeType="1"/>
          </p:cNvSpPr>
          <p:nvPr/>
        </p:nvSpPr>
        <p:spPr bwMode="auto">
          <a:xfrm flipH="1">
            <a:off x="4495800" y="2272393"/>
            <a:ext cx="0" cy="971550"/>
          </a:xfrm>
          <a:prstGeom prst="line">
            <a:avLst/>
          </a:prstGeom>
          <a:noFill/>
          <a:ln w="38100">
            <a:solidFill>
              <a:srgbClr val="660066"/>
            </a:solidFill>
            <a:round/>
            <a:headEnd/>
            <a:tailEnd type="triangle" w="med" len="med"/>
          </a:ln>
          <a:extLst>
            <a:ext uri="{909E8E84-426E-40DD-AFC4-6F175D3DCCD1}">
              <a14:hiddenFill xmlns:a14="http://schemas.microsoft.com/office/drawing/2010/main">
                <a:noFill/>
              </a14:hiddenFill>
            </a:ext>
          </a:extLst>
        </p:spPr>
        <p:txBody>
          <a:bodyPr/>
          <a:lstStyle/>
          <a:p>
            <a:endParaRPr lang="en-US" sz="1050"/>
          </a:p>
        </p:txBody>
      </p:sp>
      <p:sp>
        <p:nvSpPr>
          <p:cNvPr id="4112" name="Oval 16">
            <a:hlinkClick r:id="rId3" action="ppaction://hlinksldjump"/>
          </p:cNvPr>
          <p:cNvSpPr>
            <a:spLocks noChangeArrowheads="1"/>
          </p:cNvSpPr>
          <p:nvPr/>
        </p:nvSpPr>
        <p:spPr bwMode="auto">
          <a:xfrm>
            <a:off x="533400" y="3028950"/>
            <a:ext cx="2133600" cy="1371600"/>
          </a:xfrm>
          <a:prstGeom prst="ellipse">
            <a:avLst/>
          </a:prstGeom>
          <a:solidFill>
            <a:srgbClr val="FFCCCC"/>
          </a:solidFill>
          <a:ln w="9525">
            <a:solidFill>
              <a:schemeClr val="accent1">
                <a:lumMod val="20000"/>
                <a:lumOff val="80000"/>
              </a:schemeClr>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vi-VN" sz="2400" b="1" dirty="0">
                <a:latin typeface="Times New Roman" panose="02020603050405020304" pitchFamily="18" charset="0"/>
                <a:cs typeface="Times New Roman" panose="02020603050405020304" pitchFamily="18" charset="0"/>
              </a:rPr>
              <a:t>1</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xét</a:t>
            </a:r>
            <a:r>
              <a:rPr lang="en-US" sz="2400" b="1" dirty="0">
                <a:latin typeface="Times New Roman" panose="02020603050405020304" pitchFamily="18" charset="0"/>
                <a:cs typeface="Times New Roman" panose="02020603050405020304" pitchFamily="18" charset="0"/>
              </a:rPr>
              <a:t> </a:t>
            </a:r>
            <a:endParaRPr lang="vi-VN" sz="2400" b="1" dirty="0" smtClean="0">
              <a:latin typeface="Times New Roman" panose="02020603050405020304" pitchFamily="18" charset="0"/>
              <a:cs typeface="Times New Roman" panose="02020603050405020304" pitchFamily="18" charset="0"/>
            </a:endParaRPr>
          </a:p>
          <a:p>
            <a:pPr algn="ctr"/>
            <a:r>
              <a:rPr lang="en-US" sz="2400" b="1" dirty="0" err="1" smtClean="0">
                <a:latin typeface="Times New Roman" panose="02020603050405020304" pitchFamily="18" charset="0"/>
                <a:cs typeface="Times New Roman" panose="02020603050405020304" pitchFamily="18" charset="0"/>
              </a:rPr>
              <a:t>hành</a:t>
            </a:r>
            <a:r>
              <a:rPr lang="en-US" sz="2400" b="1" dirty="0" smtClean="0">
                <a:latin typeface="Times New Roman" panose="02020603050405020304" pitchFamily="18" charset="0"/>
                <a:cs typeface="Times New Roman" panose="02020603050405020304" pitchFamily="18" charset="0"/>
              </a:rPr>
              <a:t> vi</a:t>
            </a:r>
            <a:r>
              <a:rPr lang="vi-VN"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4113" name="Line 17"/>
          <p:cNvSpPr>
            <a:spLocks noChangeShapeType="1"/>
          </p:cNvSpPr>
          <p:nvPr/>
        </p:nvSpPr>
        <p:spPr bwMode="auto">
          <a:xfrm flipH="1">
            <a:off x="1796652" y="2162431"/>
            <a:ext cx="1594247" cy="946546"/>
          </a:xfrm>
          <a:prstGeom prst="line">
            <a:avLst/>
          </a:prstGeom>
          <a:noFill/>
          <a:ln w="38100">
            <a:solidFill>
              <a:srgbClr val="660066"/>
            </a:solidFill>
            <a:round/>
            <a:headEnd/>
            <a:tailEnd type="triangle" w="med" len="med"/>
          </a:ln>
          <a:extLst>
            <a:ext uri="{909E8E84-426E-40DD-AFC4-6F175D3DCCD1}">
              <a14:hiddenFill xmlns:a14="http://schemas.microsoft.com/office/drawing/2010/main">
                <a:noFill/>
              </a14:hiddenFill>
            </a:ext>
          </a:extLst>
        </p:spPr>
        <p:txBody>
          <a:bodyPr/>
          <a:lstStyle/>
          <a:p>
            <a:endParaRPr lang="en-US" sz="1050"/>
          </a:p>
        </p:txBody>
      </p:sp>
      <p:sp>
        <p:nvSpPr>
          <p:cNvPr id="4115" name="Oval 19">
            <a:hlinkClick r:id="rId4" action="ppaction://hlinksldjump"/>
          </p:cNvPr>
          <p:cNvSpPr>
            <a:spLocks noChangeArrowheads="1"/>
          </p:cNvSpPr>
          <p:nvPr/>
        </p:nvSpPr>
        <p:spPr bwMode="auto">
          <a:xfrm>
            <a:off x="5715000" y="2952750"/>
            <a:ext cx="2514600" cy="1504950"/>
          </a:xfrm>
          <a:prstGeom prst="ellipse">
            <a:avLst/>
          </a:prstGeom>
          <a:solidFill>
            <a:srgbClr val="FFCCCC"/>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vi-VN" sz="2400" b="1" dirty="0" smtClean="0">
                <a:latin typeface="Times New Roman" panose="02020603050405020304" pitchFamily="18" charset="0"/>
                <a:cs typeface="Times New Roman" panose="02020603050405020304" pitchFamily="18" charset="0"/>
              </a:rPr>
              <a:t>3. </a:t>
            </a:r>
            <a:r>
              <a:rPr lang="vi-VN" sz="2400" b="1" dirty="0">
                <a:latin typeface="Times New Roman" panose="02020603050405020304" pitchFamily="18" charset="0"/>
                <a:cs typeface="Times New Roman" panose="02020603050405020304" pitchFamily="18" charset="0"/>
              </a:rPr>
              <a:t>T</a:t>
            </a:r>
            <a:r>
              <a:rPr lang="en-US" sz="2400" b="1" dirty="0" err="1" smtClean="0">
                <a:latin typeface="Times New Roman" panose="02020603050405020304" pitchFamily="18" charset="0"/>
                <a:cs typeface="Times New Roman" panose="02020603050405020304" pitchFamily="18" charset="0"/>
              </a:rPr>
              <a:t>hực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hành</a:t>
            </a:r>
            <a:r>
              <a:rPr lang="vi-VN"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pPr algn="ct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4116" name="Line 20"/>
          <p:cNvSpPr>
            <a:spLocks noChangeShapeType="1"/>
          </p:cNvSpPr>
          <p:nvPr/>
        </p:nvSpPr>
        <p:spPr bwMode="auto">
          <a:xfrm>
            <a:off x="5943600" y="2171700"/>
            <a:ext cx="457200" cy="1028700"/>
          </a:xfrm>
          <a:prstGeom prst="line">
            <a:avLst/>
          </a:prstGeom>
          <a:noFill/>
          <a:ln w="38100">
            <a:solidFill>
              <a:srgbClr val="660066"/>
            </a:solidFill>
            <a:round/>
            <a:headEnd/>
            <a:tailEnd type="triangle" w="med" len="med"/>
          </a:ln>
          <a:extLst>
            <a:ext uri="{909E8E84-426E-40DD-AFC4-6F175D3DCCD1}">
              <a14:hiddenFill xmlns:a14="http://schemas.microsoft.com/office/drawing/2010/main">
                <a:noFill/>
              </a14:hiddenFill>
            </a:ext>
          </a:extLst>
        </p:spPr>
        <p:txBody>
          <a:bodyPr/>
          <a:lstStyle/>
          <a:p>
            <a:endParaRPr lang="en-US" sz="1050"/>
          </a:p>
        </p:txBody>
      </p:sp>
    </p:spTree>
    <p:extLst>
      <p:ext uri="{BB962C8B-B14F-4D97-AF65-F5344CB8AC3E}">
        <p14:creationId xmlns:p14="http://schemas.microsoft.com/office/powerpoint/2010/main" val="39339598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ox(out)">
                                      <p:cBhvr>
                                        <p:cTn id="7" dur="1000"/>
                                        <p:tgtEl>
                                          <p:spTgt spid="4098"/>
                                        </p:tgtEl>
                                      </p:cBhvr>
                                    </p:animEffect>
                                  </p:childTnLst>
                                </p:cTn>
                              </p:par>
                            </p:childTnLst>
                          </p:cTn>
                        </p:par>
                        <p:par>
                          <p:cTn id="8" fill="hold" nodeType="afterGroup">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4112"/>
                                        </p:tgtEl>
                                        <p:attrNameLst>
                                          <p:attrName>style.visibility</p:attrName>
                                        </p:attrNameLst>
                                      </p:cBhvr>
                                      <p:to>
                                        <p:strVal val="visible"/>
                                      </p:to>
                                    </p:set>
                                    <p:animEffect transition="in" filter="circle(in)">
                                      <p:cBhvr>
                                        <p:cTn id="11" dur="1000"/>
                                        <p:tgtEl>
                                          <p:spTgt spid="4112"/>
                                        </p:tgtEl>
                                      </p:cBhvr>
                                    </p:animEffect>
                                  </p:childTnLst>
                                </p:cTn>
                              </p:par>
                              <p:par>
                                <p:cTn id="12" presetID="6" presetClass="entr" presetSubtype="16" fill="hold" nodeType="withEffect">
                                  <p:stCondLst>
                                    <p:cond delay="0"/>
                                  </p:stCondLst>
                                  <p:childTnLst>
                                    <p:set>
                                      <p:cBhvr>
                                        <p:cTn id="13" dur="1" fill="hold">
                                          <p:stCondLst>
                                            <p:cond delay="0"/>
                                          </p:stCondLst>
                                        </p:cTn>
                                        <p:tgtEl>
                                          <p:spTgt spid="4113"/>
                                        </p:tgtEl>
                                        <p:attrNameLst>
                                          <p:attrName>style.visibility</p:attrName>
                                        </p:attrNameLst>
                                      </p:cBhvr>
                                      <p:to>
                                        <p:strVal val="visible"/>
                                      </p:to>
                                    </p:set>
                                    <p:animEffect transition="in" filter="circle(in)">
                                      <p:cBhvr>
                                        <p:cTn id="14" dur="1000"/>
                                        <p:tgtEl>
                                          <p:spTgt spid="4113"/>
                                        </p:tgtEl>
                                      </p:cBhvr>
                                    </p:animEffect>
                                  </p:childTnLst>
                                </p:cTn>
                              </p:par>
                            </p:childTnLst>
                          </p:cTn>
                        </p:par>
                        <p:par>
                          <p:cTn id="15" fill="hold" nodeType="afterGroup">
                            <p:stCondLst>
                              <p:cond delay="2000"/>
                            </p:stCondLst>
                            <p:childTnLst>
                              <p:par>
                                <p:cTn id="16" presetID="6" presetClass="entr" presetSubtype="16" fill="hold" grpId="0" nodeType="afterEffect">
                                  <p:stCondLst>
                                    <p:cond delay="0"/>
                                  </p:stCondLst>
                                  <p:childTnLst>
                                    <p:set>
                                      <p:cBhvr>
                                        <p:cTn id="17" dur="1" fill="hold">
                                          <p:stCondLst>
                                            <p:cond delay="0"/>
                                          </p:stCondLst>
                                        </p:cTn>
                                        <p:tgtEl>
                                          <p:spTgt spid="4109"/>
                                        </p:tgtEl>
                                        <p:attrNameLst>
                                          <p:attrName>style.visibility</p:attrName>
                                        </p:attrNameLst>
                                      </p:cBhvr>
                                      <p:to>
                                        <p:strVal val="visible"/>
                                      </p:to>
                                    </p:set>
                                    <p:animEffect transition="in" filter="circle(in)">
                                      <p:cBhvr>
                                        <p:cTn id="18" dur="1000"/>
                                        <p:tgtEl>
                                          <p:spTgt spid="4109"/>
                                        </p:tgtEl>
                                      </p:cBhvr>
                                    </p:animEffect>
                                  </p:childTnLst>
                                </p:cTn>
                              </p:par>
                              <p:par>
                                <p:cTn id="19" presetID="6" presetClass="entr" presetSubtype="16" fill="hold" nodeType="withEffect">
                                  <p:stCondLst>
                                    <p:cond delay="0"/>
                                  </p:stCondLst>
                                  <p:childTnLst>
                                    <p:set>
                                      <p:cBhvr>
                                        <p:cTn id="20" dur="1" fill="hold">
                                          <p:stCondLst>
                                            <p:cond delay="0"/>
                                          </p:stCondLst>
                                        </p:cTn>
                                        <p:tgtEl>
                                          <p:spTgt spid="4110"/>
                                        </p:tgtEl>
                                        <p:attrNameLst>
                                          <p:attrName>style.visibility</p:attrName>
                                        </p:attrNameLst>
                                      </p:cBhvr>
                                      <p:to>
                                        <p:strVal val="visible"/>
                                      </p:to>
                                    </p:set>
                                    <p:animEffect transition="in" filter="circle(in)">
                                      <p:cBhvr>
                                        <p:cTn id="21" dur="1000"/>
                                        <p:tgtEl>
                                          <p:spTgt spid="4110"/>
                                        </p:tgtEl>
                                      </p:cBhvr>
                                    </p:animEffect>
                                  </p:childTnLst>
                                </p:cTn>
                              </p:par>
                            </p:childTnLst>
                          </p:cTn>
                        </p:par>
                        <p:par>
                          <p:cTn id="22" fill="hold" nodeType="afterGroup">
                            <p:stCondLst>
                              <p:cond delay="3000"/>
                            </p:stCondLst>
                            <p:childTnLst>
                              <p:par>
                                <p:cTn id="23" presetID="6" presetClass="entr" presetSubtype="16" fill="hold" grpId="0" nodeType="afterEffect">
                                  <p:stCondLst>
                                    <p:cond delay="0"/>
                                  </p:stCondLst>
                                  <p:childTnLst>
                                    <p:set>
                                      <p:cBhvr>
                                        <p:cTn id="24" dur="1" fill="hold">
                                          <p:stCondLst>
                                            <p:cond delay="0"/>
                                          </p:stCondLst>
                                        </p:cTn>
                                        <p:tgtEl>
                                          <p:spTgt spid="4115"/>
                                        </p:tgtEl>
                                        <p:attrNameLst>
                                          <p:attrName>style.visibility</p:attrName>
                                        </p:attrNameLst>
                                      </p:cBhvr>
                                      <p:to>
                                        <p:strVal val="visible"/>
                                      </p:to>
                                    </p:set>
                                    <p:animEffect transition="in" filter="circle(in)">
                                      <p:cBhvr>
                                        <p:cTn id="25" dur="1000"/>
                                        <p:tgtEl>
                                          <p:spTgt spid="4115"/>
                                        </p:tgtEl>
                                      </p:cBhvr>
                                    </p:animEffect>
                                  </p:childTnLst>
                                </p:cTn>
                              </p:par>
                              <p:par>
                                <p:cTn id="26" presetID="6" presetClass="entr" presetSubtype="16" fill="hold" nodeType="withEffect">
                                  <p:stCondLst>
                                    <p:cond delay="0"/>
                                  </p:stCondLst>
                                  <p:childTnLst>
                                    <p:set>
                                      <p:cBhvr>
                                        <p:cTn id="27" dur="1" fill="hold">
                                          <p:stCondLst>
                                            <p:cond delay="0"/>
                                          </p:stCondLst>
                                        </p:cTn>
                                        <p:tgtEl>
                                          <p:spTgt spid="4116"/>
                                        </p:tgtEl>
                                        <p:attrNameLst>
                                          <p:attrName>style.visibility</p:attrName>
                                        </p:attrNameLst>
                                      </p:cBhvr>
                                      <p:to>
                                        <p:strVal val="visible"/>
                                      </p:to>
                                    </p:set>
                                    <p:animEffect transition="in" filter="circle(in)">
                                      <p:cBhvr>
                                        <p:cTn id="28" dur="1000"/>
                                        <p:tgtEl>
                                          <p:spTgt spid="4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P spid="4109" grpId="0" animBg="1"/>
      <p:bldP spid="4112" grpId="0" animBg="1"/>
      <p:bldP spid="41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676400" y="514350"/>
            <a:ext cx="6553200" cy="3352800"/>
          </a:xfrm>
          <a:prstGeom prst="cloud">
            <a:avLst/>
          </a:prstGeom>
          <a:solidFill>
            <a:srgbClr val="FFCCCC"/>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HOẠT ĐỘNG I</a:t>
            </a:r>
            <a:r>
              <a:rPr lang="vi-VN" sz="3200" b="1" dirty="0">
                <a:solidFill>
                  <a:schemeClr val="tx1"/>
                </a:solidFill>
                <a:latin typeface="Times New Roman" panose="02020603050405020304" pitchFamily="18" charset="0"/>
                <a:cs typeface="Times New Roman" panose="02020603050405020304" pitchFamily="18" charset="0"/>
              </a:rPr>
              <a:t>:</a:t>
            </a:r>
            <a:r>
              <a:rPr lang="en-US" sz="3200" b="1" dirty="0">
                <a:solidFill>
                  <a:schemeClr val="tx1"/>
                </a:solidFill>
                <a:latin typeface="Times New Roman" panose="02020603050405020304" pitchFamily="18" charset="0"/>
                <a:cs typeface="Times New Roman" panose="02020603050405020304" pitchFamily="18" charset="0"/>
              </a:rPr>
              <a:t> </a:t>
            </a:r>
            <a:r>
              <a:rPr lang="vi-VN" sz="3200" b="1" dirty="0">
                <a:solidFill>
                  <a:schemeClr val="tx1"/>
                </a:solidFill>
                <a:latin typeface="Times New Roman" panose="02020603050405020304" pitchFamily="18" charset="0"/>
                <a:cs typeface="Times New Roman" panose="02020603050405020304" pitchFamily="18" charset="0"/>
              </a:rPr>
              <a:t/>
            </a:r>
            <a:br>
              <a:rPr lang="vi-VN" sz="3200" b="1" dirty="0">
                <a:solidFill>
                  <a:schemeClr val="tx1"/>
                </a:solidFill>
                <a:latin typeface="Times New Roman" panose="02020603050405020304" pitchFamily="18" charset="0"/>
                <a:cs typeface="Times New Roman" panose="02020603050405020304" pitchFamily="18" charset="0"/>
              </a:rPr>
            </a:br>
            <a:r>
              <a:rPr lang="en-US" sz="3200" b="1" dirty="0" err="1">
                <a:solidFill>
                  <a:schemeClr val="tx1"/>
                </a:solidFill>
                <a:latin typeface="Times New Roman" panose="02020603050405020304" pitchFamily="18" charset="0"/>
                <a:cs typeface="Times New Roman" panose="02020603050405020304" pitchFamily="18" charset="0"/>
              </a:rPr>
              <a:t>Nhận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xét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hành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smtClean="0">
                <a:solidFill>
                  <a:schemeClr val="tx1"/>
                </a:solidFill>
                <a:latin typeface="Times New Roman" panose="02020603050405020304" pitchFamily="18" charset="0"/>
                <a:cs typeface="Times New Roman" panose="02020603050405020304" pitchFamily="18" charset="0"/>
              </a:rPr>
              <a:t>vi</a:t>
            </a:r>
          </a:p>
          <a:p>
            <a:pPr algn="ctr"/>
            <a:r>
              <a:rPr lang="vi-VN" sz="3200" b="1" dirty="0" smtClean="0">
                <a:solidFill>
                  <a:schemeClr val="tx1"/>
                </a:solidFill>
                <a:latin typeface="Times New Roman" panose="02020603050405020304" pitchFamily="18" charset="0"/>
                <a:cs typeface="Times New Roman" panose="02020603050405020304" pitchFamily="18" charset="0"/>
              </a:rPr>
              <a:t>Đọc</a:t>
            </a:r>
            <a:r>
              <a:rPr lang="en-US" sz="3200" b="1" dirty="0" smtClean="0">
                <a:solidFill>
                  <a:schemeClr val="tx1"/>
                </a:solidFill>
                <a:latin typeface="Times New Roman" panose="02020603050405020304" pitchFamily="18" charset="0"/>
                <a:cs typeface="Times New Roman" panose="02020603050405020304" pitchFamily="18" charset="0"/>
              </a:rPr>
              <a:t> </a:t>
            </a:r>
            <a:r>
              <a:rPr lang="vi-VN" sz="3200" b="1" dirty="0" smtClean="0">
                <a:solidFill>
                  <a:schemeClr val="tx1"/>
                </a:solidFill>
                <a:latin typeface="Times New Roman" panose="02020603050405020304" pitchFamily="18" charset="0"/>
                <a:cs typeface="Times New Roman" panose="02020603050405020304" pitchFamily="18" charset="0"/>
              </a:rPr>
              <a:t>truyện:Hai </a:t>
            </a:r>
            <a:r>
              <a:rPr lang="vi-VN" sz="3200" b="1" dirty="0">
                <a:solidFill>
                  <a:schemeClr val="tx1"/>
                </a:solidFill>
                <a:latin typeface="Times New Roman" panose="02020603050405020304" pitchFamily="18" charset="0"/>
                <a:cs typeface="Times New Roman" panose="02020603050405020304" pitchFamily="18" charset="0"/>
              </a:rPr>
              <a:t>chị em.</a:t>
            </a:r>
            <a:r>
              <a:rPr lang="en-US" sz="3200" b="1" dirty="0">
                <a:solidFill>
                  <a:schemeClr val="tx1"/>
                </a:solidFill>
                <a:latin typeface="Times New Roman" panose="02020603050405020304" pitchFamily="18" charset="0"/>
                <a:cs typeface="Times New Roman" panose="02020603050405020304" pitchFamily="18" charset="0"/>
              </a:rPr>
              <a:t/>
            </a:r>
            <a:br>
              <a:rPr lang="en-US" sz="3200" b="1" dirty="0">
                <a:solidFill>
                  <a:schemeClr val="tx1"/>
                </a:solidFill>
                <a:latin typeface="Times New Roman" panose="02020603050405020304" pitchFamily="18" charset="0"/>
                <a:cs typeface="Times New Roman" panose="02020603050405020304" pitchFamily="18" charset="0"/>
              </a:rPr>
            </a:br>
            <a:endParaRPr lang="en-US" sz="3200" dirty="0">
              <a:solidFill>
                <a:schemeClr val="tx1"/>
              </a:solidFill>
            </a:endParaRPr>
          </a:p>
        </p:txBody>
      </p:sp>
    </p:spTree>
    <p:extLst>
      <p:ext uri="{BB962C8B-B14F-4D97-AF65-F5344CB8AC3E}">
        <p14:creationId xmlns:p14="http://schemas.microsoft.com/office/powerpoint/2010/main" val="390785507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57150"/>
            <a:ext cx="8958943" cy="5170646"/>
          </a:xfrm>
          <a:prstGeom prst="rect">
            <a:avLst/>
          </a:prstGeom>
        </p:spPr>
        <p:txBody>
          <a:bodyPr wrap="square">
            <a:spAutoFit/>
          </a:bodyPr>
          <a:lstStyle/>
          <a:p>
            <a:pPr algn="ctr">
              <a:spcAft>
                <a:spcPts val="500"/>
              </a:spcAft>
            </a:pPr>
            <a:r>
              <a:rPr lang="vi-VN" sz="2400" b="1" dirty="0" smtClean="0">
                <a:solidFill>
                  <a:srgbClr val="002060"/>
                </a:solidFill>
                <a:latin typeface="Times New Roman" panose="02020603050405020304" pitchFamily="18" charset="0"/>
                <a:cs typeface="Times New Roman" panose="02020603050405020304" pitchFamily="18" charset="0"/>
              </a:rPr>
              <a:t>HAI </a:t>
            </a:r>
            <a:r>
              <a:rPr lang="vi-VN" sz="2400" b="1" dirty="0">
                <a:solidFill>
                  <a:srgbClr val="002060"/>
                </a:solidFill>
                <a:latin typeface="Times New Roman" panose="02020603050405020304" pitchFamily="18" charset="0"/>
                <a:cs typeface="Times New Roman" panose="02020603050405020304" pitchFamily="18" charset="0"/>
              </a:rPr>
              <a:t>CHỊ EM</a:t>
            </a:r>
          </a:p>
          <a:p>
            <a:pPr>
              <a:spcAft>
                <a:spcPts val="500"/>
              </a:spcAft>
            </a:pPr>
            <a:r>
              <a:rPr lang="vi-VN" sz="1500" b="1" dirty="0" smtClean="0">
                <a:solidFill>
                  <a:schemeClr val="tx1"/>
                </a:solidFill>
                <a:latin typeface="Times New Roman" panose="02020603050405020304" pitchFamily="18" charset="0"/>
                <a:cs typeface="Times New Roman" panose="02020603050405020304" pitchFamily="18" charset="0"/>
              </a:rPr>
              <a:t>       Hôm </a:t>
            </a:r>
            <a:r>
              <a:rPr lang="vi-VN" sz="1500" b="1" dirty="0">
                <a:solidFill>
                  <a:schemeClr val="tx1"/>
                </a:solidFill>
                <a:latin typeface="Times New Roman" panose="02020603050405020304" pitchFamily="18" charset="0"/>
                <a:cs typeface="Times New Roman" panose="02020603050405020304" pitchFamily="18" charset="0"/>
              </a:rPr>
              <a:t>nay, chị Lan đi học xa được về thăm nhà nên Minh phấn chấn hẳn lên. Vừa thấy bóng chị, Minh reo lên:</a:t>
            </a:r>
          </a:p>
          <a:p>
            <a:pPr>
              <a:spcAft>
                <a:spcPts val="500"/>
              </a:spcAft>
            </a:pPr>
            <a:r>
              <a:rPr lang="vi-VN" sz="1500" b="1" dirty="0" smtClean="0">
                <a:solidFill>
                  <a:schemeClr val="tx1"/>
                </a:solidFill>
                <a:latin typeface="Times New Roman" panose="02020603050405020304" pitchFamily="18" charset="0"/>
                <a:cs typeface="Times New Roman" panose="02020603050405020304" pitchFamily="18" charset="0"/>
              </a:rPr>
              <a:t>        - </a:t>
            </a:r>
            <a:r>
              <a:rPr lang="vi-VN" sz="1500" b="1" dirty="0">
                <a:solidFill>
                  <a:schemeClr val="tx1"/>
                </a:solidFill>
                <a:latin typeface="Times New Roman" panose="02020603050405020304" pitchFamily="18" charset="0"/>
                <a:cs typeface="Times New Roman" panose="02020603050405020304" pitchFamily="18" charset="0"/>
              </a:rPr>
              <a:t>A! Chị Lan ! Em chào chị ạ! Chị Lan cười nhìn Minh: -Chào em trai của chị!</a:t>
            </a:r>
          </a:p>
          <a:p>
            <a:pPr>
              <a:spcAft>
                <a:spcPts val="500"/>
              </a:spcAft>
            </a:pPr>
            <a:r>
              <a:rPr lang="vi-VN" sz="1500" b="1" dirty="0" smtClean="0">
                <a:solidFill>
                  <a:schemeClr val="tx1"/>
                </a:solidFill>
                <a:latin typeface="Times New Roman" panose="02020603050405020304" pitchFamily="18" charset="0"/>
                <a:cs typeface="Times New Roman" panose="02020603050405020304" pitchFamily="18" charset="0"/>
              </a:rPr>
              <a:t>       Nói </a:t>
            </a:r>
            <a:r>
              <a:rPr lang="vi-VN" sz="1500" b="1" dirty="0">
                <a:solidFill>
                  <a:schemeClr val="tx1"/>
                </a:solidFill>
                <a:latin typeface="Times New Roman" panose="02020603050405020304" pitchFamily="18" charset="0"/>
                <a:cs typeface="Times New Roman" panose="02020603050405020304" pitchFamily="18" charset="0"/>
              </a:rPr>
              <a:t>rồi, chị lấy quyển “Hai vạn dặm dưới biển” đưa cho Minh:</a:t>
            </a:r>
          </a:p>
          <a:p>
            <a:pPr>
              <a:spcAft>
                <a:spcPts val="500"/>
              </a:spcAft>
            </a:pPr>
            <a:r>
              <a:rPr lang="vi-VN" sz="1500" b="1" dirty="0" smtClean="0">
                <a:solidFill>
                  <a:schemeClr val="tx1"/>
                </a:solidFill>
                <a:latin typeface="Times New Roman" panose="02020603050405020304" pitchFamily="18" charset="0"/>
                <a:cs typeface="Times New Roman" panose="02020603050405020304" pitchFamily="18" charset="0"/>
              </a:rPr>
              <a:t>       - Chị </a:t>
            </a:r>
            <a:r>
              <a:rPr lang="vi-VN" sz="1500" b="1" dirty="0">
                <a:solidFill>
                  <a:schemeClr val="tx1"/>
                </a:solidFill>
                <a:latin typeface="Times New Roman" panose="02020603050405020304" pitchFamily="18" charset="0"/>
                <a:cs typeface="Times New Roman" panose="02020603050405020304" pitchFamily="18" charset="0"/>
              </a:rPr>
              <a:t>tặng em quyển truyện này ! Truyện này hay lắm, em đọc sẽ thích ngay. Nhớ cho bạn Hải đọc cùng </a:t>
            </a:r>
            <a:r>
              <a:rPr lang="vi-VN" sz="1500" b="1" dirty="0" smtClean="0">
                <a:solidFill>
                  <a:schemeClr val="tx1"/>
                </a:solidFill>
                <a:latin typeface="Times New Roman" panose="02020603050405020304" pitchFamily="18" charset="0"/>
                <a:cs typeface="Times New Roman" panose="02020603050405020304" pitchFamily="18" charset="0"/>
              </a:rPr>
              <a:t>nhé!</a:t>
            </a:r>
            <a:endParaRPr lang="vi-VN" sz="1500" b="1" dirty="0">
              <a:solidFill>
                <a:schemeClr val="tx1"/>
              </a:solidFill>
              <a:latin typeface="Times New Roman" panose="02020603050405020304" pitchFamily="18" charset="0"/>
              <a:cs typeface="Times New Roman" panose="02020603050405020304" pitchFamily="18" charset="0"/>
            </a:endParaRPr>
          </a:p>
          <a:p>
            <a:pPr>
              <a:spcAft>
                <a:spcPts val="500"/>
              </a:spcAft>
            </a:pPr>
            <a:r>
              <a:rPr lang="vi-VN" sz="1500" b="1" dirty="0" smtClean="0">
                <a:solidFill>
                  <a:schemeClr val="tx1"/>
                </a:solidFill>
                <a:latin typeface="Times New Roman" panose="02020603050405020304" pitchFamily="18" charset="0"/>
                <a:cs typeface="Times New Roman" panose="02020603050405020304" pitchFamily="18" charset="0"/>
              </a:rPr>
              <a:t>       Nghe </a:t>
            </a:r>
            <a:r>
              <a:rPr lang="vi-VN" sz="1500" b="1" dirty="0">
                <a:solidFill>
                  <a:schemeClr val="tx1"/>
                </a:solidFill>
                <a:latin typeface="Times New Roman" panose="02020603050405020304" pitchFamily="18" charset="0"/>
                <a:cs typeface="Times New Roman" panose="02020603050405020304" pitchFamily="18" charset="0"/>
              </a:rPr>
              <a:t>chị Lan nói vậy, Minh liền nhớ đến chuyên không vui xảy ra trên lớp chiều nay.Chị Lan hỏi </a:t>
            </a:r>
            <a:r>
              <a:rPr lang="vi-VN" sz="1500" b="1" dirty="0" smtClean="0">
                <a:solidFill>
                  <a:schemeClr val="tx1"/>
                </a:solidFill>
                <a:latin typeface="Times New Roman" panose="02020603050405020304" pitchFamily="18" charset="0"/>
                <a:cs typeface="Times New Roman" panose="02020603050405020304" pitchFamily="18" charset="0"/>
              </a:rPr>
              <a:t>:</a:t>
            </a:r>
          </a:p>
          <a:p>
            <a:r>
              <a:rPr lang="vi-VN" sz="1500" b="1" dirty="0" smtClean="0">
                <a:solidFill>
                  <a:schemeClr val="tx1"/>
                </a:solidFill>
                <a:latin typeface="Times New Roman" panose="02020603050405020304" pitchFamily="18" charset="0"/>
                <a:cs typeface="Times New Roman" panose="02020603050405020304" pitchFamily="18" charset="0"/>
              </a:rPr>
              <a:t>       - </a:t>
            </a:r>
            <a:r>
              <a:rPr lang="vi-VN" sz="1500" b="1" dirty="0">
                <a:solidFill>
                  <a:schemeClr val="tx1"/>
                </a:solidFill>
                <a:latin typeface="Times New Roman" panose="02020603050405020304" pitchFamily="18" charset="0"/>
                <a:cs typeface="Times New Roman" panose="02020603050405020304" pitchFamily="18" charset="0"/>
              </a:rPr>
              <a:t>Em nghĩ gì thế ? Minh kể với chị :</a:t>
            </a:r>
          </a:p>
          <a:p>
            <a:r>
              <a:rPr lang="vi-VN" sz="1500" b="1" dirty="0" smtClean="0">
                <a:solidFill>
                  <a:schemeClr val="tx1"/>
                </a:solidFill>
                <a:latin typeface="Times New Roman" panose="02020603050405020304" pitchFamily="18" charset="0"/>
                <a:cs typeface="Times New Roman" panose="02020603050405020304" pitchFamily="18" charset="0"/>
              </a:rPr>
              <a:t>       - </a:t>
            </a:r>
            <a:r>
              <a:rPr lang="vi-VN" sz="1500" b="1" dirty="0">
                <a:solidFill>
                  <a:schemeClr val="tx1"/>
                </a:solidFill>
                <a:latin typeface="Times New Roman" panose="02020603050405020304" pitchFamily="18" charset="0"/>
                <a:cs typeface="Times New Roman" panose="02020603050405020304" pitchFamily="18" charset="0"/>
              </a:rPr>
              <a:t>Chiều nay, Cô giáo kiểm tra môn Khoa học. Em và bạn Hoa hết giấy đều quay sang Hải để xin. Em không muốn Hải cho Hoa giấy vì em không thích bạn ấy, em đã nháy mắt với Hải nhưng Hải vẫn đưa cho Hoa.</a:t>
            </a:r>
          </a:p>
          <a:p>
            <a:r>
              <a:rPr lang="vi-VN" sz="1500" b="1" dirty="0" smtClean="0">
                <a:solidFill>
                  <a:schemeClr val="tx1"/>
                </a:solidFill>
                <a:latin typeface="Times New Roman" panose="02020603050405020304" pitchFamily="18" charset="0"/>
                <a:cs typeface="Times New Roman" panose="02020603050405020304" pitchFamily="18" charset="0"/>
              </a:rPr>
              <a:t>       Chị </a:t>
            </a:r>
            <a:r>
              <a:rPr lang="vi-VN" sz="1500" b="1" dirty="0">
                <a:solidFill>
                  <a:schemeClr val="tx1"/>
                </a:solidFill>
                <a:latin typeface="Times New Roman" panose="02020603050405020304" pitchFamily="18" charset="0"/>
                <a:cs typeface="Times New Roman" panose="02020603050405020304" pitchFamily="18" charset="0"/>
              </a:rPr>
              <a:t>Lan nghe vậy, nói:</a:t>
            </a:r>
          </a:p>
          <a:p>
            <a:r>
              <a:rPr lang="vi-VN" sz="1500" b="1" dirty="0" smtClean="0">
                <a:solidFill>
                  <a:schemeClr val="tx1"/>
                </a:solidFill>
                <a:latin typeface="Times New Roman" panose="02020603050405020304" pitchFamily="18" charset="0"/>
                <a:cs typeface="Times New Roman" panose="02020603050405020304" pitchFamily="18" charset="0"/>
              </a:rPr>
              <a:t>       - </a:t>
            </a:r>
            <a:r>
              <a:rPr lang="vi-VN" sz="1500" b="1" dirty="0">
                <a:solidFill>
                  <a:schemeClr val="tx1"/>
                </a:solidFill>
                <a:latin typeface="Times New Roman" panose="02020603050405020304" pitchFamily="18" charset="0"/>
                <a:cs typeface="Times New Roman" panose="02020603050405020304" pitchFamily="18" charset="0"/>
              </a:rPr>
              <a:t>Hải làm vậy là đúng mà, em không nên giận bạn. Bạn bè thì phải biết giúp đỡ nhau chứ !</a:t>
            </a:r>
          </a:p>
          <a:p>
            <a:r>
              <a:rPr lang="vi-VN" sz="1500" b="1" dirty="0" smtClean="0">
                <a:solidFill>
                  <a:schemeClr val="tx1"/>
                </a:solidFill>
                <a:latin typeface="Times New Roman" panose="02020603050405020304" pitchFamily="18" charset="0"/>
                <a:cs typeface="Times New Roman" panose="02020603050405020304" pitchFamily="18" charset="0"/>
              </a:rPr>
              <a:t>       Minh </a:t>
            </a:r>
            <a:r>
              <a:rPr lang="vi-VN" sz="1500" b="1" dirty="0">
                <a:solidFill>
                  <a:schemeClr val="tx1"/>
                </a:solidFill>
                <a:latin typeface="Times New Roman" panose="02020603050405020304" pitchFamily="18" charset="0"/>
                <a:cs typeface="Times New Roman" panose="02020603050405020304" pitchFamily="18" charset="0"/>
              </a:rPr>
              <a:t>hiểu ra, ngượng nghịu nói :</a:t>
            </a:r>
          </a:p>
          <a:p>
            <a:r>
              <a:rPr lang="vi-VN" sz="1500" b="1" dirty="0" smtClean="0">
                <a:solidFill>
                  <a:schemeClr val="tx1"/>
                </a:solidFill>
                <a:latin typeface="Times New Roman" panose="02020603050405020304" pitchFamily="18" charset="0"/>
                <a:cs typeface="Times New Roman" panose="02020603050405020304" pitchFamily="18" charset="0"/>
              </a:rPr>
              <a:t>       - </a:t>
            </a:r>
            <a:r>
              <a:rPr lang="vi-VN" sz="1500" b="1" dirty="0">
                <a:solidFill>
                  <a:schemeClr val="tx1"/>
                </a:solidFill>
                <a:latin typeface="Times New Roman" panose="02020603050405020304" pitchFamily="18" charset="0"/>
                <a:cs typeface="Times New Roman" panose="02020603050405020304" pitchFamily="18" charset="0"/>
              </a:rPr>
              <a:t>Ngày mai em sẽ làm lành với Hải ! Em sẽ cho cả Hoa xem chung quyển truyện này chị nhé!</a:t>
            </a:r>
          </a:p>
          <a:p>
            <a:r>
              <a:rPr lang="vi-VN" dirty="0">
                <a:solidFill>
                  <a:srgbClr val="FF0000"/>
                </a:solidFill>
                <a:latin typeface="Times New Roman" panose="02020603050405020304" pitchFamily="18" charset="0"/>
                <a:cs typeface="Times New Roman" panose="02020603050405020304" pitchFamily="18" charset="0"/>
              </a:rPr>
              <a:t/>
            </a:r>
            <a:br>
              <a:rPr lang="vi-VN" dirty="0">
                <a:solidFill>
                  <a:srgbClr val="FF0000"/>
                </a:solidFill>
                <a:latin typeface="Times New Roman" panose="02020603050405020304" pitchFamily="18" charset="0"/>
                <a:cs typeface="Times New Roman" panose="02020603050405020304" pitchFamily="18" charset="0"/>
              </a:rPr>
            </a:br>
            <a:endParaRPr lang="vi-VN" dirty="0">
              <a:solidFill>
                <a:srgbClr val="FF0000"/>
              </a:solidFill>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
            </a:r>
            <a:br>
              <a:rPr lang="vi-VN"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1531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7"/>
          <p:cNvSpPr>
            <a:spLocks noChangeArrowheads="1"/>
          </p:cNvSpPr>
          <p:nvPr/>
        </p:nvSpPr>
        <p:spPr bwMode="auto">
          <a:xfrm>
            <a:off x="4267200" y="1352550"/>
            <a:ext cx="4667250" cy="2743200"/>
          </a:xfrm>
          <a:prstGeom prst="cloudCallout">
            <a:avLst>
              <a:gd name="adj1" fmla="val -49352"/>
              <a:gd name="adj2" fmla="val 166065"/>
            </a:avLst>
          </a:prstGeom>
          <a:solidFill>
            <a:schemeClr val="accent2">
              <a:lumMod val="20000"/>
              <a:lumOff val="80000"/>
            </a:schemeClr>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800" b="1">
                <a:solidFill>
                  <a:srgbClr val="FF0000"/>
                </a:solidFill>
                <a:latin typeface="Times New Roman" panose="02020603050405020304" pitchFamily="18" charset="0"/>
                <a:cs typeface="Times New Roman" panose="02020603050405020304" pitchFamily="18" charset="0"/>
              </a:rPr>
              <a:t>- Minh giận Hải vì Minh không muốn Hải cho bạn Hoa giấy kiểm tra.</a:t>
            </a:r>
          </a:p>
          <a:p>
            <a:pPr algn="ctr" eaLnBrk="1" hangingPunct="1"/>
            <a:endParaRPr lang="en-US" altLang="en-US" sz="1800" b="1">
              <a:solidFill>
                <a:srgbClr val="FF0000"/>
              </a:solidFill>
            </a:endParaRPr>
          </a:p>
        </p:txBody>
      </p:sp>
      <p:sp>
        <p:nvSpPr>
          <p:cNvPr id="6" name="AutoShape 7"/>
          <p:cNvSpPr>
            <a:spLocks noChangeArrowheads="1"/>
          </p:cNvSpPr>
          <p:nvPr/>
        </p:nvSpPr>
        <p:spPr bwMode="auto">
          <a:xfrm>
            <a:off x="381000" y="971550"/>
            <a:ext cx="3790950" cy="2171700"/>
          </a:xfrm>
          <a:prstGeom prst="cloudCallout">
            <a:avLst>
              <a:gd name="adj1" fmla="val -49352"/>
              <a:gd name="adj2" fmla="val 166065"/>
            </a:avLst>
          </a:prstGeom>
          <a:solidFill>
            <a:schemeClr val="accent2">
              <a:lumMod val="20000"/>
              <a:lumOff val="80000"/>
            </a:schemeClr>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800" b="1">
                <a:latin typeface="Times New Roman" panose="02020603050405020304" pitchFamily="18" charset="0"/>
                <a:cs typeface="Times New Roman" panose="02020603050405020304" pitchFamily="18" charset="0"/>
              </a:rPr>
              <a:t>- Minh giận Hải vì chuyện gì?</a:t>
            </a:r>
          </a:p>
        </p:txBody>
      </p:sp>
    </p:spTree>
    <p:extLst>
      <p:ext uri="{BB962C8B-B14F-4D97-AF65-F5344CB8AC3E}">
        <p14:creationId xmlns:p14="http://schemas.microsoft.com/office/powerpoint/2010/main" val="409199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Theme1">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0B840F13-52AF-4EC3-AC8D-BACBF9746F74}" vid="{6F77CF96-608E-4FEC-921C-274515CA88D0}"/>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1627</TotalTime>
  <Words>1126</Words>
  <Application>Microsoft Office PowerPoint</Application>
  <PresentationFormat>On-screen Show (16:9)</PresentationFormat>
  <Paragraphs>102</Paragraphs>
  <Slides>22</Slides>
  <Notes>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22</vt:i4>
      </vt:variant>
    </vt:vector>
  </HeadingPairs>
  <TitlesOfParts>
    <vt:vector size="36" baseType="lpstr">
      <vt:lpstr>UTM Erie Black</vt:lpstr>
      <vt:lpstr>ETIME</vt:lpstr>
      <vt:lpstr>#9Slide03 AllRoundGothic</vt:lpstr>
      <vt:lpstr>Assistant</vt:lpstr>
      <vt:lpstr>Titan One</vt:lpstr>
      <vt:lpstr>Times New Roman</vt:lpstr>
      <vt:lpstr>Calibri</vt:lpstr>
      <vt:lpstr>微软雅黑</vt:lpstr>
      <vt:lpstr>UTM Cookies</vt:lpstr>
      <vt:lpstr>Arial</vt:lpstr>
      <vt:lpstr>#9Slide01 Tieu de ngan</vt:lpstr>
      <vt:lpstr>Cambria</vt:lpstr>
      <vt:lpstr>HP001 4 hàng</vt:lpstr>
      <vt:lpstr>Theme1</vt:lpstr>
      <vt:lpstr>SINH HOẠT LỚP TUẦN 10 </vt:lpstr>
      <vt:lpstr>SƠ KẾT TUẦN 10</vt:lpstr>
      <vt:lpstr>PowerPoint Presentation</vt:lpstr>
      <vt:lpstr>Phương hướng phấn đấu</vt:lpstr>
      <vt:lpstr>GIÁO DỤC NẾP SỐNG THANH LỊCH, VĂN MINH</vt:lpstr>
      <vt:lpstr>PowerPoint Presentation</vt:lpstr>
      <vt:lpstr>PowerPoint Presentation</vt:lpstr>
      <vt:lpstr>PowerPoint Presentation</vt:lpstr>
      <vt:lpstr>PowerPoint Presentation</vt:lpstr>
      <vt:lpstr>PowerPoint Presentation</vt:lpstr>
      <vt:lpstr>PowerPoint Presentation</vt:lpstr>
      <vt:lpstr>- Khi trò chuyện cùng anh chị em trong gia đình, em phải có thái độ như thế nào?</vt:lpstr>
      <vt:lpstr>PowerPoint Presentation</vt:lpstr>
      <vt:lpstr>a)Bố mẹ mua cho em của em đồ chơi mới, em tỏ thái độ vui vẻ, đồng tình.</vt:lpstr>
      <vt:lpstr>- Khi trò chuyện cùng anh chị em trong gia đình, em phải có thái độ như thế nào?</vt:lpstr>
      <vt:lpstr>a) Em của Hoàng nghịch sách vở và đồ dùng học tập của Hoàng. Hoàng cáu kỉnh nói:“Hư quá đi mất ! Ra chỗ khác mà nghịch !” </vt:lpstr>
      <vt:lpstr>+ Qua các cách ứng xử trên, em rút ra được điều gì?</vt:lpstr>
      <vt:lpstr>- Khi trò chuyện cùng anh chị em trong gia đình, em phải có thái độ như thế nào?</vt:lpstr>
      <vt:lpstr> Tình huống 1: Em trai của em đòi em cho đi chơi khi em đang học bài.  </vt:lpstr>
      <vt:lpstr>- Khi trò chuyện cùng anh chị em trong gia đình, em phải có thái độ như thế nào?</vt:lpstr>
      <vt:lpstr>PowerPoint Presentation</vt:lpstr>
      <vt:lpstr>XIN CHÀO VÀ HẸN GẶP LẠI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SINH HOẠT LỚP</dc:title>
  <dc:creator>Thanh Tuyen</dc:creator>
  <cp:lastModifiedBy>ADMIN</cp:lastModifiedBy>
  <cp:revision>162</cp:revision>
  <dcterms:modified xsi:type="dcterms:W3CDTF">2021-11-05T14:45:21Z</dcterms:modified>
</cp:coreProperties>
</file>