
<file path=[Content_Types].xml><?xml version="1.0" encoding="utf-8"?>
<Types xmlns="http://schemas.openxmlformats.org/package/2006/content-types">
  <Default Extension="jfif" ContentType="image/jpeg"/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fntdata" ContentType="application/x-fontdata"/>
  <Default Extension="wav" ContentType="audio/x-wav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69" r:id="rId1"/>
  </p:sldMasterIdLst>
  <p:notesMasterIdLst>
    <p:notesMasterId r:id="rId19"/>
  </p:notesMasterIdLst>
  <p:sldIdLst>
    <p:sldId id="256" r:id="rId2"/>
    <p:sldId id="261" r:id="rId3"/>
    <p:sldId id="316" r:id="rId4"/>
    <p:sldId id="328" r:id="rId5"/>
    <p:sldId id="331" r:id="rId6"/>
    <p:sldId id="318" r:id="rId7"/>
    <p:sldId id="332" r:id="rId8"/>
    <p:sldId id="333" r:id="rId9"/>
    <p:sldId id="334" r:id="rId10"/>
    <p:sldId id="342" r:id="rId11"/>
    <p:sldId id="336" r:id="rId12"/>
    <p:sldId id="338" r:id="rId13"/>
    <p:sldId id="337" r:id="rId14"/>
    <p:sldId id="339" r:id="rId15"/>
    <p:sldId id="340" r:id="rId16"/>
    <p:sldId id="341" r:id="rId17"/>
    <p:sldId id="310" r:id="rId18"/>
  </p:sldIdLst>
  <p:sldSz cx="9144000" cy="5143500" type="screen16x9"/>
  <p:notesSz cx="6858000" cy="9144000"/>
  <p:embeddedFontLst>
    <p:embeddedFont>
      <p:font typeface="HP001 4 hàng" panose="020B0603050302020204" pitchFamily="34" charset="0"/>
      <p:regular r:id="rId20"/>
      <p:bold r:id="rId21"/>
    </p:embeddedFont>
    <p:embeddedFont>
      <p:font typeface="Barlow" panose="020B0604020202020204" charset="0"/>
      <p:regular r:id="rId22"/>
      <p:bold r:id="rId23"/>
      <p:italic r:id="rId24"/>
      <p:boldItalic r:id="rId25"/>
    </p:embeddedFont>
    <p:embeddedFont>
      <p:font typeface="Sriracha" panose="020B0604020202020204" charset="-34"/>
      <p:regular r:id="rId26"/>
    </p:embeddedFont>
    <p:embeddedFont>
      <p:font typeface="Barlow Medium" panose="020B0604020202020204" charset="0"/>
      <p:regular r:id="rId27"/>
      <p:bold r:id="rId28"/>
      <p:italic r:id="rId29"/>
      <p:boldItalic r:id="rId30"/>
    </p:embeddedFont>
    <p:embeddedFont>
      <p:font typeface="Bangers" panose="020B0604020202020204" charset="0"/>
      <p:regular r:id="rId31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A2A76C3-2B84-4408-9082-3664D7817C89}">
  <a:tblStyle styleId="{4A2A76C3-2B84-4408-9082-3664D7817C89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720" y="52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7.fntdata"/><Relationship Id="rId3" Type="http://schemas.openxmlformats.org/officeDocument/2006/relationships/slide" Target="slides/slide2.xml"/><Relationship Id="rId21" Type="http://schemas.openxmlformats.org/officeDocument/2006/relationships/font" Target="fonts/font2.fntdata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6.fntdata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font" Target="fonts/font1.fntdata"/><Relationship Id="rId29" Type="http://schemas.openxmlformats.org/officeDocument/2006/relationships/font" Target="fonts/font10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5.fntdata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4.fntdata"/><Relationship Id="rId28" Type="http://schemas.openxmlformats.org/officeDocument/2006/relationships/font" Target="fonts/font9.fntdata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31" Type="http://schemas.openxmlformats.org/officeDocument/2006/relationships/font" Target="fonts/font12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3.fntdata"/><Relationship Id="rId27" Type="http://schemas.openxmlformats.org/officeDocument/2006/relationships/font" Target="fonts/font8.fntdata"/><Relationship Id="rId30" Type="http://schemas.openxmlformats.org/officeDocument/2006/relationships/font" Target="fonts/font11.fntdata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519677752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3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3" name="Google Shape;333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4" name="Google Shape;334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594288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0" name="Google Shape;1180;g99bbbcba8d_0_313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81" name="Google Shape;1181;g99bbbcba8d_0_313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167869053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63D507F3-3E67-4B11-B0BE-5168F2A074C1}" type="slidenum">
              <a:rPr lang="en-US" altLang="en-US" smtClean="0"/>
              <a:pPr>
                <a:spcBef>
                  <a:spcPct val="0"/>
                </a:spcBef>
              </a:pPr>
              <a:t>13</a:t>
            </a:fld>
            <a:endParaRPr lang="en-US" altLang="en-US" smtClean="0"/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vi-VN" altLang="en-US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317866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2" name="Google Shape;702;g9d74511850_0_6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3" name="Google Shape;703;g9d74511850_0_6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1492222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bg>
      <p:bgPr>
        <a:solidFill>
          <a:srgbClr val="F4EAD7"/>
        </a:solid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/>
          <p:nvPr/>
        </p:nvSpPr>
        <p:spPr>
          <a:xfrm>
            <a:off x="7443771" y="314850"/>
            <a:ext cx="1703578" cy="1028252"/>
          </a:xfrm>
          <a:custGeom>
            <a:avLst/>
            <a:gdLst/>
            <a:ahLst/>
            <a:cxnLst/>
            <a:rect l="l" t="t" r="r" b="b"/>
            <a:pathLst>
              <a:path w="63113" h="38094" extrusionOk="0">
                <a:moveTo>
                  <a:pt x="47921" y="1"/>
                </a:moveTo>
                <a:cubicBezTo>
                  <a:pt x="41395" y="1"/>
                  <a:pt x="37275" y="6989"/>
                  <a:pt x="34809" y="12210"/>
                </a:cubicBezTo>
                <a:cubicBezTo>
                  <a:pt x="31453" y="8175"/>
                  <a:pt x="26770" y="3749"/>
                  <a:pt x="21361" y="3749"/>
                </a:cubicBezTo>
                <a:cubicBezTo>
                  <a:pt x="19855" y="3749"/>
                  <a:pt x="18292" y="4093"/>
                  <a:pt x="16686" y="4883"/>
                </a:cubicBezTo>
                <a:cubicBezTo>
                  <a:pt x="8469" y="8764"/>
                  <a:pt x="10957" y="16661"/>
                  <a:pt x="12966" y="23143"/>
                </a:cubicBezTo>
                <a:cubicBezTo>
                  <a:pt x="8195" y="24079"/>
                  <a:pt x="1" y="26864"/>
                  <a:pt x="3402" y="33392"/>
                </a:cubicBezTo>
                <a:cubicBezTo>
                  <a:pt x="5753" y="37660"/>
                  <a:pt x="12715" y="37911"/>
                  <a:pt x="16892" y="38048"/>
                </a:cubicBezTo>
                <a:cubicBezTo>
                  <a:pt x="19816" y="38069"/>
                  <a:pt x="23341" y="38085"/>
                  <a:pt x="27109" y="38085"/>
                </a:cubicBezTo>
                <a:cubicBezTo>
                  <a:pt x="35899" y="38085"/>
                  <a:pt x="46003" y="37996"/>
                  <a:pt x="52841" y="37660"/>
                </a:cubicBezTo>
                <a:cubicBezTo>
                  <a:pt x="54941" y="37843"/>
                  <a:pt x="58822" y="38071"/>
                  <a:pt x="63113" y="38094"/>
                </a:cubicBezTo>
                <a:lnTo>
                  <a:pt x="63113" y="12735"/>
                </a:lnTo>
                <a:cubicBezTo>
                  <a:pt x="61173" y="13739"/>
                  <a:pt x="59347" y="15314"/>
                  <a:pt x="57772" y="16661"/>
                </a:cubicBezTo>
                <a:cubicBezTo>
                  <a:pt x="58000" y="10544"/>
                  <a:pt x="57178" y="1870"/>
                  <a:pt x="49988" y="227"/>
                </a:cubicBezTo>
                <a:cubicBezTo>
                  <a:pt x="49274" y="73"/>
                  <a:pt x="48585" y="1"/>
                  <a:pt x="47921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" name="Google Shape;10;p2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" name="Google Shape;11;p2"/>
          <p:cNvSpPr/>
          <p:nvPr/>
        </p:nvSpPr>
        <p:spPr>
          <a:xfrm>
            <a:off x="-8" y="189794"/>
            <a:ext cx="1171232" cy="814904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>
            <a:off x="6799996" y="1896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>
            <a:off x="8280675" y="1246200"/>
            <a:ext cx="236590" cy="224853"/>
          </a:xfrm>
          <a:custGeom>
            <a:avLst/>
            <a:gdLst/>
            <a:ahLst/>
            <a:cxnLst/>
            <a:rect l="l" t="t" r="r" b="b"/>
            <a:pathLst>
              <a:path w="6894" h="6552" extrusionOk="0">
                <a:moveTo>
                  <a:pt x="3447" y="1"/>
                </a:moveTo>
                <a:lnTo>
                  <a:pt x="2374" y="2146"/>
                </a:lnTo>
                <a:lnTo>
                  <a:pt x="1" y="2489"/>
                </a:lnTo>
                <a:lnTo>
                  <a:pt x="1735" y="4178"/>
                </a:lnTo>
                <a:lnTo>
                  <a:pt x="1325" y="6552"/>
                </a:lnTo>
                <a:lnTo>
                  <a:pt x="3447" y="5433"/>
                </a:lnTo>
                <a:lnTo>
                  <a:pt x="5570" y="6552"/>
                </a:lnTo>
                <a:lnTo>
                  <a:pt x="5159" y="4178"/>
                </a:lnTo>
                <a:lnTo>
                  <a:pt x="6894" y="2489"/>
                </a:lnTo>
                <a:lnTo>
                  <a:pt x="4520" y="2146"/>
                </a:lnTo>
                <a:lnTo>
                  <a:pt x="344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6863006" y="3116786"/>
            <a:ext cx="236590" cy="224853"/>
          </a:xfrm>
          <a:custGeom>
            <a:avLst/>
            <a:gdLst/>
            <a:ahLst/>
            <a:cxnLst/>
            <a:rect l="l" t="t" r="r" b="b"/>
            <a:pathLst>
              <a:path w="6894" h="6552" extrusionOk="0">
                <a:moveTo>
                  <a:pt x="3447" y="1"/>
                </a:moveTo>
                <a:lnTo>
                  <a:pt x="2397" y="2169"/>
                </a:lnTo>
                <a:lnTo>
                  <a:pt x="1" y="2511"/>
                </a:lnTo>
                <a:lnTo>
                  <a:pt x="1735" y="4200"/>
                </a:lnTo>
                <a:lnTo>
                  <a:pt x="1325" y="6551"/>
                </a:lnTo>
                <a:lnTo>
                  <a:pt x="1325" y="6551"/>
                </a:lnTo>
                <a:lnTo>
                  <a:pt x="3447" y="5433"/>
                </a:lnTo>
                <a:lnTo>
                  <a:pt x="5570" y="6551"/>
                </a:lnTo>
                <a:lnTo>
                  <a:pt x="5182" y="4200"/>
                </a:lnTo>
                <a:lnTo>
                  <a:pt x="6894" y="2511"/>
                </a:lnTo>
                <a:lnTo>
                  <a:pt x="4520" y="2169"/>
                </a:lnTo>
                <a:lnTo>
                  <a:pt x="3447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6609222" y="4067745"/>
            <a:ext cx="144926" cy="137891"/>
          </a:xfrm>
          <a:custGeom>
            <a:avLst/>
            <a:gdLst/>
            <a:ahLst/>
            <a:cxnLst/>
            <a:rect l="l" t="t" r="r" b="b"/>
            <a:pathLst>
              <a:path w="4223" h="4018" extrusionOk="0">
                <a:moveTo>
                  <a:pt x="2123" y="0"/>
                </a:moveTo>
                <a:lnTo>
                  <a:pt x="1461" y="1324"/>
                </a:lnTo>
                <a:lnTo>
                  <a:pt x="0" y="1530"/>
                </a:lnTo>
                <a:lnTo>
                  <a:pt x="1050" y="2557"/>
                </a:lnTo>
                <a:lnTo>
                  <a:pt x="799" y="4018"/>
                </a:lnTo>
                <a:lnTo>
                  <a:pt x="2123" y="3333"/>
                </a:lnTo>
                <a:lnTo>
                  <a:pt x="3424" y="4018"/>
                </a:lnTo>
                <a:lnTo>
                  <a:pt x="3173" y="2557"/>
                </a:lnTo>
                <a:lnTo>
                  <a:pt x="4223" y="1530"/>
                </a:lnTo>
                <a:lnTo>
                  <a:pt x="2762" y="1324"/>
                </a:lnTo>
                <a:lnTo>
                  <a:pt x="2123" y="0"/>
                </a:ln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5615835" y="540292"/>
            <a:ext cx="46859" cy="36386"/>
          </a:xfrm>
          <a:custGeom>
            <a:avLst/>
            <a:gdLst/>
            <a:ahLst/>
            <a:cxnLst/>
            <a:rect l="l" t="t" r="r" b="b"/>
            <a:pathLst>
              <a:path w="1736" h="1348" extrusionOk="0">
                <a:moveTo>
                  <a:pt x="868" y="1"/>
                </a:moveTo>
                <a:cubicBezTo>
                  <a:pt x="1" y="1"/>
                  <a:pt x="1" y="1347"/>
                  <a:pt x="868" y="1347"/>
                </a:cubicBezTo>
                <a:cubicBezTo>
                  <a:pt x="1735" y="1347"/>
                  <a:pt x="1735" y="1"/>
                  <a:pt x="86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5652194" y="468222"/>
            <a:ext cx="46859" cy="35765"/>
          </a:xfrm>
          <a:custGeom>
            <a:avLst/>
            <a:gdLst/>
            <a:ahLst/>
            <a:cxnLst/>
            <a:rect l="l" t="t" r="r" b="b"/>
            <a:pathLst>
              <a:path w="1736" h="1325" extrusionOk="0">
                <a:moveTo>
                  <a:pt x="868" y="0"/>
                </a:moveTo>
                <a:cubicBezTo>
                  <a:pt x="0" y="0"/>
                  <a:pt x="0" y="1324"/>
                  <a:pt x="868" y="1324"/>
                </a:cubicBezTo>
                <a:cubicBezTo>
                  <a:pt x="1735" y="1324"/>
                  <a:pt x="1735" y="0"/>
                  <a:pt x="86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5688553" y="540292"/>
            <a:ext cx="46832" cy="36386"/>
          </a:xfrm>
          <a:custGeom>
            <a:avLst/>
            <a:gdLst/>
            <a:ahLst/>
            <a:cxnLst/>
            <a:rect l="l" t="t" r="r" b="b"/>
            <a:pathLst>
              <a:path w="1735" h="1348" extrusionOk="0">
                <a:moveTo>
                  <a:pt x="867" y="1"/>
                </a:moveTo>
                <a:cubicBezTo>
                  <a:pt x="0" y="1"/>
                  <a:pt x="0" y="1347"/>
                  <a:pt x="867" y="1347"/>
                </a:cubicBezTo>
                <a:cubicBezTo>
                  <a:pt x="1735" y="1347"/>
                  <a:pt x="1735" y="1"/>
                  <a:pt x="86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>
            <a:off x="2675832" y="4108757"/>
            <a:ext cx="145715" cy="138680"/>
          </a:xfrm>
          <a:custGeom>
            <a:avLst/>
            <a:gdLst/>
            <a:ahLst/>
            <a:cxnLst/>
            <a:rect l="l" t="t" r="r" b="b"/>
            <a:pathLst>
              <a:path w="4246" h="4041" extrusionOk="0">
                <a:moveTo>
                  <a:pt x="2123" y="1"/>
                </a:moveTo>
                <a:lnTo>
                  <a:pt x="1461" y="1325"/>
                </a:lnTo>
                <a:lnTo>
                  <a:pt x="0" y="1530"/>
                </a:lnTo>
                <a:lnTo>
                  <a:pt x="1073" y="2580"/>
                </a:lnTo>
                <a:lnTo>
                  <a:pt x="822" y="4041"/>
                </a:lnTo>
                <a:lnTo>
                  <a:pt x="822" y="4041"/>
                </a:lnTo>
                <a:lnTo>
                  <a:pt x="2123" y="3333"/>
                </a:lnTo>
                <a:lnTo>
                  <a:pt x="3424" y="4041"/>
                </a:lnTo>
                <a:lnTo>
                  <a:pt x="3173" y="2580"/>
                </a:lnTo>
                <a:lnTo>
                  <a:pt x="4246" y="1530"/>
                </a:lnTo>
                <a:lnTo>
                  <a:pt x="2785" y="1325"/>
                </a:lnTo>
                <a:lnTo>
                  <a:pt x="2123" y="1"/>
                </a:ln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1875255" y="3583173"/>
            <a:ext cx="59577" cy="46227"/>
          </a:xfrm>
          <a:custGeom>
            <a:avLst/>
            <a:gdLst/>
            <a:ahLst/>
            <a:cxnLst/>
            <a:rect l="l" t="t" r="r" b="b"/>
            <a:pathLst>
              <a:path w="1736" h="1347" extrusionOk="0">
                <a:moveTo>
                  <a:pt x="868" y="0"/>
                </a:moveTo>
                <a:cubicBezTo>
                  <a:pt x="1" y="0"/>
                  <a:pt x="1" y="1347"/>
                  <a:pt x="868" y="1347"/>
                </a:cubicBezTo>
                <a:cubicBezTo>
                  <a:pt x="1736" y="1347"/>
                  <a:pt x="1736" y="0"/>
                  <a:pt x="86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>
            <a:off x="1921482" y="3491509"/>
            <a:ext cx="58787" cy="45472"/>
          </a:xfrm>
          <a:custGeom>
            <a:avLst/>
            <a:gdLst/>
            <a:ahLst/>
            <a:cxnLst/>
            <a:rect l="l" t="t" r="r" b="b"/>
            <a:pathLst>
              <a:path w="1713" h="1325" extrusionOk="0">
                <a:moveTo>
                  <a:pt x="868" y="1"/>
                </a:moveTo>
                <a:cubicBezTo>
                  <a:pt x="0" y="1"/>
                  <a:pt x="0" y="1324"/>
                  <a:pt x="868" y="1324"/>
                </a:cubicBezTo>
                <a:cubicBezTo>
                  <a:pt x="1712" y="1324"/>
                  <a:pt x="1712" y="1"/>
                  <a:pt x="868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>
            <a:off x="1966919" y="3583173"/>
            <a:ext cx="59577" cy="46227"/>
          </a:xfrm>
          <a:custGeom>
            <a:avLst/>
            <a:gdLst/>
            <a:ahLst/>
            <a:cxnLst/>
            <a:rect l="l" t="t" r="r" b="b"/>
            <a:pathLst>
              <a:path w="1736" h="1347" extrusionOk="0">
                <a:moveTo>
                  <a:pt x="868" y="0"/>
                </a:moveTo>
                <a:cubicBezTo>
                  <a:pt x="0" y="0"/>
                  <a:pt x="0" y="1347"/>
                  <a:pt x="868" y="1347"/>
                </a:cubicBezTo>
                <a:cubicBezTo>
                  <a:pt x="1735" y="1347"/>
                  <a:pt x="1735" y="0"/>
                  <a:pt x="868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>
            <a:off x="1600026" y="532275"/>
            <a:ext cx="72718" cy="56117"/>
          </a:xfrm>
          <a:custGeom>
            <a:avLst/>
            <a:gdLst/>
            <a:ahLst/>
            <a:cxnLst/>
            <a:rect l="l" t="t" r="r" b="b"/>
            <a:pathLst>
              <a:path w="2694" h="2079" extrusionOk="0">
                <a:moveTo>
                  <a:pt x="1347" y="1"/>
                </a:moveTo>
                <a:cubicBezTo>
                  <a:pt x="0" y="1"/>
                  <a:pt x="0" y="2078"/>
                  <a:pt x="1347" y="2078"/>
                </a:cubicBezTo>
                <a:cubicBezTo>
                  <a:pt x="2694" y="2078"/>
                  <a:pt x="2694" y="1"/>
                  <a:pt x="13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>
            <a:off x="1656711" y="419527"/>
            <a:ext cx="72097" cy="56711"/>
          </a:xfrm>
          <a:custGeom>
            <a:avLst/>
            <a:gdLst/>
            <a:ahLst/>
            <a:cxnLst/>
            <a:rect l="l" t="t" r="r" b="b"/>
            <a:pathLst>
              <a:path w="2671" h="2101" extrusionOk="0">
                <a:moveTo>
                  <a:pt x="1324" y="1"/>
                </a:moveTo>
                <a:cubicBezTo>
                  <a:pt x="0" y="1"/>
                  <a:pt x="0" y="2101"/>
                  <a:pt x="1324" y="2101"/>
                </a:cubicBezTo>
                <a:cubicBezTo>
                  <a:pt x="2671" y="2101"/>
                  <a:pt x="2671" y="1"/>
                  <a:pt x="1324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>
            <a:off x="1712774" y="532275"/>
            <a:ext cx="72718" cy="56117"/>
          </a:xfrm>
          <a:custGeom>
            <a:avLst/>
            <a:gdLst/>
            <a:ahLst/>
            <a:cxnLst/>
            <a:rect l="l" t="t" r="r" b="b"/>
            <a:pathLst>
              <a:path w="2694" h="2079" extrusionOk="0">
                <a:moveTo>
                  <a:pt x="1347" y="1"/>
                </a:moveTo>
                <a:cubicBezTo>
                  <a:pt x="0" y="1"/>
                  <a:pt x="0" y="2078"/>
                  <a:pt x="1347" y="2078"/>
                </a:cubicBezTo>
                <a:cubicBezTo>
                  <a:pt x="2694" y="2078"/>
                  <a:pt x="2694" y="1"/>
                  <a:pt x="134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" name="Google Shape;26;p2"/>
          <p:cNvSpPr txBox="1">
            <a:spLocks noGrp="1"/>
          </p:cNvSpPr>
          <p:nvPr>
            <p:ph type="subTitle" idx="1"/>
          </p:nvPr>
        </p:nvSpPr>
        <p:spPr>
          <a:xfrm>
            <a:off x="1532250" y="3101422"/>
            <a:ext cx="6079500" cy="497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000">
                <a:solidFill>
                  <a:schemeClr val="dk2"/>
                </a:solidFill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2pPr>
            <a:lvl3pPr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3pPr>
            <a:lvl4pPr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4pPr>
            <a:lvl5pPr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5pPr>
            <a:lvl6pPr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6pPr>
            <a:lvl7pPr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7pPr>
            <a:lvl8pPr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8pPr>
            <a:lvl9pPr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None/>
              <a:defRPr sz="2800"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27" name="Google Shape;27;p2"/>
          <p:cNvSpPr txBox="1">
            <a:spLocks noGrp="1"/>
          </p:cNvSpPr>
          <p:nvPr>
            <p:ph type="ctrTitle"/>
          </p:nvPr>
        </p:nvSpPr>
        <p:spPr>
          <a:xfrm>
            <a:off x="1579975" y="852600"/>
            <a:ext cx="5984100" cy="2052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riracha"/>
              <a:buNone/>
              <a:defRPr sz="7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riracha"/>
              <a:buNone/>
              <a:defRPr sz="52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riracha"/>
              <a:buNone/>
              <a:defRPr sz="52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riracha"/>
              <a:buNone/>
              <a:defRPr sz="52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riracha"/>
              <a:buNone/>
              <a:defRPr sz="52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riracha"/>
              <a:buNone/>
              <a:defRPr sz="52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riracha"/>
              <a:buNone/>
              <a:defRPr sz="52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riracha"/>
              <a:buNone/>
              <a:defRPr sz="52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5200"/>
              <a:buFont typeface="Sriracha"/>
              <a:buNone/>
              <a:defRPr sz="52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9pPr>
          </a:lstStyle>
          <a:p>
            <a:endParaRPr/>
          </a:p>
        </p:txBody>
      </p:sp>
      <p:sp>
        <p:nvSpPr>
          <p:cNvPr id="28" name="Google Shape;28;p2"/>
          <p:cNvSpPr/>
          <p:nvPr/>
        </p:nvSpPr>
        <p:spPr>
          <a:xfrm>
            <a:off x="1462634" y="1982609"/>
            <a:ext cx="114610" cy="109077"/>
          </a:xfrm>
          <a:custGeom>
            <a:avLst/>
            <a:gdLst/>
            <a:ahLst/>
            <a:cxnLst/>
            <a:rect l="l" t="t" r="r" b="b"/>
            <a:pathLst>
              <a:path w="4246" h="4041" extrusionOk="0">
                <a:moveTo>
                  <a:pt x="2123" y="1"/>
                </a:moveTo>
                <a:lnTo>
                  <a:pt x="1461" y="1324"/>
                </a:lnTo>
                <a:lnTo>
                  <a:pt x="0" y="1553"/>
                </a:lnTo>
                <a:lnTo>
                  <a:pt x="1050" y="2580"/>
                </a:lnTo>
                <a:lnTo>
                  <a:pt x="799" y="4041"/>
                </a:lnTo>
                <a:lnTo>
                  <a:pt x="2123" y="3356"/>
                </a:lnTo>
                <a:lnTo>
                  <a:pt x="3424" y="4041"/>
                </a:lnTo>
                <a:lnTo>
                  <a:pt x="3173" y="2580"/>
                </a:lnTo>
                <a:lnTo>
                  <a:pt x="4246" y="1553"/>
                </a:lnTo>
                <a:lnTo>
                  <a:pt x="2762" y="1324"/>
                </a:lnTo>
                <a:lnTo>
                  <a:pt x="2123" y="1"/>
                </a:ln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" name="Google Shape;29;p2"/>
          <p:cNvSpPr/>
          <p:nvPr/>
        </p:nvSpPr>
        <p:spPr>
          <a:xfrm>
            <a:off x="1717048" y="2662757"/>
            <a:ext cx="235796" cy="224848"/>
          </a:xfrm>
          <a:custGeom>
            <a:avLst/>
            <a:gdLst/>
            <a:ahLst/>
            <a:cxnLst/>
            <a:rect l="l" t="t" r="r" b="b"/>
            <a:pathLst>
              <a:path w="6871" h="6552" extrusionOk="0">
                <a:moveTo>
                  <a:pt x="3424" y="1"/>
                </a:moveTo>
                <a:lnTo>
                  <a:pt x="2374" y="2146"/>
                </a:lnTo>
                <a:lnTo>
                  <a:pt x="0" y="2488"/>
                </a:lnTo>
                <a:lnTo>
                  <a:pt x="1712" y="4178"/>
                </a:lnTo>
                <a:lnTo>
                  <a:pt x="1301" y="6551"/>
                </a:lnTo>
                <a:lnTo>
                  <a:pt x="3424" y="5433"/>
                </a:lnTo>
                <a:lnTo>
                  <a:pt x="5569" y="6551"/>
                </a:lnTo>
                <a:lnTo>
                  <a:pt x="5159" y="4178"/>
                </a:lnTo>
                <a:lnTo>
                  <a:pt x="6870" y="2488"/>
                </a:lnTo>
                <a:lnTo>
                  <a:pt x="4497" y="2146"/>
                </a:lnTo>
                <a:lnTo>
                  <a:pt x="3424" y="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" name="Google Shape;30;p2"/>
          <p:cNvSpPr/>
          <p:nvPr/>
        </p:nvSpPr>
        <p:spPr>
          <a:xfrm>
            <a:off x="6862988" y="2091679"/>
            <a:ext cx="145746" cy="138677"/>
          </a:xfrm>
          <a:custGeom>
            <a:avLst/>
            <a:gdLst/>
            <a:ahLst/>
            <a:cxnLst/>
            <a:rect l="l" t="t" r="r" b="b"/>
            <a:pathLst>
              <a:path w="4247" h="4041" extrusionOk="0">
                <a:moveTo>
                  <a:pt x="2123" y="1"/>
                </a:moveTo>
                <a:lnTo>
                  <a:pt x="1461" y="1325"/>
                </a:lnTo>
                <a:lnTo>
                  <a:pt x="1" y="1530"/>
                </a:lnTo>
                <a:lnTo>
                  <a:pt x="1073" y="2580"/>
                </a:lnTo>
                <a:lnTo>
                  <a:pt x="822" y="4041"/>
                </a:lnTo>
                <a:lnTo>
                  <a:pt x="2123" y="3333"/>
                </a:lnTo>
                <a:lnTo>
                  <a:pt x="3424" y="4041"/>
                </a:lnTo>
                <a:lnTo>
                  <a:pt x="3196" y="2580"/>
                </a:lnTo>
                <a:lnTo>
                  <a:pt x="4246" y="1530"/>
                </a:lnTo>
                <a:lnTo>
                  <a:pt x="2785" y="1325"/>
                </a:lnTo>
                <a:lnTo>
                  <a:pt x="2123" y="1"/>
                </a:ln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1">
  <p:cSld name="CUSTOM_11">
    <p:spTree>
      <p:nvGrpSpPr>
        <p:cNvPr id="1" name="Shape 2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" name="Google Shape;269;p19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0" name="Google Shape;270;p19"/>
          <p:cNvGrpSpPr/>
          <p:nvPr/>
        </p:nvGrpSpPr>
        <p:grpSpPr>
          <a:xfrm>
            <a:off x="8236530" y="2296259"/>
            <a:ext cx="151241" cy="137891"/>
            <a:chOff x="1474943" y="3859420"/>
            <a:chExt cx="118956" cy="108456"/>
          </a:xfrm>
        </p:grpSpPr>
        <p:sp>
          <p:nvSpPr>
            <p:cNvPr id="271" name="Google Shape;271;p19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272;p19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273;p19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74" name="Google Shape;274;p19"/>
          <p:cNvSpPr/>
          <p:nvPr/>
        </p:nvSpPr>
        <p:spPr>
          <a:xfrm>
            <a:off x="7223877" y="2763880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19"/>
          <p:cNvSpPr/>
          <p:nvPr/>
        </p:nvSpPr>
        <p:spPr>
          <a:xfrm>
            <a:off x="8832296" y="9379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19"/>
          <p:cNvSpPr/>
          <p:nvPr/>
        </p:nvSpPr>
        <p:spPr>
          <a:xfrm>
            <a:off x="2133252" y="122805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19"/>
          <p:cNvSpPr/>
          <p:nvPr/>
        </p:nvSpPr>
        <p:spPr>
          <a:xfrm>
            <a:off x="218172" y="1535241"/>
            <a:ext cx="3707502" cy="1659916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78" name="Google Shape;278;p19"/>
          <p:cNvGrpSpPr/>
          <p:nvPr/>
        </p:nvGrpSpPr>
        <p:grpSpPr>
          <a:xfrm>
            <a:off x="3774430" y="3363646"/>
            <a:ext cx="151241" cy="137891"/>
            <a:chOff x="1474943" y="3859420"/>
            <a:chExt cx="118956" cy="108456"/>
          </a:xfrm>
        </p:grpSpPr>
        <p:sp>
          <p:nvSpPr>
            <p:cNvPr id="279" name="Google Shape;279;p19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0" name="Google Shape;280;p19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1" name="Google Shape;281;p19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2" name="Google Shape;282;p19"/>
          <p:cNvSpPr/>
          <p:nvPr/>
        </p:nvSpPr>
        <p:spPr>
          <a:xfrm>
            <a:off x="3310771" y="14527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3" name="Google Shape;283;p19"/>
          <p:cNvSpPr/>
          <p:nvPr/>
        </p:nvSpPr>
        <p:spPr>
          <a:xfrm>
            <a:off x="358546" y="18076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84" name="Google Shape;284;p19"/>
          <p:cNvSpPr/>
          <p:nvPr/>
        </p:nvSpPr>
        <p:spPr>
          <a:xfrm>
            <a:off x="6773671" y="18076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85" name="Google Shape;285;p19"/>
          <p:cNvGrpSpPr/>
          <p:nvPr/>
        </p:nvGrpSpPr>
        <p:grpSpPr>
          <a:xfrm>
            <a:off x="901455" y="745884"/>
            <a:ext cx="151241" cy="137891"/>
            <a:chOff x="1474943" y="3859420"/>
            <a:chExt cx="118956" cy="108456"/>
          </a:xfrm>
        </p:grpSpPr>
        <p:sp>
          <p:nvSpPr>
            <p:cNvPr id="286" name="Google Shape;286;p19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87;p19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88;p19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89" name="Google Shape;289;p19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2">
  <p:cSld name="CUSTOM_11_1">
    <p:spTree>
      <p:nvGrpSpPr>
        <p:cNvPr id="1" name="Shape 2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1" name="Google Shape;291;p20"/>
          <p:cNvSpPr/>
          <p:nvPr/>
        </p:nvSpPr>
        <p:spPr>
          <a:xfrm>
            <a:off x="1204430" y="117957"/>
            <a:ext cx="3171067" cy="1419716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2" name="Google Shape;292;p20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3" name="Google Shape;293;p20"/>
          <p:cNvSpPr/>
          <p:nvPr/>
        </p:nvSpPr>
        <p:spPr>
          <a:xfrm flipH="1">
            <a:off x="8050326" y="271101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4" name="Google Shape;294;p20"/>
          <p:cNvSpPr/>
          <p:nvPr/>
        </p:nvSpPr>
        <p:spPr>
          <a:xfrm>
            <a:off x="-7978" y="2699676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5" name="Google Shape;295;p20"/>
          <p:cNvSpPr/>
          <p:nvPr/>
        </p:nvSpPr>
        <p:spPr>
          <a:xfrm>
            <a:off x="1171296" y="610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96;p20"/>
          <p:cNvSpPr/>
          <p:nvPr/>
        </p:nvSpPr>
        <p:spPr>
          <a:xfrm>
            <a:off x="8741071" y="145518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97;p20"/>
          <p:cNvGrpSpPr/>
          <p:nvPr/>
        </p:nvGrpSpPr>
        <p:grpSpPr>
          <a:xfrm>
            <a:off x="7141055" y="271109"/>
            <a:ext cx="151241" cy="137891"/>
            <a:chOff x="1474943" y="3859420"/>
            <a:chExt cx="118956" cy="108456"/>
          </a:xfrm>
        </p:grpSpPr>
        <p:sp>
          <p:nvSpPr>
            <p:cNvPr id="298" name="Google Shape;298;p20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99;p20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0" name="Google Shape;300;p20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01" name="Google Shape;301;p20"/>
          <p:cNvGrpSpPr/>
          <p:nvPr/>
        </p:nvGrpSpPr>
        <p:grpSpPr>
          <a:xfrm>
            <a:off x="8681055" y="2808434"/>
            <a:ext cx="151241" cy="137891"/>
            <a:chOff x="1474943" y="3859420"/>
            <a:chExt cx="118956" cy="108456"/>
          </a:xfrm>
        </p:grpSpPr>
        <p:sp>
          <p:nvSpPr>
            <p:cNvPr id="302" name="Google Shape;302;p20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3" name="Google Shape;303;p20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04" name="Google Shape;304;p20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05" name="Google Shape;305;p20"/>
          <p:cNvSpPr/>
          <p:nvPr/>
        </p:nvSpPr>
        <p:spPr>
          <a:xfrm>
            <a:off x="7655896" y="22627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6" name="Google Shape;306;p20"/>
          <p:cNvSpPr/>
          <p:nvPr/>
        </p:nvSpPr>
        <p:spPr>
          <a:xfrm>
            <a:off x="2006721" y="2946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07" name="Google Shape;307;p20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ackground 3">
  <p:cSld name="CUSTOM_11_1_1">
    <p:spTree>
      <p:nvGrpSpPr>
        <p:cNvPr id="1" name="Shape 3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9" name="Google Shape;309;p21"/>
          <p:cNvSpPr/>
          <p:nvPr/>
        </p:nvSpPr>
        <p:spPr>
          <a:xfrm>
            <a:off x="1230373" y="2154080"/>
            <a:ext cx="1392747" cy="623529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0" name="Google Shape;310;p21"/>
          <p:cNvSpPr/>
          <p:nvPr/>
        </p:nvSpPr>
        <p:spPr>
          <a:xfrm>
            <a:off x="3" y="422077"/>
            <a:ext cx="1594511" cy="1109407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1" name="Google Shape;311;p21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2" name="Google Shape;312;p21"/>
          <p:cNvSpPr/>
          <p:nvPr/>
        </p:nvSpPr>
        <p:spPr>
          <a:xfrm>
            <a:off x="245721" y="18520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3" name="Google Shape;313;p21"/>
          <p:cNvGrpSpPr/>
          <p:nvPr/>
        </p:nvGrpSpPr>
        <p:grpSpPr>
          <a:xfrm>
            <a:off x="1620043" y="654659"/>
            <a:ext cx="151241" cy="137891"/>
            <a:chOff x="1474943" y="3859420"/>
            <a:chExt cx="118956" cy="108456"/>
          </a:xfrm>
        </p:grpSpPr>
        <p:sp>
          <p:nvSpPr>
            <p:cNvPr id="314" name="Google Shape;314;p21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5" name="Google Shape;315;p21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16" name="Google Shape;316;p21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17" name="Google Shape;317;p21"/>
          <p:cNvSpPr/>
          <p:nvPr/>
        </p:nvSpPr>
        <p:spPr>
          <a:xfrm flipH="1">
            <a:off x="7549478" y="2154077"/>
            <a:ext cx="1594511" cy="1109407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8" name="Google Shape;318;p21"/>
          <p:cNvSpPr/>
          <p:nvPr/>
        </p:nvSpPr>
        <p:spPr>
          <a:xfrm>
            <a:off x="6265148" y="701905"/>
            <a:ext cx="1392747" cy="623529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19" name="Google Shape;319;p21"/>
          <p:cNvGrpSpPr/>
          <p:nvPr/>
        </p:nvGrpSpPr>
        <p:grpSpPr>
          <a:xfrm>
            <a:off x="8529105" y="3468309"/>
            <a:ext cx="151241" cy="137891"/>
            <a:chOff x="1474943" y="3859420"/>
            <a:chExt cx="118956" cy="108456"/>
          </a:xfrm>
        </p:grpSpPr>
        <p:sp>
          <p:nvSpPr>
            <p:cNvPr id="320" name="Google Shape;320;p21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1" name="Google Shape;321;p21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2" name="Google Shape;322;p21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323" name="Google Shape;323;p21"/>
          <p:cNvSpPr/>
          <p:nvPr/>
        </p:nvSpPr>
        <p:spPr>
          <a:xfrm>
            <a:off x="8636996" y="8387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4" name="Google Shape;324;p21"/>
          <p:cNvSpPr/>
          <p:nvPr/>
        </p:nvSpPr>
        <p:spPr>
          <a:xfrm>
            <a:off x="6915909" y="224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5" name="Google Shape;325;p21"/>
          <p:cNvSpPr/>
          <p:nvPr/>
        </p:nvSpPr>
        <p:spPr>
          <a:xfrm>
            <a:off x="1650046" y="3290092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6" name="Google Shape;326;p21"/>
          <p:cNvSpPr/>
          <p:nvPr/>
        </p:nvSpPr>
        <p:spPr>
          <a:xfrm>
            <a:off x="809521" y="26675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7" name="Google Shape;327;p21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914400" y="1085850"/>
            <a:ext cx="7772400" cy="3429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13"/>
          <p:cNvSpPr>
            <a:spLocks noGrp="1"/>
          </p:cNvSpPr>
          <p:nvPr>
            <p:ph type="dt" sz="half" idx="10"/>
          </p:nvPr>
        </p:nvSpPr>
        <p:spPr>
          <a:xfrm>
            <a:off x="6172200" y="4643437"/>
            <a:ext cx="24765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914400" y="4629150"/>
            <a:ext cx="3962400" cy="342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22"/>
          <p:cNvSpPr>
            <a:spLocks noGrp="1"/>
          </p:cNvSpPr>
          <p:nvPr>
            <p:ph type="sldNum" sz="quarter" idx="12"/>
          </p:nvPr>
        </p:nvSpPr>
        <p:spPr>
          <a:xfrm>
            <a:off x="146447" y="4657725"/>
            <a:ext cx="457200" cy="342900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96AC1D-3E62-45BD-9ECB-B673F7A7DB9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16057045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205980"/>
            <a:ext cx="8229600" cy="43886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4683919"/>
            <a:ext cx="2133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4683919"/>
            <a:ext cx="2895600" cy="357188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4683919"/>
            <a:ext cx="2133600" cy="357188"/>
          </a:xfrm>
          <a:prstGeom prst="ellipse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823C74-C4CE-4DE2-873C-995A4226C5A7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685183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3"/>
          <p:cNvSpPr/>
          <p:nvPr/>
        </p:nvSpPr>
        <p:spPr>
          <a:xfrm>
            <a:off x="1230373" y="2154080"/>
            <a:ext cx="1392747" cy="623529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3" y="422077"/>
            <a:ext cx="1594511" cy="1109407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245721" y="18520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36" name="Google Shape;36;p3"/>
          <p:cNvGrpSpPr/>
          <p:nvPr/>
        </p:nvGrpSpPr>
        <p:grpSpPr>
          <a:xfrm>
            <a:off x="1620043" y="654659"/>
            <a:ext cx="151241" cy="137891"/>
            <a:chOff x="1474943" y="3859420"/>
            <a:chExt cx="118956" cy="108456"/>
          </a:xfrm>
        </p:grpSpPr>
        <p:sp>
          <p:nvSpPr>
            <p:cNvPr id="37" name="Google Shape;37;p3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38;p3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39;p3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0" name="Google Shape;40;p3"/>
          <p:cNvSpPr/>
          <p:nvPr/>
        </p:nvSpPr>
        <p:spPr>
          <a:xfrm flipH="1">
            <a:off x="7549478" y="2154077"/>
            <a:ext cx="1594511" cy="1109407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"/>
          <p:cNvSpPr/>
          <p:nvPr/>
        </p:nvSpPr>
        <p:spPr>
          <a:xfrm>
            <a:off x="6265148" y="701905"/>
            <a:ext cx="1392747" cy="623529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2" name="Google Shape;42;p3"/>
          <p:cNvGrpSpPr/>
          <p:nvPr/>
        </p:nvGrpSpPr>
        <p:grpSpPr>
          <a:xfrm>
            <a:off x="8529105" y="3468309"/>
            <a:ext cx="151241" cy="137891"/>
            <a:chOff x="1474943" y="3859420"/>
            <a:chExt cx="118956" cy="108456"/>
          </a:xfrm>
        </p:grpSpPr>
        <p:sp>
          <p:nvSpPr>
            <p:cNvPr id="43" name="Google Shape;43;p3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" name="Google Shape;44;p3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" name="Google Shape;45;p3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6" name="Google Shape;46;p3"/>
          <p:cNvSpPr/>
          <p:nvPr/>
        </p:nvSpPr>
        <p:spPr>
          <a:xfrm>
            <a:off x="8636996" y="8387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7" name="Google Shape;47;p3"/>
          <p:cNvSpPr/>
          <p:nvPr/>
        </p:nvSpPr>
        <p:spPr>
          <a:xfrm>
            <a:off x="6915909" y="224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48;p3"/>
          <p:cNvSpPr/>
          <p:nvPr/>
        </p:nvSpPr>
        <p:spPr>
          <a:xfrm>
            <a:off x="1650046" y="3290092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9" name="Google Shape;49;p3"/>
          <p:cNvSpPr/>
          <p:nvPr/>
        </p:nvSpPr>
        <p:spPr>
          <a:xfrm>
            <a:off x="809521" y="26675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0" name="Google Shape;50;p3"/>
          <p:cNvSpPr txBox="1">
            <a:spLocks noGrp="1"/>
          </p:cNvSpPr>
          <p:nvPr>
            <p:ph type="title"/>
          </p:nvPr>
        </p:nvSpPr>
        <p:spPr>
          <a:xfrm>
            <a:off x="636025" y="1176725"/>
            <a:ext cx="3495900" cy="2642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3600"/>
              <a:buNone/>
              <a:defRPr sz="5200"/>
            </a:lvl1pPr>
            <a:lvl2pPr lvl="1" algn="l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l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l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l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l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l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l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l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51" name="Google Shape;51;p3"/>
          <p:cNvSpPr txBox="1">
            <a:spLocks noGrp="1"/>
          </p:cNvSpPr>
          <p:nvPr>
            <p:ph type="subTitle" idx="1"/>
          </p:nvPr>
        </p:nvSpPr>
        <p:spPr>
          <a:xfrm>
            <a:off x="4936975" y="1176725"/>
            <a:ext cx="2582100" cy="130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Font typeface="Barlow Medium"/>
              <a:buNone/>
              <a:defRPr sz="16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  <p:sp>
        <p:nvSpPr>
          <p:cNvPr id="52" name="Google Shape;52;p3"/>
          <p:cNvSpPr txBox="1">
            <a:spLocks noGrp="1"/>
          </p:cNvSpPr>
          <p:nvPr>
            <p:ph type="title" idx="2" hasCustomPrompt="1"/>
          </p:nvPr>
        </p:nvSpPr>
        <p:spPr>
          <a:xfrm>
            <a:off x="636028" y="695675"/>
            <a:ext cx="3285000" cy="64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>
                <a:solidFill>
                  <a:schemeClr val="accent3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r>
              <a:t>xx%</a:t>
            </a: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4"/>
          <p:cNvSpPr txBox="1">
            <a:spLocks noGrp="1"/>
          </p:cNvSpPr>
          <p:nvPr>
            <p:ph type="title"/>
          </p:nvPr>
        </p:nvSpPr>
        <p:spPr>
          <a:xfrm>
            <a:off x="311700" y="365234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5" name="Google Shape;55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p5"/>
          <p:cNvSpPr txBox="1">
            <a:spLocks noGrp="1"/>
          </p:cNvSpPr>
          <p:nvPr>
            <p:ph type="title"/>
          </p:nvPr>
        </p:nvSpPr>
        <p:spPr>
          <a:xfrm>
            <a:off x="311700" y="365234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58" name="Google Shape;58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59" name="Google Shape;59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bg>
      <p:bgPr>
        <a:solidFill>
          <a:srgbClr val="F4EAD7"/>
        </a:soli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p8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6;p8"/>
          <p:cNvSpPr txBox="1">
            <a:spLocks noGrp="1"/>
          </p:cNvSpPr>
          <p:nvPr>
            <p:ph type="title"/>
          </p:nvPr>
        </p:nvSpPr>
        <p:spPr>
          <a:xfrm>
            <a:off x="980794" y="2993875"/>
            <a:ext cx="3595200" cy="445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400"/>
            </a:lvl9pPr>
          </a:lstStyle>
          <a:p>
            <a:endParaRPr/>
          </a:p>
        </p:txBody>
      </p:sp>
      <p:sp>
        <p:nvSpPr>
          <p:cNvPr id="107" name="Google Shape;107;p8"/>
          <p:cNvSpPr/>
          <p:nvPr/>
        </p:nvSpPr>
        <p:spPr>
          <a:xfrm>
            <a:off x="5034174" y="450149"/>
            <a:ext cx="3692240" cy="1653083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;p8"/>
          <p:cNvSpPr/>
          <p:nvPr/>
        </p:nvSpPr>
        <p:spPr>
          <a:xfrm>
            <a:off x="-7978" y="2699676"/>
            <a:ext cx="1093670" cy="760939"/>
          </a:xfrm>
          <a:custGeom>
            <a:avLst/>
            <a:gdLst/>
            <a:ahLst/>
            <a:cxnLst/>
            <a:rect l="l" t="t" r="r" b="b"/>
            <a:pathLst>
              <a:path w="43391" h="30190" extrusionOk="0">
                <a:moveTo>
                  <a:pt x="13854" y="1"/>
                </a:moveTo>
                <a:cubicBezTo>
                  <a:pt x="8679" y="1"/>
                  <a:pt x="5416" y="5534"/>
                  <a:pt x="3469" y="9676"/>
                </a:cubicBezTo>
                <a:cubicBezTo>
                  <a:pt x="2465" y="8466"/>
                  <a:pt x="1301" y="7188"/>
                  <a:pt x="0" y="6092"/>
                </a:cubicBezTo>
                <a:lnTo>
                  <a:pt x="0" y="30173"/>
                </a:lnTo>
                <a:cubicBezTo>
                  <a:pt x="6277" y="30150"/>
                  <a:pt x="13010" y="30059"/>
                  <a:pt x="17758" y="29831"/>
                </a:cubicBezTo>
                <a:cubicBezTo>
                  <a:pt x="19544" y="29981"/>
                  <a:pt x="22955" y="30190"/>
                  <a:pt x="26662" y="30190"/>
                </a:cubicBezTo>
                <a:cubicBezTo>
                  <a:pt x="32523" y="30190"/>
                  <a:pt x="39125" y="29668"/>
                  <a:pt x="41223" y="27571"/>
                </a:cubicBezTo>
                <a:cubicBezTo>
                  <a:pt x="43277" y="25448"/>
                  <a:pt x="43391" y="22801"/>
                  <a:pt x="41245" y="20952"/>
                </a:cubicBezTo>
                <a:cubicBezTo>
                  <a:pt x="40126" y="19961"/>
                  <a:pt x="38737" y="19706"/>
                  <a:pt x="37270" y="19706"/>
                </a:cubicBezTo>
                <a:cubicBezTo>
                  <a:pt x="35705" y="19706"/>
                  <a:pt x="34052" y="19997"/>
                  <a:pt x="32548" y="19997"/>
                </a:cubicBezTo>
                <a:cubicBezTo>
                  <a:pt x="32213" y="19997"/>
                  <a:pt x="31885" y="19983"/>
                  <a:pt x="31567" y="19947"/>
                </a:cubicBezTo>
                <a:cubicBezTo>
                  <a:pt x="33005" y="16683"/>
                  <a:pt x="36018" y="12826"/>
                  <a:pt x="31704" y="10018"/>
                </a:cubicBezTo>
                <a:cubicBezTo>
                  <a:pt x="30798" y="9444"/>
                  <a:pt x="29892" y="9204"/>
                  <a:pt x="29002" y="9204"/>
                </a:cubicBezTo>
                <a:cubicBezTo>
                  <a:pt x="26284" y="9204"/>
                  <a:pt x="23707" y="11437"/>
                  <a:pt x="21661" y="13191"/>
                </a:cubicBezTo>
                <a:cubicBezTo>
                  <a:pt x="21821" y="8352"/>
                  <a:pt x="21182" y="1482"/>
                  <a:pt x="15498" y="181"/>
                </a:cubicBezTo>
                <a:cubicBezTo>
                  <a:pt x="14930" y="58"/>
                  <a:pt x="14382" y="1"/>
                  <a:pt x="13854" y="1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p8"/>
          <p:cNvSpPr/>
          <p:nvPr/>
        </p:nvSpPr>
        <p:spPr>
          <a:xfrm>
            <a:off x="1171296" y="610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0" name="Google Shape;110;p8"/>
          <p:cNvGrpSpPr/>
          <p:nvPr/>
        </p:nvGrpSpPr>
        <p:grpSpPr>
          <a:xfrm>
            <a:off x="430655" y="2172484"/>
            <a:ext cx="151241" cy="137891"/>
            <a:chOff x="1474943" y="3859420"/>
            <a:chExt cx="118956" cy="108456"/>
          </a:xfrm>
        </p:grpSpPr>
        <p:sp>
          <p:nvSpPr>
            <p:cNvPr id="111" name="Google Shape;111;p8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112;p8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113;p8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4" name="Google Shape;114;p8"/>
          <p:cNvSpPr/>
          <p:nvPr/>
        </p:nvSpPr>
        <p:spPr>
          <a:xfrm>
            <a:off x="8130179" y="438356"/>
            <a:ext cx="190201" cy="171976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5" name="Google Shape;115;p8"/>
          <p:cNvGrpSpPr/>
          <p:nvPr/>
        </p:nvGrpSpPr>
        <p:grpSpPr>
          <a:xfrm>
            <a:off x="8430780" y="2172484"/>
            <a:ext cx="151241" cy="137891"/>
            <a:chOff x="1474943" y="3859420"/>
            <a:chExt cx="118956" cy="108456"/>
          </a:xfrm>
        </p:grpSpPr>
        <p:sp>
          <p:nvSpPr>
            <p:cNvPr id="116" name="Google Shape;116;p8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117;p8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118;p8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9" name="Google Shape;119;p8"/>
          <p:cNvSpPr/>
          <p:nvPr/>
        </p:nvSpPr>
        <p:spPr>
          <a:xfrm>
            <a:off x="7564846" y="3237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0" name="Google Shape;120;p8"/>
          <p:cNvGrpSpPr/>
          <p:nvPr/>
        </p:nvGrpSpPr>
        <p:grpSpPr>
          <a:xfrm>
            <a:off x="463243" y="455396"/>
            <a:ext cx="151241" cy="137891"/>
            <a:chOff x="1474943" y="3859420"/>
            <a:chExt cx="118956" cy="108456"/>
          </a:xfrm>
        </p:grpSpPr>
        <p:sp>
          <p:nvSpPr>
            <p:cNvPr id="121" name="Google Shape;121;p8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122;p8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123;p8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4" name="Google Shape;124;p8"/>
          <p:cNvSpPr/>
          <p:nvPr/>
        </p:nvSpPr>
        <p:spPr>
          <a:xfrm>
            <a:off x="8874809" y="334145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25" name="Google Shape;125;p8"/>
          <p:cNvGrpSpPr/>
          <p:nvPr/>
        </p:nvGrpSpPr>
        <p:grpSpPr>
          <a:xfrm>
            <a:off x="834980" y="4345059"/>
            <a:ext cx="151241" cy="137891"/>
            <a:chOff x="1474943" y="3859420"/>
            <a:chExt cx="118956" cy="108456"/>
          </a:xfrm>
        </p:grpSpPr>
        <p:sp>
          <p:nvSpPr>
            <p:cNvPr id="126" name="Google Shape;126;p8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127;p8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128;p8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29" name="Google Shape;129;p8"/>
          <p:cNvSpPr txBox="1">
            <a:spLocks noGrp="1"/>
          </p:cNvSpPr>
          <p:nvPr>
            <p:ph type="subTitle" idx="1"/>
          </p:nvPr>
        </p:nvSpPr>
        <p:spPr>
          <a:xfrm>
            <a:off x="980794" y="1600375"/>
            <a:ext cx="3595200" cy="1393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1600"/>
              <a:buFont typeface="Barlow Medium"/>
              <a:buNone/>
              <a:defRPr sz="20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Google Shape;131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132" name="Google Shape;132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133" name="Google Shape;133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Google Shape;137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138" name="Google Shape;138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one column">
  <p:cSld name="ONE_COLUMN_TEXT_2">
    <p:bg>
      <p:bgPr>
        <a:solidFill>
          <a:srgbClr val="F4EAD7"/>
        </a:solidFill>
        <a:effectLst/>
      </p:bgPr>
    </p:bg>
    <p:spTree>
      <p:nvGrpSpPr>
        <p:cNvPr id="1" name="Shape 2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6" name="Google Shape;216;p16"/>
          <p:cNvSpPr/>
          <p:nvPr/>
        </p:nvSpPr>
        <p:spPr>
          <a:xfrm>
            <a:off x="2340727" y="501705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7" name="Google Shape;217;p16"/>
          <p:cNvSpPr/>
          <p:nvPr/>
        </p:nvSpPr>
        <p:spPr>
          <a:xfrm>
            <a:off x="249902" y="2520655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8" name="Google Shape;218;p16"/>
          <p:cNvSpPr txBox="1">
            <a:spLocks noGrp="1"/>
          </p:cNvSpPr>
          <p:nvPr>
            <p:ph type="title"/>
          </p:nvPr>
        </p:nvSpPr>
        <p:spPr>
          <a:xfrm>
            <a:off x="713225" y="365225"/>
            <a:ext cx="77175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219" name="Google Shape;219;p16"/>
          <p:cNvSpPr txBox="1">
            <a:spLocks noGrp="1"/>
          </p:cNvSpPr>
          <p:nvPr>
            <p:ph type="subTitle" idx="1"/>
          </p:nvPr>
        </p:nvSpPr>
        <p:spPr>
          <a:xfrm>
            <a:off x="2833830" y="2360450"/>
            <a:ext cx="2796600" cy="1308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Font typeface="Barlow Medium"/>
              <a:buNone/>
              <a:defRPr sz="1600">
                <a:latin typeface="Barlow Medium"/>
                <a:ea typeface="Barlow Medium"/>
                <a:cs typeface="Barlow Medium"/>
                <a:sym typeface="Barlow Medium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  <p:sp>
        <p:nvSpPr>
          <p:cNvPr id="220" name="Google Shape;220;p16"/>
          <p:cNvSpPr/>
          <p:nvPr/>
        </p:nvSpPr>
        <p:spPr>
          <a:xfrm>
            <a:off x="0" y="3670025"/>
            <a:ext cx="9144012" cy="1487949"/>
          </a:xfrm>
          <a:custGeom>
            <a:avLst/>
            <a:gdLst/>
            <a:ahLst/>
            <a:cxnLst/>
            <a:rect l="l" t="t" r="r" b="b"/>
            <a:pathLst>
              <a:path w="284838" h="50589" extrusionOk="0">
                <a:moveTo>
                  <a:pt x="133359" y="0"/>
                </a:moveTo>
                <a:cubicBezTo>
                  <a:pt x="132063" y="0"/>
                  <a:pt x="130757" y="60"/>
                  <a:pt x="129443" y="190"/>
                </a:cubicBezTo>
                <a:cubicBezTo>
                  <a:pt x="121021" y="1012"/>
                  <a:pt x="114059" y="3979"/>
                  <a:pt x="107554" y="6810"/>
                </a:cubicBezTo>
                <a:cubicBezTo>
                  <a:pt x="99839" y="10165"/>
                  <a:pt x="91987" y="14411"/>
                  <a:pt x="81830" y="15209"/>
                </a:cubicBezTo>
                <a:cubicBezTo>
                  <a:pt x="80619" y="15306"/>
                  <a:pt x="79418" y="15351"/>
                  <a:pt x="78227" y="15351"/>
                </a:cubicBezTo>
                <a:cubicBezTo>
                  <a:pt x="70438" y="15351"/>
                  <a:pt x="63068" y="13440"/>
                  <a:pt x="56060" y="11717"/>
                </a:cubicBezTo>
                <a:cubicBezTo>
                  <a:pt x="47272" y="9572"/>
                  <a:pt x="38302" y="7449"/>
                  <a:pt x="28715" y="6696"/>
                </a:cubicBezTo>
                <a:cubicBezTo>
                  <a:pt x="26227" y="6492"/>
                  <a:pt x="23698" y="6384"/>
                  <a:pt x="21170" y="6384"/>
                </a:cubicBezTo>
                <a:cubicBezTo>
                  <a:pt x="15464" y="6384"/>
                  <a:pt x="9763" y="6937"/>
                  <a:pt x="4543" y="8202"/>
                </a:cubicBezTo>
                <a:cubicBezTo>
                  <a:pt x="2968" y="8567"/>
                  <a:pt x="1462" y="9001"/>
                  <a:pt x="1" y="9457"/>
                </a:cubicBezTo>
                <a:lnTo>
                  <a:pt x="1" y="50589"/>
                </a:lnTo>
                <a:lnTo>
                  <a:pt x="284838" y="50589"/>
                </a:lnTo>
                <a:lnTo>
                  <a:pt x="284838" y="13155"/>
                </a:lnTo>
                <a:cubicBezTo>
                  <a:pt x="283742" y="12744"/>
                  <a:pt x="282624" y="12333"/>
                  <a:pt x="281528" y="11900"/>
                </a:cubicBezTo>
                <a:cubicBezTo>
                  <a:pt x="273083" y="8704"/>
                  <a:pt x="264752" y="4664"/>
                  <a:pt x="254868" y="2838"/>
                </a:cubicBezTo>
                <a:cubicBezTo>
                  <a:pt x="251879" y="2285"/>
                  <a:pt x="248783" y="1967"/>
                  <a:pt x="245668" y="1967"/>
                </a:cubicBezTo>
                <a:cubicBezTo>
                  <a:pt x="244026" y="1967"/>
                  <a:pt x="242379" y="2056"/>
                  <a:pt x="240739" y="2245"/>
                </a:cubicBezTo>
                <a:cubicBezTo>
                  <a:pt x="236403" y="2770"/>
                  <a:pt x="232408" y="3751"/>
                  <a:pt x="228619" y="5007"/>
                </a:cubicBezTo>
                <a:cubicBezTo>
                  <a:pt x="220813" y="7563"/>
                  <a:pt x="213806" y="11010"/>
                  <a:pt x="205383" y="12973"/>
                </a:cubicBezTo>
                <a:cubicBezTo>
                  <a:pt x="201139" y="13960"/>
                  <a:pt x="196833" y="14451"/>
                  <a:pt x="192530" y="14451"/>
                </a:cubicBezTo>
                <a:cubicBezTo>
                  <a:pt x="188177" y="14451"/>
                  <a:pt x="183826" y="13948"/>
                  <a:pt x="179545" y="12950"/>
                </a:cubicBezTo>
                <a:cubicBezTo>
                  <a:pt x="171008" y="10964"/>
                  <a:pt x="163750" y="7723"/>
                  <a:pt x="156126" y="4892"/>
                </a:cubicBezTo>
                <a:cubicBezTo>
                  <a:pt x="149458" y="2446"/>
                  <a:pt x="141614" y="0"/>
                  <a:pt x="133359" y="0"/>
                </a:cubicBezTo>
                <a:close/>
              </a:path>
            </a:pathLst>
          </a:custGeom>
          <a:solidFill>
            <a:srgbClr val="EADBC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1" name="Google Shape;221;p16"/>
          <p:cNvSpPr/>
          <p:nvPr/>
        </p:nvSpPr>
        <p:spPr>
          <a:xfrm>
            <a:off x="8008834" y="4192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2" name="Google Shape;222;p16"/>
          <p:cNvGrpSpPr/>
          <p:nvPr/>
        </p:nvGrpSpPr>
        <p:grpSpPr>
          <a:xfrm>
            <a:off x="7978830" y="2763884"/>
            <a:ext cx="151241" cy="137891"/>
            <a:chOff x="1474943" y="3859420"/>
            <a:chExt cx="118956" cy="108456"/>
          </a:xfrm>
        </p:grpSpPr>
        <p:sp>
          <p:nvSpPr>
            <p:cNvPr id="223" name="Google Shape;223;p16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224;p16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225;p16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26" name="Google Shape;226;p16"/>
          <p:cNvGrpSpPr/>
          <p:nvPr/>
        </p:nvGrpSpPr>
        <p:grpSpPr>
          <a:xfrm>
            <a:off x="1127205" y="686509"/>
            <a:ext cx="151241" cy="137891"/>
            <a:chOff x="1474943" y="3859420"/>
            <a:chExt cx="118956" cy="108456"/>
          </a:xfrm>
        </p:grpSpPr>
        <p:sp>
          <p:nvSpPr>
            <p:cNvPr id="227" name="Google Shape;227;p16"/>
            <p:cNvSpPr/>
            <p:nvPr/>
          </p:nvSpPr>
          <p:spPr>
            <a:xfrm>
              <a:off x="1474943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1" y="0"/>
                    <a:pt x="1" y="1347"/>
                    <a:pt x="868" y="1347"/>
                  </a:cubicBezTo>
                  <a:cubicBezTo>
                    <a:pt x="1736" y="1347"/>
                    <a:pt x="1736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228;p16"/>
            <p:cNvSpPr/>
            <p:nvPr/>
          </p:nvSpPr>
          <p:spPr>
            <a:xfrm>
              <a:off x="1511302" y="3859420"/>
              <a:ext cx="46238" cy="35765"/>
            </a:xfrm>
            <a:custGeom>
              <a:avLst/>
              <a:gdLst/>
              <a:ahLst/>
              <a:cxnLst/>
              <a:rect l="l" t="t" r="r" b="b"/>
              <a:pathLst>
                <a:path w="1713" h="1325" extrusionOk="0">
                  <a:moveTo>
                    <a:pt x="868" y="1"/>
                  </a:moveTo>
                  <a:cubicBezTo>
                    <a:pt x="0" y="1"/>
                    <a:pt x="0" y="1324"/>
                    <a:pt x="868" y="1324"/>
                  </a:cubicBezTo>
                  <a:cubicBezTo>
                    <a:pt x="1712" y="1324"/>
                    <a:pt x="1712" y="1"/>
                    <a:pt x="868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229;p16"/>
            <p:cNvSpPr/>
            <p:nvPr/>
          </p:nvSpPr>
          <p:spPr>
            <a:xfrm>
              <a:off x="1547040" y="3931517"/>
              <a:ext cx="46859" cy="36359"/>
            </a:xfrm>
            <a:custGeom>
              <a:avLst/>
              <a:gdLst/>
              <a:ahLst/>
              <a:cxnLst/>
              <a:rect l="l" t="t" r="r" b="b"/>
              <a:pathLst>
                <a:path w="1736" h="1347" extrusionOk="0">
                  <a:moveTo>
                    <a:pt x="868" y="0"/>
                  </a:moveTo>
                  <a:cubicBezTo>
                    <a:pt x="0" y="0"/>
                    <a:pt x="0" y="1347"/>
                    <a:pt x="868" y="1347"/>
                  </a:cubicBezTo>
                  <a:cubicBezTo>
                    <a:pt x="1735" y="1347"/>
                    <a:pt x="1735" y="0"/>
                    <a:pt x="868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0" name="Google Shape;230;p16"/>
          <p:cNvSpPr/>
          <p:nvPr/>
        </p:nvSpPr>
        <p:spPr>
          <a:xfrm>
            <a:off x="2006721" y="29463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1" name="Google Shape;231;p16"/>
          <p:cNvSpPr/>
          <p:nvPr/>
        </p:nvSpPr>
        <p:spPr>
          <a:xfrm>
            <a:off x="6981402" y="1620355"/>
            <a:ext cx="1699644" cy="760965"/>
          </a:xfrm>
          <a:custGeom>
            <a:avLst/>
            <a:gdLst/>
            <a:ahLst/>
            <a:cxnLst/>
            <a:rect l="l" t="t" r="r" b="b"/>
            <a:pathLst>
              <a:path w="35084" h="15707" extrusionOk="0">
                <a:moveTo>
                  <a:pt x="19722" y="0"/>
                </a:moveTo>
                <a:cubicBezTo>
                  <a:pt x="17040" y="0"/>
                  <a:pt x="15328" y="2890"/>
                  <a:pt x="14312" y="5046"/>
                </a:cubicBezTo>
                <a:cubicBezTo>
                  <a:pt x="12935" y="3382"/>
                  <a:pt x="10996" y="1550"/>
                  <a:pt x="8761" y="1550"/>
                </a:cubicBezTo>
                <a:cubicBezTo>
                  <a:pt x="8144" y="1550"/>
                  <a:pt x="7505" y="1689"/>
                  <a:pt x="6849" y="2010"/>
                </a:cubicBezTo>
                <a:cubicBezTo>
                  <a:pt x="3470" y="3630"/>
                  <a:pt x="4498" y="6872"/>
                  <a:pt x="5319" y="9542"/>
                </a:cubicBezTo>
                <a:cubicBezTo>
                  <a:pt x="3356" y="9930"/>
                  <a:pt x="1" y="11071"/>
                  <a:pt x="1393" y="13765"/>
                </a:cubicBezTo>
                <a:cubicBezTo>
                  <a:pt x="2352" y="15522"/>
                  <a:pt x="5228" y="15614"/>
                  <a:pt x="6940" y="15682"/>
                </a:cubicBezTo>
                <a:cubicBezTo>
                  <a:pt x="8210" y="15689"/>
                  <a:pt x="9757" y="15697"/>
                  <a:pt x="11405" y="15697"/>
                </a:cubicBezTo>
                <a:cubicBezTo>
                  <a:pt x="14968" y="15697"/>
                  <a:pt x="19007" y="15663"/>
                  <a:pt x="21753" y="15522"/>
                </a:cubicBezTo>
                <a:cubicBezTo>
                  <a:pt x="22672" y="15601"/>
                  <a:pt x="24416" y="15707"/>
                  <a:pt x="26317" y="15707"/>
                </a:cubicBezTo>
                <a:cubicBezTo>
                  <a:pt x="29376" y="15707"/>
                  <a:pt x="32844" y="15433"/>
                  <a:pt x="33942" y="14335"/>
                </a:cubicBezTo>
                <a:cubicBezTo>
                  <a:pt x="35015" y="13240"/>
                  <a:pt x="35083" y="11870"/>
                  <a:pt x="33965" y="10912"/>
                </a:cubicBezTo>
                <a:cubicBezTo>
                  <a:pt x="33378" y="10384"/>
                  <a:pt x="32652" y="10247"/>
                  <a:pt x="31886" y="10247"/>
                </a:cubicBezTo>
                <a:cubicBezTo>
                  <a:pt x="31057" y="10247"/>
                  <a:pt x="30181" y="10408"/>
                  <a:pt x="29382" y="10408"/>
                </a:cubicBezTo>
                <a:cubicBezTo>
                  <a:pt x="29225" y="10408"/>
                  <a:pt x="29071" y="10401"/>
                  <a:pt x="28921" y="10387"/>
                </a:cubicBezTo>
                <a:cubicBezTo>
                  <a:pt x="29674" y="8675"/>
                  <a:pt x="31249" y="6666"/>
                  <a:pt x="28989" y="5228"/>
                </a:cubicBezTo>
                <a:cubicBezTo>
                  <a:pt x="28519" y="4922"/>
                  <a:pt x="28048" y="4795"/>
                  <a:pt x="27585" y="4795"/>
                </a:cubicBezTo>
                <a:cubicBezTo>
                  <a:pt x="26183" y="4795"/>
                  <a:pt x="24849" y="5962"/>
                  <a:pt x="23785" y="6872"/>
                </a:cubicBezTo>
                <a:cubicBezTo>
                  <a:pt x="23876" y="4338"/>
                  <a:pt x="23534" y="777"/>
                  <a:pt x="20567" y="93"/>
                </a:cubicBezTo>
                <a:cubicBezTo>
                  <a:pt x="20275" y="30"/>
                  <a:pt x="19994" y="0"/>
                  <a:pt x="19722" y="0"/>
                </a:cubicBezTo>
                <a:close/>
              </a:path>
            </a:pathLst>
          </a:custGeom>
          <a:solidFill>
            <a:srgbClr val="F8F4E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2" name="Google Shape;232;p16"/>
          <p:cNvSpPr/>
          <p:nvPr/>
        </p:nvSpPr>
        <p:spPr>
          <a:xfrm>
            <a:off x="434121" y="1868205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3" name="Google Shape;233;p16"/>
          <p:cNvSpPr/>
          <p:nvPr/>
        </p:nvSpPr>
        <p:spPr>
          <a:xfrm>
            <a:off x="8832296" y="937930"/>
            <a:ext cx="91235" cy="82489"/>
          </a:xfrm>
          <a:custGeom>
            <a:avLst/>
            <a:gdLst/>
            <a:ahLst/>
            <a:cxnLst/>
            <a:rect l="l" t="t" r="r" b="b"/>
            <a:pathLst>
              <a:path w="3380" h="3056" extrusionOk="0">
                <a:moveTo>
                  <a:pt x="990" y="1"/>
                </a:moveTo>
                <a:cubicBezTo>
                  <a:pt x="898" y="1"/>
                  <a:pt x="774" y="66"/>
                  <a:pt x="754" y="165"/>
                </a:cubicBezTo>
                <a:cubicBezTo>
                  <a:pt x="708" y="507"/>
                  <a:pt x="731" y="850"/>
                  <a:pt x="800" y="1169"/>
                </a:cubicBezTo>
                <a:cubicBezTo>
                  <a:pt x="572" y="1329"/>
                  <a:pt x="366" y="1466"/>
                  <a:pt x="161" y="1649"/>
                </a:cubicBezTo>
                <a:cubicBezTo>
                  <a:pt x="1" y="1786"/>
                  <a:pt x="138" y="2014"/>
                  <a:pt x="298" y="2014"/>
                </a:cubicBezTo>
                <a:cubicBezTo>
                  <a:pt x="549" y="2037"/>
                  <a:pt x="777" y="2059"/>
                  <a:pt x="1028" y="2082"/>
                </a:cubicBezTo>
                <a:lnTo>
                  <a:pt x="1051" y="2128"/>
                </a:lnTo>
                <a:cubicBezTo>
                  <a:pt x="1074" y="2356"/>
                  <a:pt x="1119" y="2562"/>
                  <a:pt x="1211" y="2767"/>
                </a:cubicBezTo>
                <a:cubicBezTo>
                  <a:pt x="1233" y="2813"/>
                  <a:pt x="1233" y="2835"/>
                  <a:pt x="1279" y="2858"/>
                </a:cubicBezTo>
                <a:cubicBezTo>
                  <a:pt x="1302" y="2904"/>
                  <a:pt x="1325" y="2950"/>
                  <a:pt x="1348" y="2995"/>
                </a:cubicBezTo>
                <a:cubicBezTo>
                  <a:pt x="1382" y="3038"/>
                  <a:pt x="1429" y="3055"/>
                  <a:pt x="1477" y="3055"/>
                </a:cubicBezTo>
                <a:cubicBezTo>
                  <a:pt x="1559" y="3055"/>
                  <a:pt x="1647" y="3007"/>
                  <a:pt x="1690" y="2950"/>
                </a:cubicBezTo>
                <a:cubicBezTo>
                  <a:pt x="1850" y="2676"/>
                  <a:pt x="2010" y="2402"/>
                  <a:pt x="2146" y="2105"/>
                </a:cubicBezTo>
                <a:cubicBezTo>
                  <a:pt x="2443" y="2105"/>
                  <a:pt x="2763" y="2105"/>
                  <a:pt x="3060" y="2082"/>
                </a:cubicBezTo>
                <a:cubicBezTo>
                  <a:pt x="3242" y="2082"/>
                  <a:pt x="3379" y="1854"/>
                  <a:pt x="3219" y="1717"/>
                </a:cubicBezTo>
                <a:cubicBezTo>
                  <a:pt x="2991" y="1512"/>
                  <a:pt x="2763" y="1329"/>
                  <a:pt x="2535" y="1146"/>
                </a:cubicBezTo>
                <a:cubicBezTo>
                  <a:pt x="2649" y="873"/>
                  <a:pt x="2763" y="576"/>
                  <a:pt x="2877" y="302"/>
                </a:cubicBezTo>
                <a:cubicBezTo>
                  <a:pt x="2933" y="152"/>
                  <a:pt x="2774" y="33"/>
                  <a:pt x="2639" y="33"/>
                </a:cubicBezTo>
                <a:cubicBezTo>
                  <a:pt x="2610" y="33"/>
                  <a:pt x="2582" y="39"/>
                  <a:pt x="2557" y="51"/>
                </a:cubicBezTo>
                <a:cubicBezTo>
                  <a:pt x="2306" y="211"/>
                  <a:pt x="2055" y="370"/>
                  <a:pt x="1804" y="530"/>
                </a:cubicBezTo>
                <a:cubicBezTo>
                  <a:pt x="1576" y="325"/>
                  <a:pt x="1325" y="119"/>
                  <a:pt x="1028" y="5"/>
                </a:cubicBezTo>
                <a:cubicBezTo>
                  <a:pt x="1016" y="2"/>
                  <a:pt x="1003" y="1"/>
                  <a:pt x="990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4" name="Google Shape;234;p16"/>
          <p:cNvSpPr txBox="1">
            <a:spLocks noGrp="1"/>
          </p:cNvSpPr>
          <p:nvPr>
            <p:ph type="subTitle" idx="2"/>
          </p:nvPr>
        </p:nvSpPr>
        <p:spPr>
          <a:xfrm>
            <a:off x="2833800" y="1972450"/>
            <a:ext cx="2796600" cy="461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1600"/>
              <a:buFont typeface="Barlow Medium"/>
              <a:buNone/>
              <a:defRPr sz="2000">
                <a:solidFill>
                  <a:schemeClr val="accent3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Font typeface="Barlow Medium"/>
              <a:buNone/>
              <a:defRPr>
                <a:latin typeface="Barlow Medium"/>
                <a:ea typeface="Barlow Medium"/>
                <a:cs typeface="Barlow Medium"/>
                <a:sym typeface="Barlow Medium"/>
              </a:defRPr>
            </a:lvl9pPr>
          </a:lstStyle>
          <a:p>
            <a:endParaRPr/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4EAD7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365234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lvl="1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lvl="2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lvl="3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lvl="4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lvl="5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lvl="6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lvl="7" indent="-31750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lvl="8" indent="-31750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Barlow"/>
              <a:buChar char="■"/>
              <a:defRPr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4" r:id="rId5"/>
    <p:sldLayoutId id="2147483655" r:id="rId6"/>
    <p:sldLayoutId id="2147483656" r:id="rId7"/>
    <p:sldLayoutId id="2147483657" r:id="rId8"/>
    <p:sldLayoutId id="2147483662" r:id="rId9"/>
    <p:sldLayoutId id="2147483665" r:id="rId10"/>
    <p:sldLayoutId id="2147483666" r:id="rId11"/>
    <p:sldLayoutId id="2147483667" r:id="rId12"/>
    <p:sldLayoutId id="2147483671" r:id="rId13"/>
    <p:sldLayoutId id="2147483672" r:id="rId14"/>
  </p:sldLayoutIdLst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9.gif"/><Relationship Id="rId4" Type="http://schemas.openxmlformats.org/officeDocument/2006/relationships/image" Target="../media/image8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fif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3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6" name="Google Shape;336;p24"/>
          <p:cNvSpPr txBox="1">
            <a:spLocks noGrp="1"/>
          </p:cNvSpPr>
          <p:nvPr>
            <p:ph type="subTitle" idx="1"/>
          </p:nvPr>
        </p:nvSpPr>
        <p:spPr>
          <a:xfrm>
            <a:off x="16439" y="64434"/>
            <a:ext cx="9021097" cy="853627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3600" dirty="0">
                <a:latin typeface="+mj-lt"/>
              </a:rPr>
              <a:t>Trường Tiểu </a:t>
            </a:r>
            <a:r>
              <a:rPr lang="vi-VN" sz="3600" dirty="0" smtClean="0">
                <a:latin typeface="+mj-lt"/>
              </a:rPr>
              <a:t>học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Phúc</a:t>
            </a:r>
            <a:r>
              <a:rPr lang="en-US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Lợi</a:t>
            </a:r>
            <a:endParaRPr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pSp>
        <p:nvGrpSpPr>
          <p:cNvPr id="337" name="Google Shape;337;p24"/>
          <p:cNvGrpSpPr/>
          <p:nvPr/>
        </p:nvGrpSpPr>
        <p:grpSpPr>
          <a:xfrm>
            <a:off x="0" y="1673731"/>
            <a:ext cx="9158173" cy="3469769"/>
            <a:chOff x="2" y="1703287"/>
            <a:chExt cx="9158173" cy="3469769"/>
          </a:xfrm>
        </p:grpSpPr>
        <p:sp>
          <p:nvSpPr>
            <p:cNvPr id="338" name="Google Shape;338;p24"/>
            <p:cNvSpPr/>
            <p:nvPr/>
          </p:nvSpPr>
          <p:spPr>
            <a:xfrm>
              <a:off x="317289" y="2299906"/>
              <a:ext cx="72718" cy="56711"/>
            </a:xfrm>
            <a:custGeom>
              <a:avLst/>
              <a:gdLst/>
              <a:ahLst/>
              <a:cxnLst/>
              <a:rect l="l" t="t" r="r" b="b"/>
              <a:pathLst>
                <a:path w="2694" h="2101" extrusionOk="0">
                  <a:moveTo>
                    <a:pt x="1347" y="1"/>
                  </a:moveTo>
                  <a:cubicBezTo>
                    <a:pt x="0" y="1"/>
                    <a:pt x="0" y="2100"/>
                    <a:pt x="1347" y="2100"/>
                  </a:cubicBezTo>
                  <a:cubicBezTo>
                    <a:pt x="2693" y="2100"/>
                    <a:pt x="2693" y="1"/>
                    <a:pt x="1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39" name="Google Shape;339;p24"/>
            <p:cNvSpPr/>
            <p:nvPr/>
          </p:nvSpPr>
          <p:spPr>
            <a:xfrm>
              <a:off x="373352" y="2187779"/>
              <a:ext cx="72718" cy="56090"/>
            </a:xfrm>
            <a:custGeom>
              <a:avLst/>
              <a:gdLst/>
              <a:ahLst/>
              <a:cxnLst/>
              <a:rect l="l" t="t" r="r" b="b"/>
              <a:pathLst>
                <a:path w="2694" h="2078" extrusionOk="0">
                  <a:moveTo>
                    <a:pt x="1347" y="0"/>
                  </a:moveTo>
                  <a:cubicBezTo>
                    <a:pt x="0" y="0"/>
                    <a:pt x="0" y="2077"/>
                    <a:pt x="1347" y="2077"/>
                  </a:cubicBezTo>
                  <a:cubicBezTo>
                    <a:pt x="2694" y="2077"/>
                    <a:pt x="2694" y="0"/>
                    <a:pt x="1347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0" name="Google Shape;340;p24"/>
            <p:cNvSpPr/>
            <p:nvPr/>
          </p:nvSpPr>
          <p:spPr>
            <a:xfrm>
              <a:off x="430036" y="2299906"/>
              <a:ext cx="72097" cy="56711"/>
            </a:xfrm>
            <a:custGeom>
              <a:avLst/>
              <a:gdLst/>
              <a:ahLst/>
              <a:cxnLst/>
              <a:rect l="l" t="t" r="r" b="b"/>
              <a:pathLst>
                <a:path w="2671" h="2101" extrusionOk="0">
                  <a:moveTo>
                    <a:pt x="1347" y="1"/>
                  </a:moveTo>
                  <a:cubicBezTo>
                    <a:pt x="0" y="1"/>
                    <a:pt x="0" y="2100"/>
                    <a:pt x="1347" y="2100"/>
                  </a:cubicBezTo>
                  <a:cubicBezTo>
                    <a:pt x="2671" y="2100"/>
                    <a:pt x="2671" y="1"/>
                    <a:pt x="1347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1" name="Google Shape;341;p24"/>
            <p:cNvSpPr/>
            <p:nvPr/>
          </p:nvSpPr>
          <p:spPr>
            <a:xfrm>
              <a:off x="7518656" y="2759087"/>
              <a:ext cx="1081001" cy="865316"/>
            </a:xfrm>
            <a:custGeom>
              <a:avLst/>
              <a:gdLst/>
              <a:ahLst/>
              <a:cxnLst/>
              <a:rect l="l" t="t" r="r" b="b"/>
              <a:pathLst>
                <a:path w="31500" h="25215" extrusionOk="0">
                  <a:moveTo>
                    <a:pt x="3702" y="1"/>
                  </a:moveTo>
                  <a:cubicBezTo>
                    <a:pt x="2458" y="1"/>
                    <a:pt x="1221" y="88"/>
                    <a:pt x="0" y="266"/>
                  </a:cubicBezTo>
                  <a:cubicBezTo>
                    <a:pt x="1598" y="3256"/>
                    <a:pt x="3653" y="5973"/>
                    <a:pt x="5250" y="8940"/>
                  </a:cubicBezTo>
                  <a:cubicBezTo>
                    <a:pt x="7168" y="12615"/>
                    <a:pt x="9405" y="16518"/>
                    <a:pt x="12691" y="19325"/>
                  </a:cubicBezTo>
                  <a:cubicBezTo>
                    <a:pt x="17462" y="23274"/>
                    <a:pt x="25588" y="24598"/>
                    <a:pt x="31499" y="25214"/>
                  </a:cubicBezTo>
                  <a:cubicBezTo>
                    <a:pt x="31479" y="10329"/>
                    <a:pt x="17249" y="1"/>
                    <a:pt x="3702" y="1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2" name="Google Shape;342;p24"/>
            <p:cNvSpPr/>
            <p:nvPr/>
          </p:nvSpPr>
          <p:spPr>
            <a:xfrm>
              <a:off x="7703289" y="2863243"/>
              <a:ext cx="905810" cy="749872"/>
            </a:xfrm>
            <a:custGeom>
              <a:avLst/>
              <a:gdLst/>
              <a:ahLst/>
              <a:cxnLst/>
              <a:rect l="l" t="t" r="r" b="b"/>
              <a:pathLst>
                <a:path w="26395" h="21851" extrusionOk="0">
                  <a:moveTo>
                    <a:pt x="480" y="1"/>
                  </a:moveTo>
                  <a:cubicBezTo>
                    <a:pt x="186" y="1"/>
                    <a:pt x="0" y="446"/>
                    <a:pt x="304" y="655"/>
                  </a:cubicBezTo>
                  <a:cubicBezTo>
                    <a:pt x="4960" y="3851"/>
                    <a:pt x="8932" y="7845"/>
                    <a:pt x="13406" y="11246"/>
                  </a:cubicBezTo>
                  <a:cubicBezTo>
                    <a:pt x="17674" y="14487"/>
                    <a:pt x="22330" y="17454"/>
                    <a:pt x="25686" y="21723"/>
                  </a:cubicBezTo>
                  <a:cubicBezTo>
                    <a:pt x="25753" y="21813"/>
                    <a:pt x="25835" y="21850"/>
                    <a:pt x="25915" y="21850"/>
                  </a:cubicBezTo>
                  <a:cubicBezTo>
                    <a:pt x="26160" y="21850"/>
                    <a:pt x="26394" y="21501"/>
                    <a:pt x="26188" y="21243"/>
                  </a:cubicBezTo>
                  <a:cubicBezTo>
                    <a:pt x="22970" y="17158"/>
                    <a:pt x="18587" y="14236"/>
                    <a:pt x="14456" y="11177"/>
                  </a:cubicBezTo>
                  <a:cubicBezTo>
                    <a:pt x="9708" y="7640"/>
                    <a:pt x="5554" y="3417"/>
                    <a:pt x="669" y="62"/>
                  </a:cubicBezTo>
                  <a:cubicBezTo>
                    <a:pt x="604" y="19"/>
                    <a:pt x="540" y="1"/>
                    <a:pt x="480" y="1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3" name="Google Shape;343;p24"/>
            <p:cNvSpPr/>
            <p:nvPr/>
          </p:nvSpPr>
          <p:spPr>
            <a:xfrm>
              <a:off x="8499369" y="3500601"/>
              <a:ext cx="13350" cy="12595"/>
            </a:xfrm>
            <a:custGeom>
              <a:avLst/>
              <a:gdLst/>
              <a:ahLst/>
              <a:cxnLst/>
              <a:rect l="l" t="t" r="r" b="b"/>
              <a:pathLst>
                <a:path w="389" h="367" extrusionOk="0">
                  <a:moveTo>
                    <a:pt x="1" y="1"/>
                  </a:moveTo>
                  <a:cubicBezTo>
                    <a:pt x="24" y="138"/>
                    <a:pt x="24" y="252"/>
                    <a:pt x="46" y="366"/>
                  </a:cubicBezTo>
                  <a:cubicBezTo>
                    <a:pt x="161" y="252"/>
                    <a:pt x="275" y="138"/>
                    <a:pt x="389" y="24"/>
                  </a:cubicBezTo>
                  <a:cubicBezTo>
                    <a:pt x="252" y="24"/>
                    <a:pt x="138" y="24"/>
                    <a:pt x="1" y="1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4" name="Google Shape;344;p24"/>
            <p:cNvSpPr/>
            <p:nvPr/>
          </p:nvSpPr>
          <p:spPr>
            <a:xfrm>
              <a:off x="8298848" y="3321357"/>
              <a:ext cx="237374" cy="203640"/>
            </a:xfrm>
            <a:custGeom>
              <a:avLst/>
              <a:gdLst/>
              <a:ahLst/>
              <a:cxnLst/>
              <a:rect l="l" t="t" r="r" b="b"/>
              <a:pathLst>
                <a:path w="6917" h="5934" extrusionOk="0">
                  <a:moveTo>
                    <a:pt x="5844" y="5224"/>
                  </a:moveTo>
                  <a:lnTo>
                    <a:pt x="5844" y="5224"/>
                  </a:lnTo>
                  <a:cubicBezTo>
                    <a:pt x="5981" y="5247"/>
                    <a:pt x="6095" y="5247"/>
                    <a:pt x="6232" y="5247"/>
                  </a:cubicBezTo>
                  <a:cubicBezTo>
                    <a:pt x="6118" y="5361"/>
                    <a:pt x="6004" y="5475"/>
                    <a:pt x="5889" y="5589"/>
                  </a:cubicBezTo>
                  <a:cubicBezTo>
                    <a:pt x="5867" y="5475"/>
                    <a:pt x="5867" y="5361"/>
                    <a:pt x="5844" y="5224"/>
                  </a:cubicBezTo>
                  <a:close/>
                  <a:moveTo>
                    <a:pt x="5509" y="1"/>
                  </a:moveTo>
                  <a:cubicBezTo>
                    <a:pt x="5265" y="1"/>
                    <a:pt x="5029" y="244"/>
                    <a:pt x="5205" y="499"/>
                  </a:cubicBezTo>
                  <a:cubicBezTo>
                    <a:pt x="6163" y="1891"/>
                    <a:pt x="5730" y="3626"/>
                    <a:pt x="5844" y="5224"/>
                  </a:cubicBezTo>
                  <a:cubicBezTo>
                    <a:pt x="4041" y="5155"/>
                    <a:pt x="2237" y="5201"/>
                    <a:pt x="457" y="5064"/>
                  </a:cubicBezTo>
                  <a:cubicBezTo>
                    <a:pt x="450" y="5064"/>
                    <a:pt x="442" y="5064"/>
                    <a:pt x="435" y="5064"/>
                  </a:cubicBezTo>
                  <a:cubicBezTo>
                    <a:pt x="1" y="5064"/>
                    <a:pt x="8" y="5727"/>
                    <a:pt x="457" y="5772"/>
                  </a:cubicBezTo>
                  <a:cubicBezTo>
                    <a:pt x="2374" y="5909"/>
                    <a:pt x="4314" y="5817"/>
                    <a:pt x="6232" y="5931"/>
                  </a:cubicBezTo>
                  <a:cubicBezTo>
                    <a:pt x="6241" y="5933"/>
                    <a:pt x="6250" y="5933"/>
                    <a:pt x="6260" y="5933"/>
                  </a:cubicBezTo>
                  <a:cubicBezTo>
                    <a:pt x="6414" y="5933"/>
                    <a:pt x="6596" y="5761"/>
                    <a:pt x="6574" y="5589"/>
                  </a:cubicBezTo>
                  <a:cubicBezTo>
                    <a:pt x="6323" y="3763"/>
                    <a:pt x="6917" y="1777"/>
                    <a:pt x="5798" y="157"/>
                  </a:cubicBezTo>
                  <a:cubicBezTo>
                    <a:pt x="5722" y="46"/>
                    <a:pt x="5615" y="1"/>
                    <a:pt x="5509" y="1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5" name="Google Shape;345;p24"/>
            <p:cNvSpPr/>
            <p:nvPr/>
          </p:nvSpPr>
          <p:spPr>
            <a:xfrm>
              <a:off x="8397547" y="3413673"/>
              <a:ext cx="14928" cy="14894"/>
            </a:xfrm>
            <a:custGeom>
              <a:avLst/>
              <a:gdLst/>
              <a:ahLst/>
              <a:cxnLst/>
              <a:rect l="l" t="t" r="r" b="b"/>
              <a:pathLst>
                <a:path w="435" h="434" extrusionOk="0">
                  <a:moveTo>
                    <a:pt x="0" y="0"/>
                  </a:moveTo>
                  <a:cubicBezTo>
                    <a:pt x="0" y="160"/>
                    <a:pt x="0" y="297"/>
                    <a:pt x="0" y="434"/>
                  </a:cubicBezTo>
                  <a:cubicBezTo>
                    <a:pt x="137" y="320"/>
                    <a:pt x="297" y="206"/>
                    <a:pt x="434" y="92"/>
                  </a:cubicBezTo>
                  <a:cubicBezTo>
                    <a:pt x="297" y="69"/>
                    <a:pt x="137" y="46"/>
                    <a:pt x="0" y="0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6" name="Google Shape;346;p24"/>
            <p:cNvSpPr/>
            <p:nvPr/>
          </p:nvSpPr>
          <p:spPr>
            <a:xfrm>
              <a:off x="8110852" y="3189438"/>
              <a:ext cx="313353" cy="251170"/>
            </a:xfrm>
            <a:custGeom>
              <a:avLst/>
              <a:gdLst/>
              <a:ahLst/>
              <a:cxnLst/>
              <a:rect l="l" t="t" r="r" b="b"/>
              <a:pathLst>
                <a:path w="9131" h="7319" extrusionOk="0">
                  <a:moveTo>
                    <a:pt x="7246" y="0"/>
                  </a:moveTo>
                  <a:cubicBezTo>
                    <a:pt x="7010" y="0"/>
                    <a:pt x="6757" y="260"/>
                    <a:pt x="6916" y="531"/>
                  </a:cubicBezTo>
                  <a:cubicBezTo>
                    <a:pt x="7852" y="2312"/>
                    <a:pt x="8354" y="4503"/>
                    <a:pt x="8354" y="6534"/>
                  </a:cubicBezTo>
                  <a:cubicBezTo>
                    <a:pt x="8491" y="6580"/>
                    <a:pt x="8651" y="6603"/>
                    <a:pt x="8788" y="6626"/>
                  </a:cubicBezTo>
                  <a:cubicBezTo>
                    <a:pt x="8651" y="6740"/>
                    <a:pt x="8491" y="6854"/>
                    <a:pt x="8354" y="6968"/>
                  </a:cubicBezTo>
                  <a:cubicBezTo>
                    <a:pt x="8354" y="6831"/>
                    <a:pt x="8354" y="6694"/>
                    <a:pt x="8354" y="6534"/>
                  </a:cubicBezTo>
                  <a:cubicBezTo>
                    <a:pt x="6091" y="6078"/>
                    <a:pt x="3793" y="5759"/>
                    <a:pt x="1475" y="5759"/>
                  </a:cubicBezTo>
                  <a:cubicBezTo>
                    <a:pt x="1128" y="5759"/>
                    <a:pt x="781" y="5766"/>
                    <a:pt x="434" y="5781"/>
                  </a:cubicBezTo>
                  <a:cubicBezTo>
                    <a:pt x="7" y="5781"/>
                    <a:pt x="1" y="6466"/>
                    <a:pt x="414" y="6466"/>
                  </a:cubicBezTo>
                  <a:cubicBezTo>
                    <a:pt x="420" y="6466"/>
                    <a:pt x="427" y="6466"/>
                    <a:pt x="434" y="6466"/>
                  </a:cubicBezTo>
                  <a:cubicBezTo>
                    <a:pt x="774" y="6452"/>
                    <a:pt x="1113" y="6445"/>
                    <a:pt x="1451" y="6445"/>
                  </a:cubicBezTo>
                  <a:cubicBezTo>
                    <a:pt x="3864" y="6445"/>
                    <a:pt x="6243" y="6790"/>
                    <a:pt x="8606" y="7310"/>
                  </a:cubicBezTo>
                  <a:cubicBezTo>
                    <a:pt x="8632" y="7316"/>
                    <a:pt x="8658" y="7318"/>
                    <a:pt x="8684" y="7318"/>
                  </a:cubicBezTo>
                  <a:cubicBezTo>
                    <a:pt x="8879" y="7318"/>
                    <a:pt x="9039" y="7170"/>
                    <a:pt x="9039" y="6968"/>
                  </a:cubicBezTo>
                  <a:cubicBezTo>
                    <a:pt x="9131" y="4685"/>
                    <a:pt x="8583" y="2175"/>
                    <a:pt x="7510" y="166"/>
                  </a:cubicBezTo>
                  <a:cubicBezTo>
                    <a:pt x="7448" y="49"/>
                    <a:pt x="7349" y="0"/>
                    <a:pt x="7246" y="0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7" name="Google Shape;347;p24"/>
            <p:cNvSpPr/>
            <p:nvPr/>
          </p:nvSpPr>
          <p:spPr>
            <a:xfrm>
              <a:off x="7986346" y="3024401"/>
              <a:ext cx="249076" cy="266338"/>
            </a:xfrm>
            <a:custGeom>
              <a:avLst/>
              <a:gdLst/>
              <a:ahLst/>
              <a:cxnLst/>
              <a:rect l="l" t="t" r="r" b="b"/>
              <a:pathLst>
                <a:path w="7258" h="7761" extrusionOk="0">
                  <a:moveTo>
                    <a:pt x="5332" y="1"/>
                  </a:moveTo>
                  <a:cubicBezTo>
                    <a:pt x="5104" y="1"/>
                    <a:pt x="4857" y="257"/>
                    <a:pt x="4998" y="524"/>
                  </a:cubicBezTo>
                  <a:cubicBezTo>
                    <a:pt x="5774" y="2168"/>
                    <a:pt x="6116" y="4130"/>
                    <a:pt x="6276" y="5934"/>
                  </a:cubicBezTo>
                  <a:cubicBezTo>
                    <a:pt x="6299" y="6230"/>
                    <a:pt x="6299" y="6527"/>
                    <a:pt x="6276" y="6824"/>
                  </a:cubicBezTo>
                  <a:cubicBezTo>
                    <a:pt x="6276" y="6938"/>
                    <a:pt x="5888" y="6967"/>
                    <a:pt x="5477" y="6967"/>
                  </a:cubicBezTo>
                  <a:cubicBezTo>
                    <a:pt x="5066" y="6967"/>
                    <a:pt x="4633" y="6938"/>
                    <a:pt x="4541" y="6938"/>
                  </a:cubicBezTo>
                  <a:cubicBezTo>
                    <a:pt x="3195" y="6961"/>
                    <a:pt x="1825" y="7006"/>
                    <a:pt x="456" y="7052"/>
                  </a:cubicBezTo>
                  <a:cubicBezTo>
                    <a:pt x="29" y="7075"/>
                    <a:pt x="0" y="7760"/>
                    <a:pt x="434" y="7760"/>
                  </a:cubicBezTo>
                  <a:cubicBezTo>
                    <a:pt x="441" y="7760"/>
                    <a:pt x="448" y="7760"/>
                    <a:pt x="456" y="7760"/>
                  </a:cubicBezTo>
                  <a:cubicBezTo>
                    <a:pt x="2215" y="7700"/>
                    <a:pt x="3991" y="7641"/>
                    <a:pt x="5755" y="7641"/>
                  </a:cubicBezTo>
                  <a:cubicBezTo>
                    <a:pt x="6028" y="7641"/>
                    <a:pt x="6301" y="7643"/>
                    <a:pt x="6573" y="7646"/>
                  </a:cubicBezTo>
                  <a:cubicBezTo>
                    <a:pt x="6710" y="7646"/>
                    <a:pt x="6892" y="7531"/>
                    <a:pt x="6915" y="7395"/>
                  </a:cubicBezTo>
                  <a:cubicBezTo>
                    <a:pt x="7258" y="5089"/>
                    <a:pt x="6573" y="2259"/>
                    <a:pt x="5591" y="182"/>
                  </a:cubicBezTo>
                  <a:cubicBezTo>
                    <a:pt x="5534" y="54"/>
                    <a:pt x="5435" y="1"/>
                    <a:pt x="5332" y="1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8" name="Google Shape;348;p24"/>
            <p:cNvSpPr/>
            <p:nvPr/>
          </p:nvSpPr>
          <p:spPr>
            <a:xfrm>
              <a:off x="8052099" y="3135592"/>
              <a:ext cx="11771" cy="11771"/>
            </a:xfrm>
            <a:custGeom>
              <a:avLst/>
              <a:gdLst/>
              <a:ahLst/>
              <a:cxnLst/>
              <a:rect l="l" t="t" r="r" b="b"/>
              <a:pathLst>
                <a:path w="343" h="343" extrusionOk="0">
                  <a:moveTo>
                    <a:pt x="1" y="0"/>
                  </a:moveTo>
                  <a:cubicBezTo>
                    <a:pt x="1" y="114"/>
                    <a:pt x="1" y="229"/>
                    <a:pt x="1" y="343"/>
                  </a:cubicBezTo>
                  <a:cubicBezTo>
                    <a:pt x="115" y="229"/>
                    <a:pt x="229" y="114"/>
                    <a:pt x="343" y="0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49" name="Google Shape;349;p24"/>
            <p:cNvSpPr/>
            <p:nvPr/>
          </p:nvSpPr>
          <p:spPr>
            <a:xfrm>
              <a:off x="7857069" y="2965614"/>
              <a:ext cx="220902" cy="194271"/>
            </a:xfrm>
            <a:custGeom>
              <a:avLst/>
              <a:gdLst/>
              <a:ahLst/>
              <a:cxnLst/>
              <a:rect l="l" t="t" r="r" b="b"/>
              <a:pathLst>
                <a:path w="6437" h="5661" extrusionOk="0">
                  <a:moveTo>
                    <a:pt x="5963" y="0"/>
                  </a:moveTo>
                  <a:cubicBezTo>
                    <a:pt x="5792" y="0"/>
                    <a:pt x="5626" y="114"/>
                    <a:pt x="5638" y="343"/>
                  </a:cubicBezTo>
                  <a:cubicBezTo>
                    <a:pt x="5684" y="1872"/>
                    <a:pt x="5729" y="3401"/>
                    <a:pt x="5684" y="4953"/>
                  </a:cubicBezTo>
                  <a:lnTo>
                    <a:pt x="6026" y="4953"/>
                  </a:lnTo>
                  <a:cubicBezTo>
                    <a:pt x="5912" y="5067"/>
                    <a:pt x="5798" y="5182"/>
                    <a:pt x="5684" y="5296"/>
                  </a:cubicBezTo>
                  <a:cubicBezTo>
                    <a:pt x="5684" y="5182"/>
                    <a:pt x="5684" y="5067"/>
                    <a:pt x="5684" y="4953"/>
                  </a:cubicBezTo>
                  <a:cubicBezTo>
                    <a:pt x="5105" y="4923"/>
                    <a:pt x="4525" y="4913"/>
                    <a:pt x="3942" y="4913"/>
                  </a:cubicBezTo>
                  <a:cubicBezTo>
                    <a:pt x="2777" y="4913"/>
                    <a:pt x="1605" y="4953"/>
                    <a:pt x="434" y="4953"/>
                  </a:cubicBezTo>
                  <a:cubicBezTo>
                    <a:pt x="0" y="4953"/>
                    <a:pt x="0" y="5661"/>
                    <a:pt x="434" y="5661"/>
                  </a:cubicBezTo>
                  <a:cubicBezTo>
                    <a:pt x="1771" y="5661"/>
                    <a:pt x="3096" y="5603"/>
                    <a:pt x="4426" y="5603"/>
                  </a:cubicBezTo>
                  <a:cubicBezTo>
                    <a:pt x="4958" y="5603"/>
                    <a:pt x="5491" y="5612"/>
                    <a:pt x="6026" y="5638"/>
                  </a:cubicBezTo>
                  <a:cubicBezTo>
                    <a:pt x="6036" y="5639"/>
                    <a:pt x="6047" y="5640"/>
                    <a:pt x="6057" y="5640"/>
                  </a:cubicBezTo>
                  <a:cubicBezTo>
                    <a:pt x="6226" y="5640"/>
                    <a:pt x="6368" y="5468"/>
                    <a:pt x="6368" y="5296"/>
                  </a:cubicBezTo>
                  <a:cubicBezTo>
                    <a:pt x="6437" y="3652"/>
                    <a:pt x="6391" y="1986"/>
                    <a:pt x="6323" y="343"/>
                  </a:cubicBezTo>
                  <a:cubicBezTo>
                    <a:pt x="6311" y="114"/>
                    <a:pt x="6134" y="0"/>
                    <a:pt x="5963" y="0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0" name="Google Shape;350;p24"/>
            <p:cNvSpPr/>
            <p:nvPr/>
          </p:nvSpPr>
          <p:spPr>
            <a:xfrm>
              <a:off x="7876630" y="2995368"/>
              <a:ext cx="14928" cy="10227"/>
            </a:xfrm>
            <a:custGeom>
              <a:avLst/>
              <a:gdLst/>
              <a:ahLst/>
              <a:cxnLst/>
              <a:rect l="l" t="t" r="r" b="b"/>
              <a:pathLst>
                <a:path w="435" h="298" extrusionOk="0">
                  <a:moveTo>
                    <a:pt x="46" y="1"/>
                  </a:moveTo>
                  <a:cubicBezTo>
                    <a:pt x="23" y="92"/>
                    <a:pt x="23" y="183"/>
                    <a:pt x="1" y="297"/>
                  </a:cubicBezTo>
                  <a:cubicBezTo>
                    <a:pt x="160" y="206"/>
                    <a:pt x="297" y="138"/>
                    <a:pt x="434" y="46"/>
                  </a:cubicBezTo>
                  <a:cubicBezTo>
                    <a:pt x="297" y="23"/>
                    <a:pt x="183" y="23"/>
                    <a:pt x="46" y="1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1" name="Google Shape;351;p24"/>
            <p:cNvSpPr/>
            <p:nvPr/>
          </p:nvSpPr>
          <p:spPr>
            <a:xfrm>
              <a:off x="7734861" y="2834587"/>
              <a:ext cx="173132" cy="185555"/>
            </a:xfrm>
            <a:custGeom>
              <a:avLst/>
              <a:gdLst/>
              <a:ahLst/>
              <a:cxnLst/>
              <a:rect l="l" t="t" r="r" b="b"/>
              <a:pathLst>
                <a:path w="5045" h="5407" extrusionOk="0">
                  <a:moveTo>
                    <a:pt x="3832" y="1"/>
                  </a:moveTo>
                  <a:cubicBezTo>
                    <a:pt x="3658" y="1"/>
                    <a:pt x="3493" y="109"/>
                    <a:pt x="3515" y="326"/>
                  </a:cubicBezTo>
                  <a:cubicBezTo>
                    <a:pt x="3629" y="1787"/>
                    <a:pt x="4269" y="3225"/>
                    <a:pt x="4177" y="4686"/>
                  </a:cubicBezTo>
                  <a:cubicBezTo>
                    <a:pt x="4314" y="4708"/>
                    <a:pt x="4428" y="4708"/>
                    <a:pt x="4565" y="4731"/>
                  </a:cubicBezTo>
                  <a:cubicBezTo>
                    <a:pt x="4428" y="4823"/>
                    <a:pt x="4291" y="4891"/>
                    <a:pt x="4132" y="4982"/>
                  </a:cubicBezTo>
                  <a:cubicBezTo>
                    <a:pt x="4154" y="4868"/>
                    <a:pt x="4154" y="4777"/>
                    <a:pt x="4177" y="4686"/>
                  </a:cubicBezTo>
                  <a:cubicBezTo>
                    <a:pt x="3477" y="4597"/>
                    <a:pt x="2785" y="4550"/>
                    <a:pt x="2091" y="4550"/>
                  </a:cubicBezTo>
                  <a:cubicBezTo>
                    <a:pt x="1541" y="4550"/>
                    <a:pt x="990" y="4579"/>
                    <a:pt x="434" y="4640"/>
                  </a:cubicBezTo>
                  <a:cubicBezTo>
                    <a:pt x="14" y="4684"/>
                    <a:pt x="1" y="5327"/>
                    <a:pt x="393" y="5327"/>
                  </a:cubicBezTo>
                  <a:cubicBezTo>
                    <a:pt x="406" y="5327"/>
                    <a:pt x="420" y="5326"/>
                    <a:pt x="434" y="5325"/>
                  </a:cubicBezTo>
                  <a:cubicBezTo>
                    <a:pt x="1029" y="5263"/>
                    <a:pt x="1619" y="5229"/>
                    <a:pt x="2209" y="5229"/>
                  </a:cubicBezTo>
                  <a:cubicBezTo>
                    <a:pt x="2932" y="5229"/>
                    <a:pt x="3654" y="5280"/>
                    <a:pt x="4383" y="5393"/>
                  </a:cubicBezTo>
                  <a:cubicBezTo>
                    <a:pt x="4414" y="5402"/>
                    <a:pt x="4448" y="5407"/>
                    <a:pt x="4483" y="5407"/>
                  </a:cubicBezTo>
                  <a:cubicBezTo>
                    <a:pt x="4625" y="5407"/>
                    <a:pt x="4780" y="5330"/>
                    <a:pt x="4816" y="5165"/>
                  </a:cubicBezTo>
                  <a:cubicBezTo>
                    <a:pt x="5045" y="3476"/>
                    <a:pt x="4337" y="1969"/>
                    <a:pt x="4200" y="326"/>
                  </a:cubicBezTo>
                  <a:cubicBezTo>
                    <a:pt x="4189" y="109"/>
                    <a:pt x="4006" y="1"/>
                    <a:pt x="3832" y="1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2" name="Google Shape;352;p24"/>
            <p:cNvSpPr/>
            <p:nvPr/>
          </p:nvSpPr>
          <p:spPr>
            <a:xfrm>
              <a:off x="7977697" y="2929580"/>
              <a:ext cx="46226" cy="36068"/>
            </a:xfrm>
            <a:custGeom>
              <a:avLst/>
              <a:gdLst/>
              <a:ahLst/>
              <a:cxnLst/>
              <a:rect l="l" t="t" r="r" b="b"/>
              <a:pathLst>
                <a:path w="1347" h="1051" extrusionOk="0">
                  <a:moveTo>
                    <a:pt x="662" y="0"/>
                  </a:moveTo>
                  <a:cubicBezTo>
                    <a:pt x="0" y="0"/>
                    <a:pt x="0" y="1050"/>
                    <a:pt x="662" y="1050"/>
                  </a:cubicBezTo>
                  <a:cubicBezTo>
                    <a:pt x="1347" y="1050"/>
                    <a:pt x="1347" y="0"/>
                    <a:pt x="662" y="0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3" name="Google Shape;353;p24"/>
            <p:cNvSpPr/>
            <p:nvPr/>
          </p:nvSpPr>
          <p:spPr>
            <a:xfrm>
              <a:off x="7935383" y="2891967"/>
              <a:ext cx="46260" cy="36068"/>
            </a:xfrm>
            <a:custGeom>
              <a:avLst/>
              <a:gdLst/>
              <a:ahLst/>
              <a:cxnLst/>
              <a:rect l="l" t="t" r="r" b="b"/>
              <a:pathLst>
                <a:path w="1348" h="1051" extrusionOk="0">
                  <a:moveTo>
                    <a:pt x="685" y="1"/>
                  </a:moveTo>
                  <a:cubicBezTo>
                    <a:pt x="1" y="1"/>
                    <a:pt x="1" y="1051"/>
                    <a:pt x="685" y="1051"/>
                  </a:cubicBezTo>
                  <a:cubicBezTo>
                    <a:pt x="1347" y="1051"/>
                    <a:pt x="1347" y="1"/>
                    <a:pt x="685" y="1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4" name="Google Shape;354;p24"/>
            <p:cNvSpPr/>
            <p:nvPr/>
          </p:nvSpPr>
          <p:spPr>
            <a:xfrm>
              <a:off x="7987101" y="2880230"/>
              <a:ext cx="46226" cy="35278"/>
            </a:xfrm>
            <a:custGeom>
              <a:avLst/>
              <a:gdLst/>
              <a:ahLst/>
              <a:cxnLst/>
              <a:rect l="l" t="t" r="r" b="b"/>
              <a:pathLst>
                <a:path w="1347" h="1028" extrusionOk="0">
                  <a:moveTo>
                    <a:pt x="662" y="0"/>
                  </a:moveTo>
                  <a:cubicBezTo>
                    <a:pt x="0" y="0"/>
                    <a:pt x="0" y="1027"/>
                    <a:pt x="662" y="1027"/>
                  </a:cubicBezTo>
                  <a:cubicBezTo>
                    <a:pt x="1347" y="1027"/>
                    <a:pt x="1347" y="0"/>
                    <a:pt x="662" y="0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5" name="Google Shape;355;p24"/>
            <p:cNvSpPr/>
            <p:nvPr/>
          </p:nvSpPr>
          <p:spPr>
            <a:xfrm>
              <a:off x="7900138" y="3260923"/>
              <a:ext cx="46260" cy="36068"/>
            </a:xfrm>
            <a:custGeom>
              <a:avLst/>
              <a:gdLst/>
              <a:ahLst/>
              <a:cxnLst/>
              <a:rect l="l" t="t" r="r" b="b"/>
              <a:pathLst>
                <a:path w="1348" h="1051" extrusionOk="0">
                  <a:moveTo>
                    <a:pt x="685" y="0"/>
                  </a:moveTo>
                  <a:cubicBezTo>
                    <a:pt x="0" y="0"/>
                    <a:pt x="0" y="1050"/>
                    <a:pt x="685" y="1050"/>
                  </a:cubicBezTo>
                  <a:cubicBezTo>
                    <a:pt x="1347" y="1050"/>
                    <a:pt x="1347" y="0"/>
                    <a:pt x="685" y="0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6" name="Google Shape;356;p24"/>
            <p:cNvSpPr/>
            <p:nvPr/>
          </p:nvSpPr>
          <p:spPr>
            <a:xfrm>
              <a:off x="7853122" y="3226467"/>
              <a:ext cx="46260" cy="36033"/>
            </a:xfrm>
            <a:custGeom>
              <a:avLst/>
              <a:gdLst/>
              <a:ahLst/>
              <a:cxnLst/>
              <a:rect l="l" t="t" r="r" b="b"/>
              <a:pathLst>
                <a:path w="1348" h="1050" extrusionOk="0">
                  <a:moveTo>
                    <a:pt x="686" y="0"/>
                  </a:moveTo>
                  <a:cubicBezTo>
                    <a:pt x="1" y="0"/>
                    <a:pt x="1" y="1050"/>
                    <a:pt x="686" y="1050"/>
                  </a:cubicBezTo>
                  <a:cubicBezTo>
                    <a:pt x="1348" y="1050"/>
                    <a:pt x="1348" y="0"/>
                    <a:pt x="686" y="0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7" name="Google Shape;357;p24"/>
            <p:cNvSpPr/>
            <p:nvPr/>
          </p:nvSpPr>
          <p:spPr>
            <a:xfrm>
              <a:off x="7915032" y="3208450"/>
              <a:ext cx="46226" cy="36068"/>
            </a:xfrm>
            <a:custGeom>
              <a:avLst/>
              <a:gdLst/>
              <a:ahLst/>
              <a:cxnLst/>
              <a:rect l="l" t="t" r="r" b="b"/>
              <a:pathLst>
                <a:path w="1347" h="1051" extrusionOk="0">
                  <a:moveTo>
                    <a:pt x="662" y="0"/>
                  </a:moveTo>
                  <a:cubicBezTo>
                    <a:pt x="0" y="0"/>
                    <a:pt x="0" y="1050"/>
                    <a:pt x="662" y="1050"/>
                  </a:cubicBezTo>
                  <a:cubicBezTo>
                    <a:pt x="1347" y="1050"/>
                    <a:pt x="1347" y="0"/>
                    <a:pt x="662" y="0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8" name="Google Shape;358;p24"/>
            <p:cNvSpPr/>
            <p:nvPr/>
          </p:nvSpPr>
          <p:spPr>
            <a:xfrm>
              <a:off x="7628338" y="2838705"/>
              <a:ext cx="46226" cy="36068"/>
            </a:xfrm>
            <a:custGeom>
              <a:avLst/>
              <a:gdLst/>
              <a:ahLst/>
              <a:cxnLst/>
              <a:rect l="l" t="t" r="r" b="b"/>
              <a:pathLst>
                <a:path w="1347" h="1051" extrusionOk="0">
                  <a:moveTo>
                    <a:pt x="662" y="1"/>
                  </a:moveTo>
                  <a:cubicBezTo>
                    <a:pt x="0" y="1"/>
                    <a:pt x="0" y="1051"/>
                    <a:pt x="662" y="1051"/>
                  </a:cubicBezTo>
                  <a:cubicBezTo>
                    <a:pt x="1347" y="1051"/>
                    <a:pt x="1347" y="1"/>
                    <a:pt x="662" y="1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9" name="Google Shape;359;p24"/>
            <p:cNvSpPr/>
            <p:nvPr/>
          </p:nvSpPr>
          <p:spPr>
            <a:xfrm>
              <a:off x="7657302" y="2812074"/>
              <a:ext cx="46260" cy="36068"/>
            </a:xfrm>
            <a:custGeom>
              <a:avLst/>
              <a:gdLst/>
              <a:ahLst/>
              <a:cxnLst/>
              <a:rect l="l" t="t" r="r" b="b"/>
              <a:pathLst>
                <a:path w="1348" h="1051" extrusionOk="0">
                  <a:moveTo>
                    <a:pt x="662" y="0"/>
                  </a:moveTo>
                  <a:cubicBezTo>
                    <a:pt x="1" y="0"/>
                    <a:pt x="1" y="1050"/>
                    <a:pt x="662" y="1050"/>
                  </a:cubicBezTo>
                  <a:cubicBezTo>
                    <a:pt x="1347" y="1050"/>
                    <a:pt x="1347" y="0"/>
                    <a:pt x="662" y="0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0" name="Google Shape;360;p24"/>
            <p:cNvSpPr/>
            <p:nvPr/>
          </p:nvSpPr>
          <p:spPr>
            <a:xfrm>
              <a:off x="8204850" y="2991456"/>
              <a:ext cx="45471" cy="36068"/>
            </a:xfrm>
            <a:custGeom>
              <a:avLst/>
              <a:gdLst/>
              <a:ahLst/>
              <a:cxnLst/>
              <a:rect l="l" t="t" r="r" b="b"/>
              <a:pathLst>
                <a:path w="1325" h="1051" extrusionOk="0">
                  <a:moveTo>
                    <a:pt x="662" y="0"/>
                  </a:moveTo>
                  <a:cubicBezTo>
                    <a:pt x="0" y="0"/>
                    <a:pt x="0" y="1050"/>
                    <a:pt x="662" y="1050"/>
                  </a:cubicBezTo>
                  <a:cubicBezTo>
                    <a:pt x="1324" y="1050"/>
                    <a:pt x="1324" y="0"/>
                    <a:pt x="662" y="0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1" name="Google Shape;361;p24"/>
            <p:cNvSpPr/>
            <p:nvPr/>
          </p:nvSpPr>
          <p:spPr>
            <a:xfrm>
              <a:off x="8165693" y="2959334"/>
              <a:ext cx="46226" cy="35278"/>
            </a:xfrm>
            <a:custGeom>
              <a:avLst/>
              <a:gdLst/>
              <a:ahLst/>
              <a:cxnLst/>
              <a:rect l="l" t="t" r="r" b="b"/>
              <a:pathLst>
                <a:path w="1347" h="1028" extrusionOk="0">
                  <a:moveTo>
                    <a:pt x="662" y="1"/>
                  </a:moveTo>
                  <a:cubicBezTo>
                    <a:pt x="0" y="1"/>
                    <a:pt x="0" y="1028"/>
                    <a:pt x="662" y="1028"/>
                  </a:cubicBezTo>
                  <a:cubicBezTo>
                    <a:pt x="1347" y="1028"/>
                    <a:pt x="1347" y="1"/>
                    <a:pt x="662" y="1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2" name="Google Shape;362;p24"/>
            <p:cNvSpPr/>
            <p:nvPr/>
          </p:nvSpPr>
          <p:spPr>
            <a:xfrm>
              <a:off x="8076397" y="3430901"/>
              <a:ext cx="46226" cy="36068"/>
            </a:xfrm>
            <a:custGeom>
              <a:avLst/>
              <a:gdLst/>
              <a:ahLst/>
              <a:cxnLst/>
              <a:rect l="l" t="t" r="r" b="b"/>
              <a:pathLst>
                <a:path w="1347" h="1051" extrusionOk="0">
                  <a:moveTo>
                    <a:pt x="662" y="0"/>
                  </a:moveTo>
                  <a:cubicBezTo>
                    <a:pt x="0" y="0"/>
                    <a:pt x="0" y="1050"/>
                    <a:pt x="662" y="1050"/>
                  </a:cubicBezTo>
                  <a:cubicBezTo>
                    <a:pt x="1347" y="1050"/>
                    <a:pt x="1347" y="0"/>
                    <a:pt x="662" y="0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3" name="Google Shape;363;p24"/>
            <p:cNvSpPr/>
            <p:nvPr/>
          </p:nvSpPr>
          <p:spPr>
            <a:xfrm>
              <a:off x="8028591" y="3413673"/>
              <a:ext cx="46260" cy="36068"/>
            </a:xfrm>
            <a:custGeom>
              <a:avLst/>
              <a:gdLst/>
              <a:ahLst/>
              <a:cxnLst/>
              <a:rect l="l" t="t" r="r" b="b"/>
              <a:pathLst>
                <a:path w="1348" h="1051" extrusionOk="0">
                  <a:moveTo>
                    <a:pt x="686" y="0"/>
                  </a:moveTo>
                  <a:cubicBezTo>
                    <a:pt x="1" y="0"/>
                    <a:pt x="1" y="1050"/>
                    <a:pt x="686" y="1050"/>
                  </a:cubicBezTo>
                  <a:cubicBezTo>
                    <a:pt x="1347" y="1050"/>
                    <a:pt x="1347" y="0"/>
                    <a:pt x="686" y="0"/>
                  </a:cubicBezTo>
                  <a:close/>
                </a:path>
              </a:pathLst>
            </a:custGeom>
            <a:solidFill>
              <a:srgbClr val="46AA9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4" name="Google Shape;364;p24"/>
            <p:cNvSpPr/>
            <p:nvPr/>
          </p:nvSpPr>
          <p:spPr>
            <a:xfrm>
              <a:off x="7391747" y="1888467"/>
              <a:ext cx="1766390" cy="973004"/>
            </a:xfrm>
            <a:custGeom>
              <a:avLst/>
              <a:gdLst/>
              <a:ahLst/>
              <a:cxnLst/>
              <a:rect l="l" t="t" r="r" b="b"/>
              <a:pathLst>
                <a:path w="51472" h="28353" extrusionOk="0">
                  <a:moveTo>
                    <a:pt x="15357" y="1"/>
                  </a:moveTo>
                  <a:cubicBezTo>
                    <a:pt x="9974" y="1"/>
                    <a:pt x="4681" y="665"/>
                    <a:pt x="1" y="2034"/>
                  </a:cubicBezTo>
                  <a:cubicBezTo>
                    <a:pt x="8058" y="10662"/>
                    <a:pt x="11938" y="20385"/>
                    <a:pt x="24173" y="24836"/>
                  </a:cubicBezTo>
                  <a:cubicBezTo>
                    <a:pt x="29410" y="26673"/>
                    <a:pt x="35752" y="28352"/>
                    <a:pt x="42537" y="28352"/>
                  </a:cubicBezTo>
                  <a:cubicBezTo>
                    <a:pt x="45451" y="28352"/>
                    <a:pt x="48447" y="28042"/>
                    <a:pt x="51472" y="27302"/>
                  </a:cubicBezTo>
                  <a:lnTo>
                    <a:pt x="51472" y="14268"/>
                  </a:lnTo>
                  <a:cubicBezTo>
                    <a:pt x="47797" y="10023"/>
                    <a:pt x="43734" y="6508"/>
                    <a:pt x="37526" y="3974"/>
                  </a:cubicBezTo>
                  <a:cubicBezTo>
                    <a:pt x="30977" y="1366"/>
                    <a:pt x="23074" y="1"/>
                    <a:pt x="15357" y="1"/>
                  </a:cubicBezTo>
                  <a:close/>
                </a:path>
              </a:pathLst>
            </a:custGeom>
            <a:solidFill>
              <a:srgbClr val="0B44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5" name="Google Shape;365;p24"/>
            <p:cNvSpPr/>
            <p:nvPr/>
          </p:nvSpPr>
          <p:spPr>
            <a:xfrm>
              <a:off x="7641825" y="2051170"/>
              <a:ext cx="1516319" cy="632472"/>
            </a:xfrm>
            <a:custGeom>
              <a:avLst/>
              <a:gdLst/>
              <a:ahLst/>
              <a:cxnLst/>
              <a:rect l="l" t="t" r="r" b="b"/>
              <a:pathLst>
                <a:path w="44185" h="18430" extrusionOk="0">
                  <a:moveTo>
                    <a:pt x="508" y="1"/>
                  </a:moveTo>
                  <a:cubicBezTo>
                    <a:pt x="134" y="1"/>
                    <a:pt x="0" y="587"/>
                    <a:pt x="406" y="694"/>
                  </a:cubicBezTo>
                  <a:cubicBezTo>
                    <a:pt x="9308" y="2817"/>
                    <a:pt x="17274" y="7587"/>
                    <a:pt x="25377" y="11650"/>
                  </a:cubicBezTo>
                  <a:cubicBezTo>
                    <a:pt x="31311" y="14640"/>
                    <a:pt x="37588" y="17448"/>
                    <a:pt x="44185" y="18429"/>
                  </a:cubicBezTo>
                  <a:lnTo>
                    <a:pt x="44185" y="17722"/>
                  </a:lnTo>
                  <a:cubicBezTo>
                    <a:pt x="37429" y="16694"/>
                    <a:pt x="31015" y="13727"/>
                    <a:pt x="24943" y="10669"/>
                  </a:cubicBezTo>
                  <a:cubicBezTo>
                    <a:pt x="17046" y="6674"/>
                    <a:pt x="9262" y="2086"/>
                    <a:pt x="589" y="9"/>
                  </a:cubicBezTo>
                  <a:cubicBezTo>
                    <a:pt x="561" y="3"/>
                    <a:pt x="534" y="1"/>
                    <a:pt x="508" y="1"/>
                  </a:cubicBezTo>
                  <a:close/>
                </a:path>
              </a:pathLst>
            </a:custGeom>
            <a:solidFill>
              <a:srgbClr val="459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6" name="Google Shape;366;p24"/>
            <p:cNvSpPr/>
            <p:nvPr/>
          </p:nvSpPr>
          <p:spPr>
            <a:xfrm>
              <a:off x="8114765" y="2241808"/>
              <a:ext cx="21174" cy="18051"/>
            </a:xfrm>
            <a:custGeom>
              <a:avLst/>
              <a:gdLst/>
              <a:ahLst/>
              <a:cxnLst/>
              <a:rect l="l" t="t" r="r" b="b"/>
              <a:pathLst>
                <a:path w="617" h="526" extrusionOk="0">
                  <a:moveTo>
                    <a:pt x="617" y="1"/>
                  </a:moveTo>
                  <a:lnTo>
                    <a:pt x="617" y="1"/>
                  </a:lnTo>
                  <a:cubicBezTo>
                    <a:pt x="411" y="24"/>
                    <a:pt x="206" y="24"/>
                    <a:pt x="1" y="24"/>
                  </a:cubicBezTo>
                  <a:cubicBezTo>
                    <a:pt x="115" y="206"/>
                    <a:pt x="206" y="366"/>
                    <a:pt x="297" y="526"/>
                  </a:cubicBezTo>
                  <a:cubicBezTo>
                    <a:pt x="411" y="366"/>
                    <a:pt x="503" y="183"/>
                    <a:pt x="617" y="1"/>
                  </a:cubicBezTo>
                  <a:close/>
                </a:path>
              </a:pathLst>
            </a:custGeom>
            <a:solidFill>
              <a:srgbClr val="459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7" name="Google Shape;367;p24"/>
            <p:cNvSpPr/>
            <p:nvPr/>
          </p:nvSpPr>
          <p:spPr>
            <a:xfrm>
              <a:off x="7777142" y="1994922"/>
              <a:ext cx="372894" cy="291527"/>
            </a:xfrm>
            <a:custGeom>
              <a:avLst/>
              <a:gdLst/>
              <a:ahLst/>
              <a:cxnLst/>
              <a:rect l="l" t="t" r="r" b="b"/>
              <a:pathLst>
                <a:path w="10866" h="8495" extrusionOk="0">
                  <a:moveTo>
                    <a:pt x="5735" y="0"/>
                  </a:moveTo>
                  <a:cubicBezTo>
                    <a:pt x="5479" y="0"/>
                    <a:pt x="5232" y="248"/>
                    <a:pt x="5410" y="507"/>
                  </a:cubicBezTo>
                  <a:cubicBezTo>
                    <a:pt x="7031" y="2653"/>
                    <a:pt x="8515" y="4889"/>
                    <a:pt x="9839" y="7218"/>
                  </a:cubicBezTo>
                  <a:cubicBezTo>
                    <a:pt x="10044" y="7218"/>
                    <a:pt x="10249" y="7218"/>
                    <a:pt x="10455" y="7195"/>
                  </a:cubicBezTo>
                  <a:lnTo>
                    <a:pt x="10455" y="7195"/>
                  </a:lnTo>
                  <a:cubicBezTo>
                    <a:pt x="10341" y="7377"/>
                    <a:pt x="10249" y="7560"/>
                    <a:pt x="10135" y="7720"/>
                  </a:cubicBezTo>
                  <a:cubicBezTo>
                    <a:pt x="10044" y="7560"/>
                    <a:pt x="9953" y="7400"/>
                    <a:pt x="9839" y="7218"/>
                  </a:cubicBezTo>
                  <a:cubicBezTo>
                    <a:pt x="7139" y="7316"/>
                    <a:pt x="4440" y="7806"/>
                    <a:pt x="1726" y="7806"/>
                  </a:cubicBezTo>
                  <a:cubicBezTo>
                    <a:pt x="1296" y="7806"/>
                    <a:pt x="865" y="7793"/>
                    <a:pt x="435" y="7765"/>
                  </a:cubicBezTo>
                  <a:cubicBezTo>
                    <a:pt x="427" y="7765"/>
                    <a:pt x="420" y="7765"/>
                    <a:pt x="414" y="7765"/>
                  </a:cubicBezTo>
                  <a:cubicBezTo>
                    <a:pt x="1" y="7765"/>
                    <a:pt x="8" y="8428"/>
                    <a:pt x="435" y="8450"/>
                  </a:cubicBezTo>
                  <a:cubicBezTo>
                    <a:pt x="886" y="8481"/>
                    <a:pt x="1337" y="8494"/>
                    <a:pt x="1787" y="8494"/>
                  </a:cubicBezTo>
                  <a:cubicBezTo>
                    <a:pt x="4681" y="8494"/>
                    <a:pt x="7551" y="7942"/>
                    <a:pt x="10455" y="7902"/>
                  </a:cubicBezTo>
                  <a:cubicBezTo>
                    <a:pt x="10706" y="7902"/>
                    <a:pt x="10866" y="7606"/>
                    <a:pt x="10752" y="7377"/>
                  </a:cubicBezTo>
                  <a:cubicBezTo>
                    <a:pt x="9336" y="4867"/>
                    <a:pt x="7739" y="2470"/>
                    <a:pt x="6027" y="142"/>
                  </a:cubicBezTo>
                  <a:cubicBezTo>
                    <a:pt x="5947" y="42"/>
                    <a:pt x="5840" y="0"/>
                    <a:pt x="5735" y="0"/>
                  </a:cubicBezTo>
                  <a:close/>
                </a:path>
              </a:pathLst>
            </a:custGeom>
            <a:solidFill>
              <a:srgbClr val="459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8" name="Google Shape;368;p24"/>
            <p:cNvSpPr/>
            <p:nvPr/>
          </p:nvSpPr>
          <p:spPr>
            <a:xfrm>
              <a:off x="8345864" y="2356980"/>
              <a:ext cx="15683" cy="18051"/>
            </a:xfrm>
            <a:custGeom>
              <a:avLst/>
              <a:gdLst/>
              <a:ahLst/>
              <a:cxnLst/>
              <a:rect l="l" t="t" r="r" b="b"/>
              <a:pathLst>
                <a:path w="457" h="526" extrusionOk="0">
                  <a:moveTo>
                    <a:pt x="457" y="0"/>
                  </a:moveTo>
                  <a:cubicBezTo>
                    <a:pt x="297" y="46"/>
                    <a:pt x="160" y="91"/>
                    <a:pt x="0" y="114"/>
                  </a:cubicBezTo>
                  <a:cubicBezTo>
                    <a:pt x="91" y="251"/>
                    <a:pt x="160" y="388"/>
                    <a:pt x="251" y="525"/>
                  </a:cubicBezTo>
                  <a:cubicBezTo>
                    <a:pt x="320" y="342"/>
                    <a:pt x="388" y="183"/>
                    <a:pt x="457" y="0"/>
                  </a:cubicBezTo>
                  <a:close/>
                </a:path>
              </a:pathLst>
            </a:custGeom>
            <a:solidFill>
              <a:srgbClr val="459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9" name="Google Shape;369;p24"/>
            <p:cNvSpPr/>
            <p:nvPr/>
          </p:nvSpPr>
          <p:spPr>
            <a:xfrm>
              <a:off x="7946537" y="2080546"/>
              <a:ext cx="432229" cy="365687"/>
            </a:xfrm>
            <a:custGeom>
              <a:avLst/>
              <a:gdLst/>
              <a:ahLst/>
              <a:cxnLst/>
              <a:rect l="l" t="t" r="r" b="b"/>
              <a:pathLst>
                <a:path w="12595" h="10656" extrusionOk="0">
                  <a:moveTo>
                    <a:pt x="9113" y="1"/>
                  </a:moveTo>
                  <a:cubicBezTo>
                    <a:pt x="8896" y="1"/>
                    <a:pt x="8687" y="171"/>
                    <a:pt x="8783" y="431"/>
                  </a:cubicBezTo>
                  <a:cubicBezTo>
                    <a:pt x="9787" y="3011"/>
                    <a:pt x="10244" y="5773"/>
                    <a:pt x="11636" y="8169"/>
                  </a:cubicBezTo>
                  <a:cubicBezTo>
                    <a:pt x="11796" y="8146"/>
                    <a:pt x="11933" y="8101"/>
                    <a:pt x="12093" y="8055"/>
                  </a:cubicBezTo>
                  <a:lnTo>
                    <a:pt x="12093" y="8055"/>
                  </a:lnTo>
                  <a:cubicBezTo>
                    <a:pt x="12024" y="8238"/>
                    <a:pt x="11956" y="8397"/>
                    <a:pt x="11887" y="8580"/>
                  </a:cubicBezTo>
                  <a:cubicBezTo>
                    <a:pt x="11796" y="8443"/>
                    <a:pt x="11727" y="8306"/>
                    <a:pt x="11636" y="8169"/>
                  </a:cubicBezTo>
                  <a:cubicBezTo>
                    <a:pt x="8846" y="8912"/>
                    <a:pt x="5826" y="9957"/>
                    <a:pt x="2873" y="9957"/>
                  </a:cubicBezTo>
                  <a:cubicBezTo>
                    <a:pt x="2105" y="9957"/>
                    <a:pt x="1342" y="9886"/>
                    <a:pt x="589" y="9721"/>
                  </a:cubicBezTo>
                  <a:cubicBezTo>
                    <a:pt x="561" y="9715"/>
                    <a:pt x="534" y="9713"/>
                    <a:pt x="508" y="9713"/>
                  </a:cubicBezTo>
                  <a:cubicBezTo>
                    <a:pt x="134" y="9713"/>
                    <a:pt x="0" y="10299"/>
                    <a:pt x="406" y="10406"/>
                  </a:cubicBezTo>
                  <a:cubicBezTo>
                    <a:pt x="1203" y="10581"/>
                    <a:pt x="2008" y="10656"/>
                    <a:pt x="2816" y="10656"/>
                  </a:cubicBezTo>
                  <a:cubicBezTo>
                    <a:pt x="6015" y="10656"/>
                    <a:pt x="9269" y="9487"/>
                    <a:pt x="12275" y="8740"/>
                  </a:cubicBezTo>
                  <a:cubicBezTo>
                    <a:pt x="12481" y="8671"/>
                    <a:pt x="12595" y="8397"/>
                    <a:pt x="12481" y="8215"/>
                  </a:cubicBezTo>
                  <a:cubicBezTo>
                    <a:pt x="10928" y="5773"/>
                    <a:pt x="10495" y="2919"/>
                    <a:pt x="9468" y="249"/>
                  </a:cubicBezTo>
                  <a:cubicBezTo>
                    <a:pt x="9404" y="76"/>
                    <a:pt x="9257" y="1"/>
                    <a:pt x="9113" y="1"/>
                  </a:cubicBezTo>
                  <a:close/>
                </a:path>
              </a:pathLst>
            </a:custGeom>
            <a:solidFill>
              <a:srgbClr val="459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0" name="Google Shape;370;p24"/>
            <p:cNvSpPr/>
            <p:nvPr/>
          </p:nvSpPr>
          <p:spPr>
            <a:xfrm>
              <a:off x="8688154" y="2519099"/>
              <a:ext cx="19630" cy="18051"/>
            </a:xfrm>
            <a:custGeom>
              <a:avLst/>
              <a:gdLst/>
              <a:ahLst/>
              <a:cxnLst/>
              <a:rect l="l" t="t" r="r" b="b"/>
              <a:pathLst>
                <a:path w="572" h="526" extrusionOk="0">
                  <a:moveTo>
                    <a:pt x="571" y="1"/>
                  </a:moveTo>
                  <a:cubicBezTo>
                    <a:pt x="389" y="1"/>
                    <a:pt x="183" y="24"/>
                    <a:pt x="1" y="47"/>
                  </a:cubicBezTo>
                  <a:cubicBezTo>
                    <a:pt x="92" y="206"/>
                    <a:pt x="183" y="366"/>
                    <a:pt x="275" y="526"/>
                  </a:cubicBezTo>
                  <a:cubicBezTo>
                    <a:pt x="389" y="343"/>
                    <a:pt x="480" y="161"/>
                    <a:pt x="571" y="1"/>
                  </a:cubicBezTo>
                  <a:close/>
                </a:path>
              </a:pathLst>
            </a:custGeom>
            <a:solidFill>
              <a:srgbClr val="459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1" name="Google Shape;371;p24"/>
            <p:cNvSpPr/>
            <p:nvPr/>
          </p:nvSpPr>
          <p:spPr>
            <a:xfrm>
              <a:off x="8251763" y="2165724"/>
              <a:ext cx="471660" cy="453060"/>
            </a:xfrm>
            <a:custGeom>
              <a:avLst/>
              <a:gdLst/>
              <a:ahLst/>
              <a:cxnLst/>
              <a:rect l="l" t="t" r="r" b="b"/>
              <a:pathLst>
                <a:path w="13744" h="13202" extrusionOk="0">
                  <a:moveTo>
                    <a:pt x="7486" y="1"/>
                  </a:moveTo>
                  <a:cubicBezTo>
                    <a:pt x="7259" y="1"/>
                    <a:pt x="7023" y="249"/>
                    <a:pt x="7147" y="529"/>
                  </a:cubicBezTo>
                  <a:cubicBezTo>
                    <a:pt x="8768" y="3930"/>
                    <a:pt x="10799" y="7102"/>
                    <a:pt x="12717" y="10344"/>
                  </a:cubicBezTo>
                  <a:cubicBezTo>
                    <a:pt x="12899" y="10321"/>
                    <a:pt x="13105" y="10298"/>
                    <a:pt x="13287" y="10298"/>
                  </a:cubicBezTo>
                  <a:cubicBezTo>
                    <a:pt x="13196" y="10458"/>
                    <a:pt x="13105" y="10640"/>
                    <a:pt x="12991" y="10823"/>
                  </a:cubicBezTo>
                  <a:cubicBezTo>
                    <a:pt x="12899" y="10663"/>
                    <a:pt x="12808" y="10503"/>
                    <a:pt x="12717" y="10344"/>
                  </a:cubicBezTo>
                  <a:cubicBezTo>
                    <a:pt x="8562" y="10732"/>
                    <a:pt x="4545" y="11941"/>
                    <a:pt x="414" y="12535"/>
                  </a:cubicBezTo>
                  <a:cubicBezTo>
                    <a:pt x="1" y="12578"/>
                    <a:pt x="147" y="13201"/>
                    <a:pt x="536" y="13201"/>
                  </a:cubicBezTo>
                  <a:cubicBezTo>
                    <a:pt x="556" y="13201"/>
                    <a:pt x="576" y="13200"/>
                    <a:pt x="596" y="13197"/>
                  </a:cubicBezTo>
                  <a:cubicBezTo>
                    <a:pt x="4865" y="12603"/>
                    <a:pt x="8996" y="11302"/>
                    <a:pt x="13287" y="10983"/>
                  </a:cubicBezTo>
                  <a:cubicBezTo>
                    <a:pt x="13561" y="10960"/>
                    <a:pt x="13744" y="10709"/>
                    <a:pt x="13584" y="10458"/>
                  </a:cubicBezTo>
                  <a:cubicBezTo>
                    <a:pt x="11598" y="7057"/>
                    <a:pt x="9430" y="3747"/>
                    <a:pt x="7764" y="186"/>
                  </a:cubicBezTo>
                  <a:cubicBezTo>
                    <a:pt x="7698" y="55"/>
                    <a:pt x="7593" y="1"/>
                    <a:pt x="7486" y="1"/>
                  </a:cubicBezTo>
                  <a:close/>
                </a:path>
              </a:pathLst>
            </a:custGeom>
            <a:solidFill>
              <a:srgbClr val="459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2" name="Google Shape;372;p24"/>
            <p:cNvSpPr/>
            <p:nvPr/>
          </p:nvSpPr>
          <p:spPr>
            <a:xfrm>
              <a:off x="9000691" y="2633482"/>
              <a:ext cx="18840" cy="20385"/>
            </a:xfrm>
            <a:custGeom>
              <a:avLst/>
              <a:gdLst/>
              <a:ahLst/>
              <a:cxnLst/>
              <a:rect l="l" t="t" r="r" b="b"/>
              <a:pathLst>
                <a:path w="549" h="594" extrusionOk="0">
                  <a:moveTo>
                    <a:pt x="549" y="0"/>
                  </a:moveTo>
                  <a:lnTo>
                    <a:pt x="549" y="0"/>
                  </a:lnTo>
                  <a:cubicBezTo>
                    <a:pt x="366" y="69"/>
                    <a:pt x="184" y="114"/>
                    <a:pt x="1" y="183"/>
                  </a:cubicBezTo>
                  <a:cubicBezTo>
                    <a:pt x="138" y="320"/>
                    <a:pt x="252" y="457"/>
                    <a:pt x="389" y="594"/>
                  </a:cubicBezTo>
                  <a:cubicBezTo>
                    <a:pt x="457" y="388"/>
                    <a:pt x="503" y="206"/>
                    <a:pt x="549" y="0"/>
                  </a:cubicBezTo>
                  <a:close/>
                </a:path>
              </a:pathLst>
            </a:custGeom>
            <a:solidFill>
              <a:srgbClr val="459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3" name="Google Shape;373;p24"/>
            <p:cNvSpPr/>
            <p:nvPr/>
          </p:nvSpPr>
          <p:spPr>
            <a:xfrm>
              <a:off x="8578507" y="2328873"/>
              <a:ext cx="459031" cy="452991"/>
            </a:xfrm>
            <a:custGeom>
              <a:avLst/>
              <a:gdLst/>
              <a:ahLst/>
              <a:cxnLst/>
              <a:rect l="l" t="t" r="r" b="b"/>
              <a:pathLst>
                <a:path w="13376" h="13200" extrusionOk="0">
                  <a:moveTo>
                    <a:pt x="7388" y="1"/>
                  </a:moveTo>
                  <a:cubicBezTo>
                    <a:pt x="7137" y="1"/>
                    <a:pt x="6901" y="245"/>
                    <a:pt x="7076" y="499"/>
                  </a:cubicBezTo>
                  <a:cubicBezTo>
                    <a:pt x="9153" y="3170"/>
                    <a:pt x="9975" y="6594"/>
                    <a:pt x="12303" y="9059"/>
                  </a:cubicBezTo>
                  <a:cubicBezTo>
                    <a:pt x="12486" y="8990"/>
                    <a:pt x="12668" y="8945"/>
                    <a:pt x="12851" y="8876"/>
                  </a:cubicBezTo>
                  <a:lnTo>
                    <a:pt x="12851" y="8876"/>
                  </a:lnTo>
                  <a:cubicBezTo>
                    <a:pt x="12805" y="9082"/>
                    <a:pt x="12759" y="9264"/>
                    <a:pt x="12691" y="9470"/>
                  </a:cubicBezTo>
                  <a:cubicBezTo>
                    <a:pt x="12554" y="9333"/>
                    <a:pt x="12440" y="9196"/>
                    <a:pt x="12303" y="9059"/>
                  </a:cubicBezTo>
                  <a:cubicBezTo>
                    <a:pt x="8546" y="10289"/>
                    <a:pt x="4936" y="12493"/>
                    <a:pt x="905" y="12493"/>
                  </a:cubicBezTo>
                  <a:cubicBezTo>
                    <a:pt x="749" y="12493"/>
                    <a:pt x="592" y="12490"/>
                    <a:pt x="434" y="12483"/>
                  </a:cubicBezTo>
                  <a:cubicBezTo>
                    <a:pt x="427" y="12482"/>
                    <a:pt x="420" y="12482"/>
                    <a:pt x="413" y="12482"/>
                  </a:cubicBezTo>
                  <a:cubicBezTo>
                    <a:pt x="0" y="12482"/>
                    <a:pt x="7" y="13168"/>
                    <a:pt x="434" y="13190"/>
                  </a:cubicBezTo>
                  <a:cubicBezTo>
                    <a:pt x="586" y="13197"/>
                    <a:pt x="738" y="13200"/>
                    <a:pt x="889" y="13200"/>
                  </a:cubicBezTo>
                  <a:cubicBezTo>
                    <a:pt x="5197" y="13200"/>
                    <a:pt x="8998" y="10752"/>
                    <a:pt x="13033" y="9561"/>
                  </a:cubicBezTo>
                  <a:cubicBezTo>
                    <a:pt x="13284" y="9493"/>
                    <a:pt x="13376" y="9150"/>
                    <a:pt x="13193" y="8968"/>
                  </a:cubicBezTo>
                  <a:cubicBezTo>
                    <a:pt x="10591" y="6525"/>
                    <a:pt x="9815" y="2919"/>
                    <a:pt x="7692" y="157"/>
                  </a:cubicBezTo>
                  <a:cubicBezTo>
                    <a:pt x="7609" y="47"/>
                    <a:pt x="7497" y="1"/>
                    <a:pt x="7388" y="1"/>
                  </a:cubicBezTo>
                  <a:close/>
                </a:path>
              </a:pathLst>
            </a:custGeom>
            <a:solidFill>
              <a:srgbClr val="459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4" name="Google Shape;374;p24"/>
            <p:cNvSpPr/>
            <p:nvPr/>
          </p:nvSpPr>
          <p:spPr>
            <a:xfrm>
              <a:off x="7163016" y="3279832"/>
              <a:ext cx="271863" cy="306970"/>
            </a:xfrm>
            <a:custGeom>
              <a:avLst/>
              <a:gdLst/>
              <a:ahLst/>
              <a:cxnLst/>
              <a:rect l="l" t="t" r="r" b="b"/>
              <a:pathLst>
                <a:path w="7922" h="8945" extrusionOk="0">
                  <a:moveTo>
                    <a:pt x="4485" y="1"/>
                  </a:moveTo>
                  <a:cubicBezTo>
                    <a:pt x="4111" y="1"/>
                    <a:pt x="3697" y="127"/>
                    <a:pt x="3242" y="408"/>
                  </a:cubicBezTo>
                  <a:cubicBezTo>
                    <a:pt x="1" y="2439"/>
                    <a:pt x="5547" y="7644"/>
                    <a:pt x="7396" y="8945"/>
                  </a:cubicBezTo>
                  <a:lnTo>
                    <a:pt x="7579" y="8945"/>
                  </a:lnTo>
                  <a:cubicBezTo>
                    <a:pt x="7921" y="7131"/>
                    <a:pt x="7303" y="1"/>
                    <a:pt x="4485" y="1"/>
                  </a:cubicBezTo>
                  <a:close/>
                </a:path>
              </a:pathLst>
            </a:custGeom>
            <a:solidFill>
              <a:srgbClr val="EDF4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5" name="Google Shape;375;p24"/>
            <p:cNvSpPr/>
            <p:nvPr/>
          </p:nvSpPr>
          <p:spPr>
            <a:xfrm>
              <a:off x="7487324" y="3599301"/>
              <a:ext cx="3157" cy="6314"/>
            </a:xfrm>
            <a:custGeom>
              <a:avLst/>
              <a:gdLst/>
              <a:ahLst/>
              <a:cxnLst/>
              <a:rect l="l" t="t" r="r" b="b"/>
              <a:pathLst>
                <a:path w="92" h="184" extrusionOk="0">
                  <a:moveTo>
                    <a:pt x="92" y="1"/>
                  </a:moveTo>
                  <a:cubicBezTo>
                    <a:pt x="69" y="69"/>
                    <a:pt x="23" y="115"/>
                    <a:pt x="0" y="183"/>
                  </a:cubicBezTo>
                  <a:lnTo>
                    <a:pt x="92" y="92"/>
                  </a:lnTo>
                  <a:lnTo>
                    <a:pt x="92" y="1"/>
                  </a:lnTo>
                  <a:close/>
                </a:path>
              </a:pathLst>
            </a:custGeom>
            <a:solidFill>
              <a:srgbClr val="EDF4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6" name="Google Shape;376;p24"/>
            <p:cNvSpPr/>
            <p:nvPr/>
          </p:nvSpPr>
          <p:spPr>
            <a:xfrm>
              <a:off x="7426615" y="3299977"/>
              <a:ext cx="200174" cy="299352"/>
            </a:xfrm>
            <a:custGeom>
              <a:avLst/>
              <a:gdLst/>
              <a:ahLst/>
              <a:cxnLst/>
              <a:rect l="l" t="t" r="r" b="b"/>
              <a:pathLst>
                <a:path w="5833" h="8723" extrusionOk="0">
                  <a:moveTo>
                    <a:pt x="3017" y="0"/>
                  </a:moveTo>
                  <a:cubicBezTo>
                    <a:pt x="0" y="0"/>
                    <a:pt x="2154" y="6785"/>
                    <a:pt x="1861" y="8723"/>
                  </a:cubicBezTo>
                  <a:cubicBezTo>
                    <a:pt x="2523" y="7582"/>
                    <a:pt x="3550" y="6532"/>
                    <a:pt x="4257" y="5299"/>
                  </a:cubicBezTo>
                  <a:cubicBezTo>
                    <a:pt x="4919" y="3998"/>
                    <a:pt x="5832" y="186"/>
                    <a:pt x="3139" y="4"/>
                  </a:cubicBezTo>
                  <a:cubicBezTo>
                    <a:pt x="3098" y="1"/>
                    <a:pt x="3057" y="0"/>
                    <a:pt x="3017" y="0"/>
                  </a:cubicBezTo>
                  <a:close/>
                </a:path>
              </a:pathLst>
            </a:custGeom>
            <a:solidFill>
              <a:srgbClr val="EDF4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7" name="Google Shape;377;p24"/>
            <p:cNvSpPr/>
            <p:nvPr/>
          </p:nvSpPr>
          <p:spPr>
            <a:xfrm>
              <a:off x="7139543" y="3732765"/>
              <a:ext cx="221691" cy="183050"/>
            </a:xfrm>
            <a:custGeom>
              <a:avLst/>
              <a:gdLst/>
              <a:ahLst/>
              <a:cxnLst/>
              <a:rect l="l" t="t" r="r" b="b"/>
              <a:pathLst>
                <a:path w="6460" h="5334" extrusionOk="0">
                  <a:moveTo>
                    <a:pt x="1499" y="1"/>
                  </a:moveTo>
                  <a:cubicBezTo>
                    <a:pt x="785" y="1"/>
                    <a:pt x="229" y="406"/>
                    <a:pt x="137" y="1521"/>
                  </a:cubicBezTo>
                  <a:cubicBezTo>
                    <a:pt x="0" y="3918"/>
                    <a:pt x="4702" y="4945"/>
                    <a:pt x="6460" y="5333"/>
                  </a:cubicBezTo>
                  <a:lnTo>
                    <a:pt x="6460" y="5242"/>
                  </a:lnTo>
                  <a:cubicBezTo>
                    <a:pt x="6300" y="4329"/>
                    <a:pt x="5684" y="2914"/>
                    <a:pt x="5044" y="2069"/>
                  </a:cubicBezTo>
                  <a:cubicBezTo>
                    <a:pt x="4464" y="1228"/>
                    <a:pt x="2743" y="1"/>
                    <a:pt x="1499" y="1"/>
                  </a:cubicBezTo>
                  <a:close/>
                </a:path>
              </a:pathLst>
            </a:custGeom>
            <a:solidFill>
              <a:srgbClr val="EDF4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8" name="Google Shape;378;p24"/>
            <p:cNvSpPr/>
            <p:nvPr/>
          </p:nvSpPr>
          <p:spPr>
            <a:xfrm>
              <a:off x="7496727" y="3904836"/>
              <a:ext cx="222480" cy="193482"/>
            </a:xfrm>
            <a:custGeom>
              <a:avLst/>
              <a:gdLst/>
              <a:ahLst/>
              <a:cxnLst/>
              <a:rect l="l" t="t" r="r" b="b"/>
              <a:pathLst>
                <a:path w="6483" h="5638" extrusionOk="0">
                  <a:moveTo>
                    <a:pt x="3902" y="1"/>
                  </a:moveTo>
                  <a:cubicBezTo>
                    <a:pt x="2291" y="1"/>
                    <a:pt x="483" y="4536"/>
                    <a:pt x="183" y="5455"/>
                  </a:cubicBezTo>
                  <a:lnTo>
                    <a:pt x="0" y="5637"/>
                  </a:lnTo>
                  <a:cubicBezTo>
                    <a:pt x="1667" y="5637"/>
                    <a:pt x="6483" y="3241"/>
                    <a:pt x="4908" y="730"/>
                  </a:cubicBezTo>
                  <a:cubicBezTo>
                    <a:pt x="4594" y="216"/>
                    <a:pt x="4252" y="1"/>
                    <a:pt x="3902" y="1"/>
                  </a:cubicBezTo>
                  <a:close/>
                </a:path>
              </a:pathLst>
            </a:custGeom>
            <a:solidFill>
              <a:srgbClr val="EDF4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9" name="Google Shape;379;p24"/>
            <p:cNvSpPr/>
            <p:nvPr/>
          </p:nvSpPr>
          <p:spPr>
            <a:xfrm>
              <a:off x="7303069" y="3371016"/>
              <a:ext cx="356284" cy="1085703"/>
            </a:xfrm>
            <a:custGeom>
              <a:avLst/>
              <a:gdLst/>
              <a:ahLst/>
              <a:cxnLst/>
              <a:rect l="l" t="t" r="r" b="b"/>
              <a:pathLst>
                <a:path w="10382" h="31637" extrusionOk="0">
                  <a:moveTo>
                    <a:pt x="487" y="0"/>
                  </a:moveTo>
                  <a:cubicBezTo>
                    <a:pt x="251" y="0"/>
                    <a:pt x="0" y="252"/>
                    <a:pt x="142" y="536"/>
                  </a:cubicBezTo>
                  <a:cubicBezTo>
                    <a:pt x="827" y="1860"/>
                    <a:pt x="1329" y="3320"/>
                    <a:pt x="1969" y="4690"/>
                  </a:cubicBezTo>
                  <a:cubicBezTo>
                    <a:pt x="2699" y="6196"/>
                    <a:pt x="3429" y="7703"/>
                    <a:pt x="4046" y="9255"/>
                  </a:cubicBezTo>
                  <a:cubicBezTo>
                    <a:pt x="5301" y="12542"/>
                    <a:pt x="5210" y="15806"/>
                    <a:pt x="3909" y="19070"/>
                  </a:cubicBezTo>
                  <a:cubicBezTo>
                    <a:pt x="2973" y="21466"/>
                    <a:pt x="2539" y="23749"/>
                    <a:pt x="3703" y="26146"/>
                  </a:cubicBezTo>
                  <a:cubicBezTo>
                    <a:pt x="4844" y="28474"/>
                    <a:pt x="7241" y="30962"/>
                    <a:pt x="9798" y="31624"/>
                  </a:cubicBezTo>
                  <a:cubicBezTo>
                    <a:pt x="9832" y="31633"/>
                    <a:pt x="9864" y="31637"/>
                    <a:pt x="9895" y="31637"/>
                  </a:cubicBezTo>
                  <a:cubicBezTo>
                    <a:pt x="10256" y="31637"/>
                    <a:pt x="10381" y="31067"/>
                    <a:pt x="10003" y="30962"/>
                  </a:cubicBezTo>
                  <a:cubicBezTo>
                    <a:pt x="7173" y="30208"/>
                    <a:pt x="4411" y="27013"/>
                    <a:pt x="3726" y="24228"/>
                  </a:cubicBezTo>
                  <a:cubicBezTo>
                    <a:pt x="3041" y="21329"/>
                    <a:pt x="5187" y="18385"/>
                    <a:pt x="5598" y="15577"/>
                  </a:cubicBezTo>
                  <a:cubicBezTo>
                    <a:pt x="5940" y="13067"/>
                    <a:pt x="5347" y="10624"/>
                    <a:pt x="4411" y="8319"/>
                  </a:cubicBezTo>
                  <a:cubicBezTo>
                    <a:pt x="3931" y="7109"/>
                    <a:pt x="3338" y="5922"/>
                    <a:pt x="2767" y="4736"/>
                  </a:cubicBezTo>
                  <a:cubicBezTo>
                    <a:pt x="2037" y="3252"/>
                    <a:pt x="1489" y="1654"/>
                    <a:pt x="759" y="170"/>
                  </a:cubicBezTo>
                  <a:cubicBezTo>
                    <a:pt x="695" y="51"/>
                    <a:pt x="593" y="0"/>
                    <a:pt x="487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0" name="Google Shape;380;p24"/>
            <p:cNvSpPr/>
            <p:nvPr/>
          </p:nvSpPr>
          <p:spPr>
            <a:xfrm>
              <a:off x="7450157" y="3415767"/>
              <a:ext cx="84833" cy="284732"/>
            </a:xfrm>
            <a:custGeom>
              <a:avLst/>
              <a:gdLst/>
              <a:ahLst/>
              <a:cxnLst/>
              <a:rect l="l" t="t" r="r" b="b"/>
              <a:pathLst>
                <a:path w="2472" h="8297" extrusionOk="0">
                  <a:moveTo>
                    <a:pt x="2037" y="1"/>
                  </a:moveTo>
                  <a:cubicBezTo>
                    <a:pt x="1905" y="1"/>
                    <a:pt x="1786" y="78"/>
                    <a:pt x="1768" y="259"/>
                  </a:cubicBezTo>
                  <a:cubicBezTo>
                    <a:pt x="1403" y="2815"/>
                    <a:pt x="1243" y="5394"/>
                    <a:pt x="125" y="7768"/>
                  </a:cubicBezTo>
                  <a:cubicBezTo>
                    <a:pt x="0" y="8048"/>
                    <a:pt x="236" y="8296"/>
                    <a:pt x="457" y="8296"/>
                  </a:cubicBezTo>
                  <a:cubicBezTo>
                    <a:pt x="560" y="8296"/>
                    <a:pt x="660" y="8242"/>
                    <a:pt x="718" y="8111"/>
                  </a:cubicBezTo>
                  <a:cubicBezTo>
                    <a:pt x="1860" y="5668"/>
                    <a:pt x="2065" y="3066"/>
                    <a:pt x="2430" y="441"/>
                  </a:cubicBezTo>
                  <a:cubicBezTo>
                    <a:pt x="2472" y="180"/>
                    <a:pt x="2238" y="1"/>
                    <a:pt x="2037" y="1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1" name="Google Shape;381;p24"/>
            <p:cNvSpPr/>
            <p:nvPr/>
          </p:nvSpPr>
          <p:spPr>
            <a:xfrm>
              <a:off x="7203169" y="3787605"/>
              <a:ext cx="282639" cy="173029"/>
            </a:xfrm>
            <a:custGeom>
              <a:avLst/>
              <a:gdLst/>
              <a:ahLst/>
              <a:cxnLst/>
              <a:rect l="l" t="t" r="r" b="b"/>
              <a:pathLst>
                <a:path w="8236" h="5042" extrusionOk="0">
                  <a:moveTo>
                    <a:pt x="498" y="1"/>
                  </a:moveTo>
                  <a:cubicBezTo>
                    <a:pt x="240" y="1"/>
                    <a:pt x="1" y="340"/>
                    <a:pt x="246" y="585"/>
                  </a:cubicBezTo>
                  <a:cubicBezTo>
                    <a:pt x="2277" y="2731"/>
                    <a:pt x="4651" y="4511"/>
                    <a:pt x="7619" y="5036"/>
                  </a:cubicBezTo>
                  <a:cubicBezTo>
                    <a:pt x="7640" y="5040"/>
                    <a:pt x="7661" y="5041"/>
                    <a:pt x="7681" y="5041"/>
                  </a:cubicBezTo>
                  <a:cubicBezTo>
                    <a:pt x="8071" y="5041"/>
                    <a:pt x="8235" y="4439"/>
                    <a:pt x="7801" y="4374"/>
                  </a:cubicBezTo>
                  <a:cubicBezTo>
                    <a:pt x="4925" y="3872"/>
                    <a:pt x="2711" y="2183"/>
                    <a:pt x="725" y="106"/>
                  </a:cubicBezTo>
                  <a:cubicBezTo>
                    <a:pt x="656" y="32"/>
                    <a:pt x="576" y="1"/>
                    <a:pt x="498" y="1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2" name="Google Shape;382;p24"/>
            <p:cNvSpPr/>
            <p:nvPr/>
          </p:nvSpPr>
          <p:spPr>
            <a:xfrm>
              <a:off x="7405818" y="3946739"/>
              <a:ext cx="233942" cy="180167"/>
            </a:xfrm>
            <a:custGeom>
              <a:avLst/>
              <a:gdLst/>
              <a:ahLst/>
              <a:cxnLst/>
              <a:rect l="l" t="t" r="r" b="b"/>
              <a:pathLst>
                <a:path w="6817" h="5250" extrusionOk="0">
                  <a:moveTo>
                    <a:pt x="6338" y="0"/>
                  </a:moveTo>
                  <a:cubicBezTo>
                    <a:pt x="6230" y="0"/>
                    <a:pt x="6121" y="50"/>
                    <a:pt x="6050" y="171"/>
                  </a:cubicBezTo>
                  <a:cubicBezTo>
                    <a:pt x="5031" y="1797"/>
                    <a:pt x="3167" y="4577"/>
                    <a:pt x="948" y="4577"/>
                  </a:cubicBezTo>
                  <a:cubicBezTo>
                    <a:pt x="832" y="4577"/>
                    <a:pt x="714" y="4569"/>
                    <a:pt x="595" y="4553"/>
                  </a:cubicBezTo>
                  <a:cubicBezTo>
                    <a:pt x="574" y="4550"/>
                    <a:pt x="553" y="4548"/>
                    <a:pt x="533" y="4548"/>
                  </a:cubicBezTo>
                  <a:cubicBezTo>
                    <a:pt x="145" y="4548"/>
                    <a:pt x="0" y="5150"/>
                    <a:pt x="412" y="5215"/>
                  </a:cubicBezTo>
                  <a:cubicBezTo>
                    <a:pt x="578" y="5238"/>
                    <a:pt x="741" y="5249"/>
                    <a:pt x="901" y="5249"/>
                  </a:cubicBezTo>
                  <a:cubicBezTo>
                    <a:pt x="3451" y="5249"/>
                    <a:pt x="5441" y="2467"/>
                    <a:pt x="6644" y="513"/>
                  </a:cubicBezTo>
                  <a:cubicBezTo>
                    <a:pt x="6817" y="246"/>
                    <a:pt x="6578" y="0"/>
                    <a:pt x="6338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3" name="Google Shape;383;p24"/>
            <p:cNvSpPr/>
            <p:nvPr/>
          </p:nvSpPr>
          <p:spPr>
            <a:xfrm>
              <a:off x="8373560" y="2834004"/>
              <a:ext cx="783331" cy="2259876"/>
            </a:xfrm>
            <a:custGeom>
              <a:avLst/>
              <a:gdLst/>
              <a:ahLst/>
              <a:cxnLst/>
              <a:rect l="l" t="t" r="r" b="b"/>
              <a:pathLst>
                <a:path w="22826" h="65852" extrusionOk="0">
                  <a:moveTo>
                    <a:pt x="1119" y="1"/>
                  </a:moveTo>
                  <a:lnTo>
                    <a:pt x="1073" y="183"/>
                  </a:lnTo>
                  <a:cubicBezTo>
                    <a:pt x="1" y="959"/>
                    <a:pt x="160" y="28030"/>
                    <a:pt x="320" y="33713"/>
                  </a:cubicBezTo>
                  <a:cubicBezTo>
                    <a:pt x="822" y="44624"/>
                    <a:pt x="7807" y="61081"/>
                    <a:pt x="22826" y="65851"/>
                  </a:cubicBezTo>
                  <a:lnTo>
                    <a:pt x="22826" y="16480"/>
                  </a:lnTo>
                  <a:cubicBezTo>
                    <a:pt x="16686" y="9564"/>
                    <a:pt x="9176" y="3333"/>
                    <a:pt x="1119" y="1"/>
                  </a:cubicBezTo>
                  <a:close/>
                </a:path>
              </a:pathLst>
            </a:custGeom>
            <a:solidFill>
              <a:srgbClr val="459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4" name="Google Shape;384;p24"/>
            <p:cNvSpPr/>
            <p:nvPr/>
          </p:nvSpPr>
          <p:spPr>
            <a:xfrm>
              <a:off x="8491922" y="2992657"/>
              <a:ext cx="666240" cy="1622634"/>
            </a:xfrm>
            <a:custGeom>
              <a:avLst/>
              <a:gdLst/>
              <a:ahLst/>
              <a:cxnLst/>
              <a:rect l="l" t="t" r="r" b="b"/>
              <a:pathLst>
                <a:path w="19414" h="47283" extrusionOk="0">
                  <a:moveTo>
                    <a:pt x="478" y="1"/>
                  </a:moveTo>
                  <a:cubicBezTo>
                    <a:pt x="256" y="1"/>
                    <a:pt x="0" y="252"/>
                    <a:pt x="126" y="536"/>
                  </a:cubicBezTo>
                  <a:cubicBezTo>
                    <a:pt x="2272" y="5444"/>
                    <a:pt x="5559" y="9735"/>
                    <a:pt x="8024" y="14505"/>
                  </a:cubicBezTo>
                  <a:cubicBezTo>
                    <a:pt x="10763" y="19755"/>
                    <a:pt x="12384" y="25644"/>
                    <a:pt x="14278" y="31259"/>
                  </a:cubicBezTo>
                  <a:cubicBezTo>
                    <a:pt x="16081" y="36577"/>
                    <a:pt x="17839" y="41873"/>
                    <a:pt x="19414" y="47282"/>
                  </a:cubicBezTo>
                  <a:lnTo>
                    <a:pt x="19414" y="44863"/>
                  </a:lnTo>
                  <a:cubicBezTo>
                    <a:pt x="17907" y="39887"/>
                    <a:pt x="16264" y="34979"/>
                    <a:pt x="14598" y="30049"/>
                  </a:cubicBezTo>
                  <a:cubicBezTo>
                    <a:pt x="12817" y="24685"/>
                    <a:pt x="11174" y="19207"/>
                    <a:pt x="8617" y="14140"/>
                  </a:cubicBezTo>
                  <a:cubicBezTo>
                    <a:pt x="6221" y="9369"/>
                    <a:pt x="2888" y="5101"/>
                    <a:pt x="720" y="171"/>
                  </a:cubicBezTo>
                  <a:cubicBezTo>
                    <a:pt x="671" y="51"/>
                    <a:pt x="578" y="1"/>
                    <a:pt x="478" y="1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5" name="Google Shape;385;p24"/>
            <p:cNvSpPr/>
            <p:nvPr/>
          </p:nvSpPr>
          <p:spPr>
            <a:xfrm>
              <a:off x="8454481" y="3142456"/>
              <a:ext cx="297945" cy="245885"/>
            </a:xfrm>
            <a:custGeom>
              <a:avLst/>
              <a:gdLst/>
              <a:ahLst/>
              <a:cxnLst/>
              <a:rect l="l" t="t" r="r" b="b"/>
              <a:pathLst>
                <a:path w="8682" h="7165" extrusionOk="0">
                  <a:moveTo>
                    <a:pt x="8339" y="0"/>
                  </a:moveTo>
                  <a:cubicBezTo>
                    <a:pt x="8162" y="0"/>
                    <a:pt x="7974" y="108"/>
                    <a:pt x="7951" y="325"/>
                  </a:cubicBezTo>
                  <a:cubicBezTo>
                    <a:pt x="7791" y="2334"/>
                    <a:pt x="7494" y="4320"/>
                    <a:pt x="7449" y="6328"/>
                  </a:cubicBezTo>
                  <a:cubicBezTo>
                    <a:pt x="7586" y="6374"/>
                    <a:pt x="7723" y="6442"/>
                    <a:pt x="7882" y="6488"/>
                  </a:cubicBezTo>
                  <a:cubicBezTo>
                    <a:pt x="7723" y="6602"/>
                    <a:pt x="7586" y="6694"/>
                    <a:pt x="7426" y="6808"/>
                  </a:cubicBezTo>
                  <a:cubicBezTo>
                    <a:pt x="7426" y="6648"/>
                    <a:pt x="7449" y="6488"/>
                    <a:pt x="7449" y="6328"/>
                  </a:cubicBezTo>
                  <a:cubicBezTo>
                    <a:pt x="5052" y="5484"/>
                    <a:pt x="2747" y="4434"/>
                    <a:pt x="647" y="3041"/>
                  </a:cubicBezTo>
                  <a:cubicBezTo>
                    <a:pt x="585" y="2999"/>
                    <a:pt x="524" y="2981"/>
                    <a:pt x="467" y="2981"/>
                  </a:cubicBezTo>
                  <a:cubicBezTo>
                    <a:pt x="186" y="2981"/>
                    <a:pt x="1" y="3426"/>
                    <a:pt x="304" y="3635"/>
                  </a:cubicBezTo>
                  <a:cubicBezTo>
                    <a:pt x="2587" y="5141"/>
                    <a:pt x="5098" y="6283"/>
                    <a:pt x="7677" y="7150"/>
                  </a:cubicBezTo>
                  <a:cubicBezTo>
                    <a:pt x="7710" y="7160"/>
                    <a:pt x="7743" y="7165"/>
                    <a:pt x="7776" y="7165"/>
                  </a:cubicBezTo>
                  <a:cubicBezTo>
                    <a:pt x="7967" y="7165"/>
                    <a:pt x="8134" y="7003"/>
                    <a:pt x="8134" y="6808"/>
                  </a:cubicBezTo>
                  <a:cubicBezTo>
                    <a:pt x="8134" y="4639"/>
                    <a:pt x="8476" y="2494"/>
                    <a:pt x="8659" y="325"/>
                  </a:cubicBezTo>
                  <a:cubicBezTo>
                    <a:pt x="8681" y="108"/>
                    <a:pt x="8516" y="0"/>
                    <a:pt x="8339" y="0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6" name="Google Shape;386;p24"/>
            <p:cNvSpPr/>
            <p:nvPr/>
          </p:nvSpPr>
          <p:spPr>
            <a:xfrm>
              <a:off x="8709294" y="3359622"/>
              <a:ext cx="15717" cy="16472"/>
            </a:xfrm>
            <a:custGeom>
              <a:avLst/>
              <a:gdLst/>
              <a:ahLst/>
              <a:cxnLst/>
              <a:rect l="l" t="t" r="r" b="b"/>
              <a:pathLst>
                <a:path w="458" h="480" extrusionOk="0">
                  <a:moveTo>
                    <a:pt x="24" y="0"/>
                  </a:moveTo>
                  <a:cubicBezTo>
                    <a:pt x="24" y="160"/>
                    <a:pt x="1" y="320"/>
                    <a:pt x="1" y="480"/>
                  </a:cubicBezTo>
                  <a:cubicBezTo>
                    <a:pt x="161" y="366"/>
                    <a:pt x="298" y="274"/>
                    <a:pt x="457" y="160"/>
                  </a:cubicBezTo>
                  <a:cubicBezTo>
                    <a:pt x="298" y="114"/>
                    <a:pt x="161" y="46"/>
                    <a:pt x="24" y="0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7" name="Google Shape;387;p24"/>
            <p:cNvSpPr/>
            <p:nvPr/>
          </p:nvSpPr>
          <p:spPr>
            <a:xfrm>
              <a:off x="8841694" y="3614195"/>
              <a:ext cx="17262" cy="13350"/>
            </a:xfrm>
            <a:custGeom>
              <a:avLst/>
              <a:gdLst/>
              <a:ahLst/>
              <a:cxnLst/>
              <a:rect l="l" t="t" r="r" b="b"/>
              <a:pathLst>
                <a:path w="503" h="389" extrusionOk="0">
                  <a:moveTo>
                    <a:pt x="69" y="1"/>
                  </a:moveTo>
                  <a:cubicBezTo>
                    <a:pt x="46" y="137"/>
                    <a:pt x="23" y="252"/>
                    <a:pt x="0" y="389"/>
                  </a:cubicBezTo>
                  <a:cubicBezTo>
                    <a:pt x="160" y="320"/>
                    <a:pt x="320" y="252"/>
                    <a:pt x="503" y="183"/>
                  </a:cubicBezTo>
                  <a:cubicBezTo>
                    <a:pt x="366" y="115"/>
                    <a:pt x="229" y="69"/>
                    <a:pt x="69" y="1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8" name="Google Shape;388;p24"/>
            <p:cNvSpPr/>
            <p:nvPr/>
          </p:nvSpPr>
          <p:spPr>
            <a:xfrm>
              <a:off x="8457604" y="3369128"/>
              <a:ext cx="456800" cy="273064"/>
            </a:xfrm>
            <a:custGeom>
              <a:avLst/>
              <a:gdLst/>
              <a:ahLst/>
              <a:cxnLst/>
              <a:rect l="l" t="t" r="r" b="b"/>
              <a:pathLst>
                <a:path w="13311" h="7957" extrusionOk="0">
                  <a:moveTo>
                    <a:pt x="12884" y="0"/>
                  </a:moveTo>
                  <a:cubicBezTo>
                    <a:pt x="12749" y="0"/>
                    <a:pt x="12621" y="75"/>
                    <a:pt x="12585" y="248"/>
                  </a:cubicBezTo>
                  <a:cubicBezTo>
                    <a:pt x="12197" y="2554"/>
                    <a:pt x="11809" y="4859"/>
                    <a:pt x="11261" y="7142"/>
                  </a:cubicBezTo>
                  <a:cubicBezTo>
                    <a:pt x="11421" y="7210"/>
                    <a:pt x="11558" y="7256"/>
                    <a:pt x="11695" y="7324"/>
                  </a:cubicBezTo>
                  <a:cubicBezTo>
                    <a:pt x="11512" y="7393"/>
                    <a:pt x="11352" y="7461"/>
                    <a:pt x="11192" y="7530"/>
                  </a:cubicBezTo>
                  <a:cubicBezTo>
                    <a:pt x="11215" y="7393"/>
                    <a:pt x="11238" y="7278"/>
                    <a:pt x="11261" y="7142"/>
                  </a:cubicBezTo>
                  <a:cubicBezTo>
                    <a:pt x="7700" y="5635"/>
                    <a:pt x="3980" y="4494"/>
                    <a:pt x="670" y="2462"/>
                  </a:cubicBezTo>
                  <a:cubicBezTo>
                    <a:pt x="609" y="2427"/>
                    <a:pt x="550" y="2411"/>
                    <a:pt x="494" y="2411"/>
                  </a:cubicBezTo>
                  <a:cubicBezTo>
                    <a:pt x="193" y="2411"/>
                    <a:pt x="0" y="2863"/>
                    <a:pt x="328" y="3056"/>
                  </a:cubicBezTo>
                  <a:cubicBezTo>
                    <a:pt x="3751" y="5179"/>
                    <a:pt x="7655" y="6343"/>
                    <a:pt x="11352" y="7918"/>
                  </a:cubicBezTo>
                  <a:cubicBezTo>
                    <a:pt x="11404" y="7944"/>
                    <a:pt x="11462" y="7957"/>
                    <a:pt x="11520" y="7957"/>
                  </a:cubicBezTo>
                  <a:cubicBezTo>
                    <a:pt x="11663" y="7957"/>
                    <a:pt x="11805" y="7875"/>
                    <a:pt x="11854" y="7712"/>
                  </a:cubicBezTo>
                  <a:cubicBezTo>
                    <a:pt x="12425" y="5315"/>
                    <a:pt x="12859" y="2873"/>
                    <a:pt x="13270" y="431"/>
                  </a:cubicBezTo>
                  <a:cubicBezTo>
                    <a:pt x="13311" y="170"/>
                    <a:pt x="13088" y="0"/>
                    <a:pt x="12884" y="0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9" name="Google Shape;389;p24"/>
            <p:cNvSpPr/>
            <p:nvPr/>
          </p:nvSpPr>
          <p:spPr>
            <a:xfrm>
              <a:off x="8947429" y="3904802"/>
              <a:ext cx="14928" cy="11016"/>
            </a:xfrm>
            <a:custGeom>
              <a:avLst/>
              <a:gdLst/>
              <a:ahLst/>
              <a:cxnLst/>
              <a:rect l="l" t="t" r="r" b="b"/>
              <a:pathLst>
                <a:path w="435" h="321" extrusionOk="0">
                  <a:moveTo>
                    <a:pt x="115" y="1"/>
                  </a:moveTo>
                  <a:cubicBezTo>
                    <a:pt x="92" y="115"/>
                    <a:pt x="47" y="206"/>
                    <a:pt x="1" y="320"/>
                  </a:cubicBezTo>
                  <a:cubicBezTo>
                    <a:pt x="138" y="252"/>
                    <a:pt x="298" y="160"/>
                    <a:pt x="435" y="92"/>
                  </a:cubicBezTo>
                  <a:cubicBezTo>
                    <a:pt x="320" y="69"/>
                    <a:pt x="229" y="23"/>
                    <a:pt x="115" y="1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0" name="Google Shape;390;p24"/>
            <p:cNvSpPr/>
            <p:nvPr/>
          </p:nvSpPr>
          <p:spPr>
            <a:xfrm>
              <a:off x="8441989" y="3546142"/>
              <a:ext cx="642389" cy="385145"/>
            </a:xfrm>
            <a:custGeom>
              <a:avLst/>
              <a:gdLst/>
              <a:ahLst/>
              <a:cxnLst/>
              <a:rect l="l" t="t" r="r" b="b"/>
              <a:pathLst>
                <a:path w="18719" h="11223" extrusionOk="0">
                  <a:moveTo>
                    <a:pt x="18297" y="1"/>
                  </a:moveTo>
                  <a:cubicBezTo>
                    <a:pt x="18165" y="1"/>
                    <a:pt x="18043" y="76"/>
                    <a:pt x="18016" y="249"/>
                  </a:cubicBezTo>
                  <a:cubicBezTo>
                    <a:pt x="17377" y="3764"/>
                    <a:pt x="16007" y="7074"/>
                    <a:pt x="14843" y="10452"/>
                  </a:cubicBezTo>
                  <a:cubicBezTo>
                    <a:pt x="14957" y="10474"/>
                    <a:pt x="15048" y="10520"/>
                    <a:pt x="15163" y="10543"/>
                  </a:cubicBezTo>
                  <a:cubicBezTo>
                    <a:pt x="15026" y="10611"/>
                    <a:pt x="14866" y="10703"/>
                    <a:pt x="14729" y="10771"/>
                  </a:cubicBezTo>
                  <a:cubicBezTo>
                    <a:pt x="14775" y="10657"/>
                    <a:pt x="14820" y="10566"/>
                    <a:pt x="14843" y="10452"/>
                  </a:cubicBezTo>
                  <a:cubicBezTo>
                    <a:pt x="9913" y="8922"/>
                    <a:pt x="5553" y="5978"/>
                    <a:pt x="577" y="4517"/>
                  </a:cubicBezTo>
                  <a:cubicBezTo>
                    <a:pt x="538" y="4505"/>
                    <a:pt x="501" y="4499"/>
                    <a:pt x="466" y="4499"/>
                  </a:cubicBezTo>
                  <a:cubicBezTo>
                    <a:pt x="116" y="4499"/>
                    <a:pt x="0" y="5075"/>
                    <a:pt x="395" y="5179"/>
                  </a:cubicBezTo>
                  <a:cubicBezTo>
                    <a:pt x="5462" y="6663"/>
                    <a:pt x="9890" y="9721"/>
                    <a:pt x="14980" y="11205"/>
                  </a:cubicBezTo>
                  <a:cubicBezTo>
                    <a:pt x="15013" y="11217"/>
                    <a:pt x="15046" y="11223"/>
                    <a:pt x="15078" y="11223"/>
                  </a:cubicBezTo>
                  <a:cubicBezTo>
                    <a:pt x="15224" y="11223"/>
                    <a:pt x="15353" y="11107"/>
                    <a:pt x="15391" y="10977"/>
                  </a:cubicBezTo>
                  <a:cubicBezTo>
                    <a:pt x="16578" y="7484"/>
                    <a:pt x="18016" y="4083"/>
                    <a:pt x="18678" y="431"/>
                  </a:cubicBezTo>
                  <a:cubicBezTo>
                    <a:pt x="18719" y="171"/>
                    <a:pt x="18496" y="1"/>
                    <a:pt x="18297" y="1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1" name="Google Shape;391;p24"/>
            <p:cNvSpPr/>
            <p:nvPr/>
          </p:nvSpPr>
          <p:spPr>
            <a:xfrm>
              <a:off x="8502904" y="3933801"/>
              <a:ext cx="655258" cy="249660"/>
            </a:xfrm>
            <a:custGeom>
              <a:avLst/>
              <a:gdLst/>
              <a:ahLst/>
              <a:cxnLst/>
              <a:rect l="l" t="t" r="r" b="b"/>
              <a:pathLst>
                <a:path w="19094" h="7275" extrusionOk="0">
                  <a:moveTo>
                    <a:pt x="19094" y="0"/>
                  </a:moveTo>
                  <a:cubicBezTo>
                    <a:pt x="18660" y="845"/>
                    <a:pt x="18226" y="1712"/>
                    <a:pt x="17861" y="2579"/>
                  </a:cubicBezTo>
                  <a:cubicBezTo>
                    <a:pt x="17099" y="4405"/>
                    <a:pt x="16478" y="6494"/>
                    <a:pt x="14480" y="6494"/>
                  </a:cubicBezTo>
                  <a:cubicBezTo>
                    <a:pt x="14204" y="6494"/>
                    <a:pt x="13902" y="6454"/>
                    <a:pt x="13570" y="6368"/>
                  </a:cubicBezTo>
                  <a:cubicBezTo>
                    <a:pt x="11539" y="5843"/>
                    <a:pt x="9781" y="4588"/>
                    <a:pt x="7841" y="3835"/>
                  </a:cubicBezTo>
                  <a:cubicBezTo>
                    <a:pt x="5399" y="2853"/>
                    <a:pt x="2934" y="1872"/>
                    <a:pt x="674" y="502"/>
                  </a:cubicBezTo>
                  <a:cubicBezTo>
                    <a:pt x="613" y="467"/>
                    <a:pt x="554" y="451"/>
                    <a:pt x="498" y="451"/>
                  </a:cubicBezTo>
                  <a:cubicBezTo>
                    <a:pt x="196" y="451"/>
                    <a:pt x="0" y="907"/>
                    <a:pt x="309" y="1119"/>
                  </a:cubicBezTo>
                  <a:cubicBezTo>
                    <a:pt x="2819" y="2625"/>
                    <a:pt x="5558" y="3538"/>
                    <a:pt x="8206" y="4748"/>
                  </a:cubicBezTo>
                  <a:cubicBezTo>
                    <a:pt x="10238" y="5661"/>
                    <a:pt x="12223" y="6985"/>
                    <a:pt x="14483" y="7259"/>
                  </a:cubicBezTo>
                  <a:cubicBezTo>
                    <a:pt x="14582" y="7269"/>
                    <a:pt x="14678" y="7275"/>
                    <a:pt x="14772" y="7275"/>
                  </a:cubicBezTo>
                  <a:cubicBezTo>
                    <a:pt x="16455" y="7275"/>
                    <a:pt x="17346" y="5585"/>
                    <a:pt x="17930" y="4223"/>
                  </a:cubicBezTo>
                  <a:cubicBezTo>
                    <a:pt x="18295" y="3378"/>
                    <a:pt x="18683" y="2557"/>
                    <a:pt x="19094" y="1735"/>
                  </a:cubicBezTo>
                  <a:lnTo>
                    <a:pt x="19094" y="0"/>
                  </a:ln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2" name="Google Shape;392;p24"/>
            <p:cNvSpPr/>
            <p:nvPr/>
          </p:nvSpPr>
          <p:spPr>
            <a:xfrm>
              <a:off x="8525094" y="4259653"/>
              <a:ext cx="617852" cy="242556"/>
            </a:xfrm>
            <a:custGeom>
              <a:avLst/>
              <a:gdLst/>
              <a:ahLst/>
              <a:cxnLst/>
              <a:rect l="l" t="t" r="r" b="b"/>
              <a:pathLst>
                <a:path w="18004" h="7068" extrusionOk="0">
                  <a:moveTo>
                    <a:pt x="537" y="1"/>
                  </a:moveTo>
                  <a:cubicBezTo>
                    <a:pt x="251" y="1"/>
                    <a:pt x="0" y="356"/>
                    <a:pt x="269" y="571"/>
                  </a:cubicBezTo>
                  <a:cubicBezTo>
                    <a:pt x="2277" y="2237"/>
                    <a:pt x="4879" y="2740"/>
                    <a:pt x="7322" y="3470"/>
                  </a:cubicBezTo>
                  <a:cubicBezTo>
                    <a:pt x="10700" y="4474"/>
                    <a:pt x="13850" y="6026"/>
                    <a:pt x="17205" y="7053"/>
                  </a:cubicBezTo>
                  <a:cubicBezTo>
                    <a:pt x="17238" y="7063"/>
                    <a:pt x="17271" y="7068"/>
                    <a:pt x="17302" y="7068"/>
                  </a:cubicBezTo>
                  <a:cubicBezTo>
                    <a:pt x="17420" y="7068"/>
                    <a:pt x="17521" y="7002"/>
                    <a:pt x="17593" y="6894"/>
                  </a:cubicBezTo>
                  <a:cubicBezTo>
                    <a:pt x="17730" y="6711"/>
                    <a:pt x="17867" y="6506"/>
                    <a:pt x="18004" y="6323"/>
                  </a:cubicBezTo>
                  <a:lnTo>
                    <a:pt x="18004" y="5068"/>
                  </a:lnTo>
                  <a:cubicBezTo>
                    <a:pt x="17798" y="5364"/>
                    <a:pt x="17616" y="5661"/>
                    <a:pt x="17410" y="5958"/>
                  </a:cubicBezTo>
                  <a:cubicBezTo>
                    <a:pt x="17273" y="6153"/>
                    <a:pt x="17090" y="6225"/>
                    <a:pt x="16884" y="6225"/>
                  </a:cubicBezTo>
                  <a:cubicBezTo>
                    <a:pt x="16442" y="6225"/>
                    <a:pt x="15898" y="5893"/>
                    <a:pt x="15493" y="5752"/>
                  </a:cubicBezTo>
                  <a:cubicBezTo>
                    <a:pt x="12937" y="4817"/>
                    <a:pt x="10449" y="3767"/>
                    <a:pt x="7869" y="2899"/>
                  </a:cubicBezTo>
                  <a:cubicBezTo>
                    <a:pt x="5450" y="2123"/>
                    <a:pt x="2779" y="1735"/>
                    <a:pt x="771" y="92"/>
                  </a:cubicBezTo>
                  <a:cubicBezTo>
                    <a:pt x="697" y="28"/>
                    <a:pt x="616" y="1"/>
                    <a:pt x="537" y="1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3" name="Google Shape;393;p24"/>
            <p:cNvSpPr/>
            <p:nvPr/>
          </p:nvSpPr>
          <p:spPr>
            <a:xfrm>
              <a:off x="8631152" y="4603247"/>
              <a:ext cx="527014" cy="206317"/>
            </a:xfrm>
            <a:custGeom>
              <a:avLst/>
              <a:gdLst/>
              <a:ahLst/>
              <a:cxnLst/>
              <a:rect l="l" t="t" r="r" b="b"/>
              <a:pathLst>
                <a:path w="15357" h="6012" extrusionOk="0">
                  <a:moveTo>
                    <a:pt x="509" y="0"/>
                  </a:moveTo>
                  <a:cubicBezTo>
                    <a:pt x="134" y="0"/>
                    <a:pt x="0" y="585"/>
                    <a:pt x="406" y="671"/>
                  </a:cubicBezTo>
                  <a:cubicBezTo>
                    <a:pt x="5588" y="1926"/>
                    <a:pt x="10358" y="4254"/>
                    <a:pt x="15357" y="6012"/>
                  </a:cubicBezTo>
                  <a:lnTo>
                    <a:pt x="15357" y="5304"/>
                  </a:lnTo>
                  <a:cubicBezTo>
                    <a:pt x="15220" y="5236"/>
                    <a:pt x="15083" y="5190"/>
                    <a:pt x="14946" y="5144"/>
                  </a:cubicBezTo>
                  <a:cubicBezTo>
                    <a:pt x="10153" y="3433"/>
                    <a:pt x="5565" y="1218"/>
                    <a:pt x="589" y="9"/>
                  </a:cubicBezTo>
                  <a:cubicBezTo>
                    <a:pt x="561" y="3"/>
                    <a:pt x="534" y="0"/>
                    <a:pt x="509" y="0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4" name="Google Shape;394;p24"/>
            <p:cNvSpPr/>
            <p:nvPr/>
          </p:nvSpPr>
          <p:spPr>
            <a:xfrm>
              <a:off x="8573497" y="2693402"/>
              <a:ext cx="584667" cy="789200"/>
            </a:xfrm>
            <a:custGeom>
              <a:avLst/>
              <a:gdLst/>
              <a:ahLst/>
              <a:cxnLst/>
              <a:rect l="l" t="t" r="r" b="b"/>
              <a:pathLst>
                <a:path w="17037" h="22997" extrusionOk="0">
                  <a:moveTo>
                    <a:pt x="14644" y="0"/>
                  </a:moveTo>
                  <a:cubicBezTo>
                    <a:pt x="13751" y="0"/>
                    <a:pt x="13058" y="1050"/>
                    <a:pt x="13179" y="3116"/>
                  </a:cubicBezTo>
                  <a:cubicBezTo>
                    <a:pt x="13385" y="5604"/>
                    <a:pt x="15371" y="9507"/>
                    <a:pt x="15097" y="11927"/>
                  </a:cubicBezTo>
                  <a:cubicBezTo>
                    <a:pt x="13887" y="9393"/>
                    <a:pt x="11924" y="6677"/>
                    <a:pt x="10760" y="4874"/>
                  </a:cubicBezTo>
                  <a:cubicBezTo>
                    <a:pt x="10164" y="4056"/>
                    <a:pt x="8476" y="1436"/>
                    <a:pt x="7363" y="1436"/>
                  </a:cubicBezTo>
                  <a:cubicBezTo>
                    <a:pt x="6984" y="1436"/>
                    <a:pt x="6671" y="1740"/>
                    <a:pt x="6492" y="2523"/>
                  </a:cubicBezTo>
                  <a:cubicBezTo>
                    <a:pt x="5989" y="4303"/>
                    <a:pt x="7542" y="6106"/>
                    <a:pt x="8455" y="7658"/>
                  </a:cubicBezTo>
                  <a:cubicBezTo>
                    <a:pt x="9550" y="9644"/>
                    <a:pt x="11787" y="12338"/>
                    <a:pt x="12609" y="14346"/>
                  </a:cubicBezTo>
                  <a:cubicBezTo>
                    <a:pt x="10783" y="12840"/>
                    <a:pt x="8706" y="11630"/>
                    <a:pt x="6788" y="10215"/>
                  </a:cubicBezTo>
                  <a:cubicBezTo>
                    <a:pt x="5989" y="9607"/>
                    <a:pt x="4186" y="7704"/>
                    <a:pt x="2856" y="7704"/>
                  </a:cubicBezTo>
                  <a:cubicBezTo>
                    <a:pt x="2439" y="7704"/>
                    <a:pt x="2068" y="7891"/>
                    <a:pt x="1790" y="8366"/>
                  </a:cubicBezTo>
                  <a:cubicBezTo>
                    <a:pt x="329" y="10922"/>
                    <a:pt x="9002" y="15054"/>
                    <a:pt x="10783" y="17473"/>
                  </a:cubicBezTo>
                  <a:cubicBezTo>
                    <a:pt x="8044" y="16195"/>
                    <a:pt x="5510" y="15556"/>
                    <a:pt x="3068" y="14711"/>
                  </a:cubicBezTo>
                  <a:cubicBezTo>
                    <a:pt x="2567" y="14589"/>
                    <a:pt x="1715" y="14317"/>
                    <a:pt x="1040" y="14317"/>
                  </a:cubicBezTo>
                  <a:cubicBezTo>
                    <a:pt x="453" y="14317"/>
                    <a:pt x="0" y="14523"/>
                    <a:pt x="32" y="15213"/>
                  </a:cubicBezTo>
                  <a:cubicBezTo>
                    <a:pt x="78" y="16606"/>
                    <a:pt x="2794" y="17519"/>
                    <a:pt x="3753" y="17930"/>
                  </a:cubicBezTo>
                  <a:cubicBezTo>
                    <a:pt x="8112" y="19756"/>
                    <a:pt x="12632" y="21194"/>
                    <a:pt x="17037" y="22997"/>
                  </a:cubicBezTo>
                  <a:lnTo>
                    <a:pt x="17037" y="2454"/>
                  </a:lnTo>
                  <a:cubicBezTo>
                    <a:pt x="16364" y="810"/>
                    <a:pt x="15427" y="0"/>
                    <a:pt x="14644" y="0"/>
                  </a:cubicBezTo>
                  <a:close/>
                </a:path>
              </a:pathLst>
            </a:custGeom>
            <a:solidFill>
              <a:srgbClr val="FFDB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5" name="Google Shape;395;p24"/>
            <p:cNvSpPr/>
            <p:nvPr/>
          </p:nvSpPr>
          <p:spPr>
            <a:xfrm>
              <a:off x="8839429" y="2820311"/>
              <a:ext cx="318741" cy="533843"/>
            </a:xfrm>
            <a:custGeom>
              <a:avLst/>
              <a:gdLst/>
              <a:ahLst/>
              <a:cxnLst/>
              <a:rect l="l" t="t" r="r" b="b"/>
              <a:pathLst>
                <a:path w="9288" h="15556" extrusionOk="0">
                  <a:moveTo>
                    <a:pt x="475" y="1"/>
                  </a:moveTo>
                  <a:cubicBezTo>
                    <a:pt x="233" y="1"/>
                    <a:pt x="0" y="246"/>
                    <a:pt x="158" y="514"/>
                  </a:cubicBezTo>
                  <a:cubicBezTo>
                    <a:pt x="2417" y="4166"/>
                    <a:pt x="4540" y="7863"/>
                    <a:pt x="6891" y="11447"/>
                  </a:cubicBezTo>
                  <a:cubicBezTo>
                    <a:pt x="7736" y="12748"/>
                    <a:pt x="8557" y="14140"/>
                    <a:pt x="9288" y="15556"/>
                  </a:cubicBezTo>
                  <a:lnTo>
                    <a:pt x="9288" y="14049"/>
                  </a:lnTo>
                  <a:cubicBezTo>
                    <a:pt x="8626" y="12885"/>
                    <a:pt x="7918" y="11744"/>
                    <a:pt x="7188" y="10648"/>
                  </a:cubicBezTo>
                  <a:cubicBezTo>
                    <a:pt x="4951" y="7224"/>
                    <a:pt x="2920" y="3664"/>
                    <a:pt x="774" y="171"/>
                  </a:cubicBezTo>
                  <a:cubicBezTo>
                    <a:pt x="696" y="51"/>
                    <a:pt x="585" y="1"/>
                    <a:pt x="475" y="1"/>
                  </a:cubicBezTo>
                  <a:close/>
                </a:path>
              </a:pathLst>
            </a:custGeom>
            <a:solidFill>
              <a:srgbClr val="FFA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6" name="Google Shape;396;p24"/>
            <p:cNvSpPr/>
            <p:nvPr/>
          </p:nvSpPr>
          <p:spPr>
            <a:xfrm>
              <a:off x="8686781" y="3023612"/>
              <a:ext cx="471385" cy="401034"/>
            </a:xfrm>
            <a:custGeom>
              <a:avLst/>
              <a:gdLst/>
              <a:ahLst/>
              <a:cxnLst/>
              <a:rect l="l" t="t" r="r" b="b"/>
              <a:pathLst>
                <a:path w="13736" h="11686" extrusionOk="0">
                  <a:moveTo>
                    <a:pt x="518" y="0"/>
                  </a:moveTo>
                  <a:cubicBezTo>
                    <a:pt x="238" y="0"/>
                    <a:pt x="0" y="360"/>
                    <a:pt x="269" y="593"/>
                  </a:cubicBezTo>
                  <a:cubicBezTo>
                    <a:pt x="2894" y="2852"/>
                    <a:pt x="5633" y="4998"/>
                    <a:pt x="8463" y="7007"/>
                  </a:cubicBezTo>
                  <a:cubicBezTo>
                    <a:pt x="10449" y="8422"/>
                    <a:pt x="12115" y="9997"/>
                    <a:pt x="13736" y="11686"/>
                  </a:cubicBezTo>
                  <a:lnTo>
                    <a:pt x="13736" y="10613"/>
                  </a:lnTo>
                  <a:cubicBezTo>
                    <a:pt x="12595" y="9403"/>
                    <a:pt x="11431" y="8285"/>
                    <a:pt x="10061" y="7303"/>
                  </a:cubicBezTo>
                  <a:cubicBezTo>
                    <a:pt x="6888" y="4975"/>
                    <a:pt x="3738" y="2670"/>
                    <a:pt x="748" y="91"/>
                  </a:cubicBezTo>
                  <a:cubicBezTo>
                    <a:pt x="675" y="27"/>
                    <a:pt x="595" y="0"/>
                    <a:pt x="518" y="0"/>
                  </a:cubicBezTo>
                  <a:close/>
                </a:path>
              </a:pathLst>
            </a:custGeom>
            <a:solidFill>
              <a:srgbClr val="FFA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7" name="Google Shape;397;p24"/>
            <p:cNvSpPr/>
            <p:nvPr/>
          </p:nvSpPr>
          <p:spPr>
            <a:xfrm>
              <a:off x="8618831" y="3223653"/>
              <a:ext cx="539334" cy="240943"/>
            </a:xfrm>
            <a:custGeom>
              <a:avLst/>
              <a:gdLst/>
              <a:ahLst/>
              <a:cxnLst/>
              <a:rect l="l" t="t" r="r" b="b"/>
              <a:pathLst>
                <a:path w="15716" h="7021" extrusionOk="0">
                  <a:moveTo>
                    <a:pt x="485" y="0"/>
                  </a:moveTo>
                  <a:cubicBezTo>
                    <a:pt x="124" y="0"/>
                    <a:pt x="1" y="570"/>
                    <a:pt x="400" y="675"/>
                  </a:cubicBezTo>
                  <a:cubicBezTo>
                    <a:pt x="3436" y="1429"/>
                    <a:pt x="6175" y="2912"/>
                    <a:pt x="9074" y="4054"/>
                  </a:cubicBezTo>
                  <a:cubicBezTo>
                    <a:pt x="11379" y="4944"/>
                    <a:pt x="13616" y="5811"/>
                    <a:pt x="15716" y="7021"/>
                  </a:cubicBezTo>
                  <a:lnTo>
                    <a:pt x="15716" y="6222"/>
                  </a:lnTo>
                  <a:cubicBezTo>
                    <a:pt x="13958" y="5218"/>
                    <a:pt x="12087" y="4419"/>
                    <a:pt x="10169" y="3711"/>
                  </a:cubicBezTo>
                  <a:cubicBezTo>
                    <a:pt x="6951" y="2524"/>
                    <a:pt x="3915" y="835"/>
                    <a:pt x="583" y="14"/>
                  </a:cubicBezTo>
                  <a:cubicBezTo>
                    <a:pt x="548" y="5"/>
                    <a:pt x="516" y="0"/>
                    <a:pt x="485" y="0"/>
                  </a:cubicBezTo>
                  <a:close/>
                </a:path>
              </a:pathLst>
            </a:custGeom>
            <a:solidFill>
              <a:srgbClr val="FFA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8" name="Google Shape;398;p24"/>
            <p:cNvSpPr/>
            <p:nvPr/>
          </p:nvSpPr>
          <p:spPr>
            <a:xfrm>
              <a:off x="9061606" y="2774358"/>
              <a:ext cx="96569" cy="412153"/>
            </a:xfrm>
            <a:custGeom>
              <a:avLst/>
              <a:gdLst/>
              <a:ahLst/>
              <a:cxnLst/>
              <a:rect l="l" t="t" r="r" b="b"/>
              <a:pathLst>
                <a:path w="2814" h="12010" extrusionOk="0">
                  <a:moveTo>
                    <a:pt x="418" y="1"/>
                  </a:moveTo>
                  <a:cubicBezTo>
                    <a:pt x="206" y="1"/>
                    <a:pt x="1" y="166"/>
                    <a:pt x="98" y="415"/>
                  </a:cubicBezTo>
                  <a:cubicBezTo>
                    <a:pt x="1262" y="3473"/>
                    <a:pt x="1741" y="6897"/>
                    <a:pt x="2426" y="10093"/>
                  </a:cubicBezTo>
                  <a:cubicBezTo>
                    <a:pt x="2563" y="10732"/>
                    <a:pt x="2677" y="11371"/>
                    <a:pt x="2814" y="12010"/>
                  </a:cubicBezTo>
                  <a:lnTo>
                    <a:pt x="2814" y="8677"/>
                  </a:lnTo>
                  <a:cubicBezTo>
                    <a:pt x="2586" y="7650"/>
                    <a:pt x="2335" y="6623"/>
                    <a:pt x="2129" y="5596"/>
                  </a:cubicBezTo>
                  <a:cubicBezTo>
                    <a:pt x="1764" y="3770"/>
                    <a:pt x="1422" y="1967"/>
                    <a:pt x="760" y="232"/>
                  </a:cubicBezTo>
                  <a:cubicBezTo>
                    <a:pt x="697" y="70"/>
                    <a:pt x="556" y="1"/>
                    <a:pt x="418" y="1"/>
                  </a:cubicBezTo>
                  <a:close/>
                </a:path>
              </a:pathLst>
            </a:custGeom>
            <a:solidFill>
              <a:srgbClr val="FFA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9" name="Google Shape;399;p24"/>
            <p:cNvSpPr/>
            <p:nvPr/>
          </p:nvSpPr>
          <p:spPr>
            <a:xfrm>
              <a:off x="6693851" y="4312469"/>
              <a:ext cx="891397" cy="675677"/>
            </a:xfrm>
            <a:custGeom>
              <a:avLst/>
              <a:gdLst/>
              <a:ahLst/>
              <a:cxnLst/>
              <a:rect l="l" t="t" r="r" b="b"/>
              <a:pathLst>
                <a:path w="25975" h="19689" extrusionOk="0">
                  <a:moveTo>
                    <a:pt x="7300" y="1"/>
                  </a:moveTo>
                  <a:cubicBezTo>
                    <a:pt x="5044" y="1"/>
                    <a:pt x="8279" y="4954"/>
                    <a:pt x="8559" y="6222"/>
                  </a:cubicBezTo>
                  <a:cubicBezTo>
                    <a:pt x="6796" y="4606"/>
                    <a:pt x="2825" y="2102"/>
                    <a:pt x="1058" y="2102"/>
                  </a:cubicBezTo>
                  <a:cubicBezTo>
                    <a:pt x="355" y="2102"/>
                    <a:pt x="0" y="2499"/>
                    <a:pt x="273" y="3506"/>
                  </a:cubicBezTo>
                  <a:cubicBezTo>
                    <a:pt x="1072" y="6291"/>
                    <a:pt x="5363" y="8664"/>
                    <a:pt x="7783" y="10696"/>
                  </a:cubicBezTo>
                  <a:cubicBezTo>
                    <a:pt x="6094" y="11221"/>
                    <a:pt x="319" y="10878"/>
                    <a:pt x="3378" y="13412"/>
                  </a:cubicBezTo>
                  <a:cubicBezTo>
                    <a:pt x="5295" y="15033"/>
                    <a:pt x="9837" y="14485"/>
                    <a:pt x="11640" y="16014"/>
                  </a:cubicBezTo>
                  <a:cubicBezTo>
                    <a:pt x="10887" y="16197"/>
                    <a:pt x="7600" y="16562"/>
                    <a:pt x="7440" y="17521"/>
                  </a:cubicBezTo>
                  <a:cubicBezTo>
                    <a:pt x="7052" y="19164"/>
                    <a:pt x="11549" y="19552"/>
                    <a:pt x="12576" y="19552"/>
                  </a:cubicBezTo>
                  <a:cubicBezTo>
                    <a:pt x="13609" y="19627"/>
                    <a:pt x="14860" y="19649"/>
                    <a:pt x="16216" y="19649"/>
                  </a:cubicBezTo>
                  <a:cubicBezTo>
                    <a:pt x="18120" y="19649"/>
                    <a:pt x="20229" y="19606"/>
                    <a:pt x="22227" y="19606"/>
                  </a:cubicBezTo>
                  <a:cubicBezTo>
                    <a:pt x="23557" y="19606"/>
                    <a:pt x="24837" y="19625"/>
                    <a:pt x="25975" y="19689"/>
                  </a:cubicBezTo>
                  <a:cubicBezTo>
                    <a:pt x="25084" y="17543"/>
                    <a:pt x="24514" y="14576"/>
                    <a:pt x="24103" y="12202"/>
                  </a:cubicBezTo>
                  <a:cubicBezTo>
                    <a:pt x="23943" y="10947"/>
                    <a:pt x="23464" y="7295"/>
                    <a:pt x="22596" y="6336"/>
                  </a:cubicBezTo>
                  <a:cubicBezTo>
                    <a:pt x="22205" y="5940"/>
                    <a:pt x="21880" y="5777"/>
                    <a:pt x="21600" y="5777"/>
                  </a:cubicBezTo>
                  <a:cubicBezTo>
                    <a:pt x="20542" y="5777"/>
                    <a:pt x="20140" y="8103"/>
                    <a:pt x="19310" y="8915"/>
                  </a:cubicBezTo>
                  <a:cubicBezTo>
                    <a:pt x="18283" y="6176"/>
                    <a:pt x="17780" y="4601"/>
                    <a:pt x="16434" y="2707"/>
                  </a:cubicBezTo>
                  <a:cubicBezTo>
                    <a:pt x="15815" y="1739"/>
                    <a:pt x="15368" y="1351"/>
                    <a:pt x="15042" y="1351"/>
                  </a:cubicBezTo>
                  <a:cubicBezTo>
                    <a:pt x="13961" y="1351"/>
                    <a:pt x="14214" y="5620"/>
                    <a:pt x="13969" y="7181"/>
                  </a:cubicBezTo>
                  <a:cubicBezTo>
                    <a:pt x="12188" y="4487"/>
                    <a:pt x="10339" y="493"/>
                    <a:pt x="7783" y="59"/>
                  </a:cubicBezTo>
                  <a:cubicBezTo>
                    <a:pt x="7600" y="19"/>
                    <a:pt x="7439" y="1"/>
                    <a:pt x="7300" y="1"/>
                  </a:cubicBezTo>
                  <a:close/>
                </a:path>
              </a:pathLst>
            </a:custGeom>
            <a:solidFill>
              <a:srgbClr val="CFD6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0" name="Google Shape;400;p24"/>
            <p:cNvSpPr/>
            <p:nvPr/>
          </p:nvSpPr>
          <p:spPr>
            <a:xfrm>
              <a:off x="6803224" y="4464704"/>
              <a:ext cx="804917" cy="542731"/>
            </a:xfrm>
            <a:custGeom>
              <a:avLst/>
              <a:gdLst/>
              <a:ahLst/>
              <a:cxnLst/>
              <a:rect l="l" t="t" r="r" b="b"/>
              <a:pathLst>
                <a:path w="23455" h="15815" extrusionOk="0">
                  <a:moveTo>
                    <a:pt x="494" y="0"/>
                  </a:moveTo>
                  <a:cubicBezTo>
                    <a:pt x="193" y="0"/>
                    <a:pt x="0" y="452"/>
                    <a:pt x="328" y="645"/>
                  </a:cubicBezTo>
                  <a:cubicBezTo>
                    <a:pt x="8179" y="5141"/>
                    <a:pt x="15141" y="10962"/>
                    <a:pt x="22788" y="15755"/>
                  </a:cubicBezTo>
                  <a:cubicBezTo>
                    <a:pt x="22851" y="15796"/>
                    <a:pt x="22914" y="15814"/>
                    <a:pt x="22972" y="15814"/>
                  </a:cubicBezTo>
                  <a:cubicBezTo>
                    <a:pt x="23268" y="15814"/>
                    <a:pt x="23454" y="15352"/>
                    <a:pt x="23130" y="15162"/>
                  </a:cubicBezTo>
                  <a:cubicBezTo>
                    <a:pt x="15484" y="10368"/>
                    <a:pt x="8522" y="4525"/>
                    <a:pt x="670" y="51"/>
                  </a:cubicBezTo>
                  <a:cubicBezTo>
                    <a:pt x="609" y="16"/>
                    <a:pt x="550" y="0"/>
                    <a:pt x="494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1" name="Google Shape;401;p24"/>
            <p:cNvSpPr/>
            <p:nvPr/>
          </p:nvSpPr>
          <p:spPr>
            <a:xfrm>
              <a:off x="7166173" y="4704589"/>
              <a:ext cx="17262" cy="14894"/>
            </a:xfrm>
            <a:custGeom>
              <a:avLst/>
              <a:gdLst/>
              <a:ahLst/>
              <a:cxnLst/>
              <a:rect l="l" t="t" r="r" b="b"/>
              <a:pathLst>
                <a:path w="503" h="434" extrusionOk="0">
                  <a:moveTo>
                    <a:pt x="502" y="0"/>
                  </a:moveTo>
                  <a:cubicBezTo>
                    <a:pt x="342" y="0"/>
                    <a:pt x="160" y="23"/>
                    <a:pt x="0" y="23"/>
                  </a:cubicBezTo>
                  <a:cubicBezTo>
                    <a:pt x="46" y="160"/>
                    <a:pt x="114" y="297"/>
                    <a:pt x="183" y="434"/>
                  </a:cubicBezTo>
                  <a:cubicBezTo>
                    <a:pt x="274" y="297"/>
                    <a:pt x="388" y="160"/>
                    <a:pt x="502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2" name="Google Shape;402;p24"/>
            <p:cNvSpPr/>
            <p:nvPr/>
          </p:nvSpPr>
          <p:spPr>
            <a:xfrm>
              <a:off x="6897873" y="4420365"/>
              <a:ext cx="300415" cy="339537"/>
            </a:xfrm>
            <a:custGeom>
              <a:avLst/>
              <a:gdLst/>
              <a:ahLst/>
              <a:cxnLst/>
              <a:rect l="l" t="t" r="r" b="b"/>
              <a:pathLst>
                <a:path w="8754" h="9894" extrusionOk="0">
                  <a:moveTo>
                    <a:pt x="3300" y="1"/>
                  </a:moveTo>
                  <a:cubicBezTo>
                    <a:pt x="3062" y="1"/>
                    <a:pt x="2819" y="250"/>
                    <a:pt x="2979" y="522"/>
                  </a:cubicBezTo>
                  <a:cubicBezTo>
                    <a:pt x="4554" y="3055"/>
                    <a:pt x="6586" y="5543"/>
                    <a:pt x="7818" y="8305"/>
                  </a:cubicBezTo>
                  <a:cubicBezTo>
                    <a:pt x="7978" y="8305"/>
                    <a:pt x="8160" y="8282"/>
                    <a:pt x="8320" y="8282"/>
                  </a:cubicBezTo>
                  <a:cubicBezTo>
                    <a:pt x="8206" y="8442"/>
                    <a:pt x="8092" y="8579"/>
                    <a:pt x="8001" y="8716"/>
                  </a:cubicBezTo>
                  <a:cubicBezTo>
                    <a:pt x="7932" y="8579"/>
                    <a:pt x="7864" y="8442"/>
                    <a:pt x="7818" y="8305"/>
                  </a:cubicBezTo>
                  <a:cubicBezTo>
                    <a:pt x="5307" y="8374"/>
                    <a:pt x="2819" y="8556"/>
                    <a:pt x="400" y="9218"/>
                  </a:cubicBezTo>
                  <a:cubicBezTo>
                    <a:pt x="0" y="9323"/>
                    <a:pt x="124" y="9893"/>
                    <a:pt x="485" y="9893"/>
                  </a:cubicBezTo>
                  <a:cubicBezTo>
                    <a:pt x="516" y="9893"/>
                    <a:pt x="548" y="9889"/>
                    <a:pt x="582" y="9880"/>
                  </a:cubicBezTo>
                  <a:cubicBezTo>
                    <a:pt x="3116" y="9195"/>
                    <a:pt x="5718" y="9035"/>
                    <a:pt x="8320" y="8990"/>
                  </a:cubicBezTo>
                  <a:cubicBezTo>
                    <a:pt x="8526" y="8967"/>
                    <a:pt x="8754" y="8762"/>
                    <a:pt x="8663" y="8533"/>
                  </a:cubicBezTo>
                  <a:cubicBezTo>
                    <a:pt x="7453" y="5543"/>
                    <a:pt x="5284" y="2895"/>
                    <a:pt x="3573" y="156"/>
                  </a:cubicBezTo>
                  <a:cubicBezTo>
                    <a:pt x="3504" y="47"/>
                    <a:pt x="3403" y="1"/>
                    <a:pt x="3300" y="1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3" name="Google Shape;403;p24"/>
            <p:cNvSpPr/>
            <p:nvPr/>
          </p:nvSpPr>
          <p:spPr>
            <a:xfrm>
              <a:off x="7097400" y="4512784"/>
              <a:ext cx="225466" cy="320594"/>
            </a:xfrm>
            <a:custGeom>
              <a:avLst/>
              <a:gdLst/>
              <a:ahLst/>
              <a:cxnLst/>
              <a:rect l="l" t="t" r="r" b="b"/>
              <a:pathLst>
                <a:path w="6570" h="9342" extrusionOk="0">
                  <a:moveTo>
                    <a:pt x="4338" y="0"/>
                  </a:moveTo>
                  <a:cubicBezTo>
                    <a:pt x="4133" y="0"/>
                    <a:pt x="3921" y="170"/>
                    <a:pt x="3990" y="431"/>
                  </a:cubicBezTo>
                  <a:cubicBezTo>
                    <a:pt x="4469" y="2462"/>
                    <a:pt x="5177" y="4471"/>
                    <a:pt x="5633" y="6525"/>
                  </a:cubicBezTo>
                  <a:cubicBezTo>
                    <a:pt x="5747" y="7027"/>
                    <a:pt x="5816" y="7552"/>
                    <a:pt x="5862" y="8077"/>
                  </a:cubicBezTo>
                  <a:cubicBezTo>
                    <a:pt x="5862" y="8260"/>
                    <a:pt x="3807" y="8305"/>
                    <a:pt x="3602" y="8328"/>
                  </a:cubicBezTo>
                  <a:cubicBezTo>
                    <a:pt x="2529" y="8374"/>
                    <a:pt x="1479" y="8442"/>
                    <a:pt x="406" y="8671"/>
                  </a:cubicBezTo>
                  <a:cubicBezTo>
                    <a:pt x="1" y="8756"/>
                    <a:pt x="134" y="9341"/>
                    <a:pt x="509" y="9341"/>
                  </a:cubicBezTo>
                  <a:cubicBezTo>
                    <a:pt x="534" y="9341"/>
                    <a:pt x="561" y="9338"/>
                    <a:pt x="589" y="9333"/>
                  </a:cubicBezTo>
                  <a:cubicBezTo>
                    <a:pt x="2483" y="8945"/>
                    <a:pt x="4401" y="9059"/>
                    <a:pt x="6295" y="8785"/>
                  </a:cubicBezTo>
                  <a:cubicBezTo>
                    <a:pt x="6455" y="8762"/>
                    <a:pt x="6569" y="8579"/>
                    <a:pt x="6546" y="8442"/>
                  </a:cubicBezTo>
                  <a:cubicBezTo>
                    <a:pt x="6478" y="5635"/>
                    <a:pt x="5314" y="2941"/>
                    <a:pt x="4652" y="248"/>
                  </a:cubicBezTo>
                  <a:cubicBezTo>
                    <a:pt x="4606" y="75"/>
                    <a:pt x="4474" y="0"/>
                    <a:pt x="4338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4" name="Google Shape;404;p24"/>
            <p:cNvSpPr/>
            <p:nvPr/>
          </p:nvSpPr>
          <p:spPr>
            <a:xfrm>
              <a:off x="7445009" y="4912146"/>
              <a:ext cx="14139" cy="14928"/>
            </a:xfrm>
            <a:custGeom>
              <a:avLst/>
              <a:gdLst/>
              <a:ahLst/>
              <a:cxnLst/>
              <a:rect l="l" t="t" r="r" b="b"/>
              <a:pathLst>
                <a:path w="412" h="435" extrusionOk="0">
                  <a:moveTo>
                    <a:pt x="1" y="1"/>
                  </a:moveTo>
                  <a:cubicBezTo>
                    <a:pt x="24" y="161"/>
                    <a:pt x="47" y="298"/>
                    <a:pt x="69" y="435"/>
                  </a:cubicBezTo>
                  <a:cubicBezTo>
                    <a:pt x="184" y="275"/>
                    <a:pt x="298" y="138"/>
                    <a:pt x="412" y="1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5" name="Google Shape;405;p24"/>
            <p:cNvSpPr/>
            <p:nvPr/>
          </p:nvSpPr>
          <p:spPr>
            <a:xfrm>
              <a:off x="7213155" y="4635747"/>
              <a:ext cx="258514" cy="304636"/>
            </a:xfrm>
            <a:custGeom>
              <a:avLst/>
              <a:gdLst/>
              <a:ahLst/>
              <a:cxnLst/>
              <a:rect l="l" t="t" r="r" b="b"/>
              <a:pathLst>
                <a:path w="7533" h="8877" extrusionOk="0">
                  <a:moveTo>
                    <a:pt x="6120" y="1"/>
                  </a:moveTo>
                  <a:cubicBezTo>
                    <a:pt x="5920" y="1"/>
                    <a:pt x="5689" y="171"/>
                    <a:pt x="5730" y="431"/>
                  </a:cubicBezTo>
                  <a:cubicBezTo>
                    <a:pt x="6072" y="2988"/>
                    <a:pt x="6323" y="5544"/>
                    <a:pt x="6757" y="8055"/>
                  </a:cubicBezTo>
                  <a:lnTo>
                    <a:pt x="7168" y="8055"/>
                  </a:lnTo>
                  <a:cubicBezTo>
                    <a:pt x="7054" y="8192"/>
                    <a:pt x="6940" y="8329"/>
                    <a:pt x="6825" y="8489"/>
                  </a:cubicBezTo>
                  <a:cubicBezTo>
                    <a:pt x="6803" y="8352"/>
                    <a:pt x="6780" y="8215"/>
                    <a:pt x="6757" y="8055"/>
                  </a:cubicBezTo>
                  <a:cubicBezTo>
                    <a:pt x="4657" y="8169"/>
                    <a:pt x="2557" y="8192"/>
                    <a:pt x="457" y="8192"/>
                  </a:cubicBezTo>
                  <a:cubicBezTo>
                    <a:pt x="1" y="8192"/>
                    <a:pt x="1" y="8877"/>
                    <a:pt x="457" y="8877"/>
                  </a:cubicBezTo>
                  <a:cubicBezTo>
                    <a:pt x="2694" y="8877"/>
                    <a:pt x="4931" y="8854"/>
                    <a:pt x="7168" y="8740"/>
                  </a:cubicBezTo>
                  <a:cubicBezTo>
                    <a:pt x="7396" y="8740"/>
                    <a:pt x="7533" y="8534"/>
                    <a:pt x="7487" y="8306"/>
                  </a:cubicBezTo>
                  <a:cubicBezTo>
                    <a:pt x="7008" y="5635"/>
                    <a:pt x="6757" y="2942"/>
                    <a:pt x="6392" y="249"/>
                  </a:cubicBezTo>
                  <a:cubicBezTo>
                    <a:pt x="6373" y="76"/>
                    <a:pt x="6254" y="1"/>
                    <a:pt x="6120" y="1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06" name="Google Shape;406;p24"/>
            <p:cNvGrpSpPr/>
            <p:nvPr/>
          </p:nvGrpSpPr>
          <p:grpSpPr>
            <a:xfrm>
              <a:off x="6055204" y="4369368"/>
              <a:ext cx="545279" cy="773107"/>
              <a:chOff x="6055204" y="4369368"/>
              <a:chExt cx="545279" cy="773107"/>
            </a:xfrm>
          </p:grpSpPr>
          <p:sp>
            <p:nvSpPr>
              <p:cNvPr id="407" name="Google Shape;407;p24"/>
              <p:cNvSpPr/>
              <p:nvPr/>
            </p:nvSpPr>
            <p:spPr>
              <a:xfrm>
                <a:off x="6055204" y="4591716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8" name="Google Shape;408;p24"/>
              <p:cNvSpPr/>
              <p:nvPr/>
            </p:nvSpPr>
            <p:spPr>
              <a:xfrm>
                <a:off x="6081114" y="4369368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09" name="Google Shape;409;p24"/>
              <p:cNvSpPr/>
              <p:nvPr/>
            </p:nvSpPr>
            <p:spPr>
              <a:xfrm>
                <a:off x="6436720" y="4482413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0" name="Google Shape;410;p24"/>
              <p:cNvSpPr/>
              <p:nvPr/>
            </p:nvSpPr>
            <p:spPr>
              <a:xfrm>
                <a:off x="6229918" y="4464258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1" name="Google Shape;411;p24"/>
              <p:cNvSpPr/>
              <p:nvPr/>
            </p:nvSpPr>
            <p:spPr>
              <a:xfrm>
                <a:off x="6410261" y="4586397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12" name="Google Shape;412;p24"/>
              <p:cNvSpPr/>
              <p:nvPr/>
            </p:nvSpPr>
            <p:spPr>
              <a:xfrm>
                <a:off x="6161316" y="4668349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13" name="Google Shape;413;p24"/>
            <p:cNvSpPr/>
            <p:nvPr/>
          </p:nvSpPr>
          <p:spPr>
            <a:xfrm>
              <a:off x="7250768" y="3732147"/>
              <a:ext cx="329002" cy="319839"/>
            </a:xfrm>
            <a:custGeom>
              <a:avLst/>
              <a:gdLst/>
              <a:ahLst/>
              <a:cxnLst/>
              <a:rect l="l" t="t" r="r" b="b"/>
              <a:pathLst>
                <a:path w="9587" h="9320" extrusionOk="0">
                  <a:moveTo>
                    <a:pt x="5850" y="1"/>
                  </a:moveTo>
                  <a:cubicBezTo>
                    <a:pt x="5764" y="1"/>
                    <a:pt x="5678" y="4"/>
                    <a:pt x="5592" y="10"/>
                  </a:cubicBezTo>
                  <a:cubicBezTo>
                    <a:pt x="3264" y="147"/>
                    <a:pt x="1712" y="1266"/>
                    <a:pt x="822" y="3343"/>
                  </a:cubicBezTo>
                  <a:cubicBezTo>
                    <a:pt x="160" y="4963"/>
                    <a:pt x="0" y="7588"/>
                    <a:pt x="1598" y="8707"/>
                  </a:cubicBezTo>
                  <a:cubicBezTo>
                    <a:pt x="2278" y="9164"/>
                    <a:pt x="3004" y="9320"/>
                    <a:pt x="3745" y="9320"/>
                  </a:cubicBezTo>
                  <a:cubicBezTo>
                    <a:pt x="4372" y="9320"/>
                    <a:pt x="5010" y="9208"/>
                    <a:pt x="5638" y="9072"/>
                  </a:cubicBezTo>
                  <a:lnTo>
                    <a:pt x="9222" y="4484"/>
                  </a:lnTo>
                  <a:cubicBezTo>
                    <a:pt x="9587" y="4005"/>
                    <a:pt x="9450" y="3114"/>
                    <a:pt x="9290" y="2521"/>
                  </a:cubicBezTo>
                  <a:cubicBezTo>
                    <a:pt x="8880" y="944"/>
                    <a:pt x="7366" y="1"/>
                    <a:pt x="5850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4" name="Google Shape;414;p24"/>
            <p:cNvSpPr/>
            <p:nvPr/>
          </p:nvSpPr>
          <p:spPr>
            <a:xfrm>
              <a:off x="7337696" y="3801229"/>
              <a:ext cx="192727" cy="187374"/>
            </a:xfrm>
            <a:custGeom>
              <a:avLst/>
              <a:gdLst/>
              <a:ahLst/>
              <a:cxnLst/>
              <a:rect l="l" t="t" r="r" b="b"/>
              <a:pathLst>
                <a:path w="5616" h="5460" extrusionOk="0">
                  <a:moveTo>
                    <a:pt x="3420" y="0"/>
                  </a:moveTo>
                  <a:cubicBezTo>
                    <a:pt x="3369" y="0"/>
                    <a:pt x="3317" y="2"/>
                    <a:pt x="3265" y="6"/>
                  </a:cubicBezTo>
                  <a:cubicBezTo>
                    <a:pt x="1918" y="74"/>
                    <a:pt x="1005" y="759"/>
                    <a:pt x="480" y="1969"/>
                  </a:cubicBezTo>
                  <a:cubicBezTo>
                    <a:pt x="115" y="2905"/>
                    <a:pt x="1" y="4434"/>
                    <a:pt x="937" y="5096"/>
                  </a:cubicBezTo>
                  <a:cubicBezTo>
                    <a:pt x="1335" y="5369"/>
                    <a:pt x="1766" y="5460"/>
                    <a:pt x="2206" y="5460"/>
                  </a:cubicBezTo>
                  <a:cubicBezTo>
                    <a:pt x="2574" y="5460"/>
                    <a:pt x="2947" y="5397"/>
                    <a:pt x="3311" y="5324"/>
                  </a:cubicBezTo>
                  <a:lnTo>
                    <a:pt x="5410" y="2631"/>
                  </a:lnTo>
                  <a:cubicBezTo>
                    <a:pt x="5616" y="2357"/>
                    <a:pt x="5547" y="1832"/>
                    <a:pt x="5433" y="1489"/>
                  </a:cubicBezTo>
                  <a:cubicBezTo>
                    <a:pt x="5196" y="561"/>
                    <a:pt x="4325" y="0"/>
                    <a:pt x="3420" y="0"/>
                  </a:cubicBezTo>
                  <a:close/>
                </a:path>
              </a:pathLst>
            </a:custGeom>
            <a:solidFill>
              <a:srgbClr val="EAC4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5" name="Google Shape;415;p24"/>
            <p:cNvSpPr/>
            <p:nvPr/>
          </p:nvSpPr>
          <p:spPr>
            <a:xfrm>
              <a:off x="8523667" y="3732147"/>
              <a:ext cx="329002" cy="319839"/>
            </a:xfrm>
            <a:custGeom>
              <a:avLst/>
              <a:gdLst/>
              <a:ahLst/>
              <a:cxnLst/>
              <a:rect l="l" t="t" r="r" b="b"/>
              <a:pathLst>
                <a:path w="9587" h="9320" extrusionOk="0">
                  <a:moveTo>
                    <a:pt x="3734" y="1"/>
                  </a:moveTo>
                  <a:cubicBezTo>
                    <a:pt x="2199" y="1"/>
                    <a:pt x="686" y="944"/>
                    <a:pt x="297" y="2521"/>
                  </a:cubicBezTo>
                  <a:cubicBezTo>
                    <a:pt x="114" y="3114"/>
                    <a:pt x="0" y="4005"/>
                    <a:pt x="366" y="4484"/>
                  </a:cubicBezTo>
                  <a:lnTo>
                    <a:pt x="3926" y="9072"/>
                  </a:lnTo>
                  <a:cubicBezTo>
                    <a:pt x="4554" y="9208"/>
                    <a:pt x="5197" y="9320"/>
                    <a:pt x="5830" y="9320"/>
                  </a:cubicBezTo>
                  <a:cubicBezTo>
                    <a:pt x="6576" y="9320"/>
                    <a:pt x="7310" y="9164"/>
                    <a:pt x="7989" y="8707"/>
                  </a:cubicBezTo>
                  <a:cubicBezTo>
                    <a:pt x="9587" y="7588"/>
                    <a:pt x="9404" y="4963"/>
                    <a:pt x="8742" y="3343"/>
                  </a:cubicBezTo>
                  <a:cubicBezTo>
                    <a:pt x="7852" y="1266"/>
                    <a:pt x="6300" y="147"/>
                    <a:pt x="3995" y="10"/>
                  </a:cubicBezTo>
                  <a:cubicBezTo>
                    <a:pt x="3908" y="4"/>
                    <a:pt x="3821" y="1"/>
                    <a:pt x="3734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6" name="Google Shape;416;p24"/>
            <p:cNvSpPr/>
            <p:nvPr/>
          </p:nvSpPr>
          <p:spPr>
            <a:xfrm>
              <a:off x="8573016" y="3801229"/>
              <a:ext cx="192727" cy="187374"/>
            </a:xfrm>
            <a:custGeom>
              <a:avLst/>
              <a:gdLst/>
              <a:ahLst/>
              <a:cxnLst/>
              <a:rect l="l" t="t" r="r" b="b"/>
              <a:pathLst>
                <a:path w="5616" h="5460" extrusionOk="0">
                  <a:moveTo>
                    <a:pt x="2176" y="0"/>
                  </a:moveTo>
                  <a:cubicBezTo>
                    <a:pt x="1289" y="0"/>
                    <a:pt x="398" y="561"/>
                    <a:pt x="160" y="1489"/>
                  </a:cubicBezTo>
                  <a:cubicBezTo>
                    <a:pt x="69" y="1832"/>
                    <a:pt x="0" y="2357"/>
                    <a:pt x="206" y="2631"/>
                  </a:cubicBezTo>
                  <a:lnTo>
                    <a:pt x="2283" y="5324"/>
                  </a:lnTo>
                  <a:cubicBezTo>
                    <a:pt x="2657" y="5397"/>
                    <a:pt x="3031" y="5460"/>
                    <a:pt x="3396" y="5460"/>
                  </a:cubicBezTo>
                  <a:cubicBezTo>
                    <a:pt x="3834" y="5460"/>
                    <a:pt x="4259" y="5369"/>
                    <a:pt x="4657" y="5096"/>
                  </a:cubicBezTo>
                  <a:cubicBezTo>
                    <a:pt x="5615" y="4434"/>
                    <a:pt x="5501" y="2905"/>
                    <a:pt x="5113" y="1969"/>
                  </a:cubicBezTo>
                  <a:cubicBezTo>
                    <a:pt x="4588" y="759"/>
                    <a:pt x="3698" y="74"/>
                    <a:pt x="2329" y="6"/>
                  </a:cubicBezTo>
                  <a:cubicBezTo>
                    <a:pt x="2278" y="2"/>
                    <a:pt x="2227" y="0"/>
                    <a:pt x="2176" y="0"/>
                  </a:cubicBezTo>
                  <a:close/>
                </a:path>
              </a:pathLst>
            </a:custGeom>
            <a:solidFill>
              <a:srgbClr val="EAC4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7" name="Google Shape;417;p24"/>
            <p:cNvSpPr/>
            <p:nvPr/>
          </p:nvSpPr>
          <p:spPr>
            <a:xfrm>
              <a:off x="7484956" y="3940836"/>
              <a:ext cx="16507" cy="14928"/>
            </a:xfrm>
            <a:custGeom>
              <a:avLst/>
              <a:gdLst/>
              <a:ahLst/>
              <a:cxnLst/>
              <a:rect l="l" t="t" r="r" b="b"/>
              <a:pathLst>
                <a:path w="481" h="435" extrusionOk="0">
                  <a:moveTo>
                    <a:pt x="1" y="1"/>
                  </a:moveTo>
                  <a:cubicBezTo>
                    <a:pt x="92" y="160"/>
                    <a:pt x="184" y="297"/>
                    <a:pt x="275" y="434"/>
                  </a:cubicBezTo>
                  <a:cubicBezTo>
                    <a:pt x="343" y="343"/>
                    <a:pt x="412" y="275"/>
                    <a:pt x="480" y="183"/>
                  </a:cubicBezTo>
                  <a:cubicBezTo>
                    <a:pt x="321" y="115"/>
                    <a:pt x="161" y="69"/>
                    <a:pt x="1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8" name="Google Shape;418;p24"/>
            <p:cNvSpPr/>
            <p:nvPr/>
          </p:nvSpPr>
          <p:spPr>
            <a:xfrm>
              <a:off x="7390821" y="3835479"/>
              <a:ext cx="116577" cy="123646"/>
            </a:xfrm>
            <a:custGeom>
              <a:avLst/>
              <a:gdLst/>
              <a:ahLst/>
              <a:cxnLst/>
              <a:rect l="l" t="t" r="r" b="b"/>
              <a:pathLst>
                <a:path w="3397" h="3603" extrusionOk="0">
                  <a:moveTo>
                    <a:pt x="2744" y="3071"/>
                  </a:moveTo>
                  <a:lnTo>
                    <a:pt x="2744" y="3071"/>
                  </a:lnTo>
                  <a:cubicBezTo>
                    <a:pt x="2904" y="3139"/>
                    <a:pt x="3064" y="3185"/>
                    <a:pt x="3223" y="3253"/>
                  </a:cubicBezTo>
                  <a:cubicBezTo>
                    <a:pt x="3155" y="3345"/>
                    <a:pt x="3086" y="3413"/>
                    <a:pt x="3018" y="3504"/>
                  </a:cubicBezTo>
                  <a:cubicBezTo>
                    <a:pt x="2927" y="3367"/>
                    <a:pt x="2835" y="3230"/>
                    <a:pt x="2744" y="3071"/>
                  </a:cubicBezTo>
                  <a:close/>
                  <a:moveTo>
                    <a:pt x="1802" y="1"/>
                  </a:moveTo>
                  <a:cubicBezTo>
                    <a:pt x="1717" y="1"/>
                    <a:pt x="1637" y="58"/>
                    <a:pt x="1648" y="172"/>
                  </a:cubicBezTo>
                  <a:cubicBezTo>
                    <a:pt x="1763" y="1222"/>
                    <a:pt x="2173" y="2180"/>
                    <a:pt x="2744" y="3071"/>
                  </a:cubicBezTo>
                  <a:cubicBezTo>
                    <a:pt x="1945" y="2797"/>
                    <a:pt x="1101" y="2591"/>
                    <a:pt x="279" y="2386"/>
                  </a:cubicBezTo>
                  <a:cubicBezTo>
                    <a:pt x="260" y="2380"/>
                    <a:pt x="243" y="2377"/>
                    <a:pt x="226" y="2377"/>
                  </a:cubicBezTo>
                  <a:cubicBezTo>
                    <a:pt x="59" y="2377"/>
                    <a:pt x="1" y="2664"/>
                    <a:pt x="188" y="2705"/>
                  </a:cubicBezTo>
                  <a:cubicBezTo>
                    <a:pt x="1192" y="2957"/>
                    <a:pt x="2173" y="3208"/>
                    <a:pt x="3132" y="3596"/>
                  </a:cubicBezTo>
                  <a:cubicBezTo>
                    <a:pt x="3147" y="3600"/>
                    <a:pt x="3161" y="3603"/>
                    <a:pt x="3176" y="3603"/>
                  </a:cubicBezTo>
                  <a:cubicBezTo>
                    <a:pt x="3296" y="3603"/>
                    <a:pt x="3396" y="3444"/>
                    <a:pt x="3315" y="3322"/>
                  </a:cubicBezTo>
                  <a:cubicBezTo>
                    <a:pt x="2653" y="2386"/>
                    <a:pt x="2105" y="1313"/>
                    <a:pt x="1991" y="172"/>
                  </a:cubicBezTo>
                  <a:cubicBezTo>
                    <a:pt x="1979" y="58"/>
                    <a:pt x="1888" y="1"/>
                    <a:pt x="1802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9" name="Google Shape;419;p24"/>
            <p:cNvSpPr/>
            <p:nvPr/>
          </p:nvSpPr>
          <p:spPr>
            <a:xfrm>
              <a:off x="8618454" y="3949450"/>
              <a:ext cx="10192" cy="10227"/>
            </a:xfrm>
            <a:custGeom>
              <a:avLst/>
              <a:gdLst/>
              <a:ahLst/>
              <a:cxnLst/>
              <a:rect l="l" t="t" r="r" b="b"/>
              <a:pathLst>
                <a:path w="297" h="298" extrusionOk="0">
                  <a:moveTo>
                    <a:pt x="297" y="1"/>
                  </a:moveTo>
                  <a:lnTo>
                    <a:pt x="297" y="1"/>
                  </a:lnTo>
                  <a:cubicBezTo>
                    <a:pt x="206" y="24"/>
                    <a:pt x="92" y="69"/>
                    <a:pt x="0" y="92"/>
                  </a:cubicBezTo>
                  <a:cubicBezTo>
                    <a:pt x="69" y="160"/>
                    <a:pt x="137" y="229"/>
                    <a:pt x="206" y="297"/>
                  </a:cubicBezTo>
                  <a:cubicBezTo>
                    <a:pt x="251" y="206"/>
                    <a:pt x="274" y="92"/>
                    <a:pt x="297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0" name="Google Shape;420;p24"/>
            <p:cNvSpPr/>
            <p:nvPr/>
          </p:nvSpPr>
          <p:spPr>
            <a:xfrm>
              <a:off x="8613032" y="3843098"/>
              <a:ext cx="122033" cy="121381"/>
            </a:xfrm>
            <a:custGeom>
              <a:avLst/>
              <a:gdLst/>
              <a:ahLst/>
              <a:cxnLst/>
              <a:rect l="l" t="t" r="r" b="b"/>
              <a:pathLst>
                <a:path w="3556" h="3537" extrusionOk="0">
                  <a:moveTo>
                    <a:pt x="455" y="3100"/>
                  </a:moveTo>
                  <a:lnTo>
                    <a:pt x="455" y="3100"/>
                  </a:lnTo>
                  <a:cubicBezTo>
                    <a:pt x="432" y="3191"/>
                    <a:pt x="409" y="3305"/>
                    <a:pt x="364" y="3396"/>
                  </a:cubicBezTo>
                  <a:cubicBezTo>
                    <a:pt x="295" y="3328"/>
                    <a:pt x="227" y="3259"/>
                    <a:pt x="158" y="3191"/>
                  </a:cubicBezTo>
                  <a:cubicBezTo>
                    <a:pt x="250" y="3168"/>
                    <a:pt x="364" y="3123"/>
                    <a:pt x="455" y="3100"/>
                  </a:cubicBezTo>
                  <a:close/>
                  <a:moveTo>
                    <a:pt x="1049" y="0"/>
                  </a:moveTo>
                  <a:cubicBezTo>
                    <a:pt x="982" y="0"/>
                    <a:pt x="921" y="40"/>
                    <a:pt x="911" y="132"/>
                  </a:cubicBezTo>
                  <a:cubicBezTo>
                    <a:pt x="729" y="1228"/>
                    <a:pt x="364" y="2255"/>
                    <a:pt x="21" y="3305"/>
                  </a:cubicBezTo>
                  <a:cubicBezTo>
                    <a:pt x="0" y="3430"/>
                    <a:pt x="94" y="3536"/>
                    <a:pt x="215" y="3536"/>
                  </a:cubicBezTo>
                  <a:cubicBezTo>
                    <a:pt x="226" y="3536"/>
                    <a:pt x="238" y="3535"/>
                    <a:pt x="250" y="3533"/>
                  </a:cubicBezTo>
                  <a:cubicBezTo>
                    <a:pt x="1345" y="3237"/>
                    <a:pt x="2349" y="2666"/>
                    <a:pt x="3377" y="2232"/>
                  </a:cubicBezTo>
                  <a:cubicBezTo>
                    <a:pt x="3555" y="2153"/>
                    <a:pt x="3458" y="1918"/>
                    <a:pt x="3294" y="1918"/>
                  </a:cubicBezTo>
                  <a:cubicBezTo>
                    <a:pt x="3270" y="1918"/>
                    <a:pt x="3244" y="1924"/>
                    <a:pt x="3217" y="1936"/>
                  </a:cubicBezTo>
                  <a:cubicBezTo>
                    <a:pt x="2304" y="2324"/>
                    <a:pt x="1414" y="2803"/>
                    <a:pt x="455" y="3100"/>
                  </a:cubicBezTo>
                  <a:cubicBezTo>
                    <a:pt x="775" y="2141"/>
                    <a:pt x="1071" y="1205"/>
                    <a:pt x="1231" y="224"/>
                  </a:cubicBezTo>
                  <a:cubicBezTo>
                    <a:pt x="1258" y="88"/>
                    <a:pt x="1147" y="0"/>
                    <a:pt x="1049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1" name="Google Shape;421;p24"/>
            <p:cNvSpPr/>
            <p:nvPr/>
          </p:nvSpPr>
          <p:spPr>
            <a:xfrm>
              <a:off x="7104263" y="3698961"/>
              <a:ext cx="1912102" cy="1443497"/>
            </a:xfrm>
            <a:custGeom>
              <a:avLst/>
              <a:gdLst/>
              <a:ahLst/>
              <a:cxnLst/>
              <a:rect l="l" t="t" r="r" b="b"/>
              <a:pathLst>
                <a:path w="55718" h="42063" extrusionOk="0">
                  <a:moveTo>
                    <a:pt x="27660" y="0"/>
                  </a:moveTo>
                  <a:cubicBezTo>
                    <a:pt x="21414" y="0"/>
                    <a:pt x="16216" y="1914"/>
                    <a:pt x="13262" y="4606"/>
                  </a:cubicBezTo>
                  <a:cubicBezTo>
                    <a:pt x="10569" y="7071"/>
                    <a:pt x="8469" y="9149"/>
                    <a:pt x="6392" y="12184"/>
                  </a:cubicBezTo>
                  <a:cubicBezTo>
                    <a:pt x="5479" y="13508"/>
                    <a:pt x="1644" y="19078"/>
                    <a:pt x="2283" y="20607"/>
                  </a:cubicBezTo>
                  <a:cubicBezTo>
                    <a:pt x="2535" y="21063"/>
                    <a:pt x="4794" y="20995"/>
                    <a:pt x="5274" y="21337"/>
                  </a:cubicBezTo>
                  <a:cubicBezTo>
                    <a:pt x="2945" y="23209"/>
                    <a:pt x="1941" y="25377"/>
                    <a:pt x="366" y="28276"/>
                  </a:cubicBezTo>
                  <a:cubicBezTo>
                    <a:pt x="960" y="28276"/>
                    <a:pt x="1918" y="28230"/>
                    <a:pt x="2740" y="28208"/>
                  </a:cubicBezTo>
                  <a:lnTo>
                    <a:pt x="2740" y="28208"/>
                  </a:lnTo>
                  <a:cubicBezTo>
                    <a:pt x="731" y="32111"/>
                    <a:pt x="92" y="37475"/>
                    <a:pt x="1" y="42063"/>
                  </a:cubicBezTo>
                  <a:lnTo>
                    <a:pt x="55056" y="42063"/>
                  </a:lnTo>
                  <a:cubicBezTo>
                    <a:pt x="55717" y="37269"/>
                    <a:pt x="54576" y="32681"/>
                    <a:pt x="51951" y="27591"/>
                  </a:cubicBezTo>
                  <a:cubicBezTo>
                    <a:pt x="52773" y="27454"/>
                    <a:pt x="53846" y="27523"/>
                    <a:pt x="54690" y="27386"/>
                  </a:cubicBezTo>
                  <a:cubicBezTo>
                    <a:pt x="53914" y="25742"/>
                    <a:pt x="51472" y="23665"/>
                    <a:pt x="50011" y="22524"/>
                  </a:cubicBezTo>
                  <a:cubicBezTo>
                    <a:pt x="50582" y="22022"/>
                    <a:pt x="52727" y="21611"/>
                    <a:pt x="53070" y="20995"/>
                  </a:cubicBezTo>
                  <a:cubicBezTo>
                    <a:pt x="53275" y="20401"/>
                    <a:pt x="52020" y="17708"/>
                    <a:pt x="51632" y="17115"/>
                  </a:cubicBezTo>
                  <a:cubicBezTo>
                    <a:pt x="49372" y="13006"/>
                    <a:pt x="44624" y="1593"/>
                    <a:pt x="30267" y="110"/>
                  </a:cubicBezTo>
                  <a:cubicBezTo>
                    <a:pt x="29381" y="36"/>
                    <a:pt x="28511" y="0"/>
                    <a:pt x="27660" y="0"/>
                  </a:cubicBezTo>
                  <a:close/>
                </a:path>
              </a:pathLst>
            </a:custGeom>
            <a:solidFill>
              <a:srgbClr val="DDB5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2" name="Google Shape;422;p24"/>
            <p:cNvSpPr/>
            <p:nvPr/>
          </p:nvSpPr>
          <p:spPr>
            <a:xfrm>
              <a:off x="7351012" y="4170940"/>
              <a:ext cx="1384162" cy="971528"/>
            </a:xfrm>
            <a:custGeom>
              <a:avLst/>
              <a:gdLst/>
              <a:ahLst/>
              <a:cxnLst/>
              <a:rect l="l" t="t" r="r" b="b"/>
              <a:pathLst>
                <a:path w="40334" h="28310" extrusionOk="0">
                  <a:moveTo>
                    <a:pt x="20932" y="1"/>
                  </a:moveTo>
                  <a:cubicBezTo>
                    <a:pt x="18033" y="1"/>
                    <a:pt x="14893" y="1069"/>
                    <a:pt x="13034" y="1946"/>
                  </a:cubicBezTo>
                  <a:cubicBezTo>
                    <a:pt x="9702" y="3613"/>
                    <a:pt x="6597" y="6466"/>
                    <a:pt x="4817" y="9570"/>
                  </a:cubicBezTo>
                  <a:cubicBezTo>
                    <a:pt x="1667" y="14934"/>
                    <a:pt x="1" y="22010"/>
                    <a:pt x="960" y="28310"/>
                  </a:cubicBezTo>
                  <a:lnTo>
                    <a:pt x="39443" y="28310"/>
                  </a:lnTo>
                  <a:cubicBezTo>
                    <a:pt x="40333" y="19339"/>
                    <a:pt x="34741" y="896"/>
                    <a:pt x="21731" y="29"/>
                  </a:cubicBezTo>
                  <a:cubicBezTo>
                    <a:pt x="21467" y="10"/>
                    <a:pt x="21201" y="1"/>
                    <a:pt x="20932" y="1"/>
                  </a:cubicBezTo>
                  <a:close/>
                </a:path>
              </a:pathLst>
            </a:custGeom>
            <a:solidFill>
              <a:srgbClr val="FFE5D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3" name="Google Shape;423;p24"/>
            <p:cNvSpPr/>
            <p:nvPr/>
          </p:nvSpPr>
          <p:spPr>
            <a:xfrm>
              <a:off x="7906418" y="4342669"/>
              <a:ext cx="18806" cy="14928"/>
            </a:xfrm>
            <a:custGeom>
              <a:avLst/>
              <a:gdLst/>
              <a:ahLst/>
              <a:cxnLst/>
              <a:rect l="l" t="t" r="r" b="b"/>
              <a:pathLst>
                <a:path w="548" h="435" extrusionOk="0">
                  <a:moveTo>
                    <a:pt x="274" y="1"/>
                  </a:moveTo>
                  <a:cubicBezTo>
                    <a:pt x="0" y="1"/>
                    <a:pt x="0" y="435"/>
                    <a:pt x="274" y="435"/>
                  </a:cubicBezTo>
                  <a:cubicBezTo>
                    <a:pt x="548" y="435"/>
                    <a:pt x="548" y="1"/>
                    <a:pt x="274" y="1"/>
                  </a:cubicBezTo>
                  <a:close/>
                </a:path>
              </a:pathLst>
            </a:custGeom>
            <a:solidFill>
              <a:srgbClr val="7241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4" name="Google Shape;424;p24"/>
            <p:cNvSpPr/>
            <p:nvPr/>
          </p:nvSpPr>
          <p:spPr>
            <a:xfrm>
              <a:off x="7964382" y="4292564"/>
              <a:ext cx="18806" cy="14894"/>
            </a:xfrm>
            <a:custGeom>
              <a:avLst/>
              <a:gdLst/>
              <a:ahLst/>
              <a:cxnLst/>
              <a:rect l="l" t="t" r="r" b="b"/>
              <a:pathLst>
                <a:path w="548" h="434" extrusionOk="0">
                  <a:moveTo>
                    <a:pt x="274" y="0"/>
                  </a:moveTo>
                  <a:cubicBezTo>
                    <a:pt x="0" y="0"/>
                    <a:pt x="0" y="434"/>
                    <a:pt x="274" y="434"/>
                  </a:cubicBezTo>
                  <a:cubicBezTo>
                    <a:pt x="548" y="434"/>
                    <a:pt x="548" y="0"/>
                    <a:pt x="274" y="0"/>
                  </a:cubicBezTo>
                  <a:close/>
                </a:path>
              </a:pathLst>
            </a:custGeom>
            <a:solidFill>
              <a:srgbClr val="7241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5" name="Google Shape;425;p24"/>
            <p:cNvSpPr/>
            <p:nvPr/>
          </p:nvSpPr>
          <p:spPr>
            <a:xfrm>
              <a:off x="7970628" y="4357563"/>
              <a:ext cx="18840" cy="14928"/>
            </a:xfrm>
            <a:custGeom>
              <a:avLst/>
              <a:gdLst/>
              <a:ahLst/>
              <a:cxnLst/>
              <a:rect l="l" t="t" r="r" b="b"/>
              <a:pathLst>
                <a:path w="549" h="435" extrusionOk="0">
                  <a:moveTo>
                    <a:pt x="275" y="1"/>
                  </a:moveTo>
                  <a:cubicBezTo>
                    <a:pt x="1" y="1"/>
                    <a:pt x="1" y="434"/>
                    <a:pt x="275" y="434"/>
                  </a:cubicBezTo>
                  <a:cubicBezTo>
                    <a:pt x="548" y="434"/>
                    <a:pt x="548" y="1"/>
                    <a:pt x="275" y="1"/>
                  </a:cubicBezTo>
                  <a:close/>
                </a:path>
              </a:pathLst>
            </a:custGeom>
            <a:solidFill>
              <a:srgbClr val="7241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6" name="Google Shape;426;p24"/>
            <p:cNvSpPr/>
            <p:nvPr/>
          </p:nvSpPr>
          <p:spPr>
            <a:xfrm>
              <a:off x="8218166" y="4342669"/>
              <a:ext cx="18840" cy="14928"/>
            </a:xfrm>
            <a:custGeom>
              <a:avLst/>
              <a:gdLst/>
              <a:ahLst/>
              <a:cxnLst/>
              <a:rect l="l" t="t" r="r" b="b"/>
              <a:pathLst>
                <a:path w="549" h="435" extrusionOk="0">
                  <a:moveTo>
                    <a:pt x="274" y="1"/>
                  </a:moveTo>
                  <a:cubicBezTo>
                    <a:pt x="0" y="1"/>
                    <a:pt x="0" y="435"/>
                    <a:pt x="274" y="435"/>
                  </a:cubicBezTo>
                  <a:cubicBezTo>
                    <a:pt x="548" y="435"/>
                    <a:pt x="548" y="1"/>
                    <a:pt x="274" y="1"/>
                  </a:cubicBezTo>
                  <a:close/>
                </a:path>
              </a:pathLst>
            </a:custGeom>
            <a:solidFill>
              <a:srgbClr val="7241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7" name="Google Shape;427;p24"/>
            <p:cNvSpPr/>
            <p:nvPr/>
          </p:nvSpPr>
          <p:spPr>
            <a:xfrm>
              <a:off x="8159413" y="4292564"/>
              <a:ext cx="19630" cy="14894"/>
            </a:xfrm>
            <a:custGeom>
              <a:avLst/>
              <a:gdLst/>
              <a:ahLst/>
              <a:cxnLst/>
              <a:rect l="l" t="t" r="r" b="b"/>
              <a:pathLst>
                <a:path w="572" h="434" extrusionOk="0">
                  <a:moveTo>
                    <a:pt x="274" y="0"/>
                  </a:moveTo>
                  <a:cubicBezTo>
                    <a:pt x="1" y="0"/>
                    <a:pt x="1" y="434"/>
                    <a:pt x="274" y="434"/>
                  </a:cubicBezTo>
                  <a:cubicBezTo>
                    <a:pt x="571" y="434"/>
                    <a:pt x="571" y="0"/>
                    <a:pt x="274" y="0"/>
                  </a:cubicBezTo>
                  <a:close/>
                </a:path>
              </a:pathLst>
            </a:custGeom>
            <a:solidFill>
              <a:srgbClr val="7241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8" name="Google Shape;428;p24"/>
            <p:cNvSpPr/>
            <p:nvPr/>
          </p:nvSpPr>
          <p:spPr>
            <a:xfrm>
              <a:off x="8153922" y="4357563"/>
              <a:ext cx="18840" cy="14928"/>
            </a:xfrm>
            <a:custGeom>
              <a:avLst/>
              <a:gdLst/>
              <a:ahLst/>
              <a:cxnLst/>
              <a:rect l="l" t="t" r="r" b="b"/>
              <a:pathLst>
                <a:path w="549" h="435" extrusionOk="0">
                  <a:moveTo>
                    <a:pt x="275" y="1"/>
                  </a:moveTo>
                  <a:cubicBezTo>
                    <a:pt x="1" y="1"/>
                    <a:pt x="1" y="434"/>
                    <a:pt x="275" y="434"/>
                  </a:cubicBezTo>
                  <a:cubicBezTo>
                    <a:pt x="549" y="434"/>
                    <a:pt x="549" y="1"/>
                    <a:pt x="275" y="1"/>
                  </a:cubicBezTo>
                  <a:close/>
                </a:path>
              </a:pathLst>
            </a:custGeom>
            <a:solidFill>
              <a:srgbClr val="7241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9" name="Google Shape;429;p24"/>
            <p:cNvSpPr/>
            <p:nvPr/>
          </p:nvSpPr>
          <p:spPr>
            <a:xfrm>
              <a:off x="7725046" y="4015067"/>
              <a:ext cx="146913" cy="141800"/>
            </a:xfrm>
            <a:custGeom>
              <a:avLst/>
              <a:gdLst/>
              <a:ahLst/>
              <a:cxnLst/>
              <a:rect l="l" t="t" r="r" b="b"/>
              <a:pathLst>
                <a:path w="4281" h="4132" extrusionOk="0">
                  <a:moveTo>
                    <a:pt x="2088" y="1"/>
                  </a:moveTo>
                  <a:cubicBezTo>
                    <a:pt x="376" y="1"/>
                    <a:pt x="12" y="2262"/>
                    <a:pt x="12" y="3635"/>
                  </a:cubicBezTo>
                  <a:cubicBezTo>
                    <a:pt x="1" y="3966"/>
                    <a:pt x="258" y="4132"/>
                    <a:pt x="517" y="4132"/>
                  </a:cubicBezTo>
                  <a:cubicBezTo>
                    <a:pt x="777" y="4132"/>
                    <a:pt x="1040" y="3966"/>
                    <a:pt x="1040" y="3635"/>
                  </a:cubicBezTo>
                  <a:cubicBezTo>
                    <a:pt x="1040" y="2914"/>
                    <a:pt x="1081" y="1044"/>
                    <a:pt x="2125" y="1044"/>
                  </a:cubicBezTo>
                  <a:cubicBezTo>
                    <a:pt x="2172" y="1044"/>
                    <a:pt x="2221" y="1048"/>
                    <a:pt x="2272" y="1056"/>
                  </a:cubicBezTo>
                  <a:cubicBezTo>
                    <a:pt x="3117" y="1170"/>
                    <a:pt x="3185" y="2836"/>
                    <a:pt x="3208" y="3453"/>
                  </a:cubicBezTo>
                  <a:cubicBezTo>
                    <a:pt x="3231" y="3784"/>
                    <a:pt x="3505" y="3949"/>
                    <a:pt x="3767" y="3949"/>
                  </a:cubicBezTo>
                  <a:cubicBezTo>
                    <a:pt x="4030" y="3949"/>
                    <a:pt x="4281" y="3784"/>
                    <a:pt x="4258" y="3453"/>
                  </a:cubicBezTo>
                  <a:cubicBezTo>
                    <a:pt x="4189" y="2243"/>
                    <a:pt x="3938" y="257"/>
                    <a:pt x="2432" y="29"/>
                  </a:cubicBezTo>
                  <a:cubicBezTo>
                    <a:pt x="2312" y="10"/>
                    <a:pt x="2197" y="1"/>
                    <a:pt x="2088" y="1"/>
                  </a:cubicBezTo>
                  <a:close/>
                </a:path>
              </a:pathLst>
            </a:custGeom>
            <a:solidFill>
              <a:srgbClr val="562D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0" name="Google Shape;430;p24"/>
            <p:cNvSpPr/>
            <p:nvPr/>
          </p:nvSpPr>
          <p:spPr>
            <a:xfrm>
              <a:off x="8236183" y="4015067"/>
              <a:ext cx="146501" cy="141800"/>
            </a:xfrm>
            <a:custGeom>
              <a:avLst/>
              <a:gdLst/>
              <a:ahLst/>
              <a:cxnLst/>
              <a:rect l="l" t="t" r="r" b="b"/>
              <a:pathLst>
                <a:path w="4269" h="4132" extrusionOk="0">
                  <a:moveTo>
                    <a:pt x="2095" y="1"/>
                  </a:moveTo>
                  <a:cubicBezTo>
                    <a:pt x="364" y="1"/>
                    <a:pt x="0" y="2262"/>
                    <a:pt x="0" y="3635"/>
                  </a:cubicBezTo>
                  <a:cubicBezTo>
                    <a:pt x="0" y="3966"/>
                    <a:pt x="257" y="4132"/>
                    <a:pt x="517" y="4132"/>
                  </a:cubicBezTo>
                  <a:cubicBezTo>
                    <a:pt x="777" y="4132"/>
                    <a:pt x="1039" y="3966"/>
                    <a:pt x="1050" y="3635"/>
                  </a:cubicBezTo>
                  <a:cubicBezTo>
                    <a:pt x="1050" y="2914"/>
                    <a:pt x="1071" y="1044"/>
                    <a:pt x="2133" y="1044"/>
                  </a:cubicBezTo>
                  <a:cubicBezTo>
                    <a:pt x="2181" y="1044"/>
                    <a:pt x="2231" y="1048"/>
                    <a:pt x="2283" y="1056"/>
                  </a:cubicBezTo>
                  <a:cubicBezTo>
                    <a:pt x="3105" y="1170"/>
                    <a:pt x="3173" y="2836"/>
                    <a:pt x="3219" y="3453"/>
                  </a:cubicBezTo>
                  <a:cubicBezTo>
                    <a:pt x="3242" y="3784"/>
                    <a:pt x="3510" y="3949"/>
                    <a:pt x="3767" y="3949"/>
                  </a:cubicBezTo>
                  <a:cubicBezTo>
                    <a:pt x="4023" y="3949"/>
                    <a:pt x="4269" y="3784"/>
                    <a:pt x="4246" y="3453"/>
                  </a:cubicBezTo>
                  <a:cubicBezTo>
                    <a:pt x="4178" y="2243"/>
                    <a:pt x="3926" y="257"/>
                    <a:pt x="2443" y="29"/>
                  </a:cubicBezTo>
                  <a:cubicBezTo>
                    <a:pt x="2321" y="10"/>
                    <a:pt x="2206" y="1"/>
                    <a:pt x="2095" y="1"/>
                  </a:cubicBezTo>
                  <a:close/>
                </a:path>
              </a:pathLst>
            </a:custGeom>
            <a:solidFill>
              <a:srgbClr val="562D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1" name="Google Shape;431;p24"/>
            <p:cNvSpPr/>
            <p:nvPr/>
          </p:nvSpPr>
          <p:spPr>
            <a:xfrm>
              <a:off x="7471640" y="4235356"/>
              <a:ext cx="174710" cy="12595"/>
            </a:xfrm>
            <a:custGeom>
              <a:avLst/>
              <a:gdLst/>
              <a:ahLst/>
              <a:cxnLst/>
              <a:rect l="l" t="t" r="r" b="b"/>
              <a:pathLst>
                <a:path w="5091" h="367" extrusionOk="0">
                  <a:moveTo>
                    <a:pt x="229" y="1"/>
                  </a:moveTo>
                  <a:cubicBezTo>
                    <a:pt x="1" y="1"/>
                    <a:pt x="1" y="366"/>
                    <a:pt x="229" y="366"/>
                  </a:cubicBezTo>
                  <a:lnTo>
                    <a:pt x="4863" y="366"/>
                  </a:lnTo>
                  <a:cubicBezTo>
                    <a:pt x="5091" y="366"/>
                    <a:pt x="5091" y="1"/>
                    <a:pt x="4863" y="1"/>
                  </a:cubicBezTo>
                  <a:close/>
                </a:path>
              </a:pathLst>
            </a:custGeom>
            <a:solidFill>
              <a:srgbClr val="7241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2" name="Google Shape;432;p24"/>
            <p:cNvSpPr/>
            <p:nvPr/>
          </p:nvSpPr>
          <p:spPr>
            <a:xfrm>
              <a:off x="7523495" y="4142353"/>
              <a:ext cx="128210" cy="63865"/>
            </a:xfrm>
            <a:custGeom>
              <a:avLst/>
              <a:gdLst/>
              <a:ahLst/>
              <a:cxnLst/>
              <a:rect l="l" t="t" r="r" b="b"/>
              <a:pathLst>
                <a:path w="3736" h="1861" extrusionOk="0">
                  <a:moveTo>
                    <a:pt x="283" y="0"/>
                  </a:moveTo>
                  <a:cubicBezTo>
                    <a:pt x="115" y="0"/>
                    <a:pt x="0" y="235"/>
                    <a:pt x="179" y="314"/>
                  </a:cubicBezTo>
                  <a:cubicBezTo>
                    <a:pt x="1252" y="816"/>
                    <a:pt x="2325" y="1341"/>
                    <a:pt x="3375" y="1844"/>
                  </a:cubicBezTo>
                  <a:cubicBezTo>
                    <a:pt x="3401" y="1855"/>
                    <a:pt x="3428" y="1861"/>
                    <a:pt x="3453" y="1861"/>
                  </a:cubicBezTo>
                  <a:cubicBezTo>
                    <a:pt x="3621" y="1861"/>
                    <a:pt x="3736" y="1626"/>
                    <a:pt x="3557" y="1547"/>
                  </a:cubicBezTo>
                  <a:cubicBezTo>
                    <a:pt x="2484" y="1022"/>
                    <a:pt x="1434" y="520"/>
                    <a:pt x="362" y="18"/>
                  </a:cubicBezTo>
                  <a:cubicBezTo>
                    <a:pt x="335" y="6"/>
                    <a:pt x="308" y="0"/>
                    <a:pt x="283" y="0"/>
                  </a:cubicBezTo>
                  <a:close/>
                </a:path>
              </a:pathLst>
            </a:custGeom>
            <a:solidFill>
              <a:srgbClr val="7241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3" name="Google Shape;433;p24"/>
            <p:cNvSpPr/>
            <p:nvPr/>
          </p:nvSpPr>
          <p:spPr>
            <a:xfrm>
              <a:off x="7536090" y="4270566"/>
              <a:ext cx="111601" cy="68326"/>
            </a:xfrm>
            <a:custGeom>
              <a:avLst/>
              <a:gdLst/>
              <a:ahLst/>
              <a:cxnLst/>
              <a:rect l="l" t="t" r="r" b="b"/>
              <a:pathLst>
                <a:path w="3252" h="1991" extrusionOk="0">
                  <a:moveTo>
                    <a:pt x="2996" y="1"/>
                  </a:moveTo>
                  <a:cubicBezTo>
                    <a:pt x="2970" y="1"/>
                    <a:pt x="2943" y="8"/>
                    <a:pt x="2916" y="25"/>
                  </a:cubicBezTo>
                  <a:cubicBezTo>
                    <a:pt x="2003" y="573"/>
                    <a:pt x="1067" y="1120"/>
                    <a:pt x="154" y="1668"/>
                  </a:cubicBezTo>
                  <a:cubicBezTo>
                    <a:pt x="0" y="1765"/>
                    <a:pt x="90" y="1991"/>
                    <a:pt x="245" y="1991"/>
                  </a:cubicBezTo>
                  <a:cubicBezTo>
                    <a:pt x="274" y="1991"/>
                    <a:pt x="305" y="1983"/>
                    <a:pt x="337" y="1965"/>
                  </a:cubicBezTo>
                  <a:cubicBezTo>
                    <a:pt x="1250" y="1417"/>
                    <a:pt x="2163" y="892"/>
                    <a:pt x="3076" y="344"/>
                  </a:cubicBezTo>
                  <a:cubicBezTo>
                    <a:pt x="3251" y="247"/>
                    <a:pt x="3144" y="1"/>
                    <a:pt x="2996" y="1"/>
                  </a:cubicBezTo>
                  <a:close/>
                </a:path>
              </a:pathLst>
            </a:custGeom>
            <a:solidFill>
              <a:srgbClr val="7241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4" name="Google Shape;434;p24"/>
            <p:cNvSpPr/>
            <p:nvPr/>
          </p:nvSpPr>
          <p:spPr>
            <a:xfrm>
              <a:off x="8411652" y="4235356"/>
              <a:ext cx="174710" cy="12595"/>
            </a:xfrm>
            <a:custGeom>
              <a:avLst/>
              <a:gdLst/>
              <a:ahLst/>
              <a:cxnLst/>
              <a:rect l="l" t="t" r="r" b="b"/>
              <a:pathLst>
                <a:path w="5091" h="367" extrusionOk="0">
                  <a:moveTo>
                    <a:pt x="229" y="1"/>
                  </a:moveTo>
                  <a:cubicBezTo>
                    <a:pt x="0" y="1"/>
                    <a:pt x="0" y="366"/>
                    <a:pt x="229" y="366"/>
                  </a:cubicBezTo>
                  <a:lnTo>
                    <a:pt x="4862" y="366"/>
                  </a:lnTo>
                  <a:cubicBezTo>
                    <a:pt x="5090" y="366"/>
                    <a:pt x="5090" y="1"/>
                    <a:pt x="4862" y="1"/>
                  </a:cubicBezTo>
                  <a:close/>
                </a:path>
              </a:pathLst>
            </a:custGeom>
            <a:solidFill>
              <a:srgbClr val="7241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5" name="Google Shape;435;p24"/>
            <p:cNvSpPr/>
            <p:nvPr/>
          </p:nvSpPr>
          <p:spPr>
            <a:xfrm>
              <a:off x="8406298" y="4142353"/>
              <a:ext cx="128210" cy="63865"/>
            </a:xfrm>
            <a:custGeom>
              <a:avLst/>
              <a:gdLst/>
              <a:ahLst/>
              <a:cxnLst/>
              <a:rect l="l" t="t" r="r" b="b"/>
              <a:pathLst>
                <a:path w="3736" h="1861" extrusionOk="0">
                  <a:moveTo>
                    <a:pt x="3453" y="0"/>
                  </a:moveTo>
                  <a:cubicBezTo>
                    <a:pt x="3428" y="0"/>
                    <a:pt x="3402" y="6"/>
                    <a:pt x="3375" y="18"/>
                  </a:cubicBezTo>
                  <a:cubicBezTo>
                    <a:pt x="2302" y="520"/>
                    <a:pt x="1252" y="1022"/>
                    <a:pt x="179" y="1547"/>
                  </a:cubicBezTo>
                  <a:cubicBezTo>
                    <a:pt x="1" y="1626"/>
                    <a:pt x="115" y="1861"/>
                    <a:pt x="283" y="1861"/>
                  </a:cubicBezTo>
                  <a:cubicBezTo>
                    <a:pt x="308" y="1861"/>
                    <a:pt x="335" y="1855"/>
                    <a:pt x="362" y="1844"/>
                  </a:cubicBezTo>
                  <a:cubicBezTo>
                    <a:pt x="1412" y="1341"/>
                    <a:pt x="2485" y="816"/>
                    <a:pt x="3557" y="314"/>
                  </a:cubicBezTo>
                  <a:cubicBezTo>
                    <a:pt x="3736" y="235"/>
                    <a:pt x="3621" y="0"/>
                    <a:pt x="3453" y="0"/>
                  </a:cubicBezTo>
                  <a:close/>
                </a:path>
              </a:pathLst>
            </a:custGeom>
            <a:solidFill>
              <a:srgbClr val="7241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6" name="Google Shape;436;p24"/>
            <p:cNvSpPr/>
            <p:nvPr/>
          </p:nvSpPr>
          <p:spPr>
            <a:xfrm>
              <a:off x="8410348" y="4270566"/>
              <a:ext cx="111566" cy="68326"/>
            </a:xfrm>
            <a:custGeom>
              <a:avLst/>
              <a:gdLst/>
              <a:ahLst/>
              <a:cxnLst/>
              <a:rect l="l" t="t" r="r" b="b"/>
              <a:pathLst>
                <a:path w="3251" h="1991" extrusionOk="0">
                  <a:moveTo>
                    <a:pt x="255" y="1"/>
                  </a:moveTo>
                  <a:cubicBezTo>
                    <a:pt x="107" y="1"/>
                    <a:pt x="0" y="247"/>
                    <a:pt x="175" y="344"/>
                  </a:cubicBezTo>
                  <a:cubicBezTo>
                    <a:pt x="1088" y="892"/>
                    <a:pt x="2001" y="1417"/>
                    <a:pt x="2914" y="1965"/>
                  </a:cubicBezTo>
                  <a:cubicBezTo>
                    <a:pt x="2947" y="1983"/>
                    <a:pt x="2978" y="1991"/>
                    <a:pt x="3006" y="1991"/>
                  </a:cubicBezTo>
                  <a:cubicBezTo>
                    <a:pt x="3161" y="1991"/>
                    <a:pt x="3251" y="1765"/>
                    <a:pt x="3097" y="1668"/>
                  </a:cubicBezTo>
                  <a:cubicBezTo>
                    <a:pt x="2184" y="1120"/>
                    <a:pt x="1248" y="573"/>
                    <a:pt x="335" y="25"/>
                  </a:cubicBezTo>
                  <a:cubicBezTo>
                    <a:pt x="308" y="8"/>
                    <a:pt x="281" y="1"/>
                    <a:pt x="255" y="1"/>
                  </a:cubicBezTo>
                  <a:close/>
                </a:path>
              </a:pathLst>
            </a:custGeom>
            <a:solidFill>
              <a:srgbClr val="7241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7" name="Google Shape;437;p24"/>
            <p:cNvSpPr/>
            <p:nvPr/>
          </p:nvSpPr>
          <p:spPr>
            <a:xfrm>
              <a:off x="8034082" y="4254162"/>
              <a:ext cx="107345" cy="255391"/>
            </a:xfrm>
            <a:custGeom>
              <a:avLst/>
              <a:gdLst/>
              <a:ahLst/>
              <a:cxnLst/>
              <a:rect l="l" t="t" r="r" b="b"/>
              <a:pathLst>
                <a:path w="3128" h="7442" extrusionOk="0">
                  <a:moveTo>
                    <a:pt x="1461" y="1"/>
                  </a:moveTo>
                  <a:lnTo>
                    <a:pt x="1416" y="115"/>
                  </a:lnTo>
                  <a:cubicBezTo>
                    <a:pt x="1461" y="1576"/>
                    <a:pt x="1507" y="3288"/>
                    <a:pt x="206" y="4292"/>
                  </a:cubicBezTo>
                  <a:cubicBezTo>
                    <a:pt x="1" y="5798"/>
                    <a:pt x="206" y="6300"/>
                    <a:pt x="320" y="7373"/>
                  </a:cubicBezTo>
                  <a:cubicBezTo>
                    <a:pt x="491" y="7419"/>
                    <a:pt x="845" y="7442"/>
                    <a:pt x="1310" y="7442"/>
                  </a:cubicBezTo>
                  <a:cubicBezTo>
                    <a:pt x="1775" y="7442"/>
                    <a:pt x="2352" y="7419"/>
                    <a:pt x="2968" y="7373"/>
                  </a:cubicBezTo>
                  <a:cubicBezTo>
                    <a:pt x="3082" y="6506"/>
                    <a:pt x="3128" y="5798"/>
                    <a:pt x="3128" y="4520"/>
                  </a:cubicBezTo>
                  <a:cubicBezTo>
                    <a:pt x="1256" y="3402"/>
                    <a:pt x="1553" y="868"/>
                    <a:pt x="1461" y="1"/>
                  </a:cubicBezTo>
                  <a:close/>
                </a:path>
              </a:pathLst>
            </a:custGeom>
            <a:solidFill>
              <a:srgbClr val="FFFEF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8" name="Google Shape;438;p24"/>
            <p:cNvSpPr/>
            <p:nvPr/>
          </p:nvSpPr>
          <p:spPr>
            <a:xfrm>
              <a:off x="7843341" y="4225746"/>
              <a:ext cx="257347" cy="211259"/>
            </a:xfrm>
            <a:custGeom>
              <a:avLst/>
              <a:gdLst/>
              <a:ahLst/>
              <a:cxnLst/>
              <a:rect l="l" t="t" r="r" b="b"/>
              <a:pathLst>
                <a:path w="7499" h="6156" extrusionOk="0">
                  <a:moveTo>
                    <a:pt x="6901" y="0"/>
                  </a:moveTo>
                  <a:cubicBezTo>
                    <a:pt x="6701" y="0"/>
                    <a:pt x="6476" y="179"/>
                    <a:pt x="6517" y="441"/>
                  </a:cubicBezTo>
                  <a:cubicBezTo>
                    <a:pt x="6768" y="2130"/>
                    <a:pt x="6700" y="4161"/>
                    <a:pt x="5056" y="5143"/>
                  </a:cubicBezTo>
                  <a:cubicBezTo>
                    <a:pt x="4639" y="5394"/>
                    <a:pt x="4137" y="5512"/>
                    <a:pt x="3623" y="5512"/>
                  </a:cubicBezTo>
                  <a:cubicBezTo>
                    <a:pt x="2225" y="5512"/>
                    <a:pt x="747" y="4638"/>
                    <a:pt x="697" y="3203"/>
                  </a:cubicBezTo>
                  <a:cubicBezTo>
                    <a:pt x="685" y="2974"/>
                    <a:pt x="508" y="2860"/>
                    <a:pt x="337" y="2860"/>
                  </a:cubicBezTo>
                  <a:cubicBezTo>
                    <a:pt x="166" y="2860"/>
                    <a:pt x="1" y="2974"/>
                    <a:pt x="12" y="3203"/>
                  </a:cubicBezTo>
                  <a:cubicBezTo>
                    <a:pt x="71" y="5186"/>
                    <a:pt x="1886" y="6155"/>
                    <a:pt x="3671" y="6155"/>
                  </a:cubicBezTo>
                  <a:cubicBezTo>
                    <a:pt x="3961" y="6155"/>
                    <a:pt x="4251" y="6130"/>
                    <a:pt x="4531" y="6079"/>
                  </a:cubicBezTo>
                  <a:cubicBezTo>
                    <a:pt x="7225" y="5576"/>
                    <a:pt x="7499" y="2426"/>
                    <a:pt x="7179" y="258"/>
                  </a:cubicBezTo>
                  <a:cubicBezTo>
                    <a:pt x="7152" y="77"/>
                    <a:pt x="7032" y="0"/>
                    <a:pt x="6901" y="0"/>
                  </a:cubicBezTo>
                  <a:close/>
                </a:path>
              </a:pathLst>
            </a:custGeom>
            <a:solidFill>
              <a:srgbClr val="7241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9" name="Google Shape;439;p24"/>
            <p:cNvSpPr/>
            <p:nvPr/>
          </p:nvSpPr>
          <p:spPr>
            <a:xfrm>
              <a:off x="8072073" y="4242425"/>
              <a:ext cx="250140" cy="195816"/>
            </a:xfrm>
            <a:custGeom>
              <a:avLst/>
              <a:gdLst/>
              <a:ahLst/>
              <a:cxnLst/>
              <a:rect l="l" t="t" r="r" b="b"/>
              <a:pathLst>
                <a:path w="7289" h="5706" extrusionOk="0">
                  <a:moveTo>
                    <a:pt x="337" y="0"/>
                  </a:moveTo>
                  <a:cubicBezTo>
                    <a:pt x="166" y="0"/>
                    <a:pt x="1" y="114"/>
                    <a:pt x="12" y="343"/>
                  </a:cubicBezTo>
                  <a:cubicBezTo>
                    <a:pt x="149" y="2694"/>
                    <a:pt x="263" y="4794"/>
                    <a:pt x="2865" y="5570"/>
                  </a:cubicBezTo>
                  <a:cubicBezTo>
                    <a:pt x="3179" y="5662"/>
                    <a:pt x="3487" y="5706"/>
                    <a:pt x="3784" y="5706"/>
                  </a:cubicBezTo>
                  <a:cubicBezTo>
                    <a:pt x="5538" y="5706"/>
                    <a:pt x="6935" y="4199"/>
                    <a:pt x="7248" y="2443"/>
                  </a:cubicBezTo>
                  <a:cubicBezTo>
                    <a:pt x="7289" y="2182"/>
                    <a:pt x="7066" y="2012"/>
                    <a:pt x="6867" y="2012"/>
                  </a:cubicBezTo>
                  <a:cubicBezTo>
                    <a:pt x="6735" y="2012"/>
                    <a:pt x="6613" y="2087"/>
                    <a:pt x="6586" y="2260"/>
                  </a:cubicBezTo>
                  <a:cubicBezTo>
                    <a:pt x="6305" y="3890"/>
                    <a:pt x="5194" y="4951"/>
                    <a:pt x="3719" y="4951"/>
                  </a:cubicBezTo>
                  <a:cubicBezTo>
                    <a:pt x="3397" y="4951"/>
                    <a:pt x="3057" y="4900"/>
                    <a:pt x="2705" y="4794"/>
                  </a:cubicBezTo>
                  <a:cubicBezTo>
                    <a:pt x="674" y="4177"/>
                    <a:pt x="811" y="2009"/>
                    <a:pt x="697" y="343"/>
                  </a:cubicBezTo>
                  <a:cubicBezTo>
                    <a:pt x="685" y="114"/>
                    <a:pt x="508" y="0"/>
                    <a:pt x="337" y="0"/>
                  </a:cubicBezTo>
                  <a:close/>
                </a:path>
              </a:pathLst>
            </a:custGeom>
            <a:solidFill>
              <a:srgbClr val="7241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0" name="Google Shape;440;p24"/>
            <p:cNvSpPr/>
            <p:nvPr/>
          </p:nvSpPr>
          <p:spPr>
            <a:xfrm>
              <a:off x="7875841" y="4140157"/>
              <a:ext cx="376017" cy="128142"/>
            </a:xfrm>
            <a:custGeom>
              <a:avLst/>
              <a:gdLst/>
              <a:ahLst/>
              <a:cxnLst/>
              <a:rect l="l" t="t" r="r" b="b"/>
              <a:pathLst>
                <a:path w="10957" h="3734" extrusionOk="0">
                  <a:moveTo>
                    <a:pt x="7985" y="1"/>
                  </a:moveTo>
                  <a:cubicBezTo>
                    <a:pt x="7173" y="1"/>
                    <a:pt x="6256" y="104"/>
                    <a:pt x="5730" y="104"/>
                  </a:cubicBezTo>
                  <a:cubicBezTo>
                    <a:pt x="5271" y="104"/>
                    <a:pt x="4552" y="47"/>
                    <a:pt x="3836" y="47"/>
                  </a:cubicBezTo>
                  <a:cubicBezTo>
                    <a:pt x="3055" y="47"/>
                    <a:pt x="2278" y="115"/>
                    <a:pt x="1850" y="401"/>
                  </a:cubicBezTo>
                  <a:cubicBezTo>
                    <a:pt x="1" y="1474"/>
                    <a:pt x="5068" y="3323"/>
                    <a:pt x="5958" y="3734"/>
                  </a:cubicBezTo>
                  <a:cubicBezTo>
                    <a:pt x="6848" y="3551"/>
                    <a:pt x="10957" y="1109"/>
                    <a:pt x="9359" y="218"/>
                  </a:cubicBezTo>
                  <a:cubicBezTo>
                    <a:pt x="9060" y="50"/>
                    <a:pt x="8548" y="1"/>
                    <a:pt x="7985" y="1"/>
                  </a:cubicBezTo>
                  <a:close/>
                </a:path>
              </a:pathLst>
            </a:custGeom>
            <a:solidFill>
              <a:srgbClr val="562D1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1" name="Google Shape;441;p24"/>
            <p:cNvSpPr/>
            <p:nvPr/>
          </p:nvSpPr>
          <p:spPr>
            <a:xfrm>
              <a:off x="7303241" y="4298432"/>
              <a:ext cx="11771" cy="50172"/>
            </a:xfrm>
            <a:custGeom>
              <a:avLst/>
              <a:gdLst/>
              <a:ahLst/>
              <a:cxnLst/>
              <a:rect l="l" t="t" r="r" b="b"/>
              <a:pathLst>
                <a:path w="343" h="1462" extrusionOk="0">
                  <a:moveTo>
                    <a:pt x="172" y="0"/>
                  </a:moveTo>
                  <a:cubicBezTo>
                    <a:pt x="86" y="0"/>
                    <a:pt x="1" y="57"/>
                    <a:pt x="1" y="172"/>
                  </a:cubicBezTo>
                  <a:lnTo>
                    <a:pt x="1" y="1290"/>
                  </a:lnTo>
                  <a:cubicBezTo>
                    <a:pt x="1" y="1404"/>
                    <a:pt x="86" y="1461"/>
                    <a:pt x="172" y="1461"/>
                  </a:cubicBezTo>
                  <a:cubicBezTo>
                    <a:pt x="257" y="1461"/>
                    <a:pt x="343" y="1404"/>
                    <a:pt x="343" y="1290"/>
                  </a:cubicBezTo>
                  <a:lnTo>
                    <a:pt x="343" y="172"/>
                  </a:lnTo>
                  <a:cubicBezTo>
                    <a:pt x="343" y="57"/>
                    <a:pt x="257" y="0"/>
                    <a:pt x="172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2" name="Google Shape;442;p24"/>
            <p:cNvSpPr/>
            <p:nvPr/>
          </p:nvSpPr>
          <p:spPr>
            <a:xfrm>
              <a:off x="7338485" y="4298432"/>
              <a:ext cx="11805" cy="44681"/>
            </a:xfrm>
            <a:custGeom>
              <a:avLst/>
              <a:gdLst/>
              <a:ahLst/>
              <a:cxnLst/>
              <a:rect l="l" t="t" r="r" b="b"/>
              <a:pathLst>
                <a:path w="344" h="1302" extrusionOk="0">
                  <a:moveTo>
                    <a:pt x="172" y="0"/>
                  </a:moveTo>
                  <a:cubicBezTo>
                    <a:pt x="86" y="0"/>
                    <a:pt x="1" y="57"/>
                    <a:pt x="1" y="172"/>
                  </a:cubicBezTo>
                  <a:lnTo>
                    <a:pt x="1" y="1130"/>
                  </a:lnTo>
                  <a:cubicBezTo>
                    <a:pt x="1" y="1244"/>
                    <a:pt x="86" y="1301"/>
                    <a:pt x="172" y="1301"/>
                  </a:cubicBezTo>
                  <a:cubicBezTo>
                    <a:pt x="257" y="1301"/>
                    <a:pt x="343" y="1244"/>
                    <a:pt x="343" y="1130"/>
                  </a:cubicBezTo>
                  <a:lnTo>
                    <a:pt x="343" y="172"/>
                  </a:lnTo>
                  <a:cubicBezTo>
                    <a:pt x="343" y="57"/>
                    <a:pt x="257" y="0"/>
                    <a:pt x="172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3" name="Google Shape;443;p24"/>
            <p:cNvSpPr/>
            <p:nvPr/>
          </p:nvSpPr>
          <p:spPr>
            <a:xfrm>
              <a:off x="7316556" y="4358730"/>
              <a:ext cx="11771" cy="38436"/>
            </a:xfrm>
            <a:custGeom>
              <a:avLst/>
              <a:gdLst/>
              <a:ahLst/>
              <a:cxnLst/>
              <a:rect l="l" t="t" r="r" b="b"/>
              <a:pathLst>
                <a:path w="343" h="1120" extrusionOk="0">
                  <a:moveTo>
                    <a:pt x="172" y="1"/>
                  </a:moveTo>
                  <a:cubicBezTo>
                    <a:pt x="86" y="1"/>
                    <a:pt x="1" y="58"/>
                    <a:pt x="1" y="172"/>
                  </a:cubicBezTo>
                  <a:lnTo>
                    <a:pt x="1" y="948"/>
                  </a:lnTo>
                  <a:cubicBezTo>
                    <a:pt x="1" y="1062"/>
                    <a:pt x="86" y="1119"/>
                    <a:pt x="172" y="1119"/>
                  </a:cubicBezTo>
                  <a:cubicBezTo>
                    <a:pt x="257" y="1119"/>
                    <a:pt x="343" y="1062"/>
                    <a:pt x="343" y="948"/>
                  </a:cubicBezTo>
                  <a:lnTo>
                    <a:pt x="343" y="172"/>
                  </a:lnTo>
                  <a:cubicBezTo>
                    <a:pt x="343" y="58"/>
                    <a:pt x="257" y="1"/>
                    <a:pt x="172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4" name="Google Shape;444;p24"/>
            <p:cNvSpPr/>
            <p:nvPr/>
          </p:nvSpPr>
          <p:spPr>
            <a:xfrm>
              <a:off x="7611075" y="3873675"/>
              <a:ext cx="11805" cy="44098"/>
            </a:xfrm>
            <a:custGeom>
              <a:avLst/>
              <a:gdLst/>
              <a:ahLst/>
              <a:cxnLst/>
              <a:rect l="l" t="t" r="r" b="b"/>
              <a:pathLst>
                <a:path w="344" h="1285" extrusionOk="0">
                  <a:moveTo>
                    <a:pt x="172" y="0"/>
                  </a:moveTo>
                  <a:cubicBezTo>
                    <a:pt x="86" y="0"/>
                    <a:pt x="1" y="52"/>
                    <a:pt x="1" y="154"/>
                  </a:cubicBezTo>
                  <a:lnTo>
                    <a:pt x="1" y="1113"/>
                  </a:lnTo>
                  <a:cubicBezTo>
                    <a:pt x="1" y="1227"/>
                    <a:pt x="86" y="1284"/>
                    <a:pt x="172" y="1284"/>
                  </a:cubicBezTo>
                  <a:cubicBezTo>
                    <a:pt x="258" y="1284"/>
                    <a:pt x="343" y="1227"/>
                    <a:pt x="343" y="1113"/>
                  </a:cubicBezTo>
                  <a:lnTo>
                    <a:pt x="343" y="154"/>
                  </a:lnTo>
                  <a:cubicBezTo>
                    <a:pt x="343" y="52"/>
                    <a:pt x="258" y="0"/>
                    <a:pt x="172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5" name="Google Shape;445;p24"/>
            <p:cNvSpPr/>
            <p:nvPr/>
          </p:nvSpPr>
          <p:spPr>
            <a:xfrm>
              <a:off x="7649478" y="3865233"/>
              <a:ext cx="11771" cy="41558"/>
            </a:xfrm>
            <a:custGeom>
              <a:avLst/>
              <a:gdLst/>
              <a:ahLst/>
              <a:cxnLst/>
              <a:rect l="l" t="t" r="r" b="b"/>
              <a:pathLst>
                <a:path w="343" h="1211" extrusionOk="0">
                  <a:moveTo>
                    <a:pt x="172" y="1"/>
                  </a:moveTo>
                  <a:cubicBezTo>
                    <a:pt x="86" y="1"/>
                    <a:pt x="0" y="58"/>
                    <a:pt x="0" y="172"/>
                  </a:cubicBezTo>
                  <a:lnTo>
                    <a:pt x="0" y="1040"/>
                  </a:lnTo>
                  <a:cubicBezTo>
                    <a:pt x="0" y="1154"/>
                    <a:pt x="86" y="1211"/>
                    <a:pt x="172" y="1211"/>
                  </a:cubicBezTo>
                  <a:cubicBezTo>
                    <a:pt x="257" y="1211"/>
                    <a:pt x="343" y="1154"/>
                    <a:pt x="343" y="1040"/>
                  </a:cubicBezTo>
                  <a:lnTo>
                    <a:pt x="343" y="172"/>
                  </a:lnTo>
                  <a:cubicBezTo>
                    <a:pt x="343" y="58"/>
                    <a:pt x="257" y="1"/>
                    <a:pt x="172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6" name="Google Shape;446;p24"/>
            <p:cNvSpPr/>
            <p:nvPr/>
          </p:nvSpPr>
          <p:spPr>
            <a:xfrm>
              <a:off x="7629882" y="3930850"/>
              <a:ext cx="11805" cy="35690"/>
            </a:xfrm>
            <a:custGeom>
              <a:avLst/>
              <a:gdLst/>
              <a:ahLst/>
              <a:cxnLst/>
              <a:rect l="l" t="t" r="r" b="b"/>
              <a:pathLst>
                <a:path w="344" h="1040" extrusionOk="0">
                  <a:moveTo>
                    <a:pt x="172" y="1"/>
                  </a:moveTo>
                  <a:cubicBezTo>
                    <a:pt x="86" y="1"/>
                    <a:pt x="1" y="52"/>
                    <a:pt x="1" y="155"/>
                  </a:cubicBezTo>
                  <a:lnTo>
                    <a:pt x="1" y="885"/>
                  </a:lnTo>
                  <a:cubicBezTo>
                    <a:pt x="1" y="988"/>
                    <a:pt x="86" y="1039"/>
                    <a:pt x="172" y="1039"/>
                  </a:cubicBezTo>
                  <a:cubicBezTo>
                    <a:pt x="257" y="1039"/>
                    <a:pt x="343" y="988"/>
                    <a:pt x="343" y="885"/>
                  </a:cubicBezTo>
                  <a:lnTo>
                    <a:pt x="343" y="155"/>
                  </a:lnTo>
                  <a:cubicBezTo>
                    <a:pt x="343" y="52"/>
                    <a:pt x="257" y="1"/>
                    <a:pt x="172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7" name="Google Shape;447;p24"/>
            <p:cNvSpPr/>
            <p:nvPr/>
          </p:nvSpPr>
          <p:spPr>
            <a:xfrm>
              <a:off x="8309040" y="3832356"/>
              <a:ext cx="11771" cy="50172"/>
            </a:xfrm>
            <a:custGeom>
              <a:avLst/>
              <a:gdLst/>
              <a:ahLst/>
              <a:cxnLst/>
              <a:rect l="l" t="t" r="r" b="b"/>
              <a:pathLst>
                <a:path w="343" h="1462" extrusionOk="0">
                  <a:moveTo>
                    <a:pt x="171" y="0"/>
                  </a:moveTo>
                  <a:cubicBezTo>
                    <a:pt x="86" y="0"/>
                    <a:pt x="0" y="57"/>
                    <a:pt x="0" y="172"/>
                  </a:cubicBezTo>
                  <a:lnTo>
                    <a:pt x="0" y="1290"/>
                  </a:lnTo>
                  <a:cubicBezTo>
                    <a:pt x="0" y="1404"/>
                    <a:pt x="86" y="1461"/>
                    <a:pt x="171" y="1461"/>
                  </a:cubicBezTo>
                  <a:cubicBezTo>
                    <a:pt x="257" y="1461"/>
                    <a:pt x="343" y="1404"/>
                    <a:pt x="343" y="1290"/>
                  </a:cubicBezTo>
                  <a:lnTo>
                    <a:pt x="343" y="172"/>
                  </a:lnTo>
                  <a:cubicBezTo>
                    <a:pt x="343" y="57"/>
                    <a:pt x="257" y="0"/>
                    <a:pt x="171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8" name="Google Shape;448;p24"/>
            <p:cNvSpPr/>
            <p:nvPr/>
          </p:nvSpPr>
          <p:spPr>
            <a:xfrm>
              <a:off x="8352110" y="3837847"/>
              <a:ext cx="11771" cy="47015"/>
            </a:xfrm>
            <a:custGeom>
              <a:avLst/>
              <a:gdLst/>
              <a:ahLst/>
              <a:cxnLst/>
              <a:rect l="l" t="t" r="r" b="b"/>
              <a:pathLst>
                <a:path w="343" h="1370" extrusionOk="0">
                  <a:moveTo>
                    <a:pt x="172" y="0"/>
                  </a:moveTo>
                  <a:cubicBezTo>
                    <a:pt x="86" y="0"/>
                    <a:pt x="1" y="57"/>
                    <a:pt x="1" y="171"/>
                  </a:cubicBezTo>
                  <a:lnTo>
                    <a:pt x="1" y="1198"/>
                  </a:lnTo>
                  <a:cubicBezTo>
                    <a:pt x="1" y="1313"/>
                    <a:pt x="86" y="1370"/>
                    <a:pt x="172" y="1370"/>
                  </a:cubicBezTo>
                  <a:cubicBezTo>
                    <a:pt x="257" y="1370"/>
                    <a:pt x="343" y="1313"/>
                    <a:pt x="343" y="1198"/>
                  </a:cubicBezTo>
                  <a:lnTo>
                    <a:pt x="343" y="171"/>
                  </a:lnTo>
                  <a:cubicBezTo>
                    <a:pt x="343" y="57"/>
                    <a:pt x="257" y="0"/>
                    <a:pt x="172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49" name="Google Shape;449;p24"/>
            <p:cNvSpPr/>
            <p:nvPr/>
          </p:nvSpPr>
          <p:spPr>
            <a:xfrm>
              <a:off x="8335671" y="3905969"/>
              <a:ext cx="12560" cy="36068"/>
            </a:xfrm>
            <a:custGeom>
              <a:avLst/>
              <a:gdLst/>
              <a:ahLst/>
              <a:cxnLst/>
              <a:rect l="l" t="t" r="r" b="b"/>
              <a:pathLst>
                <a:path w="366" h="1051" extrusionOk="0">
                  <a:moveTo>
                    <a:pt x="183" y="1"/>
                  </a:moveTo>
                  <a:cubicBezTo>
                    <a:pt x="92" y="1"/>
                    <a:pt x="0" y="58"/>
                    <a:pt x="0" y="172"/>
                  </a:cubicBezTo>
                  <a:lnTo>
                    <a:pt x="0" y="880"/>
                  </a:lnTo>
                  <a:cubicBezTo>
                    <a:pt x="0" y="994"/>
                    <a:pt x="92" y="1051"/>
                    <a:pt x="183" y="1051"/>
                  </a:cubicBezTo>
                  <a:cubicBezTo>
                    <a:pt x="274" y="1051"/>
                    <a:pt x="365" y="994"/>
                    <a:pt x="365" y="880"/>
                  </a:cubicBezTo>
                  <a:lnTo>
                    <a:pt x="365" y="172"/>
                  </a:lnTo>
                  <a:cubicBezTo>
                    <a:pt x="365" y="58"/>
                    <a:pt x="274" y="1"/>
                    <a:pt x="183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0" name="Google Shape;450;p24"/>
            <p:cNvSpPr/>
            <p:nvPr/>
          </p:nvSpPr>
          <p:spPr>
            <a:xfrm>
              <a:off x="8679540" y="4268644"/>
              <a:ext cx="11771" cy="54874"/>
            </a:xfrm>
            <a:custGeom>
              <a:avLst/>
              <a:gdLst/>
              <a:ahLst/>
              <a:cxnLst/>
              <a:rect l="l" t="t" r="r" b="b"/>
              <a:pathLst>
                <a:path w="343" h="1599" extrusionOk="0">
                  <a:moveTo>
                    <a:pt x="172" y="1"/>
                  </a:moveTo>
                  <a:cubicBezTo>
                    <a:pt x="86" y="1"/>
                    <a:pt x="1" y="58"/>
                    <a:pt x="1" y="172"/>
                  </a:cubicBezTo>
                  <a:lnTo>
                    <a:pt x="1" y="1428"/>
                  </a:lnTo>
                  <a:cubicBezTo>
                    <a:pt x="1" y="1542"/>
                    <a:pt x="86" y="1599"/>
                    <a:pt x="172" y="1599"/>
                  </a:cubicBezTo>
                  <a:cubicBezTo>
                    <a:pt x="257" y="1599"/>
                    <a:pt x="343" y="1542"/>
                    <a:pt x="343" y="1428"/>
                  </a:cubicBezTo>
                  <a:lnTo>
                    <a:pt x="343" y="172"/>
                  </a:lnTo>
                  <a:cubicBezTo>
                    <a:pt x="343" y="58"/>
                    <a:pt x="257" y="1"/>
                    <a:pt x="172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1" name="Google Shape;451;p24"/>
            <p:cNvSpPr/>
            <p:nvPr/>
          </p:nvSpPr>
          <p:spPr>
            <a:xfrm>
              <a:off x="8717153" y="4276503"/>
              <a:ext cx="12560" cy="44681"/>
            </a:xfrm>
            <a:custGeom>
              <a:avLst/>
              <a:gdLst/>
              <a:ahLst/>
              <a:cxnLst/>
              <a:rect l="l" t="t" r="r" b="b"/>
              <a:pathLst>
                <a:path w="366" h="1302" extrusionOk="0">
                  <a:moveTo>
                    <a:pt x="183" y="0"/>
                  </a:moveTo>
                  <a:cubicBezTo>
                    <a:pt x="92" y="0"/>
                    <a:pt x="0" y="57"/>
                    <a:pt x="0" y="171"/>
                  </a:cubicBezTo>
                  <a:lnTo>
                    <a:pt x="0" y="1130"/>
                  </a:lnTo>
                  <a:cubicBezTo>
                    <a:pt x="0" y="1244"/>
                    <a:pt x="92" y="1301"/>
                    <a:pt x="183" y="1301"/>
                  </a:cubicBezTo>
                  <a:cubicBezTo>
                    <a:pt x="274" y="1301"/>
                    <a:pt x="365" y="1244"/>
                    <a:pt x="365" y="1130"/>
                  </a:cubicBezTo>
                  <a:lnTo>
                    <a:pt x="365" y="171"/>
                  </a:lnTo>
                  <a:cubicBezTo>
                    <a:pt x="365" y="57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2" name="Google Shape;452;p24"/>
            <p:cNvSpPr/>
            <p:nvPr/>
          </p:nvSpPr>
          <p:spPr>
            <a:xfrm>
              <a:off x="8706961" y="4342291"/>
              <a:ext cx="11771" cy="43892"/>
            </a:xfrm>
            <a:custGeom>
              <a:avLst/>
              <a:gdLst/>
              <a:ahLst/>
              <a:cxnLst/>
              <a:rect l="l" t="t" r="r" b="b"/>
              <a:pathLst>
                <a:path w="343" h="1279" extrusionOk="0">
                  <a:moveTo>
                    <a:pt x="172" y="1"/>
                  </a:moveTo>
                  <a:cubicBezTo>
                    <a:pt x="86" y="1"/>
                    <a:pt x="0" y="58"/>
                    <a:pt x="0" y="172"/>
                  </a:cubicBezTo>
                  <a:lnTo>
                    <a:pt x="0" y="1108"/>
                  </a:lnTo>
                  <a:cubicBezTo>
                    <a:pt x="0" y="1222"/>
                    <a:pt x="86" y="1279"/>
                    <a:pt x="172" y="1279"/>
                  </a:cubicBezTo>
                  <a:cubicBezTo>
                    <a:pt x="257" y="1279"/>
                    <a:pt x="343" y="1222"/>
                    <a:pt x="343" y="1108"/>
                  </a:cubicBezTo>
                  <a:lnTo>
                    <a:pt x="343" y="172"/>
                  </a:lnTo>
                  <a:cubicBezTo>
                    <a:pt x="343" y="58"/>
                    <a:pt x="257" y="1"/>
                    <a:pt x="172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3" name="Google Shape;453;p24"/>
            <p:cNvSpPr/>
            <p:nvPr/>
          </p:nvSpPr>
          <p:spPr>
            <a:xfrm>
              <a:off x="8717153" y="4655617"/>
              <a:ext cx="12560" cy="47049"/>
            </a:xfrm>
            <a:custGeom>
              <a:avLst/>
              <a:gdLst/>
              <a:ahLst/>
              <a:cxnLst/>
              <a:rect l="l" t="t" r="r" b="b"/>
              <a:pathLst>
                <a:path w="366" h="1371" extrusionOk="0">
                  <a:moveTo>
                    <a:pt x="183" y="1"/>
                  </a:moveTo>
                  <a:cubicBezTo>
                    <a:pt x="92" y="1"/>
                    <a:pt x="0" y="58"/>
                    <a:pt x="0" y="172"/>
                  </a:cubicBezTo>
                  <a:lnTo>
                    <a:pt x="0" y="1199"/>
                  </a:lnTo>
                  <a:cubicBezTo>
                    <a:pt x="0" y="1313"/>
                    <a:pt x="92" y="1370"/>
                    <a:pt x="183" y="1370"/>
                  </a:cubicBezTo>
                  <a:cubicBezTo>
                    <a:pt x="274" y="1370"/>
                    <a:pt x="365" y="1313"/>
                    <a:pt x="365" y="1199"/>
                  </a:cubicBezTo>
                  <a:lnTo>
                    <a:pt x="365" y="172"/>
                  </a:lnTo>
                  <a:cubicBezTo>
                    <a:pt x="365" y="58"/>
                    <a:pt x="274" y="1"/>
                    <a:pt x="183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4" name="Google Shape;454;p24"/>
            <p:cNvSpPr/>
            <p:nvPr/>
          </p:nvSpPr>
          <p:spPr>
            <a:xfrm>
              <a:off x="8755521" y="4657985"/>
              <a:ext cx="11805" cy="47221"/>
            </a:xfrm>
            <a:custGeom>
              <a:avLst/>
              <a:gdLst/>
              <a:ahLst/>
              <a:cxnLst/>
              <a:rect l="l" t="t" r="r" b="b"/>
              <a:pathLst>
                <a:path w="344" h="1376" extrusionOk="0">
                  <a:moveTo>
                    <a:pt x="172" y="0"/>
                  </a:moveTo>
                  <a:cubicBezTo>
                    <a:pt x="86" y="0"/>
                    <a:pt x="1" y="57"/>
                    <a:pt x="1" y="171"/>
                  </a:cubicBezTo>
                  <a:lnTo>
                    <a:pt x="1" y="1221"/>
                  </a:lnTo>
                  <a:cubicBezTo>
                    <a:pt x="1" y="1324"/>
                    <a:pt x="86" y="1375"/>
                    <a:pt x="172" y="1375"/>
                  </a:cubicBezTo>
                  <a:cubicBezTo>
                    <a:pt x="257" y="1375"/>
                    <a:pt x="343" y="1324"/>
                    <a:pt x="343" y="1221"/>
                  </a:cubicBezTo>
                  <a:lnTo>
                    <a:pt x="343" y="171"/>
                  </a:lnTo>
                  <a:cubicBezTo>
                    <a:pt x="343" y="57"/>
                    <a:pt x="257" y="0"/>
                    <a:pt x="172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5" name="Google Shape;455;p24"/>
            <p:cNvSpPr/>
            <p:nvPr/>
          </p:nvSpPr>
          <p:spPr>
            <a:xfrm>
              <a:off x="7322047" y="4647587"/>
              <a:ext cx="11771" cy="52128"/>
            </a:xfrm>
            <a:custGeom>
              <a:avLst/>
              <a:gdLst/>
              <a:ahLst/>
              <a:cxnLst/>
              <a:rect l="l" t="t" r="r" b="b"/>
              <a:pathLst>
                <a:path w="343" h="1519" extrusionOk="0">
                  <a:moveTo>
                    <a:pt x="172" y="1"/>
                  </a:moveTo>
                  <a:cubicBezTo>
                    <a:pt x="86" y="1"/>
                    <a:pt x="0" y="52"/>
                    <a:pt x="0" y="155"/>
                  </a:cubicBezTo>
                  <a:lnTo>
                    <a:pt x="0" y="1364"/>
                  </a:lnTo>
                  <a:cubicBezTo>
                    <a:pt x="0" y="1467"/>
                    <a:pt x="86" y="1519"/>
                    <a:pt x="172" y="1519"/>
                  </a:cubicBezTo>
                  <a:cubicBezTo>
                    <a:pt x="257" y="1519"/>
                    <a:pt x="343" y="1467"/>
                    <a:pt x="343" y="1364"/>
                  </a:cubicBezTo>
                  <a:lnTo>
                    <a:pt x="343" y="155"/>
                  </a:lnTo>
                  <a:cubicBezTo>
                    <a:pt x="343" y="52"/>
                    <a:pt x="257" y="1"/>
                    <a:pt x="172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6" name="Google Shape;456;p24"/>
            <p:cNvSpPr/>
            <p:nvPr/>
          </p:nvSpPr>
          <p:spPr>
            <a:xfrm>
              <a:off x="7360415" y="4655617"/>
              <a:ext cx="11805" cy="52506"/>
            </a:xfrm>
            <a:custGeom>
              <a:avLst/>
              <a:gdLst/>
              <a:ahLst/>
              <a:cxnLst/>
              <a:rect l="l" t="t" r="r" b="b"/>
              <a:pathLst>
                <a:path w="344" h="1530" extrusionOk="0">
                  <a:moveTo>
                    <a:pt x="172" y="1"/>
                  </a:moveTo>
                  <a:cubicBezTo>
                    <a:pt x="86" y="1"/>
                    <a:pt x="1" y="58"/>
                    <a:pt x="1" y="172"/>
                  </a:cubicBezTo>
                  <a:lnTo>
                    <a:pt x="1" y="1359"/>
                  </a:lnTo>
                  <a:cubicBezTo>
                    <a:pt x="1" y="1473"/>
                    <a:pt x="86" y="1530"/>
                    <a:pt x="172" y="1530"/>
                  </a:cubicBezTo>
                  <a:cubicBezTo>
                    <a:pt x="258" y="1530"/>
                    <a:pt x="343" y="1473"/>
                    <a:pt x="343" y="1359"/>
                  </a:cubicBezTo>
                  <a:lnTo>
                    <a:pt x="343" y="172"/>
                  </a:lnTo>
                  <a:cubicBezTo>
                    <a:pt x="343" y="58"/>
                    <a:pt x="258" y="1"/>
                    <a:pt x="172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7" name="Google Shape;457;p24"/>
            <p:cNvSpPr/>
            <p:nvPr/>
          </p:nvSpPr>
          <p:spPr>
            <a:xfrm>
              <a:off x="7172419" y="4939189"/>
              <a:ext cx="11805" cy="57997"/>
            </a:xfrm>
            <a:custGeom>
              <a:avLst/>
              <a:gdLst/>
              <a:ahLst/>
              <a:cxnLst/>
              <a:rect l="l" t="t" r="r" b="b"/>
              <a:pathLst>
                <a:path w="344" h="1690" extrusionOk="0">
                  <a:moveTo>
                    <a:pt x="172" y="0"/>
                  </a:moveTo>
                  <a:cubicBezTo>
                    <a:pt x="86" y="0"/>
                    <a:pt x="1" y="57"/>
                    <a:pt x="1" y="172"/>
                  </a:cubicBezTo>
                  <a:lnTo>
                    <a:pt x="1" y="1518"/>
                  </a:lnTo>
                  <a:cubicBezTo>
                    <a:pt x="1" y="1632"/>
                    <a:pt x="86" y="1689"/>
                    <a:pt x="172" y="1689"/>
                  </a:cubicBezTo>
                  <a:cubicBezTo>
                    <a:pt x="257" y="1689"/>
                    <a:pt x="343" y="1632"/>
                    <a:pt x="343" y="1518"/>
                  </a:cubicBezTo>
                  <a:lnTo>
                    <a:pt x="343" y="172"/>
                  </a:lnTo>
                  <a:cubicBezTo>
                    <a:pt x="343" y="57"/>
                    <a:pt x="257" y="0"/>
                    <a:pt x="172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8" name="Google Shape;458;p24"/>
            <p:cNvSpPr/>
            <p:nvPr/>
          </p:nvSpPr>
          <p:spPr>
            <a:xfrm>
              <a:off x="7207664" y="4944680"/>
              <a:ext cx="11805" cy="52506"/>
            </a:xfrm>
            <a:custGeom>
              <a:avLst/>
              <a:gdLst/>
              <a:ahLst/>
              <a:cxnLst/>
              <a:rect l="l" t="t" r="r" b="b"/>
              <a:pathLst>
                <a:path w="344" h="1530" extrusionOk="0">
                  <a:moveTo>
                    <a:pt x="172" y="0"/>
                  </a:moveTo>
                  <a:cubicBezTo>
                    <a:pt x="86" y="0"/>
                    <a:pt x="1" y="57"/>
                    <a:pt x="1" y="171"/>
                  </a:cubicBezTo>
                  <a:lnTo>
                    <a:pt x="1" y="1358"/>
                  </a:lnTo>
                  <a:cubicBezTo>
                    <a:pt x="1" y="1472"/>
                    <a:pt x="86" y="1529"/>
                    <a:pt x="172" y="1529"/>
                  </a:cubicBezTo>
                  <a:cubicBezTo>
                    <a:pt x="258" y="1529"/>
                    <a:pt x="343" y="1472"/>
                    <a:pt x="343" y="1358"/>
                  </a:cubicBezTo>
                  <a:lnTo>
                    <a:pt x="343" y="171"/>
                  </a:lnTo>
                  <a:cubicBezTo>
                    <a:pt x="343" y="57"/>
                    <a:pt x="258" y="0"/>
                    <a:pt x="172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59" name="Google Shape;459;p24"/>
            <p:cNvSpPr/>
            <p:nvPr/>
          </p:nvSpPr>
          <p:spPr>
            <a:xfrm>
              <a:off x="8804871" y="5066853"/>
              <a:ext cx="11771" cy="52540"/>
            </a:xfrm>
            <a:custGeom>
              <a:avLst/>
              <a:gdLst/>
              <a:ahLst/>
              <a:cxnLst/>
              <a:rect l="l" t="t" r="r" b="b"/>
              <a:pathLst>
                <a:path w="343" h="1531" extrusionOk="0">
                  <a:moveTo>
                    <a:pt x="172" y="1"/>
                  </a:moveTo>
                  <a:cubicBezTo>
                    <a:pt x="86" y="1"/>
                    <a:pt x="1" y="58"/>
                    <a:pt x="1" y="172"/>
                  </a:cubicBezTo>
                  <a:lnTo>
                    <a:pt x="1" y="1359"/>
                  </a:lnTo>
                  <a:cubicBezTo>
                    <a:pt x="1" y="1473"/>
                    <a:pt x="86" y="1530"/>
                    <a:pt x="172" y="1530"/>
                  </a:cubicBezTo>
                  <a:cubicBezTo>
                    <a:pt x="257" y="1530"/>
                    <a:pt x="343" y="1473"/>
                    <a:pt x="343" y="1359"/>
                  </a:cubicBezTo>
                  <a:lnTo>
                    <a:pt x="343" y="172"/>
                  </a:lnTo>
                  <a:cubicBezTo>
                    <a:pt x="343" y="58"/>
                    <a:pt x="257" y="1"/>
                    <a:pt x="172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0" name="Google Shape;460;p24"/>
            <p:cNvSpPr/>
            <p:nvPr/>
          </p:nvSpPr>
          <p:spPr>
            <a:xfrm>
              <a:off x="8847974" y="5070010"/>
              <a:ext cx="12560" cy="47015"/>
            </a:xfrm>
            <a:custGeom>
              <a:avLst/>
              <a:gdLst/>
              <a:ahLst/>
              <a:cxnLst/>
              <a:rect l="l" t="t" r="r" b="b"/>
              <a:pathLst>
                <a:path w="366" h="1370" extrusionOk="0">
                  <a:moveTo>
                    <a:pt x="183" y="0"/>
                  </a:moveTo>
                  <a:cubicBezTo>
                    <a:pt x="91" y="0"/>
                    <a:pt x="0" y="57"/>
                    <a:pt x="0" y="171"/>
                  </a:cubicBezTo>
                  <a:lnTo>
                    <a:pt x="0" y="1198"/>
                  </a:lnTo>
                  <a:cubicBezTo>
                    <a:pt x="0" y="1313"/>
                    <a:pt x="91" y="1370"/>
                    <a:pt x="183" y="1370"/>
                  </a:cubicBezTo>
                  <a:cubicBezTo>
                    <a:pt x="274" y="1370"/>
                    <a:pt x="365" y="1313"/>
                    <a:pt x="365" y="1198"/>
                  </a:cubicBezTo>
                  <a:lnTo>
                    <a:pt x="365" y="171"/>
                  </a:lnTo>
                  <a:cubicBezTo>
                    <a:pt x="365" y="57"/>
                    <a:pt x="274" y="0"/>
                    <a:pt x="183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1" name="Google Shape;461;p24"/>
            <p:cNvSpPr/>
            <p:nvPr/>
          </p:nvSpPr>
          <p:spPr>
            <a:xfrm>
              <a:off x="8036450" y="3930850"/>
              <a:ext cx="11771" cy="49589"/>
            </a:xfrm>
            <a:custGeom>
              <a:avLst/>
              <a:gdLst/>
              <a:ahLst/>
              <a:cxnLst/>
              <a:rect l="l" t="t" r="r" b="b"/>
              <a:pathLst>
                <a:path w="343" h="1445" extrusionOk="0">
                  <a:moveTo>
                    <a:pt x="171" y="1"/>
                  </a:moveTo>
                  <a:cubicBezTo>
                    <a:pt x="86" y="1"/>
                    <a:pt x="0" y="52"/>
                    <a:pt x="0" y="155"/>
                  </a:cubicBezTo>
                  <a:lnTo>
                    <a:pt x="0" y="1273"/>
                  </a:lnTo>
                  <a:cubicBezTo>
                    <a:pt x="0" y="1387"/>
                    <a:pt x="86" y="1444"/>
                    <a:pt x="171" y="1444"/>
                  </a:cubicBezTo>
                  <a:cubicBezTo>
                    <a:pt x="257" y="1444"/>
                    <a:pt x="342" y="1387"/>
                    <a:pt x="342" y="1273"/>
                  </a:cubicBezTo>
                  <a:lnTo>
                    <a:pt x="342" y="155"/>
                  </a:lnTo>
                  <a:cubicBezTo>
                    <a:pt x="342" y="52"/>
                    <a:pt x="257" y="1"/>
                    <a:pt x="171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2" name="Google Shape;462;p24"/>
            <p:cNvSpPr/>
            <p:nvPr/>
          </p:nvSpPr>
          <p:spPr>
            <a:xfrm>
              <a:off x="8066204" y="3941248"/>
              <a:ext cx="11771" cy="39191"/>
            </a:xfrm>
            <a:custGeom>
              <a:avLst/>
              <a:gdLst/>
              <a:ahLst/>
              <a:cxnLst/>
              <a:rect l="l" t="t" r="r" b="b"/>
              <a:pathLst>
                <a:path w="343" h="1142" extrusionOk="0">
                  <a:moveTo>
                    <a:pt x="172" y="0"/>
                  </a:moveTo>
                  <a:cubicBezTo>
                    <a:pt x="86" y="0"/>
                    <a:pt x="0" y="57"/>
                    <a:pt x="0" y="171"/>
                  </a:cubicBezTo>
                  <a:lnTo>
                    <a:pt x="0" y="970"/>
                  </a:lnTo>
                  <a:cubicBezTo>
                    <a:pt x="0" y="1084"/>
                    <a:pt x="86" y="1141"/>
                    <a:pt x="172" y="1141"/>
                  </a:cubicBezTo>
                  <a:cubicBezTo>
                    <a:pt x="257" y="1141"/>
                    <a:pt x="343" y="1084"/>
                    <a:pt x="343" y="970"/>
                  </a:cubicBezTo>
                  <a:lnTo>
                    <a:pt x="343" y="171"/>
                  </a:lnTo>
                  <a:cubicBezTo>
                    <a:pt x="343" y="57"/>
                    <a:pt x="257" y="0"/>
                    <a:pt x="172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3" name="Google Shape;463;p24"/>
            <p:cNvSpPr/>
            <p:nvPr/>
          </p:nvSpPr>
          <p:spPr>
            <a:xfrm>
              <a:off x="7580532" y="4794675"/>
              <a:ext cx="10227" cy="44681"/>
            </a:xfrm>
            <a:custGeom>
              <a:avLst/>
              <a:gdLst/>
              <a:ahLst/>
              <a:cxnLst/>
              <a:rect l="l" t="t" r="r" b="b"/>
              <a:pathLst>
                <a:path w="298" h="1302" extrusionOk="0">
                  <a:moveTo>
                    <a:pt x="149" y="0"/>
                  </a:moveTo>
                  <a:cubicBezTo>
                    <a:pt x="75" y="0"/>
                    <a:pt x="1" y="46"/>
                    <a:pt x="1" y="137"/>
                  </a:cubicBezTo>
                  <a:lnTo>
                    <a:pt x="1" y="1164"/>
                  </a:lnTo>
                  <a:cubicBezTo>
                    <a:pt x="1" y="1255"/>
                    <a:pt x="75" y="1301"/>
                    <a:pt x="149" y="1301"/>
                  </a:cubicBezTo>
                  <a:cubicBezTo>
                    <a:pt x="223" y="1301"/>
                    <a:pt x="297" y="1255"/>
                    <a:pt x="297" y="1164"/>
                  </a:cubicBezTo>
                  <a:lnTo>
                    <a:pt x="297" y="137"/>
                  </a:lnTo>
                  <a:cubicBezTo>
                    <a:pt x="297" y="46"/>
                    <a:pt x="223" y="0"/>
                    <a:pt x="149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4" name="Google Shape;464;p24"/>
            <p:cNvSpPr/>
            <p:nvPr/>
          </p:nvSpPr>
          <p:spPr>
            <a:xfrm>
              <a:off x="7628338" y="4794675"/>
              <a:ext cx="9403" cy="36823"/>
            </a:xfrm>
            <a:custGeom>
              <a:avLst/>
              <a:gdLst/>
              <a:ahLst/>
              <a:cxnLst/>
              <a:rect l="l" t="t" r="r" b="b"/>
              <a:pathLst>
                <a:path w="274" h="1073" extrusionOk="0">
                  <a:moveTo>
                    <a:pt x="137" y="0"/>
                  </a:moveTo>
                  <a:cubicBezTo>
                    <a:pt x="69" y="0"/>
                    <a:pt x="0" y="46"/>
                    <a:pt x="0" y="137"/>
                  </a:cubicBezTo>
                  <a:lnTo>
                    <a:pt x="0" y="936"/>
                  </a:lnTo>
                  <a:cubicBezTo>
                    <a:pt x="0" y="1027"/>
                    <a:pt x="69" y="1073"/>
                    <a:pt x="137" y="1073"/>
                  </a:cubicBezTo>
                  <a:cubicBezTo>
                    <a:pt x="205" y="1073"/>
                    <a:pt x="274" y="1027"/>
                    <a:pt x="274" y="936"/>
                  </a:cubicBezTo>
                  <a:lnTo>
                    <a:pt x="274" y="137"/>
                  </a:lnTo>
                  <a:cubicBezTo>
                    <a:pt x="274" y="46"/>
                    <a:pt x="205" y="0"/>
                    <a:pt x="137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465" name="Google Shape;465;p24"/>
            <p:cNvGrpSpPr/>
            <p:nvPr/>
          </p:nvGrpSpPr>
          <p:grpSpPr>
            <a:xfrm>
              <a:off x="8267893" y="1920039"/>
              <a:ext cx="890274" cy="685355"/>
              <a:chOff x="8267893" y="1920039"/>
              <a:chExt cx="890274" cy="685355"/>
            </a:xfrm>
          </p:grpSpPr>
          <p:sp>
            <p:nvSpPr>
              <p:cNvPr id="466" name="Google Shape;466;p24"/>
              <p:cNvSpPr/>
              <p:nvPr/>
            </p:nvSpPr>
            <p:spPr>
              <a:xfrm>
                <a:off x="8267893" y="1920039"/>
                <a:ext cx="890265" cy="685355"/>
              </a:xfrm>
              <a:custGeom>
                <a:avLst/>
                <a:gdLst/>
                <a:ahLst/>
                <a:cxnLst/>
                <a:rect l="l" t="t" r="r" b="b"/>
                <a:pathLst>
                  <a:path w="25942" h="19971" extrusionOk="0">
                    <a:moveTo>
                      <a:pt x="9705" y="1"/>
                    </a:moveTo>
                    <a:cubicBezTo>
                      <a:pt x="7527" y="1"/>
                      <a:pt x="5973" y="655"/>
                      <a:pt x="8435" y="3009"/>
                    </a:cubicBezTo>
                    <a:cubicBezTo>
                      <a:pt x="10695" y="5086"/>
                      <a:pt x="14849" y="6638"/>
                      <a:pt x="17770" y="7505"/>
                    </a:cubicBezTo>
                    <a:cubicBezTo>
                      <a:pt x="16612" y="7411"/>
                      <a:pt x="11802" y="6606"/>
                      <a:pt x="7521" y="6606"/>
                    </a:cubicBezTo>
                    <a:cubicBezTo>
                      <a:pt x="3532" y="6606"/>
                      <a:pt x="1" y="7304"/>
                      <a:pt x="309" y="9925"/>
                    </a:cubicBezTo>
                    <a:cubicBezTo>
                      <a:pt x="574" y="12205"/>
                      <a:pt x="8728" y="12815"/>
                      <a:pt x="14639" y="12815"/>
                    </a:cubicBezTo>
                    <a:cubicBezTo>
                      <a:pt x="16359" y="12815"/>
                      <a:pt x="17889" y="12764"/>
                      <a:pt x="18980" y="12686"/>
                    </a:cubicBezTo>
                    <a:lnTo>
                      <a:pt x="18980" y="12686"/>
                    </a:lnTo>
                    <a:cubicBezTo>
                      <a:pt x="14324" y="14421"/>
                      <a:pt x="9142" y="14946"/>
                      <a:pt x="6015" y="15631"/>
                    </a:cubicBezTo>
                    <a:cubicBezTo>
                      <a:pt x="905" y="16609"/>
                      <a:pt x="1306" y="19970"/>
                      <a:pt x="6427" y="19970"/>
                    </a:cubicBezTo>
                    <a:cubicBezTo>
                      <a:pt x="6682" y="19970"/>
                      <a:pt x="6948" y="19962"/>
                      <a:pt x="7225" y="19945"/>
                    </a:cubicBezTo>
                    <a:cubicBezTo>
                      <a:pt x="12931" y="19625"/>
                      <a:pt x="19893" y="18347"/>
                      <a:pt x="25942" y="17023"/>
                    </a:cubicBezTo>
                    <a:lnTo>
                      <a:pt x="25942" y="4629"/>
                    </a:lnTo>
                    <a:cubicBezTo>
                      <a:pt x="22016" y="3077"/>
                      <a:pt x="17702" y="1799"/>
                      <a:pt x="13981" y="589"/>
                    </a:cubicBezTo>
                    <a:cubicBezTo>
                      <a:pt x="12996" y="310"/>
                      <a:pt x="11203" y="1"/>
                      <a:pt x="9705" y="1"/>
                    </a:cubicBezTo>
                    <a:close/>
                  </a:path>
                </a:pathLst>
              </a:custGeom>
              <a:solidFill>
                <a:srgbClr val="FF88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7" name="Google Shape;467;p24"/>
              <p:cNvSpPr/>
              <p:nvPr/>
            </p:nvSpPr>
            <p:spPr>
              <a:xfrm>
                <a:off x="8600128" y="1969526"/>
                <a:ext cx="558037" cy="233153"/>
              </a:xfrm>
              <a:custGeom>
                <a:avLst/>
                <a:gdLst/>
                <a:ahLst/>
                <a:cxnLst/>
                <a:rect l="l" t="t" r="r" b="b"/>
                <a:pathLst>
                  <a:path w="16261" h="6794" extrusionOk="0">
                    <a:moveTo>
                      <a:pt x="487" y="1"/>
                    </a:moveTo>
                    <a:cubicBezTo>
                      <a:pt x="190" y="1"/>
                      <a:pt x="1" y="463"/>
                      <a:pt x="306" y="653"/>
                    </a:cubicBezTo>
                    <a:cubicBezTo>
                      <a:pt x="5031" y="3712"/>
                      <a:pt x="10646" y="5675"/>
                      <a:pt x="16261" y="6793"/>
                    </a:cubicBezTo>
                    <a:lnTo>
                      <a:pt x="16261" y="6086"/>
                    </a:lnTo>
                    <a:cubicBezTo>
                      <a:pt x="10760" y="4967"/>
                      <a:pt x="5282" y="3027"/>
                      <a:pt x="671" y="60"/>
                    </a:cubicBezTo>
                    <a:cubicBezTo>
                      <a:pt x="607" y="19"/>
                      <a:pt x="545" y="1"/>
                      <a:pt x="487" y="1"/>
                    </a:cubicBez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8" name="Google Shape;468;p24"/>
              <p:cNvSpPr/>
              <p:nvPr/>
            </p:nvSpPr>
            <p:spPr>
              <a:xfrm>
                <a:off x="8352110" y="2225369"/>
                <a:ext cx="806049" cy="51716"/>
              </a:xfrm>
              <a:custGeom>
                <a:avLst/>
                <a:gdLst/>
                <a:ahLst/>
                <a:cxnLst/>
                <a:rect l="l" t="t" r="r" b="b"/>
                <a:pathLst>
                  <a:path w="23488" h="1507" extrusionOk="0">
                    <a:moveTo>
                      <a:pt x="11990" y="0"/>
                    </a:moveTo>
                    <a:cubicBezTo>
                      <a:pt x="8126" y="0"/>
                      <a:pt x="4258" y="160"/>
                      <a:pt x="457" y="160"/>
                    </a:cubicBezTo>
                    <a:cubicBezTo>
                      <a:pt x="1" y="160"/>
                      <a:pt x="1" y="868"/>
                      <a:pt x="457" y="868"/>
                    </a:cubicBezTo>
                    <a:cubicBezTo>
                      <a:pt x="4258" y="856"/>
                      <a:pt x="8126" y="691"/>
                      <a:pt x="11990" y="691"/>
                    </a:cubicBezTo>
                    <a:cubicBezTo>
                      <a:pt x="15853" y="691"/>
                      <a:pt x="19710" y="856"/>
                      <a:pt x="23488" y="1507"/>
                    </a:cubicBezTo>
                    <a:lnTo>
                      <a:pt x="23488" y="799"/>
                    </a:lnTo>
                    <a:cubicBezTo>
                      <a:pt x="19710" y="160"/>
                      <a:pt x="15853" y="0"/>
                      <a:pt x="11990" y="0"/>
                    </a:cubicBez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69" name="Google Shape;469;p24"/>
              <p:cNvSpPr/>
              <p:nvPr/>
            </p:nvSpPr>
            <p:spPr>
              <a:xfrm>
                <a:off x="8480529" y="2421189"/>
                <a:ext cx="677633" cy="130235"/>
              </a:xfrm>
              <a:custGeom>
                <a:avLst/>
                <a:gdLst/>
                <a:ahLst/>
                <a:cxnLst/>
                <a:rect l="l" t="t" r="r" b="b"/>
                <a:pathLst>
                  <a:path w="19746" h="3795" extrusionOk="0">
                    <a:moveTo>
                      <a:pt x="19746" y="1"/>
                    </a:moveTo>
                    <a:cubicBezTo>
                      <a:pt x="13241" y="503"/>
                      <a:pt x="6850" y="1872"/>
                      <a:pt x="413" y="3105"/>
                    </a:cubicBezTo>
                    <a:cubicBezTo>
                      <a:pt x="0" y="3192"/>
                      <a:pt x="145" y="3795"/>
                      <a:pt x="553" y="3795"/>
                    </a:cubicBezTo>
                    <a:cubicBezTo>
                      <a:pt x="574" y="3795"/>
                      <a:pt x="596" y="3793"/>
                      <a:pt x="618" y="3790"/>
                    </a:cubicBezTo>
                    <a:cubicBezTo>
                      <a:pt x="6964" y="2557"/>
                      <a:pt x="13309" y="1188"/>
                      <a:pt x="19746" y="708"/>
                    </a:cubicBezTo>
                    <a:lnTo>
                      <a:pt x="19746" y="1"/>
                    </a:ln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470" name="Google Shape;470;p24"/>
              <p:cNvSpPr/>
              <p:nvPr/>
            </p:nvSpPr>
            <p:spPr>
              <a:xfrm>
                <a:off x="8675456" y="2081884"/>
                <a:ext cx="482710" cy="421247"/>
              </a:xfrm>
              <a:custGeom>
                <a:avLst/>
                <a:gdLst/>
                <a:ahLst/>
                <a:cxnLst/>
                <a:rect l="l" t="t" r="r" b="b"/>
                <a:pathLst>
                  <a:path w="14066" h="12275" extrusionOk="0">
                    <a:moveTo>
                      <a:pt x="5947" y="1"/>
                    </a:moveTo>
                    <a:cubicBezTo>
                      <a:pt x="4617" y="1"/>
                      <a:pt x="3672" y="406"/>
                      <a:pt x="5187" y="1853"/>
                    </a:cubicBezTo>
                    <a:cubicBezTo>
                      <a:pt x="6556" y="3131"/>
                      <a:pt x="9113" y="4090"/>
                      <a:pt x="10916" y="4615"/>
                    </a:cubicBezTo>
                    <a:cubicBezTo>
                      <a:pt x="10195" y="4556"/>
                      <a:pt x="7242" y="4063"/>
                      <a:pt x="4615" y="4063"/>
                    </a:cubicBezTo>
                    <a:cubicBezTo>
                      <a:pt x="2167" y="4063"/>
                      <a:pt x="1" y="4491"/>
                      <a:pt x="188" y="6099"/>
                    </a:cubicBezTo>
                    <a:cubicBezTo>
                      <a:pt x="346" y="7488"/>
                      <a:pt x="5300" y="7875"/>
                      <a:pt x="8923" y="7875"/>
                    </a:cubicBezTo>
                    <a:cubicBezTo>
                      <a:pt x="10003" y="7875"/>
                      <a:pt x="10965" y="7840"/>
                      <a:pt x="11646" y="7788"/>
                    </a:cubicBezTo>
                    <a:lnTo>
                      <a:pt x="11646" y="7788"/>
                    </a:lnTo>
                    <a:cubicBezTo>
                      <a:pt x="8793" y="8861"/>
                      <a:pt x="5598" y="9180"/>
                      <a:pt x="3680" y="9591"/>
                    </a:cubicBezTo>
                    <a:cubicBezTo>
                      <a:pt x="537" y="10202"/>
                      <a:pt x="796" y="12275"/>
                      <a:pt x="3980" y="12275"/>
                    </a:cubicBezTo>
                    <a:cubicBezTo>
                      <a:pt x="4125" y="12275"/>
                      <a:pt x="4276" y="12271"/>
                      <a:pt x="4434" y="12262"/>
                    </a:cubicBezTo>
                    <a:cubicBezTo>
                      <a:pt x="7355" y="12079"/>
                      <a:pt x="10825" y="11508"/>
                      <a:pt x="14066" y="10846"/>
                    </a:cubicBezTo>
                    <a:lnTo>
                      <a:pt x="14066" y="2150"/>
                    </a:lnTo>
                    <a:cubicBezTo>
                      <a:pt x="12194" y="1511"/>
                      <a:pt x="10277" y="917"/>
                      <a:pt x="8565" y="370"/>
                    </a:cubicBezTo>
                    <a:cubicBezTo>
                      <a:pt x="7960" y="193"/>
                      <a:pt x="6863" y="1"/>
                      <a:pt x="5947" y="1"/>
                    </a:cubicBezTo>
                    <a:close/>
                  </a:path>
                </a:pathLst>
              </a:custGeom>
              <a:solidFill>
                <a:srgbClr val="A53A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471" name="Google Shape;471;p24"/>
            <p:cNvSpPr/>
            <p:nvPr/>
          </p:nvSpPr>
          <p:spPr>
            <a:xfrm>
              <a:off x="1847835" y="4393908"/>
              <a:ext cx="849461" cy="672726"/>
            </a:xfrm>
            <a:custGeom>
              <a:avLst/>
              <a:gdLst/>
              <a:ahLst/>
              <a:cxnLst/>
              <a:rect l="l" t="t" r="r" b="b"/>
              <a:pathLst>
                <a:path w="24753" h="19603" extrusionOk="0">
                  <a:moveTo>
                    <a:pt x="9154" y="0"/>
                  </a:moveTo>
                  <a:cubicBezTo>
                    <a:pt x="7784" y="0"/>
                    <a:pt x="6757" y="2694"/>
                    <a:pt x="6301" y="3629"/>
                  </a:cubicBezTo>
                  <a:cubicBezTo>
                    <a:pt x="4064" y="8446"/>
                    <a:pt x="2306" y="13444"/>
                    <a:pt x="1" y="18260"/>
                  </a:cubicBezTo>
                  <a:lnTo>
                    <a:pt x="92" y="19561"/>
                  </a:lnTo>
                  <a:cubicBezTo>
                    <a:pt x="1507" y="19561"/>
                    <a:pt x="3217" y="19602"/>
                    <a:pt x="4828" y="19602"/>
                  </a:cubicBezTo>
                  <a:cubicBezTo>
                    <a:pt x="5634" y="19602"/>
                    <a:pt x="6415" y="19592"/>
                    <a:pt x="7122" y="19561"/>
                  </a:cubicBezTo>
                  <a:cubicBezTo>
                    <a:pt x="12030" y="19379"/>
                    <a:pt x="16663" y="19196"/>
                    <a:pt x="21206" y="17530"/>
                  </a:cubicBezTo>
                  <a:cubicBezTo>
                    <a:pt x="24752" y="16251"/>
                    <a:pt x="24634" y="13625"/>
                    <a:pt x="20939" y="13625"/>
                  </a:cubicBezTo>
                  <a:cubicBezTo>
                    <a:pt x="20877" y="13625"/>
                    <a:pt x="20814" y="13625"/>
                    <a:pt x="20749" y="13627"/>
                  </a:cubicBezTo>
                  <a:cubicBezTo>
                    <a:pt x="18464" y="13710"/>
                    <a:pt x="14967" y="15250"/>
                    <a:pt x="12534" y="15250"/>
                  </a:cubicBezTo>
                  <a:cubicBezTo>
                    <a:pt x="12294" y="15250"/>
                    <a:pt x="12064" y="15235"/>
                    <a:pt x="11847" y="15202"/>
                  </a:cubicBezTo>
                  <a:cubicBezTo>
                    <a:pt x="14449" y="14083"/>
                    <a:pt x="17234" y="12235"/>
                    <a:pt x="19083" y="11116"/>
                  </a:cubicBezTo>
                  <a:cubicBezTo>
                    <a:pt x="20201" y="10386"/>
                    <a:pt x="24629" y="7784"/>
                    <a:pt x="21571" y="6962"/>
                  </a:cubicBezTo>
                  <a:cubicBezTo>
                    <a:pt x="21299" y="6874"/>
                    <a:pt x="21025" y="6835"/>
                    <a:pt x="20751" y="6835"/>
                  </a:cubicBezTo>
                  <a:cubicBezTo>
                    <a:pt x="19248" y="6835"/>
                    <a:pt x="17721" y="8005"/>
                    <a:pt x="16389" y="8719"/>
                  </a:cubicBezTo>
                  <a:cubicBezTo>
                    <a:pt x="14358" y="9747"/>
                    <a:pt x="11573" y="11869"/>
                    <a:pt x="9542" y="12600"/>
                  </a:cubicBezTo>
                  <a:cubicBezTo>
                    <a:pt x="11117" y="10842"/>
                    <a:pt x="12418" y="8811"/>
                    <a:pt x="13879" y="6962"/>
                  </a:cubicBezTo>
                  <a:cubicBezTo>
                    <a:pt x="14723" y="5935"/>
                    <a:pt x="17873" y="3264"/>
                    <a:pt x="15933" y="2055"/>
                  </a:cubicBezTo>
                  <a:cubicBezTo>
                    <a:pt x="15722" y="1922"/>
                    <a:pt x="15498" y="1861"/>
                    <a:pt x="15262" y="1861"/>
                  </a:cubicBezTo>
                  <a:cubicBezTo>
                    <a:pt x="12689" y="1861"/>
                    <a:pt x="8762" y="9133"/>
                    <a:pt x="6483" y="10660"/>
                  </a:cubicBezTo>
                  <a:cubicBezTo>
                    <a:pt x="7876" y="7966"/>
                    <a:pt x="8606" y="5478"/>
                    <a:pt x="9542" y="3059"/>
                  </a:cubicBezTo>
                  <a:cubicBezTo>
                    <a:pt x="9816" y="2146"/>
                    <a:pt x="10637" y="0"/>
                    <a:pt x="9154" y="0"/>
                  </a:cubicBezTo>
                  <a:close/>
                </a:path>
              </a:pathLst>
            </a:custGeom>
            <a:solidFill>
              <a:srgbClr val="FFDB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2" name="Google Shape;472;p24"/>
            <p:cNvSpPr/>
            <p:nvPr/>
          </p:nvSpPr>
          <p:spPr>
            <a:xfrm>
              <a:off x="1836338" y="4678063"/>
              <a:ext cx="715211" cy="388817"/>
            </a:xfrm>
            <a:custGeom>
              <a:avLst/>
              <a:gdLst/>
              <a:ahLst/>
              <a:cxnLst/>
              <a:rect l="l" t="t" r="r" b="b"/>
              <a:pathLst>
                <a:path w="20841" h="11330" extrusionOk="0">
                  <a:moveTo>
                    <a:pt x="20347" y="0"/>
                  </a:moveTo>
                  <a:cubicBezTo>
                    <a:pt x="20292" y="0"/>
                    <a:pt x="20232" y="16"/>
                    <a:pt x="20171" y="51"/>
                  </a:cubicBezTo>
                  <a:cubicBezTo>
                    <a:pt x="16451" y="2151"/>
                    <a:pt x="12662" y="4137"/>
                    <a:pt x="8987" y="6328"/>
                  </a:cubicBezTo>
                  <a:cubicBezTo>
                    <a:pt x="7252" y="7378"/>
                    <a:pt x="5426" y="8360"/>
                    <a:pt x="3531" y="9113"/>
                  </a:cubicBezTo>
                  <a:cubicBezTo>
                    <a:pt x="2413" y="9570"/>
                    <a:pt x="1180" y="9958"/>
                    <a:pt x="267" y="10756"/>
                  </a:cubicBezTo>
                  <a:cubicBezTo>
                    <a:pt x="1" y="10987"/>
                    <a:pt x="246" y="11329"/>
                    <a:pt x="519" y="11329"/>
                  </a:cubicBezTo>
                  <a:cubicBezTo>
                    <a:pt x="596" y="11329"/>
                    <a:pt x="676" y="11302"/>
                    <a:pt x="747" y="11236"/>
                  </a:cubicBezTo>
                  <a:cubicBezTo>
                    <a:pt x="1797" y="10346"/>
                    <a:pt x="3235" y="10026"/>
                    <a:pt x="4467" y="9478"/>
                  </a:cubicBezTo>
                  <a:cubicBezTo>
                    <a:pt x="6293" y="8679"/>
                    <a:pt x="8074" y="7698"/>
                    <a:pt x="9786" y="6671"/>
                  </a:cubicBezTo>
                  <a:cubicBezTo>
                    <a:pt x="13301" y="4548"/>
                    <a:pt x="16953" y="2654"/>
                    <a:pt x="20513" y="645"/>
                  </a:cubicBezTo>
                  <a:cubicBezTo>
                    <a:pt x="20841" y="452"/>
                    <a:pt x="20648" y="0"/>
                    <a:pt x="20347" y="0"/>
                  </a:cubicBezTo>
                  <a:close/>
                </a:path>
              </a:pathLst>
            </a:custGeom>
            <a:solidFill>
              <a:srgbClr val="FFA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3" name="Google Shape;473;p24"/>
            <p:cNvSpPr/>
            <p:nvPr/>
          </p:nvSpPr>
          <p:spPr>
            <a:xfrm>
              <a:off x="1833147" y="4518757"/>
              <a:ext cx="520562" cy="544893"/>
            </a:xfrm>
            <a:custGeom>
              <a:avLst/>
              <a:gdLst/>
              <a:ahLst/>
              <a:cxnLst/>
              <a:rect l="l" t="t" r="r" b="b"/>
              <a:pathLst>
                <a:path w="15169" h="15878" extrusionOk="0">
                  <a:moveTo>
                    <a:pt x="14670" y="0"/>
                  </a:moveTo>
                  <a:cubicBezTo>
                    <a:pt x="14592" y="0"/>
                    <a:pt x="14512" y="32"/>
                    <a:pt x="14444" y="106"/>
                  </a:cubicBezTo>
                  <a:cubicBezTo>
                    <a:pt x="12070" y="2662"/>
                    <a:pt x="9810" y="5310"/>
                    <a:pt x="7710" y="8049"/>
                  </a:cubicBezTo>
                  <a:cubicBezTo>
                    <a:pt x="5519" y="10902"/>
                    <a:pt x="3031" y="13047"/>
                    <a:pt x="269" y="15307"/>
                  </a:cubicBezTo>
                  <a:cubicBezTo>
                    <a:pt x="1" y="15522"/>
                    <a:pt x="238" y="15877"/>
                    <a:pt x="518" y="15877"/>
                  </a:cubicBezTo>
                  <a:cubicBezTo>
                    <a:pt x="594" y="15877"/>
                    <a:pt x="675" y="15850"/>
                    <a:pt x="748" y="15787"/>
                  </a:cubicBezTo>
                  <a:cubicBezTo>
                    <a:pt x="3099" y="13892"/>
                    <a:pt x="5542" y="12066"/>
                    <a:pt x="7368" y="9624"/>
                  </a:cubicBezTo>
                  <a:cubicBezTo>
                    <a:pt x="9742" y="6497"/>
                    <a:pt x="12252" y="3484"/>
                    <a:pt x="14923" y="608"/>
                  </a:cubicBezTo>
                  <a:cubicBezTo>
                    <a:pt x="15169" y="345"/>
                    <a:pt x="14929" y="0"/>
                    <a:pt x="14670" y="0"/>
                  </a:cubicBezTo>
                  <a:close/>
                </a:path>
              </a:pathLst>
            </a:custGeom>
            <a:solidFill>
              <a:srgbClr val="FFA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4" name="Google Shape;474;p24"/>
            <p:cNvSpPr/>
            <p:nvPr/>
          </p:nvSpPr>
          <p:spPr>
            <a:xfrm>
              <a:off x="1835240" y="4443189"/>
              <a:ext cx="318947" cy="611984"/>
            </a:xfrm>
            <a:custGeom>
              <a:avLst/>
              <a:gdLst/>
              <a:ahLst/>
              <a:cxnLst/>
              <a:rect l="l" t="t" r="r" b="b"/>
              <a:pathLst>
                <a:path w="9294" h="17833" extrusionOk="0">
                  <a:moveTo>
                    <a:pt x="8862" y="0"/>
                  </a:moveTo>
                  <a:cubicBezTo>
                    <a:pt x="8726" y="0"/>
                    <a:pt x="8593" y="70"/>
                    <a:pt x="8539" y="230"/>
                  </a:cubicBezTo>
                  <a:cubicBezTo>
                    <a:pt x="7672" y="3243"/>
                    <a:pt x="6029" y="5914"/>
                    <a:pt x="4842" y="8790"/>
                  </a:cubicBezTo>
                  <a:cubicBezTo>
                    <a:pt x="3586" y="11780"/>
                    <a:pt x="2285" y="14702"/>
                    <a:pt x="208" y="17235"/>
                  </a:cubicBezTo>
                  <a:cubicBezTo>
                    <a:pt x="1" y="17495"/>
                    <a:pt x="225" y="17832"/>
                    <a:pt x="465" y="17832"/>
                  </a:cubicBezTo>
                  <a:cubicBezTo>
                    <a:pt x="542" y="17832"/>
                    <a:pt x="621" y="17798"/>
                    <a:pt x="687" y="17715"/>
                  </a:cubicBezTo>
                  <a:cubicBezTo>
                    <a:pt x="2650" y="15364"/>
                    <a:pt x="3974" y="12670"/>
                    <a:pt x="5138" y="9863"/>
                  </a:cubicBezTo>
                  <a:cubicBezTo>
                    <a:pt x="6462" y="6690"/>
                    <a:pt x="8265" y="3723"/>
                    <a:pt x="9224" y="436"/>
                  </a:cubicBezTo>
                  <a:cubicBezTo>
                    <a:pt x="9294" y="171"/>
                    <a:pt x="9075" y="0"/>
                    <a:pt x="8862" y="0"/>
                  </a:cubicBezTo>
                  <a:close/>
                </a:path>
              </a:pathLst>
            </a:custGeom>
            <a:solidFill>
              <a:srgbClr val="FFA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5" name="Google Shape;475;p24"/>
            <p:cNvSpPr/>
            <p:nvPr/>
          </p:nvSpPr>
          <p:spPr>
            <a:xfrm>
              <a:off x="1850992" y="4900068"/>
              <a:ext cx="738101" cy="155390"/>
            </a:xfrm>
            <a:custGeom>
              <a:avLst/>
              <a:gdLst/>
              <a:ahLst/>
              <a:cxnLst/>
              <a:rect l="l" t="t" r="r" b="b"/>
              <a:pathLst>
                <a:path w="21508" h="4528" extrusionOk="0">
                  <a:moveTo>
                    <a:pt x="21045" y="1"/>
                  </a:moveTo>
                  <a:cubicBezTo>
                    <a:pt x="21009" y="1"/>
                    <a:pt x="20971" y="6"/>
                    <a:pt x="20931" y="19"/>
                  </a:cubicBezTo>
                  <a:cubicBezTo>
                    <a:pt x="17827" y="1069"/>
                    <a:pt x="14403" y="1412"/>
                    <a:pt x="11185" y="1982"/>
                  </a:cubicBezTo>
                  <a:cubicBezTo>
                    <a:pt x="9313" y="2302"/>
                    <a:pt x="7464" y="2553"/>
                    <a:pt x="5592" y="2872"/>
                  </a:cubicBezTo>
                  <a:cubicBezTo>
                    <a:pt x="3981" y="3169"/>
                    <a:pt x="2489" y="3820"/>
                    <a:pt x="840" y="3820"/>
                  </a:cubicBezTo>
                  <a:cubicBezTo>
                    <a:pt x="713" y="3820"/>
                    <a:pt x="585" y="3816"/>
                    <a:pt x="457" y="3808"/>
                  </a:cubicBezTo>
                  <a:cubicBezTo>
                    <a:pt x="449" y="3808"/>
                    <a:pt x="442" y="3808"/>
                    <a:pt x="435" y="3808"/>
                  </a:cubicBezTo>
                  <a:cubicBezTo>
                    <a:pt x="0" y="3808"/>
                    <a:pt x="7" y="4493"/>
                    <a:pt x="457" y="4516"/>
                  </a:cubicBezTo>
                  <a:cubicBezTo>
                    <a:pt x="585" y="4523"/>
                    <a:pt x="713" y="4527"/>
                    <a:pt x="841" y="4527"/>
                  </a:cubicBezTo>
                  <a:cubicBezTo>
                    <a:pt x="2232" y="4527"/>
                    <a:pt x="3572" y="4095"/>
                    <a:pt x="4930" y="3740"/>
                  </a:cubicBezTo>
                  <a:cubicBezTo>
                    <a:pt x="6688" y="3283"/>
                    <a:pt x="8537" y="3123"/>
                    <a:pt x="10340" y="2827"/>
                  </a:cubicBezTo>
                  <a:cubicBezTo>
                    <a:pt x="12120" y="2530"/>
                    <a:pt x="13901" y="2142"/>
                    <a:pt x="15704" y="1845"/>
                  </a:cubicBezTo>
                  <a:cubicBezTo>
                    <a:pt x="17530" y="1548"/>
                    <a:pt x="19356" y="1297"/>
                    <a:pt x="21114" y="704"/>
                  </a:cubicBezTo>
                  <a:cubicBezTo>
                    <a:pt x="21507" y="559"/>
                    <a:pt x="21393" y="1"/>
                    <a:pt x="21045" y="1"/>
                  </a:cubicBezTo>
                  <a:close/>
                </a:path>
              </a:pathLst>
            </a:custGeom>
            <a:solidFill>
              <a:srgbClr val="FFA52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6" name="Google Shape;476;p24"/>
            <p:cNvSpPr/>
            <p:nvPr/>
          </p:nvSpPr>
          <p:spPr>
            <a:xfrm>
              <a:off x="2" y="3466800"/>
              <a:ext cx="842632" cy="1674385"/>
            </a:xfrm>
            <a:custGeom>
              <a:avLst/>
              <a:gdLst/>
              <a:ahLst/>
              <a:cxnLst/>
              <a:rect l="l" t="t" r="r" b="b"/>
              <a:pathLst>
                <a:path w="24554" h="48791" extrusionOk="0">
                  <a:moveTo>
                    <a:pt x="2805" y="1"/>
                  </a:moveTo>
                  <a:cubicBezTo>
                    <a:pt x="2747" y="1"/>
                    <a:pt x="2687" y="5"/>
                    <a:pt x="2625" y="13"/>
                  </a:cubicBezTo>
                  <a:cubicBezTo>
                    <a:pt x="1666" y="13"/>
                    <a:pt x="753" y="835"/>
                    <a:pt x="0" y="1862"/>
                  </a:cubicBezTo>
                  <a:lnTo>
                    <a:pt x="0" y="48791"/>
                  </a:lnTo>
                  <a:lnTo>
                    <a:pt x="12782" y="48791"/>
                  </a:lnTo>
                  <a:cubicBezTo>
                    <a:pt x="12782" y="45869"/>
                    <a:pt x="13284" y="42947"/>
                    <a:pt x="13946" y="40048"/>
                  </a:cubicBezTo>
                  <a:cubicBezTo>
                    <a:pt x="15430" y="31694"/>
                    <a:pt x="20246" y="25212"/>
                    <a:pt x="23396" y="17246"/>
                  </a:cubicBezTo>
                  <a:cubicBezTo>
                    <a:pt x="24554" y="14254"/>
                    <a:pt x="24111" y="13203"/>
                    <a:pt x="22987" y="13203"/>
                  </a:cubicBezTo>
                  <a:cubicBezTo>
                    <a:pt x="21606" y="13203"/>
                    <a:pt x="19197" y="14788"/>
                    <a:pt x="17461" y="16310"/>
                  </a:cubicBezTo>
                  <a:cubicBezTo>
                    <a:pt x="12463" y="20579"/>
                    <a:pt x="10614" y="26148"/>
                    <a:pt x="6893" y="31329"/>
                  </a:cubicBezTo>
                  <a:cubicBezTo>
                    <a:pt x="7829" y="27244"/>
                    <a:pt x="9495" y="23181"/>
                    <a:pt x="11162" y="19278"/>
                  </a:cubicBezTo>
                  <a:cubicBezTo>
                    <a:pt x="12828" y="15762"/>
                    <a:pt x="20246" y="6861"/>
                    <a:pt x="16526" y="3893"/>
                  </a:cubicBezTo>
                  <a:cubicBezTo>
                    <a:pt x="16142" y="3613"/>
                    <a:pt x="15743" y="3483"/>
                    <a:pt x="15332" y="3483"/>
                  </a:cubicBezTo>
                  <a:cubicBezTo>
                    <a:pt x="10589" y="3483"/>
                    <a:pt x="4289" y="20912"/>
                    <a:pt x="1895" y="26878"/>
                  </a:cubicBezTo>
                  <a:cubicBezTo>
                    <a:pt x="1529" y="21126"/>
                    <a:pt x="3196" y="15032"/>
                    <a:pt x="3743" y="9280"/>
                  </a:cubicBezTo>
                  <a:cubicBezTo>
                    <a:pt x="3922" y="7651"/>
                    <a:pt x="5344" y="1"/>
                    <a:pt x="2805" y="1"/>
                  </a:cubicBezTo>
                  <a:close/>
                </a:path>
              </a:pathLst>
            </a:custGeom>
            <a:solidFill>
              <a:srgbClr val="FF888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7" name="Google Shape;477;p24"/>
            <p:cNvSpPr/>
            <p:nvPr/>
          </p:nvSpPr>
          <p:spPr>
            <a:xfrm>
              <a:off x="42282" y="3681838"/>
              <a:ext cx="483465" cy="1459352"/>
            </a:xfrm>
            <a:custGeom>
              <a:avLst/>
              <a:gdLst/>
              <a:ahLst/>
              <a:cxnLst/>
              <a:rect l="l" t="t" r="r" b="b"/>
              <a:pathLst>
                <a:path w="14088" h="42525" extrusionOk="0">
                  <a:moveTo>
                    <a:pt x="13595" y="1"/>
                  </a:moveTo>
                  <a:cubicBezTo>
                    <a:pt x="13518" y="1"/>
                    <a:pt x="13441" y="35"/>
                    <a:pt x="13376" y="115"/>
                  </a:cubicBezTo>
                  <a:cubicBezTo>
                    <a:pt x="8446" y="6483"/>
                    <a:pt x="5387" y="13993"/>
                    <a:pt x="3356" y="21754"/>
                  </a:cubicBezTo>
                  <a:cubicBezTo>
                    <a:pt x="2306" y="25771"/>
                    <a:pt x="1576" y="29879"/>
                    <a:pt x="982" y="33988"/>
                  </a:cubicBezTo>
                  <a:cubicBezTo>
                    <a:pt x="548" y="36818"/>
                    <a:pt x="366" y="39694"/>
                    <a:pt x="1" y="42525"/>
                  </a:cubicBezTo>
                  <a:lnTo>
                    <a:pt x="685" y="42525"/>
                  </a:lnTo>
                  <a:cubicBezTo>
                    <a:pt x="1005" y="40037"/>
                    <a:pt x="1187" y="37526"/>
                    <a:pt x="1530" y="35038"/>
                  </a:cubicBezTo>
                  <a:cubicBezTo>
                    <a:pt x="2055" y="31066"/>
                    <a:pt x="2762" y="27140"/>
                    <a:pt x="3698" y="23237"/>
                  </a:cubicBezTo>
                  <a:cubicBezTo>
                    <a:pt x="5638" y="15157"/>
                    <a:pt x="8743" y="7214"/>
                    <a:pt x="13878" y="617"/>
                  </a:cubicBezTo>
                  <a:cubicBezTo>
                    <a:pt x="14088" y="356"/>
                    <a:pt x="13844" y="1"/>
                    <a:pt x="13595" y="1"/>
                  </a:cubicBezTo>
                  <a:close/>
                </a:path>
              </a:pathLst>
            </a:custGeom>
            <a:solidFill>
              <a:srgbClr val="A551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8" name="Google Shape;478;p24"/>
            <p:cNvSpPr/>
            <p:nvPr/>
          </p:nvSpPr>
          <p:spPr>
            <a:xfrm>
              <a:off x="275715" y="4006146"/>
              <a:ext cx="469978" cy="1135051"/>
            </a:xfrm>
            <a:custGeom>
              <a:avLst/>
              <a:gdLst/>
              <a:ahLst/>
              <a:cxnLst/>
              <a:rect l="l" t="t" r="r" b="b"/>
              <a:pathLst>
                <a:path w="13695" h="33075" extrusionOk="0">
                  <a:moveTo>
                    <a:pt x="13206" y="0"/>
                  </a:moveTo>
                  <a:cubicBezTo>
                    <a:pt x="13130" y="0"/>
                    <a:pt x="13053" y="34"/>
                    <a:pt x="12988" y="115"/>
                  </a:cubicBezTo>
                  <a:cubicBezTo>
                    <a:pt x="5205" y="9336"/>
                    <a:pt x="1256" y="21205"/>
                    <a:pt x="1" y="33075"/>
                  </a:cubicBezTo>
                  <a:lnTo>
                    <a:pt x="685" y="33075"/>
                  </a:lnTo>
                  <a:cubicBezTo>
                    <a:pt x="1941" y="21411"/>
                    <a:pt x="5821" y="9656"/>
                    <a:pt x="13467" y="617"/>
                  </a:cubicBezTo>
                  <a:cubicBezTo>
                    <a:pt x="13694" y="355"/>
                    <a:pt x="13454" y="0"/>
                    <a:pt x="13206" y="0"/>
                  </a:cubicBezTo>
                  <a:close/>
                </a:path>
              </a:pathLst>
            </a:custGeom>
            <a:solidFill>
              <a:srgbClr val="A551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79" name="Google Shape;479;p24"/>
            <p:cNvSpPr/>
            <p:nvPr/>
          </p:nvSpPr>
          <p:spPr>
            <a:xfrm>
              <a:off x="2" y="3553934"/>
              <a:ext cx="84936" cy="437377"/>
            </a:xfrm>
            <a:custGeom>
              <a:avLst/>
              <a:gdLst/>
              <a:ahLst/>
              <a:cxnLst/>
              <a:rect l="l" t="t" r="r" b="b"/>
              <a:pathLst>
                <a:path w="2475" h="12745" extrusionOk="0">
                  <a:moveTo>
                    <a:pt x="2048" y="1"/>
                  </a:moveTo>
                  <a:cubicBezTo>
                    <a:pt x="1911" y="1"/>
                    <a:pt x="1780" y="78"/>
                    <a:pt x="1735" y="259"/>
                  </a:cubicBezTo>
                  <a:cubicBezTo>
                    <a:pt x="1096" y="3043"/>
                    <a:pt x="525" y="5874"/>
                    <a:pt x="0" y="8704"/>
                  </a:cubicBezTo>
                  <a:lnTo>
                    <a:pt x="0" y="12744"/>
                  </a:lnTo>
                  <a:cubicBezTo>
                    <a:pt x="662" y="8613"/>
                    <a:pt x="1461" y="4504"/>
                    <a:pt x="2419" y="441"/>
                  </a:cubicBezTo>
                  <a:cubicBezTo>
                    <a:pt x="2475" y="179"/>
                    <a:pt x="2255" y="1"/>
                    <a:pt x="2048" y="1"/>
                  </a:cubicBezTo>
                  <a:close/>
                </a:path>
              </a:pathLst>
            </a:custGeom>
            <a:solidFill>
              <a:srgbClr val="A5515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0" name="Google Shape;480;p24"/>
            <p:cNvSpPr/>
            <p:nvPr/>
          </p:nvSpPr>
          <p:spPr>
            <a:xfrm>
              <a:off x="2" y="4043484"/>
              <a:ext cx="575882" cy="1097714"/>
            </a:xfrm>
            <a:custGeom>
              <a:avLst/>
              <a:gdLst/>
              <a:ahLst/>
              <a:cxnLst/>
              <a:rect l="l" t="t" r="r" b="b"/>
              <a:pathLst>
                <a:path w="16781" h="31987" extrusionOk="0">
                  <a:moveTo>
                    <a:pt x="885" y="1"/>
                  </a:moveTo>
                  <a:cubicBezTo>
                    <a:pt x="571" y="1"/>
                    <a:pt x="276" y="141"/>
                    <a:pt x="0" y="374"/>
                  </a:cubicBezTo>
                  <a:lnTo>
                    <a:pt x="0" y="31987"/>
                  </a:lnTo>
                  <a:lnTo>
                    <a:pt x="9062" y="31987"/>
                  </a:lnTo>
                  <a:cubicBezTo>
                    <a:pt x="9176" y="30434"/>
                    <a:pt x="9495" y="28859"/>
                    <a:pt x="9861" y="27307"/>
                  </a:cubicBezTo>
                  <a:cubicBezTo>
                    <a:pt x="10979" y="21647"/>
                    <a:pt x="13353" y="17059"/>
                    <a:pt x="15704" y="11649"/>
                  </a:cubicBezTo>
                  <a:cubicBezTo>
                    <a:pt x="16780" y="9112"/>
                    <a:pt x="16238" y="8050"/>
                    <a:pt x="15180" y="8050"/>
                  </a:cubicBezTo>
                  <a:cubicBezTo>
                    <a:pt x="14353" y="8050"/>
                    <a:pt x="13211" y="8699"/>
                    <a:pt x="12280" y="9800"/>
                  </a:cubicBezTo>
                  <a:cubicBezTo>
                    <a:pt x="9221" y="13384"/>
                    <a:pt x="7395" y="17881"/>
                    <a:pt x="4634" y="21396"/>
                  </a:cubicBezTo>
                  <a:cubicBezTo>
                    <a:pt x="5318" y="18634"/>
                    <a:pt x="6551" y="15872"/>
                    <a:pt x="7806" y="13224"/>
                  </a:cubicBezTo>
                  <a:cubicBezTo>
                    <a:pt x="9039" y="10850"/>
                    <a:pt x="12919" y="2747"/>
                    <a:pt x="11070" y="1560"/>
                  </a:cubicBezTo>
                  <a:cubicBezTo>
                    <a:pt x="10805" y="1383"/>
                    <a:pt x="10534" y="1300"/>
                    <a:pt x="10258" y="1300"/>
                  </a:cubicBezTo>
                  <a:cubicBezTo>
                    <a:pt x="6812" y="1300"/>
                    <a:pt x="2687" y="14304"/>
                    <a:pt x="890" y="18383"/>
                  </a:cubicBezTo>
                  <a:cubicBezTo>
                    <a:pt x="616" y="14480"/>
                    <a:pt x="1872" y="10348"/>
                    <a:pt x="2283" y="6445"/>
                  </a:cubicBezTo>
                  <a:cubicBezTo>
                    <a:pt x="2419" y="5304"/>
                    <a:pt x="3287" y="1150"/>
                    <a:pt x="1438" y="145"/>
                  </a:cubicBezTo>
                  <a:cubicBezTo>
                    <a:pt x="1248" y="46"/>
                    <a:pt x="1063" y="1"/>
                    <a:pt x="885" y="1"/>
                  </a:cubicBezTo>
                  <a:close/>
                </a:path>
              </a:pathLst>
            </a:custGeom>
            <a:solidFill>
              <a:srgbClr val="A53A3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1" name="Google Shape;481;p24"/>
            <p:cNvSpPr/>
            <p:nvPr/>
          </p:nvSpPr>
          <p:spPr>
            <a:xfrm>
              <a:off x="78316" y="1925566"/>
              <a:ext cx="1265458" cy="1080212"/>
            </a:xfrm>
            <a:custGeom>
              <a:avLst/>
              <a:gdLst/>
              <a:ahLst/>
              <a:cxnLst/>
              <a:rect l="l" t="t" r="r" b="b"/>
              <a:pathLst>
                <a:path w="36875" h="31477" extrusionOk="0">
                  <a:moveTo>
                    <a:pt x="31851" y="0"/>
                  </a:moveTo>
                  <a:cubicBezTo>
                    <a:pt x="31796" y="0"/>
                    <a:pt x="31740" y="1"/>
                    <a:pt x="31682" y="3"/>
                  </a:cubicBezTo>
                  <a:cubicBezTo>
                    <a:pt x="27414" y="208"/>
                    <a:pt x="22598" y="5572"/>
                    <a:pt x="18900" y="8357"/>
                  </a:cubicBezTo>
                  <a:cubicBezTo>
                    <a:pt x="18749" y="6204"/>
                    <a:pt x="20363" y="255"/>
                    <a:pt x="18301" y="255"/>
                  </a:cubicBezTo>
                  <a:cubicBezTo>
                    <a:pt x="17871" y="255"/>
                    <a:pt x="17281" y="514"/>
                    <a:pt x="16480" y="1121"/>
                  </a:cubicBezTo>
                  <a:cubicBezTo>
                    <a:pt x="13513" y="3358"/>
                    <a:pt x="12783" y="10023"/>
                    <a:pt x="9998" y="12055"/>
                  </a:cubicBezTo>
                  <a:cubicBezTo>
                    <a:pt x="9998" y="10936"/>
                    <a:pt x="10546" y="6120"/>
                    <a:pt x="9268" y="5572"/>
                  </a:cubicBezTo>
                  <a:cubicBezTo>
                    <a:pt x="9087" y="5482"/>
                    <a:pt x="8908" y="5440"/>
                    <a:pt x="8730" y="5440"/>
                  </a:cubicBezTo>
                  <a:cubicBezTo>
                    <a:pt x="6713" y="5440"/>
                    <a:pt x="4970" y="10874"/>
                    <a:pt x="4634" y="12237"/>
                  </a:cubicBezTo>
                  <a:cubicBezTo>
                    <a:pt x="3150" y="17053"/>
                    <a:pt x="1667" y="25590"/>
                    <a:pt x="1" y="31319"/>
                  </a:cubicBezTo>
                  <a:cubicBezTo>
                    <a:pt x="1667" y="31045"/>
                    <a:pt x="3613" y="30954"/>
                    <a:pt x="5581" y="30954"/>
                  </a:cubicBezTo>
                  <a:cubicBezTo>
                    <a:pt x="7550" y="30954"/>
                    <a:pt x="9542" y="31045"/>
                    <a:pt x="11299" y="31137"/>
                  </a:cubicBezTo>
                  <a:cubicBezTo>
                    <a:pt x="12365" y="31242"/>
                    <a:pt x="14609" y="31476"/>
                    <a:pt x="16636" y="31476"/>
                  </a:cubicBezTo>
                  <a:cubicBezTo>
                    <a:pt x="18124" y="31476"/>
                    <a:pt x="19496" y="31350"/>
                    <a:pt x="20201" y="30954"/>
                  </a:cubicBezTo>
                  <a:cubicBezTo>
                    <a:pt x="23533" y="28923"/>
                    <a:pt x="18717" y="27256"/>
                    <a:pt x="17599" y="25407"/>
                  </a:cubicBezTo>
                  <a:cubicBezTo>
                    <a:pt x="21867" y="24837"/>
                    <a:pt x="24264" y="24654"/>
                    <a:pt x="27414" y="23353"/>
                  </a:cubicBezTo>
                  <a:cubicBezTo>
                    <a:pt x="34284" y="20957"/>
                    <a:pt x="24629" y="19473"/>
                    <a:pt x="21867" y="18354"/>
                  </a:cubicBezTo>
                  <a:cubicBezTo>
                    <a:pt x="26318" y="16688"/>
                    <a:pt x="32618" y="15387"/>
                    <a:pt x="34079" y="11872"/>
                  </a:cubicBezTo>
                  <a:cubicBezTo>
                    <a:pt x="34881" y="10206"/>
                    <a:pt x="33985" y="9698"/>
                    <a:pt x="32474" y="9698"/>
                  </a:cubicBezTo>
                  <a:cubicBezTo>
                    <a:pt x="30115" y="9698"/>
                    <a:pt x="26255" y="10936"/>
                    <a:pt x="25017" y="10936"/>
                  </a:cubicBezTo>
                  <a:cubicBezTo>
                    <a:pt x="29036" y="8204"/>
                    <a:pt x="36875" y="0"/>
                    <a:pt x="31851" y="0"/>
                  </a:cubicBezTo>
                  <a:close/>
                </a:path>
              </a:pathLst>
            </a:custGeom>
            <a:solidFill>
              <a:srgbClr val="CFD6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2" name="Google Shape;482;p24"/>
            <p:cNvSpPr/>
            <p:nvPr/>
          </p:nvSpPr>
          <p:spPr>
            <a:xfrm>
              <a:off x="48734" y="2066615"/>
              <a:ext cx="1031412" cy="952276"/>
            </a:xfrm>
            <a:custGeom>
              <a:avLst/>
              <a:gdLst/>
              <a:ahLst/>
              <a:cxnLst/>
              <a:rect l="l" t="t" r="r" b="b"/>
              <a:pathLst>
                <a:path w="30055" h="27749" extrusionOk="0">
                  <a:moveTo>
                    <a:pt x="29567" y="1"/>
                  </a:moveTo>
                  <a:cubicBezTo>
                    <a:pt x="29486" y="1"/>
                    <a:pt x="29401" y="35"/>
                    <a:pt x="29326" y="116"/>
                  </a:cubicBezTo>
                  <a:cubicBezTo>
                    <a:pt x="20310" y="9839"/>
                    <a:pt x="9627" y="17805"/>
                    <a:pt x="246" y="27164"/>
                  </a:cubicBezTo>
                  <a:cubicBezTo>
                    <a:pt x="1" y="27409"/>
                    <a:pt x="226" y="27748"/>
                    <a:pt x="489" y="27748"/>
                  </a:cubicBezTo>
                  <a:cubicBezTo>
                    <a:pt x="568" y="27748"/>
                    <a:pt x="651" y="27717"/>
                    <a:pt x="726" y="27643"/>
                  </a:cubicBezTo>
                  <a:cubicBezTo>
                    <a:pt x="10107" y="18307"/>
                    <a:pt x="20812" y="10319"/>
                    <a:pt x="29828" y="595"/>
                  </a:cubicBezTo>
                  <a:cubicBezTo>
                    <a:pt x="30054" y="351"/>
                    <a:pt x="29829" y="1"/>
                    <a:pt x="29567" y="1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3" name="Google Shape;483;p24"/>
            <p:cNvSpPr/>
            <p:nvPr/>
          </p:nvSpPr>
          <p:spPr>
            <a:xfrm>
              <a:off x="596110" y="2502971"/>
              <a:ext cx="18806" cy="17262"/>
            </a:xfrm>
            <a:custGeom>
              <a:avLst/>
              <a:gdLst/>
              <a:ahLst/>
              <a:cxnLst/>
              <a:rect l="l" t="t" r="r" b="b"/>
              <a:pathLst>
                <a:path w="548" h="503" extrusionOk="0">
                  <a:moveTo>
                    <a:pt x="548" y="0"/>
                  </a:moveTo>
                  <a:lnTo>
                    <a:pt x="548" y="0"/>
                  </a:lnTo>
                  <a:cubicBezTo>
                    <a:pt x="365" y="23"/>
                    <a:pt x="183" y="69"/>
                    <a:pt x="0" y="91"/>
                  </a:cubicBezTo>
                  <a:cubicBezTo>
                    <a:pt x="160" y="228"/>
                    <a:pt x="297" y="365"/>
                    <a:pt x="434" y="502"/>
                  </a:cubicBezTo>
                  <a:cubicBezTo>
                    <a:pt x="479" y="343"/>
                    <a:pt x="502" y="160"/>
                    <a:pt x="548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4" name="Google Shape;484;p24"/>
            <p:cNvSpPr/>
            <p:nvPr/>
          </p:nvSpPr>
          <p:spPr>
            <a:xfrm>
              <a:off x="586158" y="2111606"/>
              <a:ext cx="494241" cy="417472"/>
            </a:xfrm>
            <a:custGeom>
              <a:avLst/>
              <a:gdLst/>
              <a:ahLst/>
              <a:cxnLst/>
              <a:rect l="l" t="t" r="r" b="b"/>
              <a:pathLst>
                <a:path w="14402" h="12165" extrusionOk="0">
                  <a:moveTo>
                    <a:pt x="838" y="11404"/>
                  </a:moveTo>
                  <a:lnTo>
                    <a:pt x="838" y="11404"/>
                  </a:lnTo>
                  <a:cubicBezTo>
                    <a:pt x="792" y="11564"/>
                    <a:pt x="769" y="11747"/>
                    <a:pt x="724" y="11906"/>
                  </a:cubicBezTo>
                  <a:cubicBezTo>
                    <a:pt x="587" y="11769"/>
                    <a:pt x="450" y="11632"/>
                    <a:pt x="290" y="11495"/>
                  </a:cubicBezTo>
                  <a:cubicBezTo>
                    <a:pt x="473" y="11473"/>
                    <a:pt x="655" y="11427"/>
                    <a:pt x="838" y="11404"/>
                  </a:cubicBezTo>
                  <a:close/>
                  <a:moveTo>
                    <a:pt x="1667" y="0"/>
                  </a:moveTo>
                  <a:cubicBezTo>
                    <a:pt x="1495" y="0"/>
                    <a:pt x="1329" y="109"/>
                    <a:pt x="1340" y="334"/>
                  </a:cubicBezTo>
                  <a:cubicBezTo>
                    <a:pt x="1500" y="4169"/>
                    <a:pt x="838" y="7980"/>
                    <a:pt x="62" y="11724"/>
                  </a:cubicBezTo>
                  <a:cubicBezTo>
                    <a:pt x="0" y="11990"/>
                    <a:pt x="178" y="12164"/>
                    <a:pt x="396" y="12164"/>
                  </a:cubicBezTo>
                  <a:cubicBezTo>
                    <a:pt x="421" y="12164"/>
                    <a:pt x="447" y="12162"/>
                    <a:pt x="473" y="12157"/>
                  </a:cubicBezTo>
                  <a:cubicBezTo>
                    <a:pt x="2664" y="11838"/>
                    <a:pt x="4764" y="11016"/>
                    <a:pt x="6818" y="10286"/>
                  </a:cubicBezTo>
                  <a:cubicBezTo>
                    <a:pt x="9238" y="9441"/>
                    <a:pt x="11611" y="8528"/>
                    <a:pt x="14008" y="7707"/>
                  </a:cubicBezTo>
                  <a:cubicBezTo>
                    <a:pt x="14401" y="7582"/>
                    <a:pt x="14288" y="7026"/>
                    <a:pt x="13939" y="7026"/>
                  </a:cubicBezTo>
                  <a:cubicBezTo>
                    <a:pt x="13904" y="7026"/>
                    <a:pt x="13866" y="7032"/>
                    <a:pt x="13825" y="7045"/>
                  </a:cubicBezTo>
                  <a:cubicBezTo>
                    <a:pt x="11406" y="7843"/>
                    <a:pt x="9032" y="8756"/>
                    <a:pt x="6635" y="9624"/>
                  </a:cubicBezTo>
                  <a:cubicBezTo>
                    <a:pt x="4764" y="10286"/>
                    <a:pt x="2824" y="11016"/>
                    <a:pt x="838" y="11404"/>
                  </a:cubicBezTo>
                  <a:cubicBezTo>
                    <a:pt x="1568" y="7752"/>
                    <a:pt x="2185" y="4054"/>
                    <a:pt x="2025" y="334"/>
                  </a:cubicBezTo>
                  <a:cubicBezTo>
                    <a:pt x="2025" y="114"/>
                    <a:pt x="1843" y="0"/>
                    <a:pt x="1667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5" name="Google Shape;485;p24"/>
            <p:cNvSpPr/>
            <p:nvPr/>
          </p:nvSpPr>
          <p:spPr>
            <a:xfrm>
              <a:off x="422185" y="2372150"/>
              <a:ext cx="447329" cy="323031"/>
            </a:xfrm>
            <a:custGeom>
              <a:avLst/>
              <a:gdLst/>
              <a:ahLst/>
              <a:cxnLst/>
              <a:rect l="l" t="t" r="r" b="b"/>
              <a:pathLst>
                <a:path w="13035" h="9413" extrusionOk="0">
                  <a:moveTo>
                    <a:pt x="1470" y="0"/>
                  </a:moveTo>
                  <a:cubicBezTo>
                    <a:pt x="1296" y="0"/>
                    <a:pt x="1119" y="115"/>
                    <a:pt x="1119" y="343"/>
                  </a:cubicBezTo>
                  <a:cubicBezTo>
                    <a:pt x="1051" y="3150"/>
                    <a:pt x="229" y="5889"/>
                    <a:pt x="1" y="8674"/>
                  </a:cubicBezTo>
                  <a:cubicBezTo>
                    <a:pt x="1" y="8834"/>
                    <a:pt x="115" y="8994"/>
                    <a:pt x="252" y="9016"/>
                  </a:cubicBezTo>
                  <a:cubicBezTo>
                    <a:pt x="1627" y="9313"/>
                    <a:pt x="3028" y="9412"/>
                    <a:pt x="4440" y="9412"/>
                  </a:cubicBezTo>
                  <a:cubicBezTo>
                    <a:pt x="7154" y="9412"/>
                    <a:pt x="9905" y="9046"/>
                    <a:pt x="12578" y="9016"/>
                  </a:cubicBezTo>
                  <a:cubicBezTo>
                    <a:pt x="13034" y="9016"/>
                    <a:pt x="13034" y="8332"/>
                    <a:pt x="12578" y="8332"/>
                  </a:cubicBezTo>
                  <a:cubicBezTo>
                    <a:pt x="9697" y="8352"/>
                    <a:pt x="6797" y="8660"/>
                    <a:pt x="3913" y="8660"/>
                  </a:cubicBezTo>
                  <a:cubicBezTo>
                    <a:pt x="3644" y="8660"/>
                    <a:pt x="3374" y="8657"/>
                    <a:pt x="3105" y="8651"/>
                  </a:cubicBezTo>
                  <a:cubicBezTo>
                    <a:pt x="2329" y="8628"/>
                    <a:pt x="1553" y="8560"/>
                    <a:pt x="800" y="8423"/>
                  </a:cubicBezTo>
                  <a:cubicBezTo>
                    <a:pt x="571" y="8377"/>
                    <a:pt x="1051" y="5981"/>
                    <a:pt x="1119" y="5638"/>
                  </a:cubicBezTo>
                  <a:cubicBezTo>
                    <a:pt x="1439" y="3881"/>
                    <a:pt x="1781" y="2146"/>
                    <a:pt x="1804" y="343"/>
                  </a:cubicBezTo>
                  <a:cubicBezTo>
                    <a:pt x="1815" y="115"/>
                    <a:pt x="1644" y="0"/>
                    <a:pt x="1470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6" name="Google Shape;486;p24"/>
            <p:cNvSpPr/>
            <p:nvPr/>
          </p:nvSpPr>
          <p:spPr>
            <a:xfrm>
              <a:off x="198945" y="2499162"/>
              <a:ext cx="434768" cy="392421"/>
            </a:xfrm>
            <a:custGeom>
              <a:avLst/>
              <a:gdLst/>
              <a:ahLst/>
              <a:cxnLst/>
              <a:rect l="l" t="t" r="r" b="b"/>
              <a:pathLst>
                <a:path w="12669" h="11435" extrusionOk="0">
                  <a:moveTo>
                    <a:pt x="2382" y="0"/>
                  </a:moveTo>
                  <a:cubicBezTo>
                    <a:pt x="2245" y="0"/>
                    <a:pt x="2114" y="75"/>
                    <a:pt x="2078" y="248"/>
                  </a:cubicBezTo>
                  <a:cubicBezTo>
                    <a:pt x="1324" y="3444"/>
                    <a:pt x="617" y="6662"/>
                    <a:pt x="46" y="9880"/>
                  </a:cubicBezTo>
                  <a:cubicBezTo>
                    <a:pt x="1" y="10109"/>
                    <a:pt x="138" y="10314"/>
                    <a:pt x="366" y="10337"/>
                  </a:cubicBezTo>
                  <a:cubicBezTo>
                    <a:pt x="4337" y="10519"/>
                    <a:pt x="8263" y="11067"/>
                    <a:pt x="12235" y="11432"/>
                  </a:cubicBezTo>
                  <a:cubicBezTo>
                    <a:pt x="12249" y="11434"/>
                    <a:pt x="12262" y="11435"/>
                    <a:pt x="12276" y="11435"/>
                  </a:cubicBezTo>
                  <a:cubicBezTo>
                    <a:pt x="12668" y="11435"/>
                    <a:pt x="12655" y="10792"/>
                    <a:pt x="12235" y="10748"/>
                  </a:cubicBezTo>
                  <a:cubicBezTo>
                    <a:pt x="8400" y="10383"/>
                    <a:pt x="4611" y="9858"/>
                    <a:pt x="777" y="9652"/>
                  </a:cubicBezTo>
                  <a:cubicBezTo>
                    <a:pt x="754" y="9789"/>
                    <a:pt x="731" y="9926"/>
                    <a:pt x="708" y="10086"/>
                  </a:cubicBezTo>
                  <a:cubicBezTo>
                    <a:pt x="594" y="9926"/>
                    <a:pt x="480" y="9789"/>
                    <a:pt x="366" y="9629"/>
                  </a:cubicBezTo>
                  <a:lnTo>
                    <a:pt x="366" y="9629"/>
                  </a:lnTo>
                  <a:cubicBezTo>
                    <a:pt x="503" y="9652"/>
                    <a:pt x="640" y="9652"/>
                    <a:pt x="777" y="9652"/>
                  </a:cubicBezTo>
                  <a:cubicBezTo>
                    <a:pt x="1347" y="6571"/>
                    <a:pt x="2032" y="3489"/>
                    <a:pt x="2740" y="431"/>
                  </a:cubicBezTo>
                  <a:cubicBezTo>
                    <a:pt x="2808" y="170"/>
                    <a:pt x="2588" y="0"/>
                    <a:pt x="2382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7" name="Google Shape;487;p24"/>
            <p:cNvSpPr/>
            <p:nvPr/>
          </p:nvSpPr>
          <p:spPr>
            <a:xfrm>
              <a:off x="211471" y="2829612"/>
              <a:ext cx="14139" cy="15683"/>
            </a:xfrm>
            <a:custGeom>
              <a:avLst/>
              <a:gdLst/>
              <a:ahLst/>
              <a:cxnLst/>
              <a:rect l="l" t="t" r="r" b="b"/>
              <a:pathLst>
                <a:path w="412" h="457" extrusionOk="0">
                  <a:moveTo>
                    <a:pt x="1" y="0"/>
                  </a:moveTo>
                  <a:cubicBezTo>
                    <a:pt x="115" y="160"/>
                    <a:pt x="229" y="297"/>
                    <a:pt x="343" y="457"/>
                  </a:cubicBezTo>
                  <a:cubicBezTo>
                    <a:pt x="366" y="297"/>
                    <a:pt x="389" y="160"/>
                    <a:pt x="412" y="23"/>
                  </a:cubicBezTo>
                  <a:cubicBezTo>
                    <a:pt x="275" y="23"/>
                    <a:pt x="138" y="23"/>
                    <a:pt x="1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8" name="Google Shape;488;p24"/>
            <p:cNvSpPr/>
            <p:nvPr/>
          </p:nvSpPr>
          <p:spPr>
            <a:xfrm>
              <a:off x="2" y="1703287"/>
              <a:ext cx="1665325" cy="1843536"/>
            </a:xfrm>
            <a:custGeom>
              <a:avLst/>
              <a:gdLst/>
              <a:ahLst/>
              <a:cxnLst/>
              <a:rect l="l" t="t" r="r" b="b"/>
              <a:pathLst>
                <a:path w="48527" h="53720" extrusionOk="0">
                  <a:moveTo>
                    <a:pt x="25863" y="1"/>
                  </a:moveTo>
                  <a:cubicBezTo>
                    <a:pt x="20047" y="1"/>
                    <a:pt x="14276" y="3555"/>
                    <a:pt x="12919" y="9493"/>
                  </a:cubicBezTo>
                  <a:cubicBezTo>
                    <a:pt x="9833" y="7156"/>
                    <a:pt x="6192" y="5344"/>
                    <a:pt x="2639" y="5344"/>
                  </a:cubicBezTo>
                  <a:cubicBezTo>
                    <a:pt x="1750" y="5344"/>
                    <a:pt x="867" y="5457"/>
                    <a:pt x="0" y="5704"/>
                  </a:cubicBezTo>
                  <a:lnTo>
                    <a:pt x="0" y="25197"/>
                  </a:lnTo>
                  <a:cubicBezTo>
                    <a:pt x="205" y="25379"/>
                    <a:pt x="411" y="25585"/>
                    <a:pt x="593" y="25790"/>
                  </a:cubicBezTo>
                  <a:cubicBezTo>
                    <a:pt x="411" y="25859"/>
                    <a:pt x="205" y="25927"/>
                    <a:pt x="0" y="26018"/>
                  </a:cubicBezTo>
                  <a:lnTo>
                    <a:pt x="0" y="46127"/>
                  </a:lnTo>
                  <a:cubicBezTo>
                    <a:pt x="478" y="46174"/>
                    <a:pt x="959" y="46197"/>
                    <a:pt x="1442" y="46197"/>
                  </a:cubicBezTo>
                  <a:cubicBezTo>
                    <a:pt x="3999" y="46197"/>
                    <a:pt x="6576" y="45552"/>
                    <a:pt x="8765" y="44438"/>
                  </a:cubicBezTo>
                  <a:lnTo>
                    <a:pt x="9267" y="44918"/>
                  </a:lnTo>
                  <a:cubicBezTo>
                    <a:pt x="11535" y="49328"/>
                    <a:pt x="16571" y="53720"/>
                    <a:pt x="21990" y="53720"/>
                  </a:cubicBezTo>
                  <a:cubicBezTo>
                    <a:pt x="22517" y="53720"/>
                    <a:pt x="23047" y="53678"/>
                    <a:pt x="23579" y="53591"/>
                  </a:cubicBezTo>
                  <a:cubicBezTo>
                    <a:pt x="26569" y="53249"/>
                    <a:pt x="29901" y="51240"/>
                    <a:pt x="31385" y="48433"/>
                  </a:cubicBezTo>
                  <a:cubicBezTo>
                    <a:pt x="33051" y="45260"/>
                    <a:pt x="32229" y="42589"/>
                    <a:pt x="32047" y="38276"/>
                  </a:cubicBezTo>
                  <a:cubicBezTo>
                    <a:pt x="38871" y="38276"/>
                    <a:pt x="45696" y="36450"/>
                    <a:pt x="47203" y="28620"/>
                  </a:cubicBezTo>
                  <a:cubicBezTo>
                    <a:pt x="48527" y="20791"/>
                    <a:pt x="40880" y="18965"/>
                    <a:pt x="35060" y="18303"/>
                  </a:cubicBezTo>
                  <a:cubicBezTo>
                    <a:pt x="38552" y="12483"/>
                    <a:pt x="38712" y="4814"/>
                    <a:pt x="31727" y="1322"/>
                  </a:cubicBezTo>
                  <a:cubicBezTo>
                    <a:pt x="29887" y="425"/>
                    <a:pt x="27872" y="1"/>
                    <a:pt x="25863" y="1"/>
                  </a:cubicBezTo>
                  <a:close/>
                </a:path>
              </a:pathLst>
            </a:custGeom>
            <a:solidFill>
              <a:srgbClr val="459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89" name="Google Shape;489;p24"/>
            <p:cNvSpPr/>
            <p:nvPr/>
          </p:nvSpPr>
          <p:spPr>
            <a:xfrm>
              <a:off x="2" y="2262229"/>
              <a:ext cx="1008900" cy="2878929"/>
            </a:xfrm>
            <a:custGeom>
              <a:avLst/>
              <a:gdLst/>
              <a:ahLst/>
              <a:cxnLst/>
              <a:rect l="l" t="t" r="r" b="b"/>
              <a:pathLst>
                <a:path w="29399" h="83891" extrusionOk="0">
                  <a:moveTo>
                    <a:pt x="15689" y="0"/>
                  </a:moveTo>
                  <a:cubicBezTo>
                    <a:pt x="14399" y="0"/>
                    <a:pt x="13558" y="9917"/>
                    <a:pt x="12075" y="14502"/>
                  </a:cubicBezTo>
                  <a:cubicBezTo>
                    <a:pt x="11253" y="17583"/>
                    <a:pt x="5227" y="28745"/>
                    <a:pt x="0" y="45909"/>
                  </a:cubicBezTo>
                  <a:lnTo>
                    <a:pt x="0" y="83891"/>
                  </a:lnTo>
                  <a:lnTo>
                    <a:pt x="2693" y="83891"/>
                  </a:lnTo>
                  <a:lnTo>
                    <a:pt x="4451" y="83868"/>
                  </a:lnTo>
                  <a:cubicBezTo>
                    <a:pt x="2442" y="76883"/>
                    <a:pt x="3538" y="60654"/>
                    <a:pt x="5432" y="50611"/>
                  </a:cubicBezTo>
                  <a:cubicBezTo>
                    <a:pt x="7099" y="41778"/>
                    <a:pt x="9587" y="26143"/>
                    <a:pt x="16252" y="19980"/>
                  </a:cubicBezTo>
                  <a:cubicBezTo>
                    <a:pt x="21228" y="14502"/>
                    <a:pt x="29399" y="11169"/>
                    <a:pt x="29399" y="9846"/>
                  </a:cubicBezTo>
                  <a:cubicBezTo>
                    <a:pt x="29260" y="9610"/>
                    <a:pt x="28911" y="9476"/>
                    <a:pt x="28373" y="9476"/>
                  </a:cubicBezTo>
                  <a:cubicBezTo>
                    <a:pt x="26250" y="9476"/>
                    <a:pt x="21180" y="11553"/>
                    <a:pt x="14426" y="17652"/>
                  </a:cubicBezTo>
                  <a:cubicBezTo>
                    <a:pt x="16252" y="11512"/>
                    <a:pt x="17575" y="1012"/>
                    <a:pt x="15749" y="8"/>
                  </a:cubicBezTo>
                  <a:cubicBezTo>
                    <a:pt x="15729" y="3"/>
                    <a:pt x="15709" y="0"/>
                    <a:pt x="15689" y="0"/>
                  </a:cubicBezTo>
                  <a:close/>
                </a:path>
              </a:pathLst>
            </a:custGeom>
            <a:solidFill>
              <a:srgbClr val="72412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0" name="Google Shape;490;p24"/>
            <p:cNvSpPr/>
            <p:nvPr/>
          </p:nvSpPr>
          <p:spPr>
            <a:xfrm>
              <a:off x="251246" y="2913486"/>
              <a:ext cx="201684" cy="376840"/>
            </a:xfrm>
            <a:custGeom>
              <a:avLst/>
              <a:gdLst/>
              <a:ahLst/>
              <a:cxnLst/>
              <a:rect l="l" t="t" r="r" b="b"/>
              <a:pathLst>
                <a:path w="5877" h="10981" extrusionOk="0">
                  <a:moveTo>
                    <a:pt x="5411" y="0"/>
                  </a:moveTo>
                  <a:cubicBezTo>
                    <a:pt x="5308" y="0"/>
                    <a:pt x="5206" y="53"/>
                    <a:pt x="5142" y="181"/>
                  </a:cubicBezTo>
                  <a:cubicBezTo>
                    <a:pt x="3270" y="3559"/>
                    <a:pt x="1490" y="6960"/>
                    <a:pt x="97" y="10567"/>
                  </a:cubicBezTo>
                  <a:cubicBezTo>
                    <a:pt x="0" y="10816"/>
                    <a:pt x="214" y="10981"/>
                    <a:pt x="433" y="10981"/>
                  </a:cubicBezTo>
                  <a:cubicBezTo>
                    <a:pt x="575" y="10981"/>
                    <a:pt x="719" y="10911"/>
                    <a:pt x="782" y="10749"/>
                  </a:cubicBezTo>
                  <a:cubicBezTo>
                    <a:pt x="2152" y="7211"/>
                    <a:pt x="3909" y="3856"/>
                    <a:pt x="5735" y="524"/>
                  </a:cubicBezTo>
                  <a:cubicBezTo>
                    <a:pt x="5876" y="257"/>
                    <a:pt x="5640" y="0"/>
                    <a:pt x="5411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1" name="Google Shape;491;p24"/>
            <p:cNvSpPr/>
            <p:nvPr/>
          </p:nvSpPr>
          <p:spPr>
            <a:xfrm>
              <a:off x="223963" y="3376474"/>
              <a:ext cx="50207" cy="97462"/>
            </a:xfrm>
            <a:custGeom>
              <a:avLst/>
              <a:gdLst/>
              <a:ahLst/>
              <a:cxnLst/>
              <a:rect l="l" t="t" r="r" b="b"/>
              <a:pathLst>
                <a:path w="1463" h="2840" extrusionOk="0">
                  <a:moveTo>
                    <a:pt x="1047" y="0"/>
                  </a:moveTo>
                  <a:cubicBezTo>
                    <a:pt x="911" y="0"/>
                    <a:pt x="778" y="75"/>
                    <a:pt x="732" y="248"/>
                  </a:cubicBezTo>
                  <a:cubicBezTo>
                    <a:pt x="550" y="979"/>
                    <a:pt x="253" y="1664"/>
                    <a:pt x="71" y="2394"/>
                  </a:cubicBezTo>
                  <a:cubicBezTo>
                    <a:pt x="1" y="2660"/>
                    <a:pt x="222" y="2840"/>
                    <a:pt x="430" y="2840"/>
                  </a:cubicBezTo>
                  <a:cubicBezTo>
                    <a:pt x="562" y="2840"/>
                    <a:pt x="688" y="2767"/>
                    <a:pt x="732" y="2599"/>
                  </a:cubicBezTo>
                  <a:cubicBezTo>
                    <a:pt x="938" y="1869"/>
                    <a:pt x="1212" y="1161"/>
                    <a:pt x="1394" y="431"/>
                  </a:cubicBezTo>
                  <a:cubicBezTo>
                    <a:pt x="1463" y="170"/>
                    <a:pt x="1251" y="0"/>
                    <a:pt x="1047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2" name="Google Shape;492;p24"/>
            <p:cNvSpPr/>
            <p:nvPr/>
          </p:nvSpPr>
          <p:spPr>
            <a:xfrm>
              <a:off x="131887" y="3353755"/>
              <a:ext cx="91388" cy="228555"/>
            </a:xfrm>
            <a:custGeom>
              <a:avLst/>
              <a:gdLst/>
              <a:ahLst/>
              <a:cxnLst/>
              <a:rect l="l" t="t" r="r" b="b"/>
              <a:pathLst>
                <a:path w="2663" h="6660" extrusionOk="0">
                  <a:moveTo>
                    <a:pt x="2241" y="0"/>
                  </a:moveTo>
                  <a:cubicBezTo>
                    <a:pt x="2102" y="0"/>
                    <a:pt x="1964" y="75"/>
                    <a:pt x="1909" y="248"/>
                  </a:cubicBezTo>
                  <a:cubicBezTo>
                    <a:pt x="1316" y="2234"/>
                    <a:pt x="768" y="4243"/>
                    <a:pt x="83" y="6229"/>
                  </a:cubicBezTo>
                  <a:cubicBezTo>
                    <a:pt x="1" y="6489"/>
                    <a:pt x="207" y="6659"/>
                    <a:pt x="419" y="6659"/>
                  </a:cubicBezTo>
                  <a:cubicBezTo>
                    <a:pt x="560" y="6659"/>
                    <a:pt x="704" y="6584"/>
                    <a:pt x="768" y="6411"/>
                  </a:cubicBezTo>
                  <a:cubicBezTo>
                    <a:pt x="1430" y="4425"/>
                    <a:pt x="2000" y="2417"/>
                    <a:pt x="2594" y="431"/>
                  </a:cubicBezTo>
                  <a:cubicBezTo>
                    <a:pt x="2662" y="170"/>
                    <a:pt x="2451" y="0"/>
                    <a:pt x="2241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3" name="Google Shape;493;p24"/>
            <p:cNvSpPr/>
            <p:nvPr/>
          </p:nvSpPr>
          <p:spPr>
            <a:xfrm>
              <a:off x="132848" y="3527646"/>
              <a:ext cx="109988" cy="374232"/>
            </a:xfrm>
            <a:custGeom>
              <a:avLst/>
              <a:gdLst/>
              <a:ahLst/>
              <a:cxnLst/>
              <a:rect l="l" t="t" r="r" b="b"/>
              <a:pathLst>
                <a:path w="3205" h="10905" extrusionOk="0">
                  <a:moveTo>
                    <a:pt x="2789" y="1"/>
                  </a:moveTo>
                  <a:cubicBezTo>
                    <a:pt x="2653" y="1"/>
                    <a:pt x="2520" y="76"/>
                    <a:pt x="2474" y="249"/>
                  </a:cubicBezTo>
                  <a:cubicBezTo>
                    <a:pt x="1584" y="3627"/>
                    <a:pt x="808" y="7051"/>
                    <a:pt x="55" y="10474"/>
                  </a:cubicBezTo>
                  <a:cubicBezTo>
                    <a:pt x="0" y="10735"/>
                    <a:pt x="217" y="10905"/>
                    <a:pt x="424" y="10905"/>
                  </a:cubicBezTo>
                  <a:cubicBezTo>
                    <a:pt x="561" y="10905"/>
                    <a:pt x="694" y="10830"/>
                    <a:pt x="740" y="10657"/>
                  </a:cubicBezTo>
                  <a:cubicBezTo>
                    <a:pt x="1493" y="7233"/>
                    <a:pt x="2246" y="3832"/>
                    <a:pt x="3136" y="431"/>
                  </a:cubicBezTo>
                  <a:cubicBezTo>
                    <a:pt x="3205" y="171"/>
                    <a:pt x="2993" y="1"/>
                    <a:pt x="2789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4" name="Google Shape;494;p24"/>
            <p:cNvSpPr/>
            <p:nvPr/>
          </p:nvSpPr>
          <p:spPr>
            <a:xfrm>
              <a:off x="24711" y="3638871"/>
              <a:ext cx="95162" cy="271966"/>
            </a:xfrm>
            <a:custGeom>
              <a:avLst/>
              <a:gdLst/>
              <a:ahLst/>
              <a:cxnLst/>
              <a:rect l="l" t="t" r="r" b="b"/>
              <a:pathLst>
                <a:path w="2773" h="7925" extrusionOk="0">
                  <a:moveTo>
                    <a:pt x="2356" y="1"/>
                  </a:moveTo>
                  <a:cubicBezTo>
                    <a:pt x="2220" y="1"/>
                    <a:pt x="2087" y="76"/>
                    <a:pt x="2042" y="249"/>
                  </a:cubicBezTo>
                  <a:cubicBezTo>
                    <a:pt x="1426" y="2668"/>
                    <a:pt x="535" y="5042"/>
                    <a:pt x="56" y="7484"/>
                  </a:cubicBezTo>
                  <a:cubicBezTo>
                    <a:pt x="1" y="7746"/>
                    <a:pt x="220" y="7925"/>
                    <a:pt x="423" y="7925"/>
                  </a:cubicBezTo>
                  <a:cubicBezTo>
                    <a:pt x="556" y="7925"/>
                    <a:pt x="682" y="7848"/>
                    <a:pt x="718" y="7667"/>
                  </a:cubicBezTo>
                  <a:cubicBezTo>
                    <a:pt x="1197" y="5225"/>
                    <a:pt x="2088" y="2851"/>
                    <a:pt x="2704" y="431"/>
                  </a:cubicBezTo>
                  <a:cubicBezTo>
                    <a:pt x="2772" y="171"/>
                    <a:pt x="2561" y="1"/>
                    <a:pt x="2356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5" name="Google Shape;495;p24"/>
            <p:cNvSpPr/>
            <p:nvPr/>
          </p:nvSpPr>
          <p:spPr>
            <a:xfrm>
              <a:off x="30202" y="3947187"/>
              <a:ext cx="61017" cy="195129"/>
            </a:xfrm>
            <a:custGeom>
              <a:avLst/>
              <a:gdLst/>
              <a:ahLst/>
              <a:cxnLst/>
              <a:rect l="l" t="t" r="r" b="b"/>
              <a:pathLst>
                <a:path w="1778" h="5686" extrusionOk="0">
                  <a:moveTo>
                    <a:pt x="1355" y="0"/>
                  </a:moveTo>
                  <a:cubicBezTo>
                    <a:pt x="1222" y="0"/>
                    <a:pt x="1096" y="77"/>
                    <a:pt x="1060" y="258"/>
                  </a:cubicBezTo>
                  <a:cubicBezTo>
                    <a:pt x="718" y="1924"/>
                    <a:pt x="398" y="3590"/>
                    <a:pt x="56" y="5234"/>
                  </a:cubicBezTo>
                  <a:cubicBezTo>
                    <a:pt x="1" y="5510"/>
                    <a:pt x="221" y="5686"/>
                    <a:pt x="424" y="5686"/>
                  </a:cubicBezTo>
                  <a:cubicBezTo>
                    <a:pt x="556" y="5686"/>
                    <a:pt x="682" y="5611"/>
                    <a:pt x="718" y="5439"/>
                  </a:cubicBezTo>
                  <a:cubicBezTo>
                    <a:pt x="1060" y="3773"/>
                    <a:pt x="1380" y="2107"/>
                    <a:pt x="1722" y="441"/>
                  </a:cubicBezTo>
                  <a:cubicBezTo>
                    <a:pt x="1777" y="179"/>
                    <a:pt x="1558" y="0"/>
                    <a:pt x="1355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6" name="Google Shape;496;p24"/>
            <p:cNvSpPr/>
            <p:nvPr/>
          </p:nvSpPr>
          <p:spPr>
            <a:xfrm>
              <a:off x="16441" y="4198843"/>
              <a:ext cx="65821" cy="385420"/>
            </a:xfrm>
            <a:custGeom>
              <a:avLst/>
              <a:gdLst/>
              <a:ahLst/>
              <a:cxnLst/>
              <a:rect l="l" t="t" r="r" b="b"/>
              <a:pathLst>
                <a:path w="1918" h="11231" extrusionOk="0">
                  <a:moveTo>
                    <a:pt x="1584" y="1"/>
                  </a:moveTo>
                  <a:cubicBezTo>
                    <a:pt x="1410" y="1"/>
                    <a:pt x="1221" y="115"/>
                    <a:pt x="1187" y="343"/>
                  </a:cubicBezTo>
                  <a:cubicBezTo>
                    <a:pt x="754" y="3858"/>
                    <a:pt x="366" y="7373"/>
                    <a:pt x="23" y="10888"/>
                  </a:cubicBezTo>
                  <a:cubicBezTo>
                    <a:pt x="0" y="11117"/>
                    <a:pt x="166" y="11231"/>
                    <a:pt x="343" y="11231"/>
                  </a:cubicBezTo>
                  <a:cubicBezTo>
                    <a:pt x="520" y="11231"/>
                    <a:pt x="708" y="11117"/>
                    <a:pt x="731" y="10888"/>
                  </a:cubicBezTo>
                  <a:cubicBezTo>
                    <a:pt x="1073" y="7373"/>
                    <a:pt x="1438" y="3858"/>
                    <a:pt x="1895" y="343"/>
                  </a:cubicBezTo>
                  <a:cubicBezTo>
                    <a:pt x="1918" y="115"/>
                    <a:pt x="1758" y="1"/>
                    <a:pt x="1584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7" name="Google Shape;497;p24"/>
            <p:cNvSpPr/>
            <p:nvPr/>
          </p:nvSpPr>
          <p:spPr>
            <a:xfrm>
              <a:off x="469648" y="2525004"/>
              <a:ext cx="61463" cy="183907"/>
            </a:xfrm>
            <a:custGeom>
              <a:avLst/>
              <a:gdLst/>
              <a:ahLst/>
              <a:cxnLst/>
              <a:rect l="l" t="t" r="r" b="b"/>
              <a:pathLst>
                <a:path w="1791" h="5359" extrusionOk="0">
                  <a:moveTo>
                    <a:pt x="1364" y="0"/>
                  </a:moveTo>
                  <a:cubicBezTo>
                    <a:pt x="1228" y="0"/>
                    <a:pt x="1097" y="75"/>
                    <a:pt x="1060" y="248"/>
                  </a:cubicBezTo>
                  <a:cubicBezTo>
                    <a:pt x="718" y="1800"/>
                    <a:pt x="398" y="3375"/>
                    <a:pt x="56" y="4928"/>
                  </a:cubicBezTo>
                  <a:cubicBezTo>
                    <a:pt x="1" y="5188"/>
                    <a:pt x="218" y="5358"/>
                    <a:pt x="425" y="5358"/>
                  </a:cubicBezTo>
                  <a:cubicBezTo>
                    <a:pt x="562" y="5358"/>
                    <a:pt x="695" y="5283"/>
                    <a:pt x="741" y="5110"/>
                  </a:cubicBezTo>
                  <a:cubicBezTo>
                    <a:pt x="1083" y="3558"/>
                    <a:pt x="1380" y="1983"/>
                    <a:pt x="1722" y="431"/>
                  </a:cubicBezTo>
                  <a:cubicBezTo>
                    <a:pt x="1791" y="170"/>
                    <a:pt x="1571" y="0"/>
                    <a:pt x="1364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8" name="Google Shape;498;p24"/>
            <p:cNvSpPr/>
            <p:nvPr/>
          </p:nvSpPr>
          <p:spPr>
            <a:xfrm>
              <a:off x="568072" y="2758951"/>
              <a:ext cx="138059" cy="103570"/>
            </a:xfrm>
            <a:custGeom>
              <a:avLst/>
              <a:gdLst/>
              <a:ahLst/>
              <a:cxnLst/>
              <a:rect l="l" t="t" r="r" b="b"/>
              <a:pathLst>
                <a:path w="4023" h="3018" extrusionOk="0">
                  <a:moveTo>
                    <a:pt x="3522" y="1"/>
                  </a:moveTo>
                  <a:cubicBezTo>
                    <a:pt x="3468" y="1"/>
                    <a:pt x="3410" y="16"/>
                    <a:pt x="3351" y="51"/>
                  </a:cubicBezTo>
                  <a:cubicBezTo>
                    <a:pt x="2209" y="713"/>
                    <a:pt x="1274" y="1603"/>
                    <a:pt x="269" y="2447"/>
                  </a:cubicBezTo>
                  <a:cubicBezTo>
                    <a:pt x="1" y="2662"/>
                    <a:pt x="252" y="3017"/>
                    <a:pt x="538" y="3017"/>
                  </a:cubicBezTo>
                  <a:cubicBezTo>
                    <a:pt x="616" y="3017"/>
                    <a:pt x="698" y="2991"/>
                    <a:pt x="771" y="2927"/>
                  </a:cubicBezTo>
                  <a:cubicBezTo>
                    <a:pt x="1730" y="2128"/>
                    <a:pt x="2620" y="1283"/>
                    <a:pt x="3693" y="667"/>
                  </a:cubicBezTo>
                  <a:cubicBezTo>
                    <a:pt x="4022" y="473"/>
                    <a:pt x="3826" y="1"/>
                    <a:pt x="3522" y="1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9" name="Google Shape;499;p24"/>
            <p:cNvSpPr/>
            <p:nvPr/>
          </p:nvSpPr>
          <p:spPr>
            <a:xfrm>
              <a:off x="885139" y="2990977"/>
              <a:ext cx="21174" cy="17262"/>
            </a:xfrm>
            <a:custGeom>
              <a:avLst/>
              <a:gdLst/>
              <a:ahLst/>
              <a:cxnLst/>
              <a:rect l="l" t="t" r="r" b="b"/>
              <a:pathLst>
                <a:path w="617" h="503" extrusionOk="0">
                  <a:moveTo>
                    <a:pt x="434" y="0"/>
                  </a:moveTo>
                  <a:cubicBezTo>
                    <a:pt x="297" y="137"/>
                    <a:pt x="160" y="274"/>
                    <a:pt x="1" y="411"/>
                  </a:cubicBezTo>
                  <a:cubicBezTo>
                    <a:pt x="206" y="457"/>
                    <a:pt x="411" y="502"/>
                    <a:pt x="617" y="502"/>
                  </a:cubicBezTo>
                  <a:cubicBezTo>
                    <a:pt x="571" y="343"/>
                    <a:pt x="503" y="160"/>
                    <a:pt x="434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0" name="Google Shape;500;p24"/>
            <p:cNvSpPr/>
            <p:nvPr/>
          </p:nvSpPr>
          <p:spPr>
            <a:xfrm>
              <a:off x="536568" y="2741861"/>
              <a:ext cx="627461" cy="633741"/>
            </a:xfrm>
            <a:custGeom>
              <a:avLst/>
              <a:gdLst/>
              <a:ahLst/>
              <a:cxnLst/>
              <a:rect l="l" t="t" r="r" b="b"/>
              <a:pathLst>
                <a:path w="18284" h="18467" extrusionOk="0">
                  <a:moveTo>
                    <a:pt x="10591" y="7259"/>
                  </a:moveTo>
                  <a:cubicBezTo>
                    <a:pt x="10660" y="7419"/>
                    <a:pt x="10728" y="7602"/>
                    <a:pt x="10774" y="7761"/>
                  </a:cubicBezTo>
                  <a:cubicBezTo>
                    <a:pt x="10568" y="7761"/>
                    <a:pt x="10363" y="7716"/>
                    <a:pt x="10158" y="7670"/>
                  </a:cubicBezTo>
                  <a:cubicBezTo>
                    <a:pt x="10317" y="7533"/>
                    <a:pt x="10454" y="7396"/>
                    <a:pt x="10591" y="7259"/>
                  </a:cubicBezTo>
                  <a:close/>
                  <a:moveTo>
                    <a:pt x="14928" y="1"/>
                  </a:moveTo>
                  <a:cubicBezTo>
                    <a:pt x="14677" y="1"/>
                    <a:pt x="14426" y="343"/>
                    <a:pt x="14677" y="594"/>
                  </a:cubicBezTo>
                  <a:cubicBezTo>
                    <a:pt x="17348" y="3356"/>
                    <a:pt x="14472" y="7100"/>
                    <a:pt x="11230" y="7100"/>
                  </a:cubicBezTo>
                  <a:cubicBezTo>
                    <a:pt x="10934" y="7100"/>
                    <a:pt x="10637" y="7077"/>
                    <a:pt x="10363" y="7008"/>
                  </a:cubicBezTo>
                  <a:lnTo>
                    <a:pt x="10272" y="7008"/>
                  </a:lnTo>
                  <a:cubicBezTo>
                    <a:pt x="10066" y="7008"/>
                    <a:pt x="9838" y="7191"/>
                    <a:pt x="9929" y="7442"/>
                  </a:cubicBezTo>
                  <a:cubicBezTo>
                    <a:pt x="10888" y="10021"/>
                    <a:pt x="11322" y="13240"/>
                    <a:pt x="9884" y="15727"/>
                  </a:cubicBezTo>
                  <a:cubicBezTo>
                    <a:pt x="9039" y="17211"/>
                    <a:pt x="7761" y="17805"/>
                    <a:pt x="6414" y="17805"/>
                  </a:cubicBezTo>
                  <a:cubicBezTo>
                    <a:pt x="4291" y="17805"/>
                    <a:pt x="1963" y="16389"/>
                    <a:pt x="685" y="14746"/>
                  </a:cubicBezTo>
                  <a:cubicBezTo>
                    <a:pt x="617" y="14677"/>
                    <a:pt x="548" y="14632"/>
                    <a:pt x="457" y="14632"/>
                  </a:cubicBezTo>
                  <a:cubicBezTo>
                    <a:pt x="229" y="14632"/>
                    <a:pt x="0" y="14974"/>
                    <a:pt x="206" y="15248"/>
                  </a:cubicBezTo>
                  <a:cubicBezTo>
                    <a:pt x="1644" y="17097"/>
                    <a:pt x="3949" y="18466"/>
                    <a:pt x="6186" y="18466"/>
                  </a:cubicBezTo>
                  <a:cubicBezTo>
                    <a:pt x="7487" y="18466"/>
                    <a:pt x="8765" y="18010"/>
                    <a:pt x="9861" y="16914"/>
                  </a:cubicBezTo>
                  <a:cubicBezTo>
                    <a:pt x="12121" y="14632"/>
                    <a:pt x="11733" y="10615"/>
                    <a:pt x="10774" y="7761"/>
                  </a:cubicBezTo>
                  <a:lnTo>
                    <a:pt x="10774" y="7761"/>
                  </a:lnTo>
                  <a:cubicBezTo>
                    <a:pt x="10911" y="7784"/>
                    <a:pt x="11071" y="7784"/>
                    <a:pt x="11208" y="7784"/>
                  </a:cubicBezTo>
                  <a:cubicBezTo>
                    <a:pt x="15042" y="7784"/>
                    <a:pt x="18283" y="3333"/>
                    <a:pt x="15156" y="115"/>
                  </a:cubicBezTo>
                  <a:cubicBezTo>
                    <a:pt x="15088" y="47"/>
                    <a:pt x="15019" y="1"/>
                    <a:pt x="14928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1" name="Google Shape;501;p24"/>
            <p:cNvSpPr/>
            <p:nvPr/>
          </p:nvSpPr>
          <p:spPr>
            <a:xfrm>
              <a:off x="579638" y="2976872"/>
              <a:ext cx="196639" cy="177044"/>
            </a:xfrm>
            <a:custGeom>
              <a:avLst/>
              <a:gdLst/>
              <a:ahLst/>
              <a:cxnLst/>
              <a:rect l="l" t="t" r="r" b="b"/>
              <a:pathLst>
                <a:path w="5730" h="5159" extrusionOk="0">
                  <a:moveTo>
                    <a:pt x="5045" y="0"/>
                  </a:moveTo>
                  <a:cubicBezTo>
                    <a:pt x="4840" y="0"/>
                    <a:pt x="4611" y="160"/>
                    <a:pt x="4680" y="434"/>
                  </a:cubicBezTo>
                  <a:cubicBezTo>
                    <a:pt x="5136" y="2306"/>
                    <a:pt x="4064" y="4429"/>
                    <a:pt x="2420" y="4429"/>
                  </a:cubicBezTo>
                  <a:cubicBezTo>
                    <a:pt x="1918" y="4429"/>
                    <a:pt x="1347" y="4223"/>
                    <a:pt x="754" y="3744"/>
                  </a:cubicBezTo>
                  <a:cubicBezTo>
                    <a:pt x="685" y="3675"/>
                    <a:pt x="617" y="3652"/>
                    <a:pt x="526" y="3652"/>
                  </a:cubicBezTo>
                  <a:cubicBezTo>
                    <a:pt x="252" y="3652"/>
                    <a:pt x="1" y="4018"/>
                    <a:pt x="275" y="4246"/>
                  </a:cubicBezTo>
                  <a:cubicBezTo>
                    <a:pt x="937" y="4771"/>
                    <a:pt x="1758" y="5159"/>
                    <a:pt x="2557" y="5159"/>
                  </a:cubicBezTo>
                  <a:cubicBezTo>
                    <a:pt x="3105" y="5159"/>
                    <a:pt x="3653" y="4976"/>
                    <a:pt x="4155" y="4543"/>
                  </a:cubicBezTo>
                  <a:cubicBezTo>
                    <a:pt x="5410" y="3470"/>
                    <a:pt x="5730" y="1781"/>
                    <a:pt x="5342" y="229"/>
                  </a:cubicBezTo>
                  <a:cubicBezTo>
                    <a:pt x="5296" y="69"/>
                    <a:pt x="5182" y="0"/>
                    <a:pt x="5045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2" name="Google Shape;502;p24"/>
            <p:cNvSpPr/>
            <p:nvPr/>
          </p:nvSpPr>
          <p:spPr>
            <a:xfrm>
              <a:off x="1077047" y="2477095"/>
              <a:ext cx="17262" cy="16507"/>
            </a:xfrm>
            <a:custGeom>
              <a:avLst/>
              <a:gdLst/>
              <a:ahLst/>
              <a:cxnLst/>
              <a:rect l="l" t="t" r="r" b="b"/>
              <a:pathLst>
                <a:path w="503" h="481" extrusionOk="0">
                  <a:moveTo>
                    <a:pt x="389" y="1"/>
                  </a:moveTo>
                  <a:cubicBezTo>
                    <a:pt x="252" y="92"/>
                    <a:pt x="115" y="184"/>
                    <a:pt x="1" y="275"/>
                  </a:cubicBezTo>
                  <a:cubicBezTo>
                    <a:pt x="161" y="343"/>
                    <a:pt x="343" y="412"/>
                    <a:pt x="503" y="480"/>
                  </a:cubicBezTo>
                  <a:cubicBezTo>
                    <a:pt x="480" y="321"/>
                    <a:pt x="434" y="161"/>
                    <a:pt x="389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3" name="Google Shape;503;p24"/>
            <p:cNvSpPr/>
            <p:nvPr/>
          </p:nvSpPr>
          <p:spPr>
            <a:xfrm>
              <a:off x="749616" y="2346308"/>
              <a:ext cx="710510" cy="539711"/>
            </a:xfrm>
            <a:custGeom>
              <a:avLst/>
              <a:gdLst/>
              <a:ahLst/>
              <a:cxnLst/>
              <a:rect l="l" t="t" r="r" b="b"/>
              <a:pathLst>
                <a:path w="20704" h="15727" extrusionOk="0">
                  <a:moveTo>
                    <a:pt x="5045" y="0"/>
                  </a:moveTo>
                  <a:cubicBezTo>
                    <a:pt x="2489" y="0"/>
                    <a:pt x="503" y="2032"/>
                    <a:pt x="46" y="4474"/>
                  </a:cubicBezTo>
                  <a:cubicBezTo>
                    <a:pt x="1" y="4725"/>
                    <a:pt x="229" y="4908"/>
                    <a:pt x="434" y="4908"/>
                  </a:cubicBezTo>
                  <a:cubicBezTo>
                    <a:pt x="571" y="4908"/>
                    <a:pt x="686" y="4816"/>
                    <a:pt x="731" y="4656"/>
                  </a:cubicBezTo>
                  <a:cubicBezTo>
                    <a:pt x="1188" y="2123"/>
                    <a:pt x="3174" y="799"/>
                    <a:pt x="5137" y="799"/>
                  </a:cubicBezTo>
                  <a:cubicBezTo>
                    <a:pt x="7008" y="799"/>
                    <a:pt x="8880" y="2009"/>
                    <a:pt x="9382" y="4474"/>
                  </a:cubicBezTo>
                  <a:cubicBezTo>
                    <a:pt x="9405" y="4634"/>
                    <a:pt x="9565" y="4748"/>
                    <a:pt x="9724" y="4748"/>
                  </a:cubicBezTo>
                  <a:cubicBezTo>
                    <a:pt x="9793" y="4748"/>
                    <a:pt x="9839" y="4725"/>
                    <a:pt x="9884" y="4702"/>
                  </a:cubicBezTo>
                  <a:cubicBezTo>
                    <a:pt x="11140" y="3743"/>
                    <a:pt x="12555" y="3059"/>
                    <a:pt x="14061" y="3059"/>
                  </a:cubicBezTo>
                  <a:cubicBezTo>
                    <a:pt x="14541" y="3059"/>
                    <a:pt x="15020" y="3127"/>
                    <a:pt x="15522" y="3264"/>
                  </a:cubicBezTo>
                  <a:cubicBezTo>
                    <a:pt x="17257" y="3812"/>
                    <a:pt x="18535" y="5387"/>
                    <a:pt x="19197" y="7007"/>
                  </a:cubicBezTo>
                  <a:cubicBezTo>
                    <a:pt x="19859" y="8628"/>
                    <a:pt x="19973" y="10523"/>
                    <a:pt x="19265" y="12143"/>
                  </a:cubicBezTo>
                  <a:cubicBezTo>
                    <a:pt x="18352" y="14129"/>
                    <a:pt x="16252" y="14905"/>
                    <a:pt x="14198" y="15019"/>
                  </a:cubicBezTo>
                  <a:cubicBezTo>
                    <a:pt x="13764" y="15065"/>
                    <a:pt x="13764" y="15727"/>
                    <a:pt x="14175" y="15727"/>
                  </a:cubicBezTo>
                  <a:lnTo>
                    <a:pt x="14198" y="15727"/>
                  </a:lnTo>
                  <a:cubicBezTo>
                    <a:pt x="16412" y="15590"/>
                    <a:pt x="18512" y="14814"/>
                    <a:pt x="19676" y="12828"/>
                  </a:cubicBezTo>
                  <a:cubicBezTo>
                    <a:pt x="20703" y="11093"/>
                    <a:pt x="20589" y="8856"/>
                    <a:pt x="19950" y="7007"/>
                  </a:cubicBezTo>
                  <a:cubicBezTo>
                    <a:pt x="19288" y="5181"/>
                    <a:pt x="17919" y="3470"/>
                    <a:pt x="16070" y="2739"/>
                  </a:cubicBezTo>
                  <a:cubicBezTo>
                    <a:pt x="15408" y="2465"/>
                    <a:pt x="14723" y="2351"/>
                    <a:pt x="14084" y="2351"/>
                  </a:cubicBezTo>
                  <a:cubicBezTo>
                    <a:pt x="12600" y="2351"/>
                    <a:pt x="11185" y="2945"/>
                    <a:pt x="9930" y="3812"/>
                  </a:cubicBezTo>
                  <a:cubicBezTo>
                    <a:pt x="9975" y="3972"/>
                    <a:pt x="10021" y="4132"/>
                    <a:pt x="10044" y="4291"/>
                  </a:cubicBezTo>
                  <a:cubicBezTo>
                    <a:pt x="9884" y="4223"/>
                    <a:pt x="9702" y="4154"/>
                    <a:pt x="9542" y="4086"/>
                  </a:cubicBezTo>
                  <a:cubicBezTo>
                    <a:pt x="9656" y="3995"/>
                    <a:pt x="9793" y="3903"/>
                    <a:pt x="9930" y="3812"/>
                  </a:cubicBezTo>
                  <a:cubicBezTo>
                    <a:pt x="9291" y="1575"/>
                    <a:pt x="7533" y="23"/>
                    <a:pt x="5114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4" name="Google Shape;504;p24"/>
            <p:cNvSpPr/>
            <p:nvPr/>
          </p:nvSpPr>
          <p:spPr>
            <a:xfrm>
              <a:off x="1192219" y="2570338"/>
              <a:ext cx="98731" cy="150414"/>
            </a:xfrm>
            <a:custGeom>
              <a:avLst/>
              <a:gdLst/>
              <a:ahLst/>
              <a:cxnLst/>
              <a:rect l="l" t="t" r="r" b="b"/>
              <a:pathLst>
                <a:path w="2877" h="4383" extrusionOk="0">
                  <a:moveTo>
                    <a:pt x="479" y="0"/>
                  </a:moveTo>
                  <a:cubicBezTo>
                    <a:pt x="183" y="0"/>
                    <a:pt x="0" y="457"/>
                    <a:pt x="297" y="662"/>
                  </a:cubicBezTo>
                  <a:cubicBezTo>
                    <a:pt x="1301" y="1324"/>
                    <a:pt x="2100" y="2671"/>
                    <a:pt x="1233" y="3766"/>
                  </a:cubicBezTo>
                  <a:cubicBezTo>
                    <a:pt x="1027" y="4040"/>
                    <a:pt x="1256" y="4383"/>
                    <a:pt x="1484" y="4383"/>
                  </a:cubicBezTo>
                  <a:cubicBezTo>
                    <a:pt x="1575" y="4383"/>
                    <a:pt x="1644" y="4360"/>
                    <a:pt x="1712" y="4268"/>
                  </a:cubicBezTo>
                  <a:cubicBezTo>
                    <a:pt x="2876" y="2785"/>
                    <a:pt x="2077" y="1004"/>
                    <a:pt x="639" y="69"/>
                  </a:cubicBezTo>
                  <a:cubicBezTo>
                    <a:pt x="594" y="23"/>
                    <a:pt x="525" y="0"/>
                    <a:pt x="479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5" name="Google Shape;505;p24"/>
            <p:cNvSpPr/>
            <p:nvPr/>
          </p:nvSpPr>
          <p:spPr>
            <a:xfrm>
              <a:off x="895331" y="2163015"/>
              <a:ext cx="21174" cy="14104"/>
            </a:xfrm>
            <a:custGeom>
              <a:avLst/>
              <a:gdLst/>
              <a:ahLst/>
              <a:cxnLst/>
              <a:rect l="l" t="t" r="r" b="b"/>
              <a:pathLst>
                <a:path w="617" h="411" extrusionOk="0">
                  <a:moveTo>
                    <a:pt x="343" y="0"/>
                  </a:moveTo>
                  <a:cubicBezTo>
                    <a:pt x="229" y="137"/>
                    <a:pt x="114" y="274"/>
                    <a:pt x="0" y="411"/>
                  </a:cubicBezTo>
                  <a:lnTo>
                    <a:pt x="617" y="411"/>
                  </a:lnTo>
                  <a:cubicBezTo>
                    <a:pt x="525" y="274"/>
                    <a:pt x="434" y="137"/>
                    <a:pt x="343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6" name="Google Shape;506;p24"/>
            <p:cNvSpPr/>
            <p:nvPr/>
          </p:nvSpPr>
          <p:spPr>
            <a:xfrm>
              <a:off x="621952" y="2055667"/>
              <a:ext cx="513870" cy="150448"/>
            </a:xfrm>
            <a:custGeom>
              <a:avLst/>
              <a:gdLst/>
              <a:ahLst/>
              <a:cxnLst/>
              <a:rect l="l" t="t" r="r" b="b"/>
              <a:pathLst>
                <a:path w="14974" h="4384" extrusionOk="0">
                  <a:moveTo>
                    <a:pt x="3652" y="1"/>
                  </a:moveTo>
                  <a:cubicBezTo>
                    <a:pt x="2100" y="1"/>
                    <a:pt x="913" y="1256"/>
                    <a:pt x="160" y="2535"/>
                  </a:cubicBezTo>
                  <a:cubicBezTo>
                    <a:pt x="0" y="2808"/>
                    <a:pt x="229" y="3060"/>
                    <a:pt x="480" y="3060"/>
                  </a:cubicBezTo>
                  <a:cubicBezTo>
                    <a:pt x="571" y="3060"/>
                    <a:pt x="685" y="3014"/>
                    <a:pt x="754" y="2877"/>
                  </a:cubicBezTo>
                  <a:cubicBezTo>
                    <a:pt x="1484" y="1667"/>
                    <a:pt x="2443" y="731"/>
                    <a:pt x="3744" y="731"/>
                  </a:cubicBezTo>
                  <a:cubicBezTo>
                    <a:pt x="4040" y="731"/>
                    <a:pt x="4337" y="777"/>
                    <a:pt x="4679" y="891"/>
                  </a:cubicBezTo>
                  <a:cubicBezTo>
                    <a:pt x="6095" y="1325"/>
                    <a:pt x="7190" y="2694"/>
                    <a:pt x="7966" y="3881"/>
                  </a:cubicBezTo>
                  <a:cubicBezTo>
                    <a:pt x="8058" y="3995"/>
                    <a:pt x="8149" y="4041"/>
                    <a:pt x="8263" y="4041"/>
                  </a:cubicBezTo>
                  <a:cubicBezTo>
                    <a:pt x="8377" y="4041"/>
                    <a:pt x="8491" y="3995"/>
                    <a:pt x="8583" y="3881"/>
                  </a:cubicBezTo>
                  <a:cubicBezTo>
                    <a:pt x="9359" y="2831"/>
                    <a:pt x="10888" y="1941"/>
                    <a:pt x="12166" y="1941"/>
                  </a:cubicBezTo>
                  <a:cubicBezTo>
                    <a:pt x="13193" y="1941"/>
                    <a:pt x="14061" y="2512"/>
                    <a:pt x="14243" y="4041"/>
                  </a:cubicBezTo>
                  <a:cubicBezTo>
                    <a:pt x="14266" y="4269"/>
                    <a:pt x="14472" y="4383"/>
                    <a:pt x="14631" y="4383"/>
                  </a:cubicBezTo>
                  <a:cubicBezTo>
                    <a:pt x="14814" y="4383"/>
                    <a:pt x="14974" y="4269"/>
                    <a:pt x="14951" y="4041"/>
                  </a:cubicBezTo>
                  <a:cubicBezTo>
                    <a:pt x="14700" y="2055"/>
                    <a:pt x="13536" y="1279"/>
                    <a:pt x="12166" y="1279"/>
                  </a:cubicBezTo>
                  <a:cubicBezTo>
                    <a:pt x="10819" y="1279"/>
                    <a:pt x="9313" y="2032"/>
                    <a:pt x="8309" y="3128"/>
                  </a:cubicBezTo>
                  <a:cubicBezTo>
                    <a:pt x="8400" y="3265"/>
                    <a:pt x="8491" y="3402"/>
                    <a:pt x="8583" y="3539"/>
                  </a:cubicBezTo>
                  <a:lnTo>
                    <a:pt x="7966" y="3539"/>
                  </a:lnTo>
                  <a:cubicBezTo>
                    <a:pt x="8080" y="3402"/>
                    <a:pt x="8195" y="3265"/>
                    <a:pt x="8309" y="3128"/>
                  </a:cubicBezTo>
                  <a:cubicBezTo>
                    <a:pt x="7304" y="1736"/>
                    <a:pt x="6026" y="457"/>
                    <a:pt x="4291" y="69"/>
                  </a:cubicBezTo>
                  <a:cubicBezTo>
                    <a:pt x="4063" y="24"/>
                    <a:pt x="3858" y="1"/>
                    <a:pt x="3652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7" name="Google Shape;507;p24"/>
            <p:cNvSpPr/>
            <p:nvPr/>
          </p:nvSpPr>
          <p:spPr>
            <a:xfrm>
              <a:off x="796632" y="1888057"/>
              <a:ext cx="177044" cy="61119"/>
            </a:xfrm>
            <a:custGeom>
              <a:avLst/>
              <a:gdLst/>
              <a:ahLst/>
              <a:cxnLst/>
              <a:rect l="l" t="t" r="r" b="b"/>
              <a:pathLst>
                <a:path w="5159" h="1781" extrusionOk="0">
                  <a:moveTo>
                    <a:pt x="2785" y="0"/>
                  </a:moveTo>
                  <a:cubicBezTo>
                    <a:pt x="1940" y="0"/>
                    <a:pt x="1027" y="388"/>
                    <a:pt x="274" y="1028"/>
                  </a:cubicBezTo>
                  <a:cubicBezTo>
                    <a:pt x="0" y="1256"/>
                    <a:pt x="251" y="1598"/>
                    <a:pt x="548" y="1598"/>
                  </a:cubicBezTo>
                  <a:cubicBezTo>
                    <a:pt x="617" y="1598"/>
                    <a:pt x="685" y="1575"/>
                    <a:pt x="776" y="1507"/>
                  </a:cubicBezTo>
                  <a:cubicBezTo>
                    <a:pt x="1370" y="1005"/>
                    <a:pt x="2077" y="685"/>
                    <a:pt x="2762" y="685"/>
                  </a:cubicBezTo>
                  <a:cubicBezTo>
                    <a:pt x="3378" y="685"/>
                    <a:pt x="3949" y="936"/>
                    <a:pt x="4383" y="1621"/>
                  </a:cubicBezTo>
                  <a:cubicBezTo>
                    <a:pt x="4451" y="1735"/>
                    <a:pt x="4565" y="1781"/>
                    <a:pt x="4657" y="1781"/>
                  </a:cubicBezTo>
                  <a:cubicBezTo>
                    <a:pt x="4908" y="1781"/>
                    <a:pt x="5159" y="1530"/>
                    <a:pt x="4976" y="1256"/>
                  </a:cubicBezTo>
                  <a:cubicBezTo>
                    <a:pt x="4406" y="366"/>
                    <a:pt x="3607" y="0"/>
                    <a:pt x="2785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8" name="Google Shape;508;p24"/>
            <p:cNvSpPr/>
            <p:nvPr/>
          </p:nvSpPr>
          <p:spPr>
            <a:xfrm>
              <a:off x="2" y="1996948"/>
              <a:ext cx="277320" cy="172342"/>
            </a:xfrm>
            <a:custGeom>
              <a:avLst/>
              <a:gdLst/>
              <a:ahLst/>
              <a:cxnLst/>
              <a:rect l="l" t="t" r="r" b="b"/>
              <a:pathLst>
                <a:path w="8081" h="5022" extrusionOk="0">
                  <a:moveTo>
                    <a:pt x="4086" y="3721"/>
                  </a:moveTo>
                  <a:cubicBezTo>
                    <a:pt x="4268" y="3766"/>
                    <a:pt x="4474" y="3835"/>
                    <a:pt x="4679" y="3926"/>
                  </a:cubicBezTo>
                  <a:cubicBezTo>
                    <a:pt x="4542" y="4063"/>
                    <a:pt x="4405" y="4200"/>
                    <a:pt x="4268" y="4337"/>
                  </a:cubicBezTo>
                  <a:cubicBezTo>
                    <a:pt x="4177" y="4131"/>
                    <a:pt x="4109" y="3926"/>
                    <a:pt x="4086" y="3721"/>
                  </a:cubicBezTo>
                  <a:close/>
                  <a:moveTo>
                    <a:pt x="6962" y="0"/>
                  </a:moveTo>
                  <a:cubicBezTo>
                    <a:pt x="5044" y="0"/>
                    <a:pt x="3698" y="1826"/>
                    <a:pt x="4086" y="3721"/>
                  </a:cubicBezTo>
                  <a:cubicBezTo>
                    <a:pt x="3538" y="3561"/>
                    <a:pt x="3013" y="3492"/>
                    <a:pt x="2511" y="3492"/>
                  </a:cubicBezTo>
                  <a:cubicBezTo>
                    <a:pt x="1575" y="3492"/>
                    <a:pt x="730" y="3743"/>
                    <a:pt x="0" y="4177"/>
                  </a:cubicBezTo>
                  <a:lnTo>
                    <a:pt x="0" y="5022"/>
                  </a:lnTo>
                  <a:cubicBezTo>
                    <a:pt x="685" y="4497"/>
                    <a:pt x="1552" y="4200"/>
                    <a:pt x="2534" y="4200"/>
                  </a:cubicBezTo>
                  <a:cubicBezTo>
                    <a:pt x="3150" y="4200"/>
                    <a:pt x="3812" y="4314"/>
                    <a:pt x="4497" y="4588"/>
                  </a:cubicBezTo>
                  <a:cubicBezTo>
                    <a:pt x="4542" y="4611"/>
                    <a:pt x="4565" y="4611"/>
                    <a:pt x="4588" y="4611"/>
                  </a:cubicBezTo>
                  <a:cubicBezTo>
                    <a:pt x="4816" y="4611"/>
                    <a:pt x="5022" y="4360"/>
                    <a:pt x="4930" y="4154"/>
                  </a:cubicBezTo>
                  <a:cubicBezTo>
                    <a:pt x="4268" y="2557"/>
                    <a:pt x="5227" y="685"/>
                    <a:pt x="6916" y="685"/>
                  </a:cubicBezTo>
                  <a:cubicBezTo>
                    <a:pt x="7099" y="685"/>
                    <a:pt x="7304" y="708"/>
                    <a:pt x="7510" y="753"/>
                  </a:cubicBezTo>
                  <a:cubicBezTo>
                    <a:pt x="7532" y="776"/>
                    <a:pt x="7555" y="776"/>
                    <a:pt x="7578" y="776"/>
                  </a:cubicBezTo>
                  <a:cubicBezTo>
                    <a:pt x="7966" y="776"/>
                    <a:pt x="8080" y="183"/>
                    <a:pt x="7692" y="91"/>
                  </a:cubicBezTo>
                  <a:cubicBezTo>
                    <a:pt x="7441" y="46"/>
                    <a:pt x="7190" y="0"/>
                    <a:pt x="6962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9" name="Google Shape;509;p24"/>
            <p:cNvSpPr/>
            <p:nvPr/>
          </p:nvSpPr>
          <p:spPr>
            <a:xfrm>
              <a:off x="140192" y="2124612"/>
              <a:ext cx="20419" cy="21174"/>
            </a:xfrm>
            <a:custGeom>
              <a:avLst/>
              <a:gdLst/>
              <a:ahLst/>
              <a:cxnLst/>
              <a:rect l="l" t="t" r="r" b="b"/>
              <a:pathLst>
                <a:path w="595" h="617" extrusionOk="0">
                  <a:moveTo>
                    <a:pt x="1" y="1"/>
                  </a:moveTo>
                  <a:cubicBezTo>
                    <a:pt x="24" y="206"/>
                    <a:pt x="92" y="411"/>
                    <a:pt x="183" y="617"/>
                  </a:cubicBezTo>
                  <a:cubicBezTo>
                    <a:pt x="320" y="480"/>
                    <a:pt x="457" y="343"/>
                    <a:pt x="594" y="206"/>
                  </a:cubicBezTo>
                  <a:cubicBezTo>
                    <a:pt x="389" y="115"/>
                    <a:pt x="183" y="46"/>
                    <a:pt x="1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0" name="Google Shape;510;p24"/>
            <p:cNvSpPr/>
            <p:nvPr/>
          </p:nvSpPr>
          <p:spPr>
            <a:xfrm>
              <a:off x="191121" y="2222522"/>
              <a:ext cx="170798" cy="171588"/>
            </a:xfrm>
            <a:custGeom>
              <a:avLst/>
              <a:gdLst/>
              <a:ahLst/>
              <a:cxnLst/>
              <a:rect l="l" t="t" r="r" b="b"/>
              <a:pathLst>
                <a:path w="4977" h="5000" extrusionOk="0">
                  <a:moveTo>
                    <a:pt x="4314" y="1"/>
                  </a:moveTo>
                  <a:cubicBezTo>
                    <a:pt x="1598" y="1"/>
                    <a:pt x="46" y="2009"/>
                    <a:pt x="0" y="4680"/>
                  </a:cubicBezTo>
                  <a:cubicBezTo>
                    <a:pt x="0" y="4885"/>
                    <a:pt x="183" y="4999"/>
                    <a:pt x="343" y="4999"/>
                  </a:cubicBezTo>
                  <a:cubicBezTo>
                    <a:pt x="525" y="4999"/>
                    <a:pt x="708" y="4885"/>
                    <a:pt x="708" y="4680"/>
                  </a:cubicBezTo>
                  <a:cubicBezTo>
                    <a:pt x="754" y="2375"/>
                    <a:pt x="1986" y="686"/>
                    <a:pt x="4337" y="686"/>
                  </a:cubicBezTo>
                  <a:lnTo>
                    <a:pt x="4543" y="686"/>
                  </a:lnTo>
                  <a:cubicBezTo>
                    <a:pt x="4976" y="686"/>
                    <a:pt x="4953" y="24"/>
                    <a:pt x="4520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1" name="Google Shape;511;p24"/>
            <p:cNvSpPr/>
            <p:nvPr/>
          </p:nvSpPr>
          <p:spPr>
            <a:xfrm>
              <a:off x="48563" y="2496691"/>
              <a:ext cx="278864" cy="600831"/>
            </a:xfrm>
            <a:custGeom>
              <a:avLst/>
              <a:gdLst/>
              <a:ahLst/>
              <a:cxnLst/>
              <a:rect l="l" t="t" r="r" b="b"/>
              <a:pathLst>
                <a:path w="8126" h="17508" extrusionOk="0">
                  <a:moveTo>
                    <a:pt x="7669" y="1"/>
                  </a:moveTo>
                  <a:cubicBezTo>
                    <a:pt x="5592" y="115"/>
                    <a:pt x="3949" y="1324"/>
                    <a:pt x="3287" y="3287"/>
                  </a:cubicBezTo>
                  <a:cubicBezTo>
                    <a:pt x="2716" y="4999"/>
                    <a:pt x="4109" y="6346"/>
                    <a:pt x="5273" y="7442"/>
                  </a:cubicBezTo>
                  <a:cubicBezTo>
                    <a:pt x="5524" y="7396"/>
                    <a:pt x="5752" y="7350"/>
                    <a:pt x="6003" y="7327"/>
                  </a:cubicBezTo>
                  <a:lnTo>
                    <a:pt x="6003" y="7327"/>
                  </a:lnTo>
                  <a:cubicBezTo>
                    <a:pt x="5935" y="7510"/>
                    <a:pt x="5843" y="7716"/>
                    <a:pt x="5775" y="7921"/>
                  </a:cubicBezTo>
                  <a:cubicBezTo>
                    <a:pt x="5615" y="7761"/>
                    <a:pt x="5455" y="7601"/>
                    <a:pt x="5273" y="7442"/>
                  </a:cubicBezTo>
                  <a:cubicBezTo>
                    <a:pt x="890" y="8514"/>
                    <a:pt x="0" y="14791"/>
                    <a:pt x="3675" y="17462"/>
                  </a:cubicBezTo>
                  <a:cubicBezTo>
                    <a:pt x="3744" y="17508"/>
                    <a:pt x="3789" y="17508"/>
                    <a:pt x="3858" y="17508"/>
                  </a:cubicBezTo>
                  <a:cubicBezTo>
                    <a:pt x="4132" y="17508"/>
                    <a:pt x="4314" y="17074"/>
                    <a:pt x="4017" y="16846"/>
                  </a:cubicBezTo>
                  <a:cubicBezTo>
                    <a:pt x="731" y="14449"/>
                    <a:pt x="1689" y="8469"/>
                    <a:pt x="6003" y="8012"/>
                  </a:cubicBezTo>
                  <a:cubicBezTo>
                    <a:pt x="6300" y="7989"/>
                    <a:pt x="6483" y="7647"/>
                    <a:pt x="6254" y="7419"/>
                  </a:cubicBezTo>
                  <a:cubicBezTo>
                    <a:pt x="5410" y="6574"/>
                    <a:pt x="4337" y="5798"/>
                    <a:pt x="3949" y="4634"/>
                  </a:cubicBezTo>
                  <a:cubicBezTo>
                    <a:pt x="3196" y="2489"/>
                    <a:pt x="5935" y="799"/>
                    <a:pt x="7669" y="685"/>
                  </a:cubicBezTo>
                  <a:cubicBezTo>
                    <a:pt x="8103" y="663"/>
                    <a:pt x="8126" y="1"/>
                    <a:pt x="7692" y="1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2" name="Google Shape;512;p24"/>
            <p:cNvSpPr/>
            <p:nvPr/>
          </p:nvSpPr>
          <p:spPr>
            <a:xfrm>
              <a:off x="229488" y="2748141"/>
              <a:ext cx="25120" cy="20385"/>
            </a:xfrm>
            <a:custGeom>
              <a:avLst/>
              <a:gdLst/>
              <a:ahLst/>
              <a:cxnLst/>
              <a:rect l="l" t="t" r="r" b="b"/>
              <a:pathLst>
                <a:path w="732" h="594" extrusionOk="0">
                  <a:moveTo>
                    <a:pt x="731" y="0"/>
                  </a:moveTo>
                  <a:cubicBezTo>
                    <a:pt x="480" y="23"/>
                    <a:pt x="252" y="69"/>
                    <a:pt x="1" y="115"/>
                  </a:cubicBezTo>
                  <a:cubicBezTo>
                    <a:pt x="183" y="274"/>
                    <a:pt x="343" y="434"/>
                    <a:pt x="503" y="594"/>
                  </a:cubicBezTo>
                  <a:cubicBezTo>
                    <a:pt x="571" y="389"/>
                    <a:pt x="663" y="183"/>
                    <a:pt x="731" y="0"/>
                  </a:cubicBezTo>
                  <a:close/>
                </a:path>
              </a:pathLst>
            </a:custGeom>
            <a:solidFill>
              <a:srgbClr val="246F6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3" name="Google Shape;513;p24"/>
            <p:cNvSpPr/>
            <p:nvPr/>
          </p:nvSpPr>
          <p:spPr>
            <a:xfrm>
              <a:off x="3277431" y="4436772"/>
              <a:ext cx="234217" cy="337581"/>
            </a:xfrm>
            <a:custGeom>
              <a:avLst/>
              <a:gdLst/>
              <a:ahLst/>
              <a:cxnLst/>
              <a:rect l="l" t="t" r="r" b="b"/>
              <a:pathLst>
                <a:path w="6825" h="9837" extrusionOk="0">
                  <a:moveTo>
                    <a:pt x="4404" y="0"/>
                  </a:moveTo>
                  <a:cubicBezTo>
                    <a:pt x="3189" y="0"/>
                    <a:pt x="2132" y="1603"/>
                    <a:pt x="1621" y="2761"/>
                  </a:cubicBezTo>
                  <a:cubicBezTo>
                    <a:pt x="685" y="4906"/>
                    <a:pt x="1050" y="7189"/>
                    <a:pt x="365" y="9334"/>
                  </a:cubicBezTo>
                  <a:lnTo>
                    <a:pt x="0" y="9836"/>
                  </a:lnTo>
                  <a:cubicBezTo>
                    <a:pt x="730" y="9494"/>
                    <a:pt x="1826" y="9540"/>
                    <a:pt x="2671" y="9015"/>
                  </a:cubicBezTo>
                  <a:cubicBezTo>
                    <a:pt x="4063" y="8170"/>
                    <a:pt x="5638" y="6504"/>
                    <a:pt x="6254" y="4998"/>
                  </a:cubicBezTo>
                  <a:cubicBezTo>
                    <a:pt x="6825" y="3651"/>
                    <a:pt x="6825" y="1779"/>
                    <a:pt x="5684" y="638"/>
                  </a:cubicBezTo>
                  <a:cubicBezTo>
                    <a:pt x="5249" y="186"/>
                    <a:pt x="4817" y="0"/>
                    <a:pt x="4404" y="0"/>
                  </a:cubicBezTo>
                  <a:close/>
                </a:path>
              </a:pathLst>
            </a:custGeom>
            <a:solidFill>
              <a:srgbClr val="EDF4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4" name="Google Shape;514;p24"/>
            <p:cNvSpPr/>
            <p:nvPr/>
          </p:nvSpPr>
          <p:spPr>
            <a:xfrm>
              <a:off x="3111365" y="4549027"/>
              <a:ext cx="170970" cy="254293"/>
            </a:xfrm>
            <a:custGeom>
              <a:avLst/>
              <a:gdLst/>
              <a:ahLst/>
              <a:cxnLst/>
              <a:rect l="l" t="t" r="r" b="b"/>
              <a:pathLst>
                <a:path w="4982" h="7410" extrusionOk="0">
                  <a:moveTo>
                    <a:pt x="3113" y="0"/>
                  </a:moveTo>
                  <a:cubicBezTo>
                    <a:pt x="3038" y="0"/>
                    <a:pt x="2959" y="5"/>
                    <a:pt x="2876" y="15"/>
                  </a:cubicBezTo>
                  <a:cubicBezTo>
                    <a:pt x="0" y="380"/>
                    <a:pt x="731" y="5379"/>
                    <a:pt x="1004" y="7296"/>
                  </a:cubicBezTo>
                  <a:lnTo>
                    <a:pt x="1050" y="7410"/>
                  </a:lnTo>
                  <a:cubicBezTo>
                    <a:pt x="1415" y="6931"/>
                    <a:pt x="1986" y="6634"/>
                    <a:pt x="2397" y="6109"/>
                  </a:cubicBezTo>
                  <a:cubicBezTo>
                    <a:pt x="2876" y="5493"/>
                    <a:pt x="3287" y="4648"/>
                    <a:pt x="3652" y="3918"/>
                  </a:cubicBezTo>
                  <a:cubicBezTo>
                    <a:pt x="4201" y="2930"/>
                    <a:pt x="4982" y="0"/>
                    <a:pt x="3113" y="0"/>
                  </a:cubicBezTo>
                  <a:close/>
                </a:path>
              </a:pathLst>
            </a:custGeom>
            <a:solidFill>
              <a:srgbClr val="EDF4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5" name="Google Shape;515;p24"/>
            <p:cNvSpPr/>
            <p:nvPr/>
          </p:nvSpPr>
          <p:spPr>
            <a:xfrm>
              <a:off x="3129382" y="4818117"/>
              <a:ext cx="339194" cy="178451"/>
            </a:xfrm>
            <a:custGeom>
              <a:avLst/>
              <a:gdLst/>
              <a:ahLst/>
              <a:cxnLst/>
              <a:rect l="l" t="t" r="r" b="b"/>
              <a:pathLst>
                <a:path w="9884" h="5200" extrusionOk="0">
                  <a:moveTo>
                    <a:pt x="7108" y="1"/>
                  </a:moveTo>
                  <a:cubicBezTo>
                    <a:pt x="5787" y="1"/>
                    <a:pt x="4544" y="843"/>
                    <a:pt x="3447" y="1555"/>
                  </a:cubicBezTo>
                  <a:cubicBezTo>
                    <a:pt x="2467" y="2130"/>
                    <a:pt x="1547" y="2705"/>
                    <a:pt x="408" y="2705"/>
                  </a:cubicBezTo>
                  <a:cubicBezTo>
                    <a:pt x="326" y="2705"/>
                    <a:pt x="244" y="2702"/>
                    <a:pt x="160" y="2696"/>
                  </a:cubicBezTo>
                  <a:lnTo>
                    <a:pt x="0" y="2696"/>
                  </a:lnTo>
                  <a:cubicBezTo>
                    <a:pt x="1393" y="4015"/>
                    <a:pt x="3392" y="5199"/>
                    <a:pt x="5304" y="5199"/>
                  </a:cubicBezTo>
                  <a:cubicBezTo>
                    <a:pt x="6337" y="5199"/>
                    <a:pt x="7345" y="4854"/>
                    <a:pt x="8217" y="3997"/>
                  </a:cubicBezTo>
                  <a:cubicBezTo>
                    <a:pt x="9427" y="2856"/>
                    <a:pt x="9883" y="619"/>
                    <a:pt x="7852" y="94"/>
                  </a:cubicBezTo>
                  <a:cubicBezTo>
                    <a:pt x="7602" y="30"/>
                    <a:pt x="7354" y="1"/>
                    <a:pt x="7108" y="1"/>
                  </a:cubicBezTo>
                  <a:close/>
                </a:path>
              </a:pathLst>
            </a:custGeom>
            <a:solidFill>
              <a:srgbClr val="EDF4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6" name="Google Shape;516;p24"/>
            <p:cNvSpPr/>
            <p:nvPr/>
          </p:nvSpPr>
          <p:spPr>
            <a:xfrm>
              <a:off x="2756274" y="4716912"/>
              <a:ext cx="222721" cy="216440"/>
            </a:xfrm>
            <a:custGeom>
              <a:avLst/>
              <a:gdLst/>
              <a:ahLst/>
              <a:cxnLst/>
              <a:rect l="l" t="t" r="r" b="b"/>
              <a:pathLst>
                <a:path w="6490" h="6307" extrusionOk="0">
                  <a:moveTo>
                    <a:pt x="3683" y="0"/>
                  </a:moveTo>
                  <a:cubicBezTo>
                    <a:pt x="834" y="0"/>
                    <a:pt x="0" y="4188"/>
                    <a:pt x="669" y="6307"/>
                  </a:cubicBezTo>
                  <a:lnTo>
                    <a:pt x="715" y="6261"/>
                  </a:lnTo>
                  <a:cubicBezTo>
                    <a:pt x="1240" y="5371"/>
                    <a:pt x="2860" y="4960"/>
                    <a:pt x="3636" y="4230"/>
                  </a:cubicBezTo>
                  <a:cubicBezTo>
                    <a:pt x="4572" y="3340"/>
                    <a:pt x="6490" y="235"/>
                    <a:pt x="3888" y="7"/>
                  </a:cubicBezTo>
                  <a:cubicBezTo>
                    <a:pt x="3818" y="3"/>
                    <a:pt x="3750" y="0"/>
                    <a:pt x="3683" y="0"/>
                  </a:cubicBezTo>
                  <a:close/>
                </a:path>
              </a:pathLst>
            </a:custGeom>
            <a:solidFill>
              <a:srgbClr val="EDF4C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7" name="Google Shape;517;p24"/>
            <p:cNvSpPr/>
            <p:nvPr/>
          </p:nvSpPr>
          <p:spPr>
            <a:xfrm>
              <a:off x="2668762" y="4520406"/>
              <a:ext cx="761128" cy="652650"/>
            </a:xfrm>
            <a:custGeom>
              <a:avLst/>
              <a:gdLst/>
              <a:ahLst/>
              <a:cxnLst/>
              <a:rect l="l" t="t" r="r" b="b"/>
              <a:pathLst>
                <a:path w="22179" h="19018" extrusionOk="0">
                  <a:moveTo>
                    <a:pt x="21744" y="1"/>
                  </a:moveTo>
                  <a:cubicBezTo>
                    <a:pt x="21604" y="1"/>
                    <a:pt x="21465" y="71"/>
                    <a:pt x="21411" y="232"/>
                  </a:cubicBezTo>
                  <a:cubicBezTo>
                    <a:pt x="20566" y="2812"/>
                    <a:pt x="19676" y="5071"/>
                    <a:pt x="17576" y="6874"/>
                  </a:cubicBezTo>
                  <a:cubicBezTo>
                    <a:pt x="15613" y="8564"/>
                    <a:pt x="13034" y="9408"/>
                    <a:pt x="10592" y="10093"/>
                  </a:cubicBezTo>
                  <a:cubicBezTo>
                    <a:pt x="8058" y="10823"/>
                    <a:pt x="5456" y="11440"/>
                    <a:pt x="3379" y="13129"/>
                  </a:cubicBezTo>
                  <a:cubicBezTo>
                    <a:pt x="1599" y="14567"/>
                    <a:pt x="412" y="16758"/>
                    <a:pt x="1" y="19018"/>
                  </a:cubicBezTo>
                  <a:lnTo>
                    <a:pt x="708" y="19018"/>
                  </a:lnTo>
                  <a:cubicBezTo>
                    <a:pt x="1233" y="16324"/>
                    <a:pt x="2991" y="13905"/>
                    <a:pt x="5433" y="12558"/>
                  </a:cubicBezTo>
                  <a:cubicBezTo>
                    <a:pt x="7944" y="11211"/>
                    <a:pt x="10957" y="10823"/>
                    <a:pt x="13605" y="9842"/>
                  </a:cubicBezTo>
                  <a:cubicBezTo>
                    <a:pt x="15613" y="9111"/>
                    <a:pt x="17485" y="8061"/>
                    <a:pt x="18991" y="6509"/>
                  </a:cubicBezTo>
                  <a:cubicBezTo>
                    <a:pt x="20635" y="4797"/>
                    <a:pt x="21342" y="2629"/>
                    <a:pt x="22096" y="415"/>
                  </a:cubicBezTo>
                  <a:cubicBezTo>
                    <a:pt x="22179" y="166"/>
                    <a:pt x="21960" y="1"/>
                    <a:pt x="21744" y="1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8" name="Google Shape;518;p24"/>
            <p:cNvSpPr/>
            <p:nvPr/>
          </p:nvSpPr>
          <p:spPr>
            <a:xfrm>
              <a:off x="3130617" y="4634205"/>
              <a:ext cx="77111" cy="212906"/>
            </a:xfrm>
            <a:custGeom>
              <a:avLst/>
              <a:gdLst/>
              <a:ahLst/>
              <a:cxnLst/>
              <a:rect l="l" t="t" r="r" b="b"/>
              <a:pathLst>
                <a:path w="2247" h="6204" extrusionOk="0">
                  <a:moveTo>
                    <a:pt x="1825" y="1"/>
                  </a:moveTo>
                  <a:cubicBezTo>
                    <a:pt x="1686" y="1"/>
                    <a:pt x="1548" y="76"/>
                    <a:pt x="1493" y="249"/>
                  </a:cubicBezTo>
                  <a:cubicBezTo>
                    <a:pt x="991" y="2075"/>
                    <a:pt x="375" y="3901"/>
                    <a:pt x="55" y="5773"/>
                  </a:cubicBezTo>
                  <a:cubicBezTo>
                    <a:pt x="1" y="6033"/>
                    <a:pt x="218" y="6203"/>
                    <a:pt x="420" y="6203"/>
                  </a:cubicBezTo>
                  <a:cubicBezTo>
                    <a:pt x="554" y="6203"/>
                    <a:pt x="681" y="6128"/>
                    <a:pt x="717" y="5955"/>
                  </a:cubicBezTo>
                  <a:cubicBezTo>
                    <a:pt x="1060" y="4083"/>
                    <a:pt x="1653" y="2280"/>
                    <a:pt x="2178" y="431"/>
                  </a:cubicBezTo>
                  <a:cubicBezTo>
                    <a:pt x="2247" y="171"/>
                    <a:pt x="2035" y="1"/>
                    <a:pt x="1825" y="1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9" name="Google Shape;519;p24"/>
            <p:cNvSpPr/>
            <p:nvPr/>
          </p:nvSpPr>
          <p:spPr>
            <a:xfrm>
              <a:off x="3049249" y="4854940"/>
              <a:ext cx="353779" cy="82396"/>
            </a:xfrm>
            <a:custGeom>
              <a:avLst/>
              <a:gdLst/>
              <a:ahLst/>
              <a:cxnLst/>
              <a:rect l="l" t="t" r="r" b="b"/>
              <a:pathLst>
                <a:path w="10309" h="2401" extrusionOk="0">
                  <a:moveTo>
                    <a:pt x="455" y="0"/>
                  </a:moveTo>
                  <a:cubicBezTo>
                    <a:pt x="180" y="0"/>
                    <a:pt x="0" y="440"/>
                    <a:pt x="281" y="664"/>
                  </a:cubicBezTo>
                  <a:cubicBezTo>
                    <a:pt x="1752" y="1793"/>
                    <a:pt x="3722" y="2400"/>
                    <a:pt x="5665" y="2400"/>
                  </a:cubicBezTo>
                  <a:cubicBezTo>
                    <a:pt x="7220" y="2400"/>
                    <a:pt x="8756" y="2011"/>
                    <a:pt x="10004" y="1189"/>
                  </a:cubicBezTo>
                  <a:cubicBezTo>
                    <a:pt x="10308" y="981"/>
                    <a:pt x="10123" y="535"/>
                    <a:pt x="9842" y="535"/>
                  </a:cubicBezTo>
                  <a:cubicBezTo>
                    <a:pt x="9785" y="535"/>
                    <a:pt x="9724" y="554"/>
                    <a:pt x="9662" y="596"/>
                  </a:cubicBezTo>
                  <a:cubicBezTo>
                    <a:pt x="8511" y="1347"/>
                    <a:pt x="7105" y="1698"/>
                    <a:pt x="5684" y="1698"/>
                  </a:cubicBezTo>
                  <a:cubicBezTo>
                    <a:pt x="3864" y="1698"/>
                    <a:pt x="2017" y="1122"/>
                    <a:pt x="646" y="71"/>
                  </a:cubicBezTo>
                  <a:cubicBezTo>
                    <a:pt x="580" y="22"/>
                    <a:pt x="515" y="0"/>
                    <a:pt x="455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0" name="Google Shape;520;p24"/>
            <p:cNvSpPr/>
            <p:nvPr/>
          </p:nvSpPr>
          <p:spPr>
            <a:xfrm>
              <a:off x="2772163" y="4791897"/>
              <a:ext cx="103330" cy="197875"/>
            </a:xfrm>
            <a:custGeom>
              <a:avLst/>
              <a:gdLst/>
              <a:ahLst/>
              <a:cxnLst/>
              <a:rect l="l" t="t" r="r" b="b"/>
              <a:pathLst>
                <a:path w="3011" h="5766" extrusionOk="0">
                  <a:moveTo>
                    <a:pt x="2475" y="0"/>
                  </a:moveTo>
                  <a:cubicBezTo>
                    <a:pt x="2402" y="0"/>
                    <a:pt x="2327" y="25"/>
                    <a:pt x="2260" y="82"/>
                  </a:cubicBezTo>
                  <a:cubicBezTo>
                    <a:pt x="663" y="1429"/>
                    <a:pt x="1" y="3392"/>
                    <a:pt x="69" y="5423"/>
                  </a:cubicBezTo>
                  <a:cubicBezTo>
                    <a:pt x="81" y="5651"/>
                    <a:pt x="258" y="5765"/>
                    <a:pt x="429" y="5765"/>
                  </a:cubicBezTo>
                  <a:cubicBezTo>
                    <a:pt x="600" y="5765"/>
                    <a:pt x="765" y="5651"/>
                    <a:pt x="754" y="5423"/>
                  </a:cubicBezTo>
                  <a:cubicBezTo>
                    <a:pt x="686" y="3551"/>
                    <a:pt x="1279" y="1817"/>
                    <a:pt x="2740" y="584"/>
                  </a:cubicBezTo>
                  <a:cubicBezTo>
                    <a:pt x="3011" y="349"/>
                    <a:pt x="2753" y="0"/>
                    <a:pt x="2475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1" name="Google Shape;521;p24"/>
            <p:cNvSpPr/>
            <p:nvPr/>
          </p:nvSpPr>
          <p:spPr>
            <a:xfrm>
              <a:off x="1948662" y="3949898"/>
              <a:ext cx="168671" cy="171485"/>
            </a:xfrm>
            <a:custGeom>
              <a:avLst/>
              <a:gdLst/>
              <a:ahLst/>
              <a:cxnLst/>
              <a:rect l="l" t="t" r="r" b="b"/>
              <a:pathLst>
                <a:path w="4915" h="4997" extrusionOk="0">
                  <a:moveTo>
                    <a:pt x="2355" y="0"/>
                  </a:moveTo>
                  <a:cubicBezTo>
                    <a:pt x="1847" y="0"/>
                    <a:pt x="1347" y="292"/>
                    <a:pt x="989" y="978"/>
                  </a:cubicBezTo>
                  <a:cubicBezTo>
                    <a:pt x="0" y="2910"/>
                    <a:pt x="2837" y="4997"/>
                    <a:pt x="4668" y="4997"/>
                  </a:cubicBezTo>
                  <a:cubicBezTo>
                    <a:pt x="4697" y="4997"/>
                    <a:pt x="4726" y="4996"/>
                    <a:pt x="4755" y="4995"/>
                  </a:cubicBezTo>
                  <a:lnTo>
                    <a:pt x="4778" y="4904"/>
                  </a:lnTo>
                  <a:cubicBezTo>
                    <a:pt x="4915" y="3694"/>
                    <a:pt x="4641" y="2279"/>
                    <a:pt x="4070" y="1252"/>
                  </a:cubicBezTo>
                  <a:cubicBezTo>
                    <a:pt x="3684" y="491"/>
                    <a:pt x="3013" y="0"/>
                    <a:pt x="2355" y="0"/>
                  </a:cubicBezTo>
                  <a:close/>
                </a:path>
              </a:pathLst>
            </a:custGeom>
            <a:solidFill>
              <a:srgbClr val="459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2" name="Google Shape;522;p24"/>
            <p:cNvSpPr/>
            <p:nvPr/>
          </p:nvSpPr>
          <p:spPr>
            <a:xfrm>
              <a:off x="2124715" y="3881810"/>
              <a:ext cx="206488" cy="183118"/>
            </a:xfrm>
            <a:custGeom>
              <a:avLst/>
              <a:gdLst/>
              <a:ahLst/>
              <a:cxnLst/>
              <a:rect l="l" t="t" r="r" b="b"/>
              <a:pathLst>
                <a:path w="6017" h="5336" extrusionOk="0">
                  <a:moveTo>
                    <a:pt x="2142" y="0"/>
                  </a:moveTo>
                  <a:cubicBezTo>
                    <a:pt x="0" y="0"/>
                    <a:pt x="351" y="3871"/>
                    <a:pt x="721" y="5267"/>
                  </a:cubicBezTo>
                  <a:lnTo>
                    <a:pt x="789" y="5336"/>
                  </a:lnTo>
                  <a:cubicBezTo>
                    <a:pt x="1862" y="4834"/>
                    <a:pt x="6016" y="1181"/>
                    <a:pt x="2958" y="154"/>
                  </a:cubicBezTo>
                  <a:cubicBezTo>
                    <a:pt x="2652" y="49"/>
                    <a:pt x="2382" y="0"/>
                    <a:pt x="2142" y="0"/>
                  </a:cubicBezTo>
                  <a:close/>
                </a:path>
              </a:pathLst>
            </a:custGeom>
            <a:solidFill>
              <a:srgbClr val="459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3" name="Google Shape;523;p24"/>
            <p:cNvSpPr/>
            <p:nvPr/>
          </p:nvSpPr>
          <p:spPr>
            <a:xfrm>
              <a:off x="2143178" y="4108689"/>
              <a:ext cx="232982" cy="169391"/>
            </a:xfrm>
            <a:custGeom>
              <a:avLst/>
              <a:gdLst/>
              <a:ahLst/>
              <a:cxnLst/>
              <a:rect l="l" t="t" r="r" b="b"/>
              <a:pathLst>
                <a:path w="6789" h="4936" extrusionOk="0">
                  <a:moveTo>
                    <a:pt x="4882" y="0"/>
                  </a:moveTo>
                  <a:cubicBezTo>
                    <a:pt x="4845" y="0"/>
                    <a:pt x="4808" y="1"/>
                    <a:pt x="4771" y="3"/>
                  </a:cubicBezTo>
                  <a:cubicBezTo>
                    <a:pt x="3401" y="49"/>
                    <a:pt x="2374" y="1829"/>
                    <a:pt x="1666" y="2810"/>
                  </a:cubicBezTo>
                  <a:cubicBezTo>
                    <a:pt x="1233" y="3427"/>
                    <a:pt x="845" y="4271"/>
                    <a:pt x="69" y="4408"/>
                  </a:cubicBezTo>
                  <a:lnTo>
                    <a:pt x="0" y="4591"/>
                  </a:lnTo>
                  <a:cubicBezTo>
                    <a:pt x="550" y="4802"/>
                    <a:pt x="1042" y="4936"/>
                    <a:pt x="1620" y="4936"/>
                  </a:cubicBezTo>
                  <a:cubicBezTo>
                    <a:pt x="1665" y="4936"/>
                    <a:pt x="1711" y="4935"/>
                    <a:pt x="1758" y="4933"/>
                  </a:cubicBezTo>
                  <a:cubicBezTo>
                    <a:pt x="3036" y="4842"/>
                    <a:pt x="4519" y="4248"/>
                    <a:pt x="5432" y="3313"/>
                  </a:cubicBezTo>
                  <a:cubicBezTo>
                    <a:pt x="6440" y="2327"/>
                    <a:pt x="6789" y="0"/>
                    <a:pt x="4882" y="0"/>
                  </a:cubicBezTo>
                  <a:close/>
                </a:path>
              </a:pathLst>
            </a:custGeom>
            <a:solidFill>
              <a:srgbClr val="459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4" name="Google Shape;524;p24"/>
            <p:cNvSpPr/>
            <p:nvPr/>
          </p:nvSpPr>
          <p:spPr>
            <a:xfrm>
              <a:off x="1825322" y="3950172"/>
              <a:ext cx="383567" cy="550556"/>
            </a:xfrm>
            <a:custGeom>
              <a:avLst/>
              <a:gdLst/>
              <a:ahLst/>
              <a:cxnLst/>
              <a:rect l="l" t="t" r="r" b="b"/>
              <a:pathLst>
                <a:path w="11177" h="16043" extrusionOk="0">
                  <a:moveTo>
                    <a:pt x="10709" y="0"/>
                  </a:moveTo>
                  <a:cubicBezTo>
                    <a:pt x="10603" y="0"/>
                    <a:pt x="10497" y="50"/>
                    <a:pt x="10426" y="171"/>
                  </a:cubicBezTo>
                  <a:cubicBezTo>
                    <a:pt x="8760" y="2978"/>
                    <a:pt x="8554" y="6174"/>
                    <a:pt x="7573" y="9233"/>
                  </a:cubicBezTo>
                  <a:cubicBezTo>
                    <a:pt x="6546" y="12451"/>
                    <a:pt x="3715" y="14802"/>
                    <a:pt x="429" y="15373"/>
                  </a:cubicBezTo>
                  <a:cubicBezTo>
                    <a:pt x="1" y="15437"/>
                    <a:pt x="155" y="16043"/>
                    <a:pt x="533" y="16043"/>
                  </a:cubicBezTo>
                  <a:cubicBezTo>
                    <a:pt x="558" y="16043"/>
                    <a:pt x="584" y="16040"/>
                    <a:pt x="611" y="16034"/>
                  </a:cubicBezTo>
                  <a:cubicBezTo>
                    <a:pt x="3556" y="15532"/>
                    <a:pt x="6044" y="13683"/>
                    <a:pt x="7527" y="11104"/>
                  </a:cubicBezTo>
                  <a:cubicBezTo>
                    <a:pt x="9399" y="7840"/>
                    <a:pt x="9057" y="3800"/>
                    <a:pt x="11020" y="513"/>
                  </a:cubicBezTo>
                  <a:cubicBezTo>
                    <a:pt x="11177" y="246"/>
                    <a:pt x="10944" y="0"/>
                    <a:pt x="10709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5" name="Google Shape;525;p24"/>
            <p:cNvSpPr/>
            <p:nvPr/>
          </p:nvSpPr>
          <p:spPr>
            <a:xfrm>
              <a:off x="2089744" y="4173138"/>
              <a:ext cx="205939" cy="101786"/>
            </a:xfrm>
            <a:custGeom>
              <a:avLst/>
              <a:gdLst/>
              <a:ahLst/>
              <a:cxnLst/>
              <a:rect l="l" t="t" r="r" b="b"/>
              <a:pathLst>
                <a:path w="6001" h="2966" extrusionOk="0">
                  <a:moveTo>
                    <a:pt x="5521" y="0"/>
                  </a:moveTo>
                  <a:cubicBezTo>
                    <a:pt x="5415" y="0"/>
                    <a:pt x="5308" y="46"/>
                    <a:pt x="5232" y="156"/>
                  </a:cubicBezTo>
                  <a:cubicBezTo>
                    <a:pt x="4624" y="1077"/>
                    <a:pt x="2933" y="2279"/>
                    <a:pt x="1571" y="2279"/>
                  </a:cubicBezTo>
                  <a:cubicBezTo>
                    <a:pt x="1244" y="2279"/>
                    <a:pt x="936" y="2210"/>
                    <a:pt x="667" y="2051"/>
                  </a:cubicBezTo>
                  <a:cubicBezTo>
                    <a:pt x="603" y="2010"/>
                    <a:pt x="541" y="1992"/>
                    <a:pt x="482" y="1992"/>
                  </a:cubicBezTo>
                  <a:cubicBezTo>
                    <a:pt x="186" y="1992"/>
                    <a:pt x="0" y="2454"/>
                    <a:pt x="324" y="2644"/>
                  </a:cubicBezTo>
                  <a:cubicBezTo>
                    <a:pt x="695" y="2869"/>
                    <a:pt x="1114" y="2966"/>
                    <a:pt x="1554" y="2966"/>
                  </a:cubicBezTo>
                  <a:cubicBezTo>
                    <a:pt x="3174" y="2966"/>
                    <a:pt x="5071" y="1648"/>
                    <a:pt x="5825" y="499"/>
                  </a:cubicBezTo>
                  <a:cubicBezTo>
                    <a:pt x="6001" y="244"/>
                    <a:pt x="5765" y="0"/>
                    <a:pt x="5521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6" name="Google Shape;526;p24"/>
            <p:cNvSpPr/>
            <p:nvPr/>
          </p:nvSpPr>
          <p:spPr>
            <a:xfrm>
              <a:off x="2024745" y="4029722"/>
              <a:ext cx="121964" cy="108512"/>
            </a:xfrm>
            <a:custGeom>
              <a:avLst/>
              <a:gdLst/>
              <a:ahLst/>
              <a:cxnLst/>
              <a:rect l="l" t="t" r="r" b="b"/>
              <a:pathLst>
                <a:path w="3554" h="3162" extrusionOk="0">
                  <a:moveTo>
                    <a:pt x="465" y="0"/>
                  </a:moveTo>
                  <a:cubicBezTo>
                    <a:pt x="237" y="0"/>
                    <a:pt x="0" y="257"/>
                    <a:pt x="141" y="524"/>
                  </a:cubicBezTo>
                  <a:cubicBezTo>
                    <a:pt x="735" y="1688"/>
                    <a:pt x="1648" y="2806"/>
                    <a:pt x="2972" y="3148"/>
                  </a:cubicBezTo>
                  <a:cubicBezTo>
                    <a:pt x="3006" y="3157"/>
                    <a:pt x="3039" y="3162"/>
                    <a:pt x="3069" y="3162"/>
                  </a:cubicBezTo>
                  <a:cubicBezTo>
                    <a:pt x="3430" y="3162"/>
                    <a:pt x="3554" y="2592"/>
                    <a:pt x="3154" y="2486"/>
                  </a:cubicBezTo>
                  <a:cubicBezTo>
                    <a:pt x="2013" y="2190"/>
                    <a:pt x="1260" y="1163"/>
                    <a:pt x="735" y="181"/>
                  </a:cubicBezTo>
                  <a:cubicBezTo>
                    <a:pt x="671" y="53"/>
                    <a:pt x="569" y="0"/>
                    <a:pt x="465" y="0"/>
                  </a:cubicBezTo>
                  <a:close/>
                </a:path>
              </a:pathLst>
            </a:custGeom>
            <a:solidFill>
              <a:srgbClr val="0E514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7" name="Google Shape;527;p24"/>
            <p:cNvSpPr/>
            <p:nvPr/>
          </p:nvSpPr>
          <p:spPr>
            <a:xfrm>
              <a:off x="977558" y="3115518"/>
              <a:ext cx="806084" cy="1268203"/>
            </a:xfrm>
            <a:custGeom>
              <a:avLst/>
              <a:gdLst/>
              <a:ahLst/>
              <a:cxnLst/>
              <a:rect l="l" t="t" r="r" b="b"/>
              <a:pathLst>
                <a:path w="23489" h="36955" extrusionOk="0">
                  <a:moveTo>
                    <a:pt x="17622" y="1"/>
                  </a:moveTo>
                  <a:lnTo>
                    <a:pt x="17622" y="1"/>
                  </a:lnTo>
                  <a:cubicBezTo>
                    <a:pt x="15180" y="2329"/>
                    <a:pt x="13103" y="5022"/>
                    <a:pt x="10660" y="7350"/>
                  </a:cubicBezTo>
                  <a:cubicBezTo>
                    <a:pt x="7602" y="10158"/>
                    <a:pt x="4406" y="13353"/>
                    <a:pt x="2580" y="17256"/>
                  </a:cubicBezTo>
                  <a:cubicBezTo>
                    <a:pt x="1" y="22894"/>
                    <a:pt x="868" y="31088"/>
                    <a:pt x="1850" y="36955"/>
                  </a:cubicBezTo>
                  <a:cubicBezTo>
                    <a:pt x="17508" y="32686"/>
                    <a:pt x="23488" y="13467"/>
                    <a:pt x="17622" y="1"/>
                  </a:cubicBezTo>
                  <a:close/>
                </a:path>
              </a:pathLst>
            </a:custGeom>
            <a:solidFill>
              <a:srgbClr val="459B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8" name="Google Shape;528;p24"/>
            <p:cNvSpPr/>
            <p:nvPr/>
          </p:nvSpPr>
          <p:spPr>
            <a:xfrm>
              <a:off x="1045131" y="3326953"/>
              <a:ext cx="501688" cy="1055366"/>
            </a:xfrm>
            <a:custGeom>
              <a:avLst/>
              <a:gdLst/>
              <a:ahLst/>
              <a:cxnLst/>
              <a:rect l="l" t="t" r="r" b="b"/>
              <a:pathLst>
                <a:path w="14619" h="30753" extrusionOk="0">
                  <a:moveTo>
                    <a:pt x="14189" y="0"/>
                  </a:moveTo>
                  <a:cubicBezTo>
                    <a:pt x="14051" y="0"/>
                    <a:pt x="13912" y="70"/>
                    <a:pt x="13850" y="231"/>
                  </a:cubicBezTo>
                  <a:cubicBezTo>
                    <a:pt x="11955" y="5686"/>
                    <a:pt x="9079" y="10685"/>
                    <a:pt x="6934" y="16003"/>
                  </a:cubicBezTo>
                  <a:cubicBezTo>
                    <a:pt x="4994" y="20887"/>
                    <a:pt x="3350" y="26000"/>
                    <a:pt x="178" y="30269"/>
                  </a:cubicBezTo>
                  <a:cubicBezTo>
                    <a:pt x="0" y="30511"/>
                    <a:pt x="245" y="30753"/>
                    <a:pt x="500" y="30753"/>
                  </a:cubicBezTo>
                  <a:cubicBezTo>
                    <a:pt x="606" y="30753"/>
                    <a:pt x="714" y="30711"/>
                    <a:pt x="794" y="30611"/>
                  </a:cubicBezTo>
                  <a:cubicBezTo>
                    <a:pt x="3807" y="26548"/>
                    <a:pt x="5473" y="21663"/>
                    <a:pt x="7299" y="17007"/>
                  </a:cubicBezTo>
                  <a:cubicBezTo>
                    <a:pt x="9490" y="11369"/>
                    <a:pt x="12526" y="6119"/>
                    <a:pt x="14535" y="436"/>
                  </a:cubicBezTo>
                  <a:cubicBezTo>
                    <a:pt x="14618" y="171"/>
                    <a:pt x="14405" y="0"/>
                    <a:pt x="14189" y="0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9" name="Google Shape;529;p24"/>
            <p:cNvSpPr/>
            <p:nvPr/>
          </p:nvSpPr>
          <p:spPr>
            <a:xfrm>
              <a:off x="1121695" y="4254473"/>
              <a:ext cx="14928" cy="13350"/>
            </a:xfrm>
            <a:custGeom>
              <a:avLst/>
              <a:gdLst/>
              <a:ahLst/>
              <a:cxnLst/>
              <a:rect l="l" t="t" r="r" b="b"/>
              <a:pathLst>
                <a:path w="435" h="389" extrusionOk="0">
                  <a:moveTo>
                    <a:pt x="343" y="0"/>
                  </a:moveTo>
                  <a:cubicBezTo>
                    <a:pt x="229" y="46"/>
                    <a:pt x="115" y="92"/>
                    <a:pt x="1" y="137"/>
                  </a:cubicBezTo>
                  <a:cubicBezTo>
                    <a:pt x="138" y="206"/>
                    <a:pt x="275" y="297"/>
                    <a:pt x="435" y="388"/>
                  </a:cubicBezTo>
                  <a:cubicBezTo>
                    <a:pt x="389" y="251"/>
                    <a:pt x="366" y="137"/>
                    <a:pt x="343" y="0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0" name="Google Shape;530;p24"/>
            <p:cNvSpPr/>
            <p:nvPr/>
          </p:nvSpPr>
          <p:spPr>
            <a:xfrm>
              <a:off x="1065001" y="4065791"/>
              <a:ext cx="243826" cy="216749"/>
            </a:xfrm>
            <a:custGeom>
              <a:avLst/>
              <a:gdLst/>
              <a:ahLst/>
              <a:cxnLst/>
              <a:rect l="l" t="t" r="r" b="b"/>
              <a:pathLst>
                <a:path w="7105" h="6316" extrusionOk="0">
                  <a:moveTo>
                    <a:pt x="434" y="1"/>
                  </a:moveTo>
                  <a:cubicBezTo>
                    <a:pt x="226" y="1"/>
                    <a:pt x="0" y="171"/>
                    <a:pt x="55" y="431"/>
                  </a:cubicBezTo>
                  <a:cubicBezTo>
                    <a:pt x="443" y="2326"/>
                    <a:pt x="1014" y="4175"/>
                    <a:pt x="1402" y="6069"/>
                  </a:cubicBezTo>
                  <a:cubicBezTo>
                    <a:pt x="1439" y="6200"/>
                    <a:pt x="1599" y="6315"/>
                    <a:pt x="1743" y="6315"/>
                  </a:cubicBezTo>
                  <a:cubicBezTo>
                    <a:pt x="1775" y="6315"/>
                    <a:pt x="1806" y="6310"/>
                    <a:pt x="1835" y="6297"/>
                  </a:cubicBezTo>
                  <a:cubicBezTo>
                    <a:pt x="3547" y="5590"/>
                    <a:pt x="5602" y="5635"/>
                    <a:pt x="6880" y="4129"/>
                  </a:cubicBezTo>
                  <a:cubicBezTo>
                    <a:pt x="7105" y="3870"/>
                    <a:pt x="6871" y="3532"/>
                    <a:pt x="6626" y="3532"/>
                  </a:cubicBezTo>
                  <a:cubicBezTo>
                    <a:pt x="6547" y="3532"/>
                    <a:pt x="6467" y="3566"/>
                    <a:pt x="6401" y="3650"/>
                  </a:cubicBezTo>
                  <a:cubicBezTo>
                    <a:pt x="5282" y="4928"/>
                    <a:pt x="3502" y="4973"/>
                    <a:pt x="1995" y="5498"/>
                  </a:cubicBezTo>
                  <a:cubicBezTo>
                    <a:pt x="2018" y="5635"/>
                    <a:pt x="2041" y="5749"/>
                    <a:pt x="2087" y="5886"/>
                  </a:cubicBezTo>
                  <a:cubicBezTo>
                    <a:pt x="1927" y="5795"/>
                    <a:pt x="1790" y="5704"/>
                    <a:pt x="1653" y="5635"/>
                  </a:cubicBezTo>
                  <a:cubicBezTo>
                    <a:pt x="1767" y="5590"/>
                    <a:pt x="1881" y="5544"/>
                    <a:pt x="1995" y="5498"/>
                  </a:cubicBezTo>
                  <a:cubicBezTo>
                    <a:pt x="1607" y="3741"/>
                    <a:pt x="1082" y="2006"/>
                    <a:pt x="740" y="249"/>
                  </a:cubicBezTo>
                  <a:cubicBezTo>
                    <a:pt x="703" y="76"/>
                    <a:pt x="572" y="1"/>
                    <a:pt x="434" y="1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1" name="Google Shape;531;p24"/>
            <p:cNvSpPr/>
            <p:nvPr/>
          </p:nvSpPr>
          <p:spPr>
            <a:xfrm>
              <a:off x="1176535" y="4133054"/>
              <a:ext cx="14928" cy="15683"/>
            </a:xfrm>
            <a:custGeom>
              <a:avLst/>
              <a:gdLst/>
              <a:ahLst/>
              <a:cxnLst/>
              <a:rect l="l" t="t" r="r" b="b"/>
              <a:pathLst>
                <a:path w="435" h="457" extrusionOk="0">
                  <a:moveTo>
                    <a:pt x="411" y="0"/>
                  </a:moveTo>
                  <a:cubicBezTo>
                    <a:pt x="275" y="46"/>
                    <a:pt x="138" y="92"/>
                    <a:pt x="1" y="115"/>
                  </a:cubicBezTo>
                  <a:cubicBezTo>
                    <a:pt x="138" y="229"/>
                    <a:pt x="275" y="343"/>
                    <a:pt x="434" y="457"/>
                  </a:cubicBezTo>
                  <a:cubicBezTo>
                    <a:pt x="411" y="320"/>
                    <a:pt x="411" y="160"/>
                    <a:pt x="411" y="0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2" name="Google Shape;532;p24"/>
            <p:cNvSpPr/>
            <p:nvPr/>
          </p:nvSpPr>
          <p:spPr>
            <a:xfrm>
              <a:off x="1118881" y="3855866"/>
              <a:ext cx="283154" cy="304911"/>
            </a:xfrm>
            <a:custGeom>
              <a:avLst/>
              <a:gdLst/>
              <a:ahLst/>
              <a:cxnLst/>
              <a:rect l="l" t="t" r="r" b="b"/>
              <a:pathLst>
                <a:path w="8251" h="8885" extrusionOk="0">
                  <a:moveTo>
                    <a:pt x="414" y="0"/>
                  </a:moveTo>
                  <a:cubicBezTo>
                    <a:pt x="207" y="0"/>
                    <a:pt x="1" y="170"/>
                    <a:pt x="83" y="431"/>
                  </a:cubicBezTo>
                  <a:cubicBezTo>
                    <a:pt x="927" y="3056"/>
                    <a:pt x="1270" y="5795"/>
                    <a:pt x="1407" y="8534"/>
                  </a:cubicBezTo>
                  <a:cubicBezTo>
                    <a:pt x="1427" y="8736"/>
                    <a:pt x="1590" y="8884"/>
                    <a:pt x="1785" y="8884"/>
                  </a:cubicBezTo>
                  <a:cubicBezTo>
                    <a:pt x="1811" y="8884"/>
                    <a:pt x="1837" y="8882"/>
                    <a:pt x="1863" y="8876"/>
                  </a:cubicBezTo>
                  <a:cubicBezTo>
                    <a:pt x="4077" y="8329"/>
                    <a:pt x="6337" y="7164"/>
                    <a:pt x="8003" y="5612"/>
                  </a:cubicBezTo>
                  <a:cubicBezTo>
                    <a:pt x="8251" y="5365"/>
                    <a:pt x="8019" y="5008"/>
                    <a:pt x="7743" y="5008"/>
                  </a:cubicBezTo>
                  <a:cubicBezTo>
                    <a:pt x="7662" y="5008"/>
                    <a:pt x="7578" y="5038"/>
                    <a:pt x="7501" y="5110"/>
                  </a:cubicBezTo>
                  <a:cubicBezTo>
                    <a:pt x="6040" y="6503"/>
                    <a:pt x="4054" y="7552"/>
                    <a:pt x="2091" y="8077"/>
                  </a:cubicBezTo>
                  <a:cubicBezTo>
                    <a:pt x="2091" y="8237"/>
                    <a:pt x="2091" y="8397"/>
                    <a:pt x="2114" y="8534"/>
                  </a:cubicBezTo>
                  <a:cubicBezTo>
                    <a:pt x="1955" y="8420"/>
                    <a:pt x="1818" y="8306"/>
                    <a:pt x="1681" y="8192"/>
                  </a:cubicBezTo>
                  <a:cubicBezTo>
                    <a:pt x="1818" y="8169"/>
                    <a:pt x="1955" y="8123"/>
                    <a:pt x="2091" y="8077"/>
                  </a:cubicBezTo>
                  <a:cubicBezTo>
                    <a:pt x="1932" y="5430"/>
                    <a:pt x="1566" y="2782"/>
                    <a:pt x="745" y="248"/>
                  </a:cubicBezTo>
                  <a:cubicBezTo>
                    <a:pt x="690" y="75"/>
                    <a:pt x="552" y="0"/>
                    <a:pt x="414" y="0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3" name="Google Shape;533;p24"/>
            <p:cNvSpPr/>
            <p:nvPr/>
          </p:nvSpPr>
          <p:spPr>
            <a:xfrm>
              <a:off x="1202686" y="3704694"/>
              <a:ext cx="309029" cy="225500"/>
            </a:xfrm>
            <a:custGeom>
              <a:avLst/>
              <a:gdLst/>
              <a:ahLst/>
              <a:cxnLst/>
              <a:rect l="l" t="t" r="r" b="b"/>
              <a:pathLst>
                <a:path w="9005" h="6571" extrusionOk="0">
                  <a:moveTo>
                    <a:pt x="429" y="0"/>
                  </a:moveTo>
                  <a:cubicBezTo>
                    <a:pt x="215" y="0"/>
                    <a:pt x="1" y="170"/>
                    <a:pt x="83" y="431"/>
                  </a:cubicBezTo>
                  <a:cubicBezTo>
                    <a:pt x="699" y="2371"/>
                    <a:pt x="1293" y="4334"/>
                    <a:pt x="1795" y="6297"/>
                  </a:cubicBezTo>
                  <a:cubicBezTo>
                    <a:pt x="1841" y="6434"/>
                    <a:pt x="1978" y="6571"/>
                    <a:pt x="2137" y="6571"/>
                  </a:cubicBezTo>
                  <a:cubicBezTo>
                    <a:pt x="4443" y="6297"/>
                    <a:pt x="6999" y="4882"/>
                    <a:pt x="8734" y="3398"/>
                  </a:cubicBezTo>
                  <a:cubicBezTo>
                    <a:pt x="9005" y="3163"/>
                    <a:pt x="8761" y="2814"/>
                    <a:pt x="8478" y="2814"/>
                  </a:cubicBezTo>
                  <a:cubicBezTo>
                    <a:pt x="8404" y="2814"/>
                    <a:pt x="8326" y="2839"/>
                    <a:pt x="8255" y="2896"/>
                  </a:cubicBezTo>
                  <a:cubicBezTo>
                    <a:pt x="6862" y="4083"/>
                    <a:pt x="5082" y="4950"/>
                    <a:pt x="3370" y="5566"/>
                  </a:cubicBezTo>
                  <a:cubicBezTo>
                    <a:pt x="3096" y="5658"/>
                    <a:pt x="2822" y="5726"/>
                    <a:pt x="2525" y="5795"/>
                  </a:cubicBezTo>
                  <a:cubicBezTo>
                    <a:pt x="2520" y="5796"/>
                    <a:pt x="2515" y="5797"/>
                    <a:pt x="2510" y="5797"/>
                  </a:cubicBezTo>
                  <a:cubicBezTo>
                    <a:pt x="2284" y="5797"/>
                    <a:pt x="1999" y="4330"/>
                    <a:pt x="1955" y="4151"/>
                  </a:cubicBezTo>
                  <a:cubicBezTo>
                    <a:pt x="1567" y="2850"/>
                    <a:pt x="1156" y="1549"/>
                    <a:pt x="768" y="248"/>
                  </a:cubicBezTo>
                  <a:cubicBezTo>
                    <a:pt x="713" y="75"/>
                    <a:pt x="571" y="0"/>
                    <a:pt x="429" y="0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4" name="Google Shape;534;p24"/>
            <p:cNvSpPr/>
            <p:nvPr/>
          </p:nvSpPr>
          <p:spPr>
            <a:xfrm>
              <a:off x="1356706" y="3727275"/>
              <a:ext cx="14928" cy="11016"/>
            </a:xfrm>
            <a:custGeom>
              <a:avLst/>
              <a:gdLst/>
              <a:ahLst/>
              <a:cxnLst/>
              <a:rect l="l" t="t" r="r" b="b"/>
              <a:pathLst>
                <a:path w="435" h="321" extrusionOk="0">
                  <a:moveTo>
                    <a:pt x="343" y="1"/>
                  </a:moveTo>
                  <a:cubicBezTo>
                    <a:pt x="229" y="24"/>
                    <a:pt x="115" y="47"/>
                    <a:pt x="0" y="69"/>
                  </a:cubicBezTo>
                  <a:cubicBezTo>
                    <a:pt x="137" y="161"/>
                    <a:pt x="297" y="252"/>
                    <a:pt x="434" y="321"/>
                  </a:cubicBezTo>
                  <a:cubicBezTo>
                    <a:pt x="411" y="206"/>
                    <a:pt x="366" y="92"/>
                    <a:pt x="343" y="1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5" name="Google Shape;535;p24"/>
            <p:cNvSpPr/>
            <p:nvPr/>
          </p:nvSpPr>
          <p:spPr>
            <a:xfrm>
              <a:off x="1295585" y="3544874"/>
              <a:ext cx="244855" cy="208685"/>
            </a:xfrm>
            <a:custGeom>
              <a:avLst/>
              <a:gdLst/>
              <a:ahLst/>
              <a:cxnLst/>
              <a:rect l="l" t="t" r="r" b="b"/>
              <a:pathLst>
                <a:path w="7135" h="6081" extrusionOk="0">
                  <a:moveTo>
                    <a:pt x="417" y="1"/>
                  </a:moveTo>
                  <a:cubicBezTo>
                    <a:pt x="213" y="1"/>
                    <a:pt x="1" y="171"/>
                    <a:pt x="70" y="431"/>
                  </a:cubicBezTo>
                  <a:cubicBezTo>
                    <a:pt x="572" y="2235"/>
                    <a:pt x="1142" y="3992"/>
                    <a:pt x="1530" y="5818"/>
                  </a:cubicBezTo>
                  <a:cubicBezTo>
                    <a:pt x="1568" y="5989"/>
                    <a:pt x="1717" y="6081"/>
                    <a:pt x="1870" y="6081"/>
                  </a:cubicBezTo>
                  <a:cubicBezTo>
                    <a:pt x="1902" y="6081"/>
                    <a:pt x="1933" y="6077"/>
                    <a:pt x="1964" y="6069"/>
                  </a:cubicBezTo>
                  <a:cubicBezTo>
                    <a:pt x="3585" y="5681"/>
                    <a:pt x="5160" y="5202"/>
                    <a:pt x="6735" y="4723"/>
                  </a:cubicBezTo>
                  <a:cubicBezTo>
                    <a:pt x="7134" y="4596"/>
                    <a:pt x="7011" y="4025"/>
                    <a:pt x="6649" y="4025"/>
                  </a:cubicBezTo>
                  <a:cubicBezTo>
                    <a:pt x="6619" y="4025"/>
                    <a:pt x="6586" y="4029"/>
                    <a:pt x="6552" y="4038"/>
                  </a:cubicBezTo>
                  <a:cubicBezTo>
                    <a:pt x="5091" y="4494"/>
                    <a:pt x="3630" y="4951"/>
                    <a:pt x="2124" y="5316"/>
                  </a:cubicBezTo>
                  <a:cubicBezTo>
                    <a:pt x="2147" y="5407"/>
                    <a:pt x="2192" y="5521"/>
                    <a:pt x="2215" y="5636"/>
                  </a:cubicBezTo>
                  <a:cubicBezTo>
                    <a:pt x="2078" y="5567"/>
                    <a:pt x="1918" y="5476"/>
                    <a:pt x="1781" y="5384"/>
                  </a:cubicBezTo>
                  <a:cubicBezTo>
                    <a:pt x="1896" y="5362"/>
                    <a:pt x="2010" y="5339"/>
                    <a:pt x="2124" y="5316"/>
                  </a:cubicBezTo>
                  <a:cubicBezTo>
                    <a:pt x="1736" y="3604"/>
                    <a:pt x="1211" y="1938"/>
                    <a:pt x="731" y="249"/>
                  </a:cubicBezTo>
                  <a:cubicBezTo>
                    <a:pt x="686" y="76"/>
                    <a:pt x="553" y="1"/>
                    <a:pt x="417" y="1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6" name="Google Shape;536;p24"/>
            <p:cNvSpPr/>
            <p:nvPr/>
          </p:nvSpPr>
          <p:spPr>
            <a:xfrm>
              <a:off x="1448336" y="3522052"/>
              <a:ext cx="11805" cy="13350"/>
            </a:xfrm>
            <a:custGeom>
              <a:avLst/>
              <a:gdLst/>
              <a:ahLst/>
              <a:cxnLst/>
              <a:rect l="l" t="t" r="r" b="b"/>
              <a:pathLst>
                <a:path w="344" h="389" extrusionOk="0">
                  <a:moveTo>
                    <a:pt x="275" y="1"/>
                  </a:moveTo>
                  <a:cubicBezTo>
                    <a:pt x="184" y="24"/>
                    <a:pt x="92" y="46"/>
                    <a:pt x="1" y="46"/>
                  </a:cubicBezTo>
                  <a:cubicBezTo>
                    <a:pt x="115" y="161"/>
                    <a:pt x="229" y="275"/>
                    <a:pt x="343" y="389"/>
                  </a:cubicBezTo>
                  <a:cubicBezTo>
                    <a:pt x="321" y="252"/>
                    <a:pt x="298" y="138"/>
                    <a:pt x="275" y="1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7" name="Google Shape;537;p24"/>
            <p:cNvSpPr/>
            <p:nvPr/>
          </p:nvSpPr>
          <p:spPr>
            <a:xfrm>
              <a:off x="1399604" y="3390339"/>
              <a:ext cx="215891" cy="157655"/>
            </a:xfrm>
            <a:custGeom>
              <a:avLst/>
              <a:gdLst/>
              <a:ahLst/>
              <a:cxnLst/>
              <a:rect l="l" t="t" r="r" b="b"/>
              <a:pathLst>
                <a:path w="6291" h="4594" extrusionOk="0">
                  <a:moveTo>
                    <a:pt x="417" y="1"/>
                  </a:moveTo>
                  <a:cubicBezTo>
                    <a:pt x="205" y="1"/>
                    <a:pt x="0" y="166"/>
                    <a:pt x="97" y="415"/>
                  </a:cubicBezTo>
                  <a:cubicBezTo>
                    <a:pt x="576" y="1648"/>
                    <a:pt x="919" y="2903"/>
                    <a:pt x="1056" y="4227"/>
                  </a:cubicBezTo>
                  <a:cubicBezTo>
                    <a:pt x="1077" y="4400"/>
                    <a:pt x="1202" y="4594"/>
                    <a:pt x="1390" y="4594"/>
                  </a:cubicBezTo>
                  <a:cubicBezTo>
                    <a:pt x="1400" y="4594"/>
                    <a:pt x="1410" y="4593"/>
                    <a:pt x="1421" y="4592"/>
                  </a:cubicBezTo>
                  <a:cubicBezTo>
                    <a:pt x="3087" y="4364"/>
                    <a:pt x="4365" y="3314"/>
                    <a:pt x="5918" y="2743"/>
                  </a:cubicBezTo>
                  <a:cubicBezTo>
                    <a:pt x="6290" y="2598"/>
                    <a:pt x="6175" y="2040"/>
                    <a:pt x="5843" y="2040"/>
                  </a:cubicBezTo>
                  <a:cubicBezTo>
                    <a:pt x="5809" y="2040"/>
                    <a:pt x="5773" y="2046"/>
                    <a:pt x="5735" y="2058"/>
                  </a:cubicBezTo>
                  <a:cubicBezTo>
                    <a:pt x="4365" y="2583"/>
                    <a:pt x="3156" y="3542"/>
                    <a:pt x="1695" y="3839"/>
                  </a:cubicBezTo>
                  <a:cubicBezTo>
                    <a:pt x="1718" y="3976"/>
                    <a:pt x="1741" y="4090"/>
                    <a:pt x="1763" y="4227"/>
                  </a:cubicBezTo>
                  <a:cubicBezTo>
                    <a:pt x="1649" y="4113"/>
                    <a:pt x="1535" y="3999"/>
                    <a:pt x="1421" y="3884"/>
                  </a:cubicBezTo>
                  <a:cubicBezTo>
                    <a:pt x="1512" y="3884"/>
                    <a:pt x="1604" y="3862"/>
                    <a:pt x="1695" y="3839"/>
                  </a:cubicBezTo>
                  <a:cubicBezTo>
                    <a:pt x="1535" y="2583"/>
                    <a:pt x="1216" y="1396"/>
                    <a:pt x="759" y="232"/>
                  </a:cubicBezTo>
                  <a:cubicBezTo>
                    <a:pt x="696" y="71"/>
                    <a:pt x="555" y="1"/>
                    <a:pt x="417" y="1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8" name="Google Shape;538;p24"/>
            <p:cNvSpPr/>
            <p:nvPr/>
          </p:nvSpPr>
          <p:spPr>
            <a:xfrm>
              <a:off x="1513369" y="3610593"/>
              <a:ext cx="46260" cy="35278"/>
            </a:xfrm>
            <a:custGeom>
              <a:avLst/>
              <a:gdLst/>
              <a:ahLst/>
              <a:cxnLst/>
              <a:rect l="l" t="t" r="r" b="b"/>
              <a:pathLst>
                <a:path w="1348" h="1028" extrusionOk="0">
                  <a:moveTo>
                    <a:pt x="662" y="0"/>
                  </a:moveTo>
                  <a:cubicBezTo>
                    <a:pt x="0" y="0"/>
                    <a:pt x="0" y="1027"/>
                    <a:pt x="662" y="1027"/>
                  </a:cubicBezTo>
                  <a:cubicBezTo>
                    <a:pt x="1347" y="1027"/>
                    <a:pt x="1347" y="0"/>
                    <a:pt x="662" y="0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9" name="Google Shape;539;p24"/>
            <p:cNvSpPr/>
            <p:nvPr/>
          </p:nvSpPr>
          <p:spPr>
            <a:xfrm>
              <a:off x="1538421" y="3559665"/>
              <a:ext cx="46260" cy="36068"/>
            </a:xfrm>
            <a:custGeom>
              <a:avLst/>
              <a:gdLst/>
              <a:ahLst/>
              <a:cxnLst/>
              <a:rect l="l" t="t" r="r" b="b"/>
              <a:pathLst>
                <a:path w="1348" h="1051" extrusionOk="0">
                  <a:moveTo>
                    <a:pt x="663" y="0"/>
                  </a:moveTo>
                  <a:cubicBezTo>
                    <a:pt x="1" y="0"/>
                    <a:pt x="1" y="1050"/>
                    <a:pt x="663" y="1050"/>
                  </a:cubicBezTo>
                  <a:cubicBezTo>
                    <a:pt x="1348" y="1050"/>
                    <a:pt x="1348" y="0"/>
                    <a:pt x="663" y="0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0" name="Google Shape;540;p24"/>
            <p:cNvSpPr/>
            <p:nvPr/>
          </p:nvSpPr>
          <p:spPr>
            <a:xfrm>
              <a:off x="1563508" y="3605892"/>
              <a:ext cx="46260" cy="36068"/>
            </a:xfrm>
            <a:custGeom>
              <a:avLst/>
              <a:gdLst/>
              <a:ahLst/>
              <a:cxnLst/>
              <a:rect l="l" t="t" r="r" b="b"/>
              <a:pathLst>
                <a:path w="1348" h="1051" extrusionOk="0">
                  <a:moveTo>
                    <a:pt x="685" y="0"/>
                  </a:moveTo>
                  <a:cubicBezTo>
                    <a:pt x="0" y="0"/>
                    <a:pt x="0" y="1050"/>
                    <a:pt x="685" y="1050"/>
                  </a:cubicBezTo>
                  <a:cubicBezTo>
                    <a:pt x="1347" y="1050"/>
                    <a:pt x="1347" y="0"/>
                    <a:pt x="685" y="0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1" name="Google Shape;541;p24"/>
            <p:cNvSpPr/>
            <p:nvPr/>
          </p:nvSpPr>
          <p:spPr>
            <a:xfrm>
              <a:off x="1173412" y="3623119"/>
              <a:ext cx="45471" cy="35278"/>
            </a:xfrm>
            <a:custGeom>
              <a:avLst/>
              <a:gdLst/>
              <a:ahLst/>
              <a:cxnLst/>
              <a:rect l="l" t="t" r="r" b="b"/>
              <a:pathLst>
                <a:path w="1325" h="1028" extrusionOk="0">
                  <a:moveTo>
                    <a:pt x="662" y="0"/>
                  </a:moveTo>
                  <a:cubicBezTo>
                    <a:pt x="0" y="0"/>
                    <a:pt x="0" y="1027"/>
                    <a:pt x="662" y="1027"/>
                  </a:cubicBezTo>
                  <a:cubicBezTo>
                    <a:pt x="1324" y="1027"/>
                    <a:pt x="1324" y="0"/>
                    <a:pt x="662" y="0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2" name="Google Shape;542;p24"/>
            <p:cNvSpPr/>
            <p:nvPr/>
          </p:nvSpPr>
          <p:spPr>
            <a:xfrm>
              <a:off x="1193763" y="3568279"/>
              <a:ext cx="46260" cy="36068"/>
            </a:xfrm>
            <a:custGeom>
              <a:avLst/>
              <a:gdLst/>
              <a:ahLst/>
              <a:cxnLst/>
              <a:rect l="l" t="t" r="r" b="b"/>
              <a:pathLst>
                <a:path w="1348" h="1051" extrusionOk="0">
                  <a:moveTo>
                    <a:pt x="686" y="0"/>
                  </a:moveTo>
                  <a:cubicBezTo>
                    <a:pt x="1" y="0"/>
                    <a:pt x="1" y="1050"/>
                    <a:pt x="686" y="1050"/>
                  </a:cubicBezTo>
                  <a:cubicBezTo>
                    <a:pt x="1347" y="1050"/>
                    <a:pt x="1347" y="0"/>
                    <a:pt x="686" y="0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3" name="Google Shape;543;p24"/>
            <p:cNvSpPr/>
            <p:nvPr/>
          </p:nvSpPr>
          <p:spPr>
            <a:xfrm>
              <a:off x="1227464" y="3623119"/>
              <a:ext cx="46226" cy="35278"/>
            </a:xfrm>
            <a:custGeom>
              <a:avLst/>
              <a:gdLst/>
              <a:ahLst/>
              <a:cxnLst/>
              <a:rect l="l" t="t" r="r" b="b"/>
              <a:pathLst>
                <a:path w="1347" h="1028" extrusionOk="0">
                  <a:moveTo>
                    <a:pt x="685" y="0"/>
                  </a:moveTo>
                  <a:cubicBezTo>
                    <a:pt x="0" y="0"/>
                    <a:pt x="0" y="1027"/>
                    <a:pt x="685" y="1027"/>
                  </a:cubicBezTo>
                  <a:cubicBezTo>
                    <a:pt x="1347" y="1027"/>
                    <a:pt x="1347" y="0"/>
                    <a:pt x="685" y="0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4" name="Google Shape;544;p24"/>
            <p:cNvSpPr/>
            <p:nvPr/>
          </p:nvSpPr>
          <p:spPr>
            <a:xfrm>
              <a:off x="1508667" y="3249462"/>
              <a:ext cx="46260" cy="35278"/>
            </a:xfrm>
            <a:custGeom>
              <a:avLst/>
              <a:gdLst/>
              <a:ahLst/>
              <a:cxnLst/>
              <a:rect l="l" t="t" r="r" b="b"/>
              <a:pathLst>
                <a:path w="1348" h="1028" extrusionOk="0">
                  <a:moveTo>
                    <a:pt x="685" y="1"/>
                  </a:moveTo>
                  <a:cubicBezTo>
                    <a:pt x="1" y="1"/>
                    <a:pt x="1" y="1028"/>
                    <a:pt x="685" y="1028"/>
                  </a:cubicBezTo>
                  <a:cubicBezTo>
                    <a:pt x="1347" y="1028"/>
                    <a:pt x="1347" y="1"/>
                    <a:pt x="685" y="1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5" name="Google Shape;545;p24"/>
            <p:cNvSpPr/>
            <p:nvPr/>
          </p:nvSpPr>
          <p:spPr>
            <a:xfrm>
              <a:off x="1542368" y="3269847"/>
              <a:ext cx="46226" cy="36068"/>
            </a:xfrm>
            <a:custGeom>
              <a:avLst/>
              <a:gdLst/>
              <a:ahLst/>
              <a:cxnLst/>
              <a:rect l="l" t="t" r="r" b="b"/>
              <a:pathLst>
                <a:path w="1347" h="1051" extrusionOk="0">
                  <a:moveTo>
                    <a:pt x="685" y="0"/>
                  </a:moveTo>
                  <a:cubicBezTo>
                    <a:pt x="0" y="0"/>
                    <a:pt x="0" y="1050"/>
                    <a:pt x="685" y="1050"/>
                  </a:cubicBezTo>
                  <a:cubicBezTo>
                    <a:pt x="1347" y="1050"/>
                    <a:pt x="1347" y="0"/>
                    <a:pt x="685" y="0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6" name="Google Shape;546;p24"/>
            <p:cNvSpPr/>
            <p:nvPr/>
          </p:nvSpPr>
          <p:spPr>
            <a:xfrm>
              <a:off x="1513369" y="3845570"/>
              <a:ext cx="46260" cy="35278"/>
            </a:xfrm>
            <a:custGeom>
              <a:avLst/>
              <a:gdLst/>
              <a:ahLst/>
              <a:cxnLst/>
              <a:rect l="l" t="t" r="r" b="b"/>
              <a:pathLst>
                <a:path w="1348" h="1028" extrusionOk="0">
                  <a:moveTo>
                    <a:pt x="662" y="1"/>
                  </a:moveTo>
                  <a:cubicBezTo>
                    <a:pt x="0" y="1"/>
                    <a:pt x="0" y="1028"/>
                    <a:pt x="662" y="1028"/>
                  </a:cubicBezTo>
                  <a:cubicBezTo>
                    <a:pt x="1347" y="1028"/>
                    <a:pt x="1347" y="1"/>
                    <a:pt x="662" y="1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7" name="Google Shape;547;p24"/>
            <p:cNvSpPr/>
            <p:nvPr/>
          </p:nvSpPr>
          <p:spPr>
            <a:xfrm>
              <a:off x="1534509" y="3799344"/>
              <a:ext cx="45471" cy="35313"/>
            </a:xfrm>
            <a:custGeom>
              <a:avLst/>
              <a:gdLst/>
              <a:ahLst/>
              <a:cxnLst/>
              <a:rect l="l" t="t" r="r" b="b"/>
              <a:pathLst>
                <a:path w="1325" h="1029" extrusionOk="0">
                  <a:moveTo>
                    <a:pt x="663" y="1"/>
                  </a:moveTo>
                  <a:cubicBezTo>
                    <a:pt x="1" y="1"/>
                    <a:pt x="1" y="1028"/>
                    <a:pt x="663" y="1028"/>
                  </a:cubicBezTo>
                  <a:cubicBezTo>
                    <a:pt x="1325" y="1028"/>
                    <a:pt x="1325" y="1"/>
                    <a:pt x="663" y="1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8" name="Google Shape;548;p24"/>
            <p:cNvSpPr/>
            <p:nvPr/>
          </p:nvSpPr>
          <p:spPr>
            <a:xfrm>
              <a:off x="1055117" y="3836957"/>
              <a:ext cx="46260" cy="36068"/>
            </a:xfrm>
            <a:custGeom>
              <a:avLst/>
              <a:gdLst/>
              <a:ahLst/>
              <a:cxnLst/>
              <a:rect l="l" t="t" r="r" b="b"/>
              <a:pathLst>
                <a:path w="1348" h="1051" extrusionOk="0">
                  <a:moveTo>
                    <a:pt x="685" y="1"/>
                  </a:moveTo>
                  <a:cubicBezTo>
                    <a:pt x="1" y="1"/>
                    <a:pt x="1" y="1050"/>
                    <a:pt x="685" y="1050"/>
                  </a:cubicBezTo>
                  <a:cubicBezTo>
                    <a:pt x="1347" y="1050"/>
                    <a:pt x="1347" y="1"/>
                    <a:pt x="685" y="1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49" name="Google Shape;549;p24"/>
            <p:cNvSpPr/>
            <p:nvPr/>
          </p:nvSpPr>
          <p:spPr>
            <a:xfrm>
              <a:off x="1059819" y="3786818"/>
              <a:ext cx="46260" cy="35278"/>
            </a:xfrm>
            <a:custGeom>
              <a:avLst/>
              <a:gdLst/>
              <a:ahLst/>
              <a:cxnLst/>
              <a:rect l="l" t="t" r="r" b="b"/>
              <a:pathLst>
                <a:path w="1348" h="1028" extrusionOk="0">
                  <a:moveTo>
                    <a:pt x="663" y="1"/>
                  </a:moveTo>
                  <a:cubicBezTo>
                    <a:pt x="1" y="1"/>
                    <a:pt x="1" y="1028"/>
                    <a:pt x="663" y="1028"/>
                  </a:cubicBezTo>
                  <a:cubicBezTo>
                    <a:pt x="1347" y="1028"/>
                    <a:pt x="1347" y="1"/>
                    <a:pt x="663" y="1"/>
                  </a:cubicBezTo>
                  <a:close/>
                </a:path>
              </a:pathLst>
            </a:custGeom>
            <a:solidFill>
              <a:srgbClr val="11564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0" name="Google Shape;550;p24"/>
            <p:cNvSpPr/>
            <p:nvPr/>
          </p:nvSpPr>
          <p:spPr>
            <a:xfrm>
              <a:off x="526616" y="3528607"/>
              <a:ext cx="385969" cy="294135"/>
            </a:xfrm>
            <a:custGeom>
              <a:avLst/>
              <a:gdLst/>
              <a:ahLst/>
              <a:cxnLst/>
              <a:rect l="l" t="t" r="r" b="b"/>
              <a:pathLst>
                <a:path w="11247" h="8571" extrusionOk="0">
                  <a:moveTo>
                    <a:pt x="6582" y="1"/>
                  </a:moveTo>
                  <a:cubicBezTo>
                    <a:pt x="4812" y="1"/>
                    <a:pt x="2921" y="897"/>
                    <a:pt x="1820" y="2823"/>
                  </a:cubicBezTo>
                  <a:cubicBezTo>
                    <a:pt x="0" y="5886"/>
                    <a:pt x="2604" y="8571"/>
                    <a:pt x="5433" y="8571"/>
                  </a:cubicBezTo>
                  <a:cubicBezTo>
                    <a:pt x="6082" y="8571"/>
                    <a:pt x="6744" y="8429"/>
                    <a:pt x="7366" y="8118"/>
                  </a:cubicBezTo>
                  <a:lnTo>
                    <a:pt x="10836" y="4786"/>
                  </a:lnTo>
                  <a:cubicBezTo>
                    <a:pt x="11246" y="1713"/>
                    <a:pt x="9029" y="1"/>
                    <a:pt x="6582" y="1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1" name="Google Shape;551;p24"/>
            <p:cNvSpPr/>
            <p:nvPr/>
          </p:nvSpPr>
          <p:spPr>
            <a:xfrm>
              <a:off x="644636" y="3624080"/>
              <a:ext cx="210641" cy="160366"/>
            </a:xfrm>
            <a:custGeom>
              <a:avLst/>
              <a:gdLst/>
              <a:ahLst/>
              <a:cxnLst/>
              <a:rect l="l" t="t" r="r" b="b"/>
              <a:pathLst>
                <a:path w="6138" h="4673" extrusionOk="0">
                  <a:moveTo>
                    <a:pt x="3604" y="0"/>
                  </a:moveTo>
                  <a:cubicBezTo>
                    <a:pt x="2636" y="0"/>
                    <a:pt x="1597" y="491"/>
                    <a:pt x="983" y="1547"/>
                  </a:cubicBezTo>
                  <a:cubicBezTo>
                    <a:pt x="0" y="3215"/>
                    <a:pt x="1426" y="4673"/>
                    <a:pt x="2963" y="4673"/>
                  </a:cubicBezTo>
                  <a:cubicBezTo>
                    <a:pt x="3318" y="4673"/>
                    <a:pt x="3680" y="4595"/>
                    <a:pt x="4018" y="4423"/>
                  </a:cubicBezTo>
                  <a:lnTo>
                    <a:pt x="5913" y="2597"/>
                  </a:lnTo>
                  <a:cubicBezTo>
                    <a:pt x="6138" y="931"/>
                    <a:pt x="4938" y="0"/>
                    <a:pt x="3604" y="0"/>
                  </a:cubicBezTo>
                  <a:close/>
                </a:path>
              </a:pathLst>
            </a:custGeom>
            <a:solidFill>
              <a:srgbClr val="DDB5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2" name="Google Shape;552;p24"/>
            <p:cNvSpPr/>
            <p:nvPr/>
          </p:nvSpPr>
          <p:spPr>
            <a:xfrm>
              <a:off x="1342292" y="3510933"/>
              <a:ext cx="385626" cy="293792"/>
            </a:xfrm>
            <a:custGeom>
              <a:avLst/>
              <a:gdLst/>
              <a:ahLst/>
              <a:cxnLst/>
              <a:rect l="l" t="t" r="r" b="b"/>
              <a:pathLst>
                <a:path w="11237" h="8561" extrusionOk="0">
                  <a:moveTo>
                    <a:pt x="4659" y="0"/>
                  </a:moveTo>
                  <a:cubicBezTo>
                    <a:pt x="2213" y="0"/>
                    <a:pt x="1" y="1705"/>
                    <a:pt x="398" y="4776"/>
                  </a:cubicBezTo>
                  <a:lnTo>
                    <a:pt x="3867" y="8108"/>
                  </a:lnTo>
                  <a:cubicBezTo>
                    <a:pt x="4489" y="8419"/>
                    <a:pt x="5151" y="8561"/>
                    <a:pt x="5800" y="8561"/>
                  </a:cubicBezTo>
                  <a:cubicBezTo>
                    <a:pt x="8630" y="8561"/>
                    <a:pt x="11237" y="5876"/>
                    <a:pt x="9436" y="2813"/>
                  </a:cubicBezTo>
                  <a:cubicBezTo>
                    <a:pt x="8324" y="895"/>
                    <a:pt x="6430" y="0"/>
                    <a:pt x="4659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3" name="Google Shape;553;p24"/>
            <p:cNvSpPr/>
            <p:nvPr/>
          </p:nvSpPr>
          <p:spPr>
            <a:xfrm>
              <a:off x="1399124" y="3606063"/>
              <a:ext cx="210641" cy="160366"/>
            </a:xfrm>
            <a:custGeom>
              <a:avLst/>
              <a:gdLst/>
              <a:ahLst/>
              <a:cxnLst/>
              <a:rect l="l" t="t" r="r" b="b"/>
              <a:pathLst>
                <a:path w="6138" h="4673" extrusionOk="0">
                  <a:moveTo>
                    <a:pt x="2544" y="0"/>
                  </a:moveTo>
                  <a:cubicBezTo>
                    <a:pt x="1208" y="0"/>
                    <a:pt x="0" y="931"/>
                    <a:pt x="225" y="2597"/>
                  </a:cubicBezTo>
                  <a:lnTo>
                    <a:pt x="2120" y="4423"/>
                  </a:lnTo>
                  <a:cubicBezTo>
                    <a:pt x="2463" y="4595"/>
                    <a:pt x="2827" y="4673"/>
                    <a:pt x="3184" y="4673"/>
                  </a:cubicBezTo>
                  <a:cubicBezTo>
                    <a:pt x="4727" y="4673"/>
                    <a:pt x="6138" y="3215"/>
                    <a:pt x="5156" y="1547"/>
                  </a:cubicBezTo>
                  <a:cubicBezTo>
                    <a:pt x="4551" y="491"/>
                    <a:pt x="3514" y="0"/>
                    <a:pt x="2544" y="0"/>
                  </a:cubicBezTo>
                  <a:close/>
                </a:path>
              </a:pathLst>
            </a:custGeom>
            <a:solidFill>
              <a:srgbClr val="DDB597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4" name="Google Shape;554;p24"/>
            <p:cNvSpPr/>
            <p:nvPr/>
          </p:nvSpPr>
          <p:spPr>
            <a:xfrm>
              <a:off x="370502" y="3601259"/>
              <a:ext cx="1590136" cy="1539929"/>
            </a:xfrm>
            <a:custGeom>
              <a:avLst/>
              <a:gdLst/>
              <a:ahLst/>
              <a:cxnLst/>
              <a:rect l="l" t="t" r="r" b="b"/>
              <a:pathLst>
                <a:path w="46336" h="44873" extrusionOk="0">
                  <a:moveTo>
                    <a:pt x="22299" y="0"/>
                  </a:moveTo>
                  <a:cubicBezTo>
                    <a:pt x="7992" y="0"/>
                    <a:pt x="720" y="21840"/>
                    <a:pt x="69" y="37203"/>
                  </a:cubicBezTo>
                  <a:cubicBezTo>
                    <a:pt x="0" y="39897"/>
                    <a:pt x="229" y="42453"/>
                    <a:pt x="799" y="44873"/>
                  </a:cubicBezTo>
                  <a:lnTo>
                    <a:pt x="44418" y="44873"/>
                  </a:lnTo>
                  <a:cubicBezTo>
                    <a:pt x="46336" y="28826"/>
                    <a:pt x="39214" y="2030"/>
                    <a:pt x="24583" y="181"/>
                  </a:cubicBezTo>
                  <a:cubicBezTo>
                    <a:pt x="23803" y="59"/>
                    <a:pt x="23041" y="0"/>
                    <a:pt x="22299" y="0"/>
                  </a:cubicBezTo>
                  <a:close/>
                </a:path>
              </a:pathLst>
            </a:custGeom>
            <a:solidFill>
              <a:srgbClr val="BC866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5" name="Google Shape;555;p24"/>
            <p:cNvSpPr/>
            <p:nvPr/>
          </p:nvSpPr>
          <p:spPr>
            <a:xfrm>
              <a:off x="770550" y="3944990"/>
              <a:ext cx="719329" cy="617543"/>
            </a:xfrm>
            <a:custGeom>
              <a:avLst/>
              <a:gdLst/>
              <a:ahLst/>
              <a:cxnLst/>
              <a:rect l="l" t="t" r="r" b="b"/>
              <a:pathLst>
                <a:path w="20961" h="17995" extrusionOk="0">
                  <a:moveTo>
                    <a:pt x="10143" y="1"/>
                  </a:moveTo>
                  <a:cubicBezTo>
                    <a:pt x="5311" y="1"/>
                    <a:pt x="0" y="8671"/>
                    <a:pt x="2061" y="13903"/>
                  </a:cubicBezTo>
                  <a:cubicBezTo>
                    <a:pt x="3118" y="16567"/>
                    <a:pt x="7299" y="17995"/>
                    <a:pt x="11388" y="17995"/>
                  </a:cubicBezTo>
                  <a:cubicBezTo>
                    <a:pt x="15428" y="17995"/>
                    <a:pt x="19379" y="16601"/>
                    <a:pt x="20139" y="13629"/>
                  </a:cubicBezTo>
                  <a:cubicBezTo>
                    <a:pt x="20961" y="10707"/>
                    <a:pt x="19431" y="7512"/>
                    <a:pt x="18336" y="5161"/>
                  </a:cubicBezTo>
                  <a:cubicBezTo>
                    <a:pt x="16373" y="1258"/>
                    <a:pt x="14433" y="2"/>
                    <a:pt x="10256" y="2"/>
                  </a:cubicBezTo>
                  <a:cubicBezTo>
                    <a:pt x="10218" y="1"/>
                    <a:pt x="10180" y="1"/>
                    <a:pt x="10143" y="1"/>
                  </a:cubicBezTo>
                  <a:close/>
                </a:path>
              </a:pathLst>
            </a:custGeom>
            <a:solidFill>
              <a:srgbClr val="F4C19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6" name="Google Shape;556;p24"/>
            <p:cNvSpPr/>
            <p:nvPr/>
          </p:nvSpPr>
          <p:spPr>
            <a:xfrm>
              <a:off x="1056696" y="3907927"/>
              <a:ext cx="195850" cy="99521"/>
            </a:xfrm>
            <a:custGeom>
              <a:avLst/>
              <a:gdLst/>
              <a:ahLst/>
              <a:cxnLst/>
              <a:rect l="l" t="t" r="r" b="b"/>
              <a:pathLst>
                <a:path w="5707" h="2900" extrusionOk="0">
                  <a:moveTo>
                    <a:pt x="2727" y="1"/>
                  </a:moveTo>
                  <a:cubicBezTo>
                    <a:pt x="1966" y="1"/>
                    <a:pt x="1211" y="85"/>
                    <a:pt x="480" y="352"/>
                  </a:cubicBezTo>
                  <a:cubicBezTo>
                    <a:pt x="46" y="512"/>
                    <a:pt x="0" y="1128"/>
                    <a:pt x="274" y="1425"/>
                  </a:cubicBezTo>
                  <a:cubicBezTo>
                    <a:pt x="799" y="1973"/>
                    <a:pt x="1461" y="2246"/>
                    <a:pt x="2123" y="2566"/>
                  </a:cubicBezTo>
                  <a:cubicBezTo>
                    <a:pt x="2444" y="2752"/>
                    <a:pt x="2777" y="2900"/>
                    <a:pt x="3141" y="2900"/>
                  </a:cubicBezTo>
                  <a:cubicBezTo>
                    <a:pt x="3269" y="2900"/>
                    <a:pt x="3402" y="2882"/>
                    <a:pt x="3538" y="2840"/>
                  </a:cubicBezTo>
                  <a:cubicBezTo>
                    <a:pt x="4337" y="2589"/>
                    <a:pt x="5227" y="1858"/>
                    <a:pt x="5547" y="1060"/>
                  </a:cubicBezTo>
                  <a:cubicBezTo>
                    <a:pt x="5707" y="626"/>
                    <a:pt x="5364" y="192"/>
                    <a:pt x="4931" y="147"/>
                  </a:cubicBezTo>
                  <a:cubicBezTo>
                    <a:pt x="4202" y="79"/>
                    <a:pt x="3462" y="1"/>
                    <a:pt x="2727" y="1"/>
                  </a:cubicBezTo>
                  <a:close/>
                </a:path>
              </a:pathLst>
            </a:custGeom>
            <a:solidFill>
              <a:srgbClr val="723F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7" name="Google Shape;557;p24"/>
            <p:cNvSpPr/>
            <p:nvPr/>
          </p:nvSpPr>
          <p:spPr>
            <a:xfrm>
              <a:off x="915922" y="3849380"/>
              <a:ext cx="104771" cy="105801"/>
            </a:xfrm>
            <a:custGeom>
              <a:avLst/>
              <a:gdLst/>
              <a:ahLst/>
              <a:cxnLst/>
              <a:rect l="l" t="t" r="r" b="b"/>
              <a:pathLst>
                <a:path w="3053" h="3083" extrusionOk="0">
                  <a:moveTo>
                    <a:pt x="1553" y="1"/>
                  </a:moveTo>
                  <a:cubicBezTo>
                    <a:pt x="322" y="1"/>
                    <a:pt x="1" y="1963"/>
                    <a:pt x="313" y="2834"/>
                  </a:cubicBezTo>
                  <a:cubicBezTo>
                    <a:pt x="377" y="3007"/>
                    <a:pt x="521" y="3082"/>
                    <a:pt x="662" y="3082"/>
                  </a:cubicBezTo>
                  <a:cubicBezTo>
                    <a:pt x="874" y="3082"/>
                    <a:pt x="1080" y="2912"/>
                    <a:pt x="998" y="2651"/>
                  </a:cubicBezTo>
                  <a:cubicBezTo>
                    <a:pt x="815" y="2126"/>
                    <a:pt x="861" y="734"/>
                    <a:pt x="1637" y="688"/>
                  </a:cubicBezTo>
                  <a:cubicBezTo>
                    <a:pt x="1647" y="688"/>
                    <a:pt x="1656" y="687"/>
                    <a:pt x="1665" y="687"/>
                  </a:cubicBezTo>
                  <a:cubicBezTo>
                    <a:pt x="2278" y="687"/>
                    <a:pt x="2345" y="2155"/>
                    <a:pt x="2345" y="2560"/>
                  </a:cubicBezTo>
                  <a:cubicBezTo>
                    <a:pt x="2345" y="2788"/>
                    <a:pt x="2522" y="2903"/>
                    <a:pt x="2699" y="2903"/>
                  </a:cubicBezTo>
                  <a:cubicBezTo>
                    <a:pt x="2875" y="2903"/>
                    <a:pt x="3052" y="2788"/>
                    <a:pt x="3052" y="2560"/>
                  </a:cubicBezTo>
                  <a:cubicBezTo>
                    <a:pt x="3030" y="1624"/>
                    <a:pt x="2824" y="72"/>
                    <a:pt x="1637" y="4"/>
                  </a:cubicBezTo>
                  <a:cubicBezTo>
                    <a:pt x="1609" y="2"/>
                    <a:pt x="1581" y="1"/>
                    <a:pt x="1553" y="1"/>
                  </a:cubicBezTo>
                  <a:close/>
                </a:path>
              </a:pathLst>
            </a:custGeom>
            <a:solidFill>
              <a:srgbClr val="723F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8" name="Google Shape;558;p24"/>
            <p:cNvSpPr/>
            <p:nvPr/>
          </p:nvSpPr>
          <p:spPr>
            <a:xfrm>
              <a:off x="1272352" y="3849380"/>
              <a:ext cx="103982" cy="105801"/>
            </a:xfrm>
            <a:custGeom>
              <a:avLst/>
              <a:gdLst/>
              <a:ahLst/>
              <a:cxnLst/>
              <a:rect l="l" t="t" r="r" b="b"/>
              <a:pathLst>
                <a:path w="3030" h="3083" extrusionOk="0">
                  <a:moveTo>
                    <a:pt x="1531" y="1"/>
                  </a:moveTo>
                  <a:cubicBezTo>
                    <a:pt x="321" y="1"/>
                    <a:pt x="0" y="1963"/>
                    <a:pt x="313" y="2834"/>
                  </a:cubicBezTo>
                  <a:cubicBezTo>
                    <a:pt x="377" y="3007"/>
                    <a:pt x="520" y="3082"/>
                    <a:pt x="660" y="3082"/>
                  </a:cubicBezTo>
                  <a:cubicBezTo>
                    <a:pt x="870" y="3082"/>
                    <a:pt x="1071" y="2912"/>
                    <a:pt x="975" y="2651"/>
                  </a:cubicBezTo>
                  <a:cubicBezTo>
                    <a:pt x="792" y="2126"/>
                    <a:pt x="861" y="734"/>
                    <a:pt x="1614" y="688"/>
                  </a:cubicBezTo>
                  <a:cubicBezTo>
                    <a:pt x="1624" y="688"/>
                    <a:pt x="1633" y="687"/>
                    <a:pt x="1643" y="687"/>
                  </a:cubicBezTo>
                  <a:cubicBezTo>
                    <a:pt x="2278" y="687"/>
                    <a:pt x="2344" y="2155"/>
                    <a:pt x="2344" y="2560"/>
                  </a:cubicBezTo>
                  <a:cubicBezTo>
                    <a:pt x="2344" y="2788"/>
                    <a:pt x="2515" y="2903"/>
                    <a:pt x="2687" y="2903"/>
                  </a:cubicBezTo>
                  <a:cubicBezTo>
                    <a:pt x="2858" y="2903"/>
                    <a:pt x="3029" y="2788"/>
                    <a:pt x="3029" y="2560"/>
                  </a:cubicBezTo>
                  <a:cubicBezTo>
                    <a:pt x="3029" y="1624"/>
                    <a:pt x="2801" y="72"/>
                    <a:pt x="1614" y="4"/>
                  </a:cubicBezTo>
                  <a:cubicBezTo>
                    <a:pt x="1586" y="2"/>
                    <a:pt x="1558" y="1"/>
                    <a:pt x="1531" y="1"/>
                  </a:cubicBezTo>
                  <a:close/>
                </a:path>
              </a:pathLst>
            </a:custGeom>
            <a:solidFill>
              <a:srgbClr val="723F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59" name="Google Shape;559;p24"/>
            <p:cNvSpPr/>
            <p:nvPr/>
          </p:nvSpPr>
          <p:spPr>
            <a:xfrm>
              <a:off x="1020971" y="3965032"/>
              <a:ext cx="182226" cy="248013"/>
            </a:xfrm>
            <a:custGeom>
              <a:avLst/>
              <a:gdLst/>
              <a:ahLst/>
              <a:cxnLst/>
              <a:rect l="l" t="t" r="r" b="b"/>
              <a:pathLst>
                <a:path w="5310" h="7227" extrusionOk="0">
                  <a:moveTo>
                    <a:pt x="4271" y="0"/>
                  </a:moveTo>
                  <a:cubicBezTo>
                    <a:pt x="4186" y="0"/>
                    <a:pt x="4100" y="58"/>
                    <a:pt x="4100" y="172"/>
                  </a:cubicBezTo>
                  <a:cubicBezTo>
                    <a:pt x="4077" y="1473"/>
                    <a:pt x="4260" y="2774"/>
                    <a:pt x="4191" y="4098"/>
                  </a:cubicBezTo>
                  <a:cubicBezTo>
                    <a:pt x="4106" y="5339"/>
                    <a:pt x="3438" y="6881"/>
                    <a:pt x="2001" y="6881"/>
                  </a:cubicBezTo>
                  <a:cubicBezTo>
                    <a:pt x="1905" y="6881"/>
                    <a:pt x="1806" y="6874"/>
                    <a:pt x="1703" y="6859"/>
                  </a:cubicBezTo>
                  <a:cubicBezTo>
                    <a:pt x="699" y="6700"/>
                    <a:pt x="471" y="5399"/>
                    <a:pt x="357" y="4623"/>
                  </a:cubicBezTo>
                  <a:cubicBezTo>
                    <a:pt x="347" y="4530"/>
                    <a:pt x="286" y="4490"/>
                    <a:pt x="218" y="4490"/>
                  </a:cubicBezTo>
                  <a:cubicBezTo>
                    <a:pt x="117" y="4490"/>
                    <a:pt x="1" y="4578"/>
                    <a:pt x="14" y="4714"/>
                  </a:cubicBezTo>
                  <a:cubicBezTo>
                    <a:pt x="213" y="6013"/>
                    <a:pt x="896" y="7227"/>
                    <a:pt x="2065" y="7227"/>
                  </a:cubicBezTo>
                  <a:cubicBezTo>
                    <a:pt x="2375" y="7227"/>
                    <a:pt x="2718" y="7142"/>
                    <a:pt x="3096" y="6951"/>
                  </a:cubicBezTo>
                  <a:cubicBezTo>
                    <a:pt x="5310" y="5832"/>
                    <a:pt x="4442" y="2066"/>
                    <a:pt x="4442" y="172"/>
                  </a:cubicBezTo>
                  <a:cubicBezTo>
                    <a:pt x="4442" y="58"/>
                    <a:pt x="4357" y="0"/>
                    <a:pt x="4271" y="0"/>
                  </a:cubicBezTo>
                  <a:close/>
                </a:path>
              </a:pathLst>
            </a:custGeom>
            <a:solidFill>
              <a:srgbClr val="723F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0" name="Google Shape;560;p24"/>
            <p:cNvSpPr/>
            <p:nvPr/>
          </p:nvSpPr>
          <p:spPr>
            <a:xfrm>
              <a:off x="1162842" y="4096952"/>
              <a:ext cx="144545" cy="110811"/>
            </a:xfrm>
            <a:custGeom>
              <a:avLst/>
              <a:gdLst/>
              <a:ahLst/>
              <a:cxnLst/>
              <a:rect l="l" t="t" r="r" b="b"/>
              <a:pathLst>
                <a:path w="4212" h="3229" extrusionOk="0">
                  <a:moveTo>
                    <a:pt x="3657" y="1"/>
                  </a:moveTo>
                  <a:cubicBezTo>
                    <a:pt x="3549" y="1"/>
                    <a:pt x="3440" y="83"/>
                    <a:pt x="3481" y="208"/>
                  </a:cubicBezTo>
                  <a:cubicBezTo>
                    <a:pt x="3801" y="1212"/>
                    <a:pt x="3595" y="2490"/>
                    <a:pt x="2454" y="2833"/>
                  </a:cubicBezTo>
                  <a:cubicBezTo>
                    <a:pt x="2299" y="2876"/>
                    <a:pt x="2152" y="2896"/>
                    <a:pt x="2012" y="2896"/>
                  </a:cubicBezTo>
                  <a:cubicBezTo>
                    <a:pt x="979" y="2896"/>
                    <a:pt x="374" y="1789"/>
                    <a:pt x="354" y="824"/>
                  </a:cubicBezTo>
                  <a:cubicBezTo>
                    <a:pt x="354" y="710"/>
                    <a:pt x="263" y="653"/>
                    <a:pt x="174" y="653"/>
                  </a:cubicBezTo>
                  <a:cubicBezTo>
                    <a:pt x="86" y="653"/>
                    <a:pt x="0" y="710"/>
                    <a:pt x="12" y="824"/>
                  </a:cubicBezTo>
                  <a:cubicBezTo>
                    <a:pt x="33" y="1997"/>
                    <a:pt x="746" y="3228"/>
                    <a:pt x="1993" y="3228"/>
                  </a:cubicBezTo>
                  <a:cubicBezTo>
                    <a:pt x="2104" y="3228"/>
                    <a:pt x="2220" y="3219"/>
                    <a:pt x="2340" y="3198"/>
                  </a:cubicBezTo>
                  <a:cubicBezTo>
                    <a:pt x="3801" y="2947"/>
                    <a:pt x="4211" y="1395"/>
                    <a:pt x="3823" y="117"/>
                  </a:cubicBezTo>
                  <a:cubicBezTo>
                    <a:pt x="3796" y="36"/>
                    <a:pt x="3727" y="1"/>
                    <a:pt x="3657" y="1"/>
                  </a:cubicBezTo>
                  <a:close/>
                </a:path>
              </a:pathLst>
            </a:custGeom>
            <a:solidFill>
              <a:srgbClr val="723F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1" name="Google Shape;561;p24"/>
            <p:cNvSpPr/>
            <p:nvPr/>
          </p:nvSpPr>
          <p:spPr>
            <a:xfrm>
              <a:off x="1033977" y="4068021"/>
              <a:ext cx="25086" cy="18840"/>
            </a:xfrm>
            <a:custGeom>
              <a:avLst/>
              <a:gdLst/>
              <a:ahLst/>
              <a:cxnLst/>
              <a:rect l="l" t="t" r="r" b="b"/>
              <a:pathLst>
                <a:path w="731" h="549" extrusionOk="0">
                  <a:moveTo>
                    <a:pt x="366" y="1"/>
                  </a:moveTo>
                  <a:cubicBezTo>
                    <a:pt x="0" y="1"/>
                    <a:pt x="0" y="549"/>
                    <a:pt x="366" y="549"/>
                  </a:cubicBezTo>
                  <a:cubicBezTo>
                    <a:pt x="731" y="549"/>
                    <a:pt x="731" y="1"/>
                    <a:pt x="366" y="1"/>
                  </a:cubicBezTo>
                  <a:close/>
                </a:path>
              </a:pathLst>
            </a:custGeom>
            <a:solidFill>
              <a:srgbClr val="723F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2" name="Google Shape;562;p24"/>
            <p:cNvSpPr/>
            <p:nvPr/>
          </p:nvSpPr>
          <p:spPr>
            <a:xfrm>
              <a:off x="1083327" y="4028075"/>
              <a:ext cx="25086" cy="18840"/>
            </a:xfrm>
            <a:custGeom>
              <a:avLst/>
              <a:gdLst/>
              <a:ahLst/>
              <a:cxnLst/>
              <a:rect l="l" t="t" r="r" b="b"/>
              <a:pathLst>
                <a:path w="731" h="549" extrusionOk="0">
                  <a:moveTo>
                    <a:pt x="366" y="1"/>
                  </a:moveTo>
                  <a:cubicBezTo>
                    <a:pt x="0" y="1"/>
                    <a:pt x="0" y="549"/>
                    <a:pt x="366" y="549"/>
                  </a:cubicBezTo>
                  <a:cubicBezTo>
                    <a:pt x="731" y="549"/>
                    <a:pt x="731" y="1"/>
                    <a:pt x="366" y="1"/>
                  </a:cubicBezTo>
                  <a:close/>
                </a:path>
              </a:pathLst>
            </a:custGeom>
            <a:solidFill>
              <a:srgbClr val="723F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3" name="Google Shape;563;p24"/>
            <p:cNvSpPr/>
            <p:nvPr/>
          </p:nvSpPr>
          <p:spPr>
            <a:xfrm>
              <a:off x="1088028" y="4091529"/>
              <a:ext cx="25086" cy="18840"/>
            </a:xfrm>
            <a:custGeom>
              <a:avLst/>
              <a:gdLst/>
              <a:ahLst/>
              <a:cxnLst/>
              <a:rect l="l" t="t" r="r" b="b"/>
              <a:pathLst>
                <a:path w="731" h="549" extrusionOk="0">
                  <a:moveTo>
                    <a:pt x="366" y="1"/>
                  </a:moveTo>
                  <a:cubicBezTo>
                    <a:pt x="0" y="1"/>
                    <a:pt x="0" y="549"/>
                    <a:pt x="366" y="549"/>
                  </a:cubicBezTo>
                  <a:cubicBezTo>
                    <a:pt x="731" y="549"/>
                    <a:pt x="731" y="1"/>
                    <a:pt x="366" y="1"/>
                  </a:cubicBezTo>
                  <a:close/>
                </a:path>
              </a:pathLst>
            </a:custGeom>
            <a:solidFill>
              <a:srgbClr val="723F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4" name="Google Shape;564;p24"/>
            <p:cNvSpPr/>
            <p:nvPr/>
          </p:nvSpPr>
          <p:spPr>
            <a:xfrm>
              <a:off x="1212569" y="4096231"/>
              <a:ext cx="24331" cy="18840"/>
            </a:xfrm>
            <a:custGeom>
              <a:avLst/>
              <a:gdLst/>
              <a:ahLst/>
              <a:cxnLst/>
              <a:rect l="l" t="t" r="r" b="b"/>
              <a:pathLst>
                <a:path w="709" h="549" extrusionOk="0">
                  <a:moveTo>
                    <a:pt x="343" y="1"/>
                  </a:moveTo>
                  <a:cubicBezTo>
                    <a:pt x="1" y="1"/>
                    <a:pt x="1" y="548"/>
                    <a:pt x="343" y="548"/>
                  </a:cubicBezTo>
                  <a:cubicBezTo>
                    <a:pt x="708" y="548"/>
                    <a:pt x="708" y="1"/>
                    <a:pt x="343" y="1"/>
                  </a:cubicBezTo>
                  <a:close/>
                </a:path>
              </a:pathLst>
            </a:custGeom>
            <a:solidFill>
              <a:srgbClr val="723F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5" name="Google Shape;565;p24"/>
            <p:cNvSpPr/>
            <p:nvPr/>
          </p:nvSpPr>
          <p:spPr>
            <a:xfrm>
              <a:off x="1217271" y="4021829"/>
              <a:ext cx="24331" cy="18840"/>
            </a:xfrm>
            <a:custGeom>
              <a:avLst/>
              <a:gdLst/>
              <a:ahLst/>
              <a:cxnLst/>
              <a:rect l="l" t="t" r="r" b="b"/>
              <a:pathLst>
                <a:path w="709" h="549" extrusionOk="0">
                  <a:moveTo>
                    <a:pt x="343" y="0"/>
                  </a:moveTo>
                  <a:cubicBezTo>
                    <a:pt x="1" y="0"/>
                    <a:pt x="1" y="548"/>
                    <a:pt x="343" y="548"/>
                  </a:cubicBezTo>
                  <a:cubicBezTo>
                    <a:pt x="708" y="548"/>
                    <a:pt x="708" y="0"/>
                    <a:pt x="343" y="0"/>
                  </a:cubicBezTo>
                  <a:close/>
                </a:path>
              </a:pathLst>
            </a:custGeom>
            <a:solidFill>
              <a:srgbClr val="723F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6" name="Google Shape;566;p24"/>
            <p:cNvSpPr/>
            <p:nvPr/>
          </p:nvSpPr>
          <p:spPr>
            <a:xfrm>
              <a:off x="1272901" y="4046881"/>
              <a:ext cx="24297" cy="19630"/>
            </a:xfrm>
            <a:custGeom>
              <a:avLst/>
              <a:gdLst/>
              <a:ahLst/>
              <a:cxnLst/>
              <a:rect l="l" t="t" r="r" b="b"/>
              <a:pathLst>
                <a:path w="708" h="572" extrusionOk="0">
                  <a:moveTo>
                    <a:pt x="343" y="1"/>
                  </a:moveTo>
                  <a:cubicBezTo>
                    <a:pt x="0" y="1"/>
                    <a:pt x="0" y="571"/>
                    <a:pt x="343" y="571"/>
                  </a:cubicBezTo>
                  <a:cubicBezTo>
                    <a:pt x="708" y="571"/>
                    <a:pt x="708" y="1"/>
                    <a:pt x="343" y="1"/>
                  </a:cubicBezTo>
                  <a:close/>
                </a:path>
              </a:pathLst>
            </a:custGeom>
            <a:solidFill>
              <a:srgbClr val="723F1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7" name="Google Shape;567;p24"/>
            <p:cNvSpPr/>
            <p:nvPr/>
          </p:nvSpPr>
          <p:spPr>
            <a:xfrm>
              <a:off x="706547" y="3950344"/>
              <a:ext cx="9437" cy="53501"/>
            </a:xfrm>
            <a:custGeom>
              <a:avLst/>
              <a:gdLst/>
              <a:ahLst/>
              <a:cxnLst/>
              <a:rect l="l" t="t" r="r" b="b"/>
              <a:pathLst>
                <a:path w="275" h="1559" extrusionOk="0">
                  <a:moveTo>
                    <a:pt x="137" y="0"/>
                  </a:moveTo>
                  <a:cubicBezTo>
                    <a:pt x="69" y="0"/>
                    <a:pt x="0" y="40"/>
                    <a:pt x="0" y="120"/>
                  </a:cubicBezTo>
                  <a:lnTo>
                    <a:pt x="0" y="1421"/>
                  </a:lnTo>
                  <a:cubicBezTo>
                    <a:pt x="0" y="1513"/>
                    <a:pt x="69" y="1558"/>
                    <a:pt x="137" y="1558"/>
                  </a:cubicBezTo>
                  <a:cubicBezTo>
                    <a:pt x="206" y="1558"/>
                    <a:pt x="274" y="1513"/>
                    <a:pt x="274" y="1421"/>
                  </a:cubicBezTo>
                  <a:lnTo>
                    <a:pt x="274" y="120"/>
                  </a:lnTo>
                  <a:cubicBezTo>
                    <a:pt x="274" y="40"/>
                    <a:pt x="206" y="0"/>
                    <a:pt x="137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8" name="Google Shape;568;p24"/>
            <p:cNvSpPr/>
            <p:nvPr/>
          </p:nvSpPr>
          <p:spPr>
            <a:xfrm>
              <a:off x="745704" y="3953673"/>
              <a:ext cx="10227" cy="42348"/>
            </a:xfrm>
            <a:custGeom>
              <a:avLst/>
              <a:gdLst/>
              <a:ahLst/>
              <a:cxnLst/>
              <a:rect l="l" t="t" r="r" b="b"/>
              <a:pathLst>
                <a:path w="298" h="1234" extrusionOk="0">
                  <a:moveTo>
                    <a:pt x="149" y="0"/>
                  </a:moveTo>
                  <a:cubicBezTo>
                    <a:pt x="75" y="0"/>
                    <a:pt x="1" y="46"/>
                    <a:pt x="1" y="137"/>
                  </a:cubicBezTo>
                  <a:lnTo>
                    <a:pt x="1" y="1096"/>
                  </a:lnTo>
                  <a:cubicBezTo>
                    <a:pt x="1" y="1187"/>
                    <a:pt x="75" y="1233"/>
                    <a:pt x="149" y="1233"/>
                  </a:cubicBezTo>
                  <a:cubicBezTo>
                    <a:pt x="223" y="1233"/>
                    <a:pt x="297" y="1187"/>
                    <a:pt x="297" y="1096"/>
                  </a:cubicBezTo>
                  <a:lnTo>
                    <a:pt x="297" y="137"/>
                  </a:lnTo>
                  <a:cubicBezTo>
                    <a:pt x="297" y="46"/>
                    <a:pt x="223" y="0"/>
                    <a:pt x="149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9" name="Google Shape;569;p24"/>
            <p:cNvSpPr/>
            <p:nvPr/>
          </p:nvSpPr>
          <p:spPr>
            <a:xfrm>
              <a:off x="725353" y="4020250"/>
              <a:ext cx="9437" cy="34489"/>
            </a:xfrm>
            <a:custGeom>
              <a:avLst/>
              <a:gdLst/>
              <a:ahLst/>
              <a:cxnLst/>
              <a:rect l="l" t="t" r="r" b="b"/>
              <a:pathLst>
                <a:path w="275" h="1005" extrusionOk="0">
                  <a:moveTo>
                    <a:pt x="137" y="1"/>
                  </a:moveTo>
                  <a:cubicBezTo>
                    <a:pt x="69" y="1"/>
                    <a:pt x="0" y="46"/>
                    <a:pt x="0" y="138"/>
                  </a:cubicBezTo>
                  <a:lnTo>
                    <a:pt x="0" y="868"/>
                  </a:lnTo>
                  <a:cubicBezTo>
                    <a:pt x="0" y="959"/>
                    <a:pt x="69" y="1005"/>
                    <a:pt x="137" y="1005"/>
                  </a:cubicBezTo>
                  <a:cubicBezTo>
                    <a:pt x="206" y="1005"/>
                    <a:pt x="274" y="959"/>
                    <a:pt x="274" y="868"/>
                  </a:cubicBezTo>
                  <a:lnTo>
                    <a:pt x="274" y="138"/>
                  </a:lnTo>
                  <a:cubicBezTo>
                    <a:pt x="274" y="46"/>
                    <a:pt x="206" y="1"/>
                    <a:pt x="137" y="1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0" name="Google Shape;570;p24"/>
            <p:cNvSpPr/>
            <p:nvPr/>
          </p:nvSpPr>
          <p:spPr>
            <a:xfrm>
              <a:off x="1103678" y="3710048"/>
              <a:ext cx="9437" cy="42554"/>
            </a:xfrm>
            <a:custGeom>
              <a:avLst/>
              <a:gdLst/>
              <a:ahLst/>
              <a:cxnLst/>
              <a:rect l="l" t="t" r="r" b="b"/>
              <a:pathLst>
                <a:path w="275" h="1240" extrusionOk="0">
                  <a:moveTo>
                    <a:pt x="138" y="1"/>
                  </a:moveTo>
                  <a:cubicBezTo>
                    <a:pt x="69" y="1"/>
                    <a:pt x="1" y="46"/>
                    <a:pt x="1" y="138"/>
                  </a:cubicBezTo>
                  <a:lnTo>
                    <a:pt x="1" y="1119"/>
                  </a:lnTo>
                  <a:cubicBezTo>
                    <a:pt x="1" y="1199"/>
                    <a:pt x="69" y="1239"/>
                    <a:pt x="138" y="1239"/>
                  </a:cubicBezTo>
                  <a:cubicBezTo>
                    <a:pt x="206" y="1239"/>
                    <a:pt x="275" y="1199"/>
                    <a:pt x="275" y="1119"/>
                  </a:cubicBezTo>
                  <a:lnTo>
                    <a:pt x="275" y="138"/>
                  </a:lnTo>
                  <a:cubicBezTo>
                    <a:pt x="275" y="46"/>
                    <a:pt x="206" y="1"/>
                    <a:pt x="138" y="1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1" name="Google Shape;571;p24"/>
            <p:cNvSpPr/>
            <p:nvPr/>
          </p:nvSpPr>
          <p:spPr>
            <a:xfrm>
              <a:off x="1145203" y="3703802"/>
              <a:ext cx="9437" cy="40769"/>
            </a:xfrm>
            <a:custGeom>
              <a:avLst/>
              <a:gdLst/>
              <a:ahLst/>
              <a:cxnLst/>
              <a:rect l="l" t="t" r="r" b="b"/>
              <a:pathLst>
                <a:path w="275" h="1188" extrusionOk="0">
                  <a:moveTo>
                    <a:pt x="138" y="0"/>
                  </a:moveTo>
                  <a:cubicBezTo>
                    <a:pt x="69" y="0"/>
                    <a:pt x="1" y="46"/>
                    <a:pt x="1" y="137"/>
                  </a:cubicBezTo>
                  <a:lnTo>
                    <a:pt x="1" y="1050"/>
                  </a:lnTo>
                  <a:cubicBezTo>
                    <a:pt x="1" y="1142"/>
                    <a:pt x="69" y="1187"/>
                    <a:pt x="138" y="1187"/>
                  </a:cubicBezTo>
                  <a:cubicBezTo>
                    <a:pt x="206" y="1187"/>
                    <a:pt x="275" y="1142"/>
                    <a:pt x="275" y="1050"/>
                  </a:cubicBezTo>
                  <a:lnTo>
                    <a:pt x="275" y="137"/>
                  </a:lnTo>
                  <a:cubicBezTo>
                    <a:pt x="275" y="46"/>
                    <a:pt x="206" y="0"/>
                    <a:pt x="138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2" name="Google Shape;572;p24"/>
            <p:cNvSpPr/>
            <p:nvPr/>
          </p:nvSpPr>
          <p:spPr>
            <a:xfrm>
              <a:off x="1131098" y="3765677"/>
              <a:ext cx="9437" cy="31366"/>
            </a:xfrm>
            <a:custGeom>
              <a:avLst/>
              <a:gdLst/>
              <a:ahLst/>
              <a:cxnLst/>
              <a:rect l="l" t="t" r="r" b="b"/>
              <a:pathLst>
                <a:path w="275" h="914" extrusionOk="0">
                  <a:moveTo>
                    <a:pt x="138" y="0"/>
                  </a:moveTo>
                  <a:cubicBezTo>
                    <a:pt x="69" y="0"/>
                    <a:pt x="1" y="46"/>
                    <a:pt x="1" y="137"/>
                  </a:cubicBezTo>
                  <a:lnTo>
                    <a:pt x="1" y="776"/>
                  </a:lnTo>
                  <a:cubicBezTo>
                    <a:pt x="1" y="868"/>
                    <a:pt x="69" y="913"/>
                    <a:pt x="138" y="913"/>
                  </a:cubicBezTo>
                  <a:cubicBezTo>
                    <a:pt x="206" y="913"/>
                    <a:pt x="275" y="868"/>
                    <a:pt x="275" y="776"/>
                  </a:cubicBezTo>
                  <a:lnTo>
                    <a:pt x="275" y="137"/>
                  </a:lnTo>
                  <a:cubicBezTo>
                    <a:pt x="275" y="46"/>
                    <a:pt x="206" y="0"/>
                    <a:pt x="138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3" name="Google Shape;573;p24"/>
            <p:cNvSpPr/>
            <p:nvPr/>
          </p:nvSpPr>
          <p:spPr>
            <a:xfrm>
              <a:off x="1568210" y="3996571"/>
              <a:ext cx="9437" cy="42519"/>
            </a:xfrm>
            <a:custGeom>
              <a:avLst/>
              <a:gdLst/>
              <a:ahLst/>
              <a:cxnLst/>
              <a:rect l="l" t="t" r="r" b="b"/>
              <a:pathLst>
                <a:path w="275" h="1239" extrusionOk="0">
                  <a:moveTo>
                    <a:pt x="137" y="0"/>
                  </a:moveTo>
                  <a:cubicBezTo>
                    <a:pt x="69" y="0"/>
                    <a:pt x="0" y="40"/>
                    <a:pt x="0" y="120"/>
                  </a:cubicBezTo>
                  <a:lnTo>
                    <a:pt x="0" y="1101"/>
                  </a:lnTo>
                  <a:cubicBezTo>
                    <a:pt x="0" y="1193"/>
                    <a:pt x="69" y="1238"/>
                    <a:pt x="137" y="1238"/>
                  </a:cubicBezTo>
                  <a:cubicBezTo>
                    <a:pt x="206" y="1238"/>
                    <a:pt x="274" y="1193"/>
                    <a:pt x="274" y="1101"/>
                  </a:cubicBezTo>
                  <a:lnTo>
                    <a:pt x="274" y="120"/>
                  </a:lnTo>
                  <a:cubicBezTo>
                    <a:pt x="274" y="40"/>
                    <a:pt x="206" y="0"/>
                    <a:pt x="137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4" name="Google Shape;574;p24"/>
            <p:cNvSpPr/>
            <p:nvPr/>
          </p:nvSpPr>
          <p:spPr>
            <a:xfrm>
              <a:off x="1612858" y="3996571"/>
              <a:ext cx="9437" cy="40941"/>
            </a:xfrm>
            <a:custGeom>
              <a:avLst/>
              <a:gdLst/>
              <a:ahLst/>
              <a:cxnLst/>
              <a:rect l="l" t="t" r="r" b="b"/>
              <a:pathLst>
                <a:path w="275" h="1193" extrusionOk="0">
                  <a:moveTo>
                    <a:pt x="137" y="0"/>
                  </a:moveTo>
                  <a:cubicBezTo>
                    <a:pt x="69" y="0"/>
                    <a:pt x="0" y="40"/>
                    <a:pt x="0" y="120"/>
                  </a:cubicBezTo>
                  <a:lnTo>
                    <a:pt x="0" y="1056"/>
                  </a:lnTo>
                  <a:cubicBezTo>
                    <a:pt x="0" y="1147"/>
                    <a:pt x="69" y="1193"/>
                    <a:pt x="137" y="1193"/>
                  </a:cubicBezTo>
                  <a:cubicBezTo>
                    <a:pt x="206" y="1193"/>
                    <a:pt x="274" y="1147"/>
                    <a:pt x="274" y="1056"/>
                  </a:cubicBezTo>
                  <a:lnTo>
                    <a:pt x="274" y="120"/>
                  </a:lnTo>
                  <a:cubicBezTo>
                    <a:pt x="274" y="40"/>
                    <a:pt x="206" y="0"/>
                    <a:pt x="137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5" name="Google Shape;575;p24"/>
            <p:cNvSpPr/>
            <p:nvPr/>
          </p:nvSpPr>
          <p:spPr>
            <a:xfrm>
              <a:off x="1594841" y="4056868"/>
              <a:ext cx="9437" cy="28449"/>
            </a:xfrm>
            <a:custGeom>
              <a:avLst/>
              <a:gdLst/>
              <a:ahLst/>
              <a:cxnLst/>
              <a:rect l="l" t="t" r="r" b="b"/>
              <a:pathLst>
                <a:path w="275" h="829" extrusionOk="0">
                  <a:moveTo>
                    <a:pt x="137" y="1"/>
                  </a:moveTo>
                  <a:cubicBezTo>
                    <a:pt x="69" y="1"/>
                    <a:pt x="0" y="41"/>
                    <a:pt x="0" y="121"/>
                  </a:cubicBezTo>
                  <a:lnTo>
                    <a:pt x="0" y="691"/>
                  </a:lnTo>
                  <a:cubicBezTo>
                    <a:pt x="0" y="782"/>
                    <a:pt x="69" y="828"/>
                    <a:pt x="137" y="828"/>
                  </a:cubicBezTo>
                  <a:cubicBezTo>
                    <a:pt x="206" y="828"/>
                    <a:pt x="274" y="782"/>
                    <a:pt x="274" y="691"/>
                  </a:cubicBezTo>
                  <a:lnTo>
                    <a:pt x="274" y="121"/>
                  </a:lnTo>
                  <a:cubicBezTo>
                    <a:pt x="274" y="41"/>
                    <a:pt x="206" y="1"/>
                    <a:pt x="137" y="1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6" name="Google Shape;576;p24"/>
            <p:cNvSpPr/>
            <p:nvPr/>
          </p:nvSpPr>
          <p:spPr>
            <a:xfrm>
              <a:off x="564778" y="4296753"/>
              <a:ext cx="9403" cy="45677"/>
            </a:xfrm>
            <a:custGeom>
              <a:avLst/>
              <a:gdLst/>
              <a:ahLst/>
              <a:cxnLst/>
              <a:rect l="l" t="t" r="r" b="b"/>
              <a:pathLst>
                <a:path w="274" h="1331" extrusionOk="0">
                  <a:moveTo>
                    <a:pt x="137" y="1"/>
                  </a:moveTo>
                  <a:cubicBezTo>
                    <a:pt x="69" y="1"/>
                    <a:pt x="0" y="47"/>
                    <a:pt x="0" y="138"/>
                  </a:cubicBezTo>
                  <a:lnTo>
                    <a:pt x="0" y="1211"/>
                  </a:lnTo>
                  <a:cubicBezTo>
                    <a:pt x="0" y="1291"/>
                    <a:pt x="69" y="1330"/>
                    <a:pt x="137" y="1330"/>
                  </a:cubicBezTo>
                  <a:cubicBezTo>
                    <a:pt x="205" y="1330"/>
                    <a:pt x="274" y="1291"/>
                    <a:pt x="274" y="1211"/>
                  </a:cubicBezTo>
                  <a:lnTo>
                    <a:pt x="274" y="138"/>
                  </a:lnTo>
                  <a:cubicBezTo>
                    <a:pt x="274" y="47"/>
                    <a:pt x="205" y="1"/>
                    <a:pt x="137" y="1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7" name="Google Shape;577;p24"/>
            <p:cNvSpPr/>
            <p:nvPr/>
          </p:nvSpPr>
          <p:spPr>
            <a:xfrm>
              <a:off x="634478" y="4295208"/>
              <a:ext cx="10227" cy="39191"/>
            </a:xfrm>
            <a:custGeom>
              <a:avLst/>
              <a:gdLst/>
              <a:ahLst/>
              <a:cxnLst/>
              <a:rect l="l" t="t" r="r" b="b"/>
              <a:pathLst>
                <a:path w="298" h="1142" extrusionOk="0">
                  <a:moveTo>
                    <a:pt x="149" y="0"/>
                  </a:moveTo>
                  <a:cubicBezTo>
                    <a:pt x="75" y="0"/>
                    <a:pt x="0" y="46"/>
                    <a:pt x="0" y="137"/>
                  </a:cubicBezTo>
                  <a:lnTo>
                    <a:pt x="0" y="1005"/>
                  </a:lnTo>
                  <a:cubicBezTo>
                    <a:pt x="0" y="1096"/>
                    <a:pt x="75" y="1142"/>
                    <a:pt x="149" y="1142"/>
                  </a:cubicBezTo>
                  <a:cubicBezTo>
                    <a:pt x="223" y="1142"/>
                    <a:pt x="297" y="1096"/>
                    <a:pt x="297" y="1005"/>
                  </a:cubicBezTo>
                  <a:lnTo>
                    <a:pt x="297" y="137"/>
                  </a:lnTo>
                  <a:cubicBezTo>
                    <a:pt x="297" y="46"/>
                    <a:pt x="223" y="0"/>
                    <a:pt x="149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8" name="Google Shape;578;p24"/>
            <p:cNvSpPr/>
            <p:nvPr/>
          </p:nvSpPr>
          <p:spPr>
            <a:xfrm>
              <a:off x="615672" y="4415837"/>
              <a:ext cx="9437" cy="38401"/>
            </a:xfrm>
            <a:custGeom>
              <a:avLst/>
              <a:gdLst/>
              <a:ahLst/>
              <a:cxnLst/>
              <a:rect l="l" t="t" r="r" b="b"/>
              <a:pathLst>
                <a:path w="275" h="1119" extrusionOk="0">
                  <a:moveTo>
                    <a:pt x="138" y="0"/>
                  </a:moveTo>
                  <a:cubicBezTo>
                    <a:pt x="69" y="0"/>
                    <a:pt x="1" y="46"/>
                    <a:pt x="1" y="137"/>
                  </a:cubicBezTo>
                  <a:lnTo>
                    <a:pt x="1" y="982"/>
                  </a:lnTo>
                  <a:cubicBezTo>
                    <a:pt x="1" y="1073"/>
                    <a:pt x="69" y="1119"/>
                    <a:pt x="138" y="1119"/>
                  </a:cubicBezTo>
                  <a:cubicBezTo>
                    <a:pt x="206" y="1119"/>
                    <a:pt x="275" y="1073"/>
                    <a:pt x="275" y="982"/>
                  </a:cubicBezTo>
                  <a:lnTo>
                    <a:pt x="275" y="137"/>
                  </a:lnTo>
                  <a:cubicBezTo>
                    <a:pt x="275" y="46"/>
                    <a:pt x="206" y="0"/>
                    <a:pt x="138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9" name="Google Shape;579;p24"/>
            <p:cNvSpPr/>
            <p:nvPr/>
          </p:nvSpPr>
          <p:spPr>
            <a:xfrm>
              <a:off x="1671611" y="4330453"/>
              <a:ext cx="9437" cy="51716"/>
            </a:xfrm>
            <a:custGeom>
              <a:avLst/>
              <a:gdLst/>
              <a:ahLst/>
              <a:cxnLst/>
              <a:rect l="l" t="t" r="r" b="b"/>
              <a:pathLst>
                <a:path w="275" h="1507" extrusionOk="0">
                  <a:moveTo>
                    <a:pt x="137" y="0"/>
                  </a:moveTo>
                  <a:cubicBezTo>
                    <a:pt x="69" y="0"/>
                    <a:pt x="0" y="46"/>
                    <a:pt x="0" y="137"/>
                  </a:cubicBezTo>
                  <a:lnTo>
                    <a:pt x="0" y="1370"/>
                  </a:lnTo>
                  <a:cubicBezTo>
                    <a:pt x="0" y="1461"/>
                    <a:pt x="69" y="1507"/>
                    <a:pt x="137" y="1507"/>
                  </a:cubicBezTo>
                  <a:cubicBezTo>
                    <a:pt x="206" y="1507"/>
                    <a:pt x="274" y="1461"/>
                    <a:pt x="274" y="1370"/>
                  </a:cubicBezTo>
                  <a:lnTo>
                    <a:pt x="274" y="137"/>
                  </a:lnTo>
                  <a:cubicBezTo>
                    <a:pt x="274" y="46"/>
                    <a:pt x="206" y="0"/>
                    <a:pt x="137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0" name="Google Shape;580;p24"/>
            <p:cNvSpPr/>
            <p:nvPr/>
          </p:nvSpPr>
          <p:spPr>
            <a:xfrm>
              <a:off x="1730363" y="4350804"/>
              <a:ext cx="9437" cy="39225"/>
            </a:xfrm>
            <a:custGeom>
              <a:avLst/>
              <a:gdLst/>
              <a:ahLst/>
              <a:cxnLst/>
              <a:rect l="l" t="t" r="r" b="b"/>
              <a:pathLst>
                <a:path w="275" h="1143" extrusionOk="0">
                  <a:moveTo>
                    <a:pt x="137" y="1"/>
                  </a:moveTo>
                  <a:cubicBezTo>
                    <a:pt x="69" y="1"/>
                    <a:pt x="0" y="47"/>
                    <a:pt x="0" y="138"/>
                  </a:cubicBezTo>
                  <a:lnTo>
                    <a:pt x="0" y="1005"/>
                  </a:lnTo>
                  <a:cubicBezTo>
                    <a:pt x="0" y="1096"/>
                    <a:pt x="69" y="1142"/>
                    <a:pt x="137" y="1142"/>
                  </a:cubicBezTo>
                  <a:cubicBezTo>
                    <a:pt x="206" y="1142"/>
                    <a:pt x="274" y="1096"/>
                    <a:pt x="274" y="1005"/>
                  </a:cubicBezTo>
                  <a:lnTo>
                    <a:pt x="274" y="138"/>
                  </a:lnTo>
                  <a:cubicBezTo>
                    <a:pt x="274" y="47"/>
                    <a:pt x="206" y="1"/>
                    <a:pt x="137" y="1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1" name="Google Shape;581;p24"/>
            <p:cNvSpPr/>
            <p:nvPr/>
          </p:nvSpPr>
          <p:spPr>
            <a:xfrm>
              <a:off x="1712346" y="4418960"/>
              <a:ext cx="10192" cy="29993"/>
            </a:xfrm>
            <a:custGeom>
              <a:avLst/>
              <a:gdLst/>
              <a:ahLst/>
              <a:cxnLst/>
              <a:rect l="l" t="t" r="r" b="b"/>
              <a:pathLst>
                <a:path w="297" h="874" extrusionOk="0">
                  <a:moveTo>
                    <a:pt x="148" y="1"/>
                  </a:moveTo>
                  <a:cubicBezTo>
                    <a:pt x="74" y="1"/>
                    <a:pt x="0" y="46"/>
                    <a:pt x="0" y="138"/>
                  </a:cubicBezTo>
                  <a:lnTo>
                    <a:pt x="0" y="754"/>
                  </a:lnTo>
                  <a:cubicBezTo>
                    <a:pt x="0" y="834"/>
                    <a:pt x="74" y="874"/>
                    <a:pt x="148" y="874"/>
                  </a:cubicBezTo>
                  <a:cubicBezTo>
                    <a:pt x="223" y="874"/>
                    <a:pt x="297" y="834"/>
                    <a:pt x="297" y="754"/>
                  </a:cubicBezTo>
                  <a:lnTo>
                    <a:pt x="297" y="138"/>
                  </a:lnTo>
                  <a:cubicBezTo>
                    <a:pt x="297" y="46"/>
                    <a:pt x="223" y="1"/>
                    <a:pt x="148" y="1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2" name="Google Shape;582;p24"/>
            <p:cNvSpPr/>
            <p:nvPr/>
          </p:nvSpPr>
          <p:spPr>
            <a:xfrm>
              <a:off x="865543" y="4690795"/>
              <a:ext cx="9437" cy="41524"/>
            </a:xfrm>
            <a:custGeom>
              <a:avLst/>
              <a:gdLst/>
              <a:ahLst/>
              <a:cxnLst/>
              <a:rect l="l" t="t" r="r" b="b"/>
              <a:pathLst>
                <a:path w="275" h="1210" extrusionOk="0">
                  <a:moveTo>
                    <a:pt x="138" y="0"/>
                  </a:moveTo>
                  <a:cubicBezTo>
                    <a:pt x="69" y="0"/>
                    <a:pt x="1" y="46"/>
                    <a:pt x="1" y="137"/>
                  </a:cubicBezTo>
                  <a:lnTo>
                    <a:pt x="1" y="1073"/>
                  </a:lnTo>
                  <a:cubicBezTo>
                    <a:pt x="1" y="1164"/>
                    <a:pt x="69" y="1210"/>
                    <a:pt x="138" y="1210"/>
                  </a:cubicBezTo>
                  <a:cubicBezTo>
                    <a:pt x="206" y="1210"/>
                    <a:pt x="275" y="1164"/>
                    <a:pt x="275" y="1073"/>
                  </a:cubicBezTo>
                  <a:lnTo>
                    <a:pt x="275" y="137"/>
                  </a:lnTo>
                  <a:cubicBezTo>
                    <a:pt x="275" y="46"/>
                    <a:pt x="206" y="0"/>
                    <a:pt x="138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3" name="Google Shape;583;p24"/>
            <p:cNvSpPr/>
            <p:nvPr/>
          </p:nvSpPr>
          <p:spPr>
            <a:xfrm>
              <a:off x="925875" y="4690795"/>
              <a:ext cx="9437" cy="46226"/>
            </a:xfrm>
            <a:custGeom>
              <a:avLst/>
              <a:gdLst/>
              <a:ahLst/>
              <a:cxnLst/>
              <a:rect l="l" t="t" r="r" b="b"/>
              <a:pathLst>
                <a:path w="275" h="1347" extrusionOk="0">
                  <a:moveTo>
                    <a:pt x="137" y="0"/>
                  </a:moveTo>
                  <a:cubicBezTo>
                    <a:pt x="69" y="0"/>
                    <a:pt x="1" y="46"/>
                    <a:pt x="1" y="137"/>
                  </a:cubicBezTo>
                  <a:lnTo>
                    <a:pt x="1" y="1210"/>
                  </a:lnTo>
                  <a:cubicBezTo>
                    <a:pt x="1" y="1301"/>
                    <a:pt x="69" y="1347"/>
                    <a:pt x="137" y="1347"/>
                  </a:cubicBezTo>
                  <a:cubicBezTo>
                    <a:pt x="206" y="1347"/>
                    <a:pt x="274" y="1301"/>
                    <a:pt x="274" y="1210"/>
                  </a:cubicBezTo>
                  <a:lnTo>
                    <a:pt x="274" y="137"/>
                  </a:lnTo>
                  <a:cubicBezTo>
                    <a:pt x="274" y="46"/>
                    <a:pt x="206" y="0"/>
                    <a:pt x="137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4" name="Google Shape;584;p24"/>
            <p:cNvSpPr/>
            <p:nvPr/>
          </p:nvSpPr>
          <p:spPr>
            <a:xfrm>
              <a:off x="1434265" y="4721338"/>
              <a:ext cx="9437" cy="39191"/>
            </a:xfrm>
            <a:custGeom>
              <a:avLst/>
              <a:gdLst/>
              <a:ahLst/>
              <a:cxnLst/>
              <a:rect l="l" t="t" r="r" b="b"/>
              <a:pathLst>
                <a:path w="275" h="1142" extrusionOk="0">
                  <a:moveTo>
                    <a:pt x="137" y="0"/>
                  </a:moveTo>
                  <a:cubicBezTo>
                    <a:pt x="69" y="0"/>
                    <a:pt x="0" y="46"/>
                    <a:pt x="0" y="137"/>
                  </a:cubicBezTo>
                  <a:lnTo>
                    <a:pt x="0" y="1005"/>
                  </a:lnTo>
                  <a:cubicBezTo>
                    <a:pt x="0" y="1096"/>
                    <a:pt x="69" y="1141"/>
                    <a:pt x="137" y="1141"/>
                  </a:cubicBezTo>
                  <a:cubicBezTo>
                    <a:pt x="206" y="1141"/>
                    <a:pt x="274" y="1096"/>
                    <a:pt x="274" y="1005"/>
                  </a:cubicBezTo>
                  <a:lnTo>
                    <a:pt x="274" y="137"/>
                  </a:lnTo>
                  <a:cubicBezTo>
                    <a:pt x="274" y="46"/>
                    <a:pt x="206" y="0"/>
                    <a:pt x="137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5" name="Google Shape;585;p24"/>
            <p:cNvSpPr/>
            <p:nvPr/>
          </p:nvSpPr>
          <p:spPr>
            <a:xfrm>
              <a:off x="1488317" y="4722883"/>
              <a:ext cx="9403" cy="39225"/>
            </a:xfrm>
            <a:custGeom>
              <a:avLst/>
              <a:gdLst/>
              <a:ahLst/>
              <a:cxnLst/>
              <a:rect l="l" t="t" r="r" b="b"/>
              <a:pathLst>
                <a:path w="274" h="1143" extrusionOk="0">
                  <a:moveTo>
                    <a:pt x="137" y="1"/>
                  </a:moveTo>
                  <a:cubicBezTo>
                    <a:pt x="69" y="1"/>
                    <a:pt x="0" y="46"/>
                    <a:pt x="0" y="138"/>
                  </a:cubicBezTo>
                  <a:lnTo>
                    <a:pt x="0" y="1005"/>
                  </a:lnTo>
                  <a:cubicBezTo>
                    <a:pt x="0" y="1096"/>
                    <a:pt x="69" y="1142"/>
                    <a:pt x="137" y="1142"/>
                  </a:cubicBezTo>
                  <a:cubicBezTo>
                    <a:pt x="206" y="1142"/>
                    <a:pt x="274" y="1096"/>
                    <a:pt x="274" y="1005"/>
                  </a:cubicBezTo>
                  <a:lnTo>
                    <a:pt x="274" y="138"/>
                  </a:lnTo>
                  <a:cubicBezTo>
                    <a:pt x="274" y="46"/>
                    <a:pt x="206" y="1"/>
                    <a:pt x="137" y="1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6" name="Google Shape;586;p24"/>
            <p:cNvSpPr/>
            <p:nvPr/>
          </p:nvSpPr>
          <p:spPr>
            <a:xfrm>
              <a:off x="1153027" y="4920281"/>
              <a:ext cx="9437" cy="37646"/>
            </a:xfrm>
            <a:custGeom>
              <a:avLst/>
              <a:gdLst/>
              <a:ahLst/>
              <a:cxnLst/>
              <a:rect l="l" t="t" r="r" b="b"/>
              <a:pathLst>
                <a:path w="275" h="1097" extrusionOk="0">
                  <a:moveTo>
                    <a:pt x="138" y="1"/>
                  </a:moveTo>
                  <a:cubicBezTo>
                    <a:pt x="69" y="1"/>
                    <a:pt x="1" y="46"/>
                    <a:pt x="1" y="138"/>
                  </a:cubicBezTo>
                  <a:lnTo>
                    <a:pt x="1" y="959"/>
                  </a:lnTo>
                  <a:cubicBezTo>
                    <a:pt x="1" y="1051"/>
                    <a:pt x="69" y="1096"/>
                    <a:pt x="138" y="1096"/>
                  </a:cubicBezTo>
                  <a:cubicBezTo>
                    <a:pt x="206" y="1096"/>
                    <a:pt x="275" y="1051"/>
                    <a:pt x="275" y="959"/>
                  </a:cubicBezTo>
                  <a:lnTo>
                    <a:pt x="275" y="138"/>
                  </a:lnTo>
                  <a:cubicBezTo>
                    <a:pt x="275" y="46"/>
                    <a:pt x="206" y="1"/>
                    <a:pt x="138" y="1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7" name="Google Shape;587;p24"/>
            <p:cNvSpPr/>
            <p:nvPr/>
          </p:nvSpPr>
          <p:spPr>
            <a:xfrm>
              <a:off x="1192974" y="4918737"/>
              <a:ext cx="9437" cy="37612"/>
            </a:xfrm>
            <a:custGeom>
              <a:avLst/>
              <a:gdLst/>
              <a:ahLst/>
              <a:cxnLst/>
              <a:rect l="l" t="t" r="r" b="b"/>
              <a:pathLst>
                <a:path w="275" h="1096" extrusionOk="0">
                  <a:moveTo>
                    <a:pt x="138" y="0"/>
                  </a:moveTo>
                  <a:cubicBezTo>
                    <a:pt x="69" y="0"/>
                    <a:pt x="1" y="46"/>
                    <a:pt x="1" y="137"/>
                  </a:cubicBezTo>
                  <a:lnTo>
                    <a:pt x="1" y="959"/>
                  </a:lnTo>
                  <a:cubicBezTo>
                    <a:pt x="1" y="1050"/>
                    <a:pt x="69" y="1096"/>
                    <a:pt x="138" y="1096"/>
                  </a:cubicBezTo>
                  <a:cubicBezTo>
                    <a:pt x="206" y="1096"/>
                    <a:pt x="275" y="1050"/>
                    <a:pt x="275" y="959"/>
                  </a:cubicBezTo>
                  <a:lnTo>
                    <a:pt x="275" y="137"/>
                  </a:lnTo>
                  <a:cubicBezTo>
                    <a:pt x="275" y="46"/>
                    <a:pt x="206" y="0"/>
                    <a:pt x="138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8" name="Google Shape;588;p24"/>
            <p:cNvSpPr/>
            <p:nvPr/>
          </p:nvSpPr>
          <p:spPr>
            <a:xfrm>
              <a:off x="1764819" y="4891317"/>
              <a:ext cx="10227" cy="39396"/>
            </a:xfrm>
            <a:custGeom>
              <a:avLst/>
              <a:gdLst/>
              <a:ahLst/>
              <a:cxnLst/>
              <a:rect l="l" t="t" r="r" b="b"/>
              <a:pathLst>
                <a:path w="298" h="1148" extrusionOk="0">
                  <a:moveTo>
                    <a:pt x="149" y="0"/>
                  </a:moveTo>
                  <a:cubicBezTo>
                    <a:pt x="75" y="0"/>
                    <a:pt x="0" y="46"/>
                    <a:pt x="0" y="137"/>
                  </a:cubicBezTo>
                  <a:lnTo>
                    <a:pt x="0" y="1027"/>
                  </a:lnTo>
                  <a:cubicBezTo>
                    <a:pt x="0" y="1107"/>
                    <a:pt x="75" y="1147"/>
                    <a:pt x="149" y="1147"/>
                  </a:cubicBezTo>
                  <a:cubicBezTo>
                    <a:pt x="223" y="1147"/>
                    <a:pt x="297" y="1107"/>
                    <a:pt x="297" y="1027"/>
                  </a:cubicBezTo>
                  <a:lnTo>
                    <a:pt x="297" y="137"/>
                  </a:lnTo>
                  <a:cubicBezTo>
                    <a:pt x="297" y="46"/>
                    <a:pt x="223" y="0"/>
                    <a:pt x="149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9" name="Google Shape;589;p24"/>
            <p:cNvSpPr/>
            <p:nvPr/>
          </p:nvSpPr>
          <p:spPr>
            <a:xfrm>
              <a:off x="1798485" y="4891317"/>
              <a:ext cx="9437" cy="36239"/>
            </a:xfrm>
            <a:custGeom>
              <a:avLst/>
              <a:gdLst/>
              <a:ahLst/>
              <a:cxnLst/>
              <a:rect l="l" t="t" r="r" b="b"/>
              <a:pathLst>
                <a:path w="275" h="1056" extrusionOk="0">
                  <a:moveTo>
                    <a:pt x="138" y="0"/>
                  </a:moveTo>
                  <a:cubicBezTo>
                    <a:pt x="69" y="0"/>
                    <a:pt x="1" y="46"/>
                    <a:pt x="1" y="137"/>
                  </a:cubicBezTo>
                  <a:lnTo>
                    <a:pt x="1" y="936"/>
                  </a:lnTo>
                  <a:cubicBezTo>
                    <a:pt x="1" y="1016"/>
                    <a:pt x="69" y="1056"/>
                    <a:pt x="138" y="1056"/>
                  </a:cubicBezTo>
                  <a:cubicBezTo>
                    <a:pt x="206" y="1056"/>
                    <a:pt x="275" y="1016"/>
                    <a:pt x="275" y="936"/>
                  </a:cubicBezTo>
                  <a:lnTo>
                    <a:pt x="275" y="137"/>
                  </a:lnTo>
                  <a:cubicBezTo>
                    <a:pt x="275" y="46"/>
                    <a:pt x="206" y="0"/>
                    <a:pt x="138" y="0"/>
                  </a:cubicBezTo>
                  <a:close/>
                </a:path>
              </a:pathLst>
            </a:custGeom>
            <a:solidFill>
              <a:srgbClr val="9B633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5569" y="3127605"/>
            <a:ext cx="5984100" cy="2052600"/>
          </a:xfrm>
        </p:spPr>
        <p:txBody>
          <a:bodyPr/>
          <a:lstStyle/>
          <a:p>
            <a:r>
              <a:rPr lang="en-US" dirty="0" err="1" smtClean="0">
                <a:solidFill>
                  <a:srgbClr val="FF0000"/>
                </a:solidFill>
              </a:rPr>
              <a:t>Khối</a:t>
            </a:r>
            <a:r>
              <a:rPr lang="en-US" dirty="0" smtClean="0">
                <a:solidFill>
                  <a:srgbClr val="FF0000"/>
                </a:solidFill>
              </a:rPr>
              <a:t> 4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67785" y="1078807"/>
            <a:ext cx="797234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6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XIN CHÀO </a:t>
            </a:r>
          </a:p>
          <a:p>
            <a:pPr algn="ctr"/>
            <a:r>
              <a:rPr lang="en-US" sz="6000" b="1" dirty="0" smtClean="0">
                <a:ln w="6600">
                  <a:solidFill>
                    <a:schemeClr val="accent2"/>
                  </a:solidFill>
                  <a:prstDash val="solid"/>
                </a:ln>
                <a:solidFill>
                  <a:schemeClr val="accent1">
                    <a:lumMod val="50000"/>
                  </a:schemeClr>
                </a:solidFill>
                <a:effectLst>
                  <a:outerShdw dist="38100" dir="2700000" algn="tl" rotWithShape="0">
                    <a:schemeClr val="accent2"/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CÁC BẠN HỌC SINH </a:t>
            </a:r>
            <a:endParaRPr lang="en-US" sz="6000" b="1" dirty="0">
              <a:ln w="6600">
                <a:solidFill>
                  <a:schemeClr val="accent2"/>
                </a:solidFill>
                <a:prstDash val="solid"/>
              </a:ln>
              <a:solidFill>
                <a:schemeClr val="accent1">
                  <a:lumMod val="50000"/>
                </a:schemeClr>
              </a:solidFill>
              <a:effectLst>
                <a:outerShdw dist="38100" dir="2700000" algn="tl" rotWithShape="0">
                  <a:schemeClr val="accent2"/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143000" y="2857500"/>
            <a:ext cx="1371600" cy="2114550"/>
            <a:chOff x="3971973" y="693836"/>
            <a:chExt cx="4110825" cy="4662011"/>
          </a:xfrm>
        </p:grpSpPr>
        <p:sp>
          <p:nvSpPr>
            <p:cNvPr id="5" name="Oval 4"/>
            <p:cNvSpPr/>
            <p:nvPr/>
          </p:nvSpPr>
          <p:spPr>
            <a:xfrm>
              <a:off x="3971973" y="972087"/>
              <a:ext cx="4110825" cy="438376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Lấp</a:t>
              </a:r>
              <a:r>
                <a:rPr 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lửng</a:t>
              </a:r>
              <a:r>
                <a:rPr 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 </a:t>
              </a:r>
            </a:p>
          </p:txBody>
        </p:sp>
        <p:sp>
          <p:nvSpPr>
            <p:cNvPr id="6" name="Freeform 5"/>
            <p:cNvSpPr/>
            <p:nvPr/>
          </p:nvSpPr>
          <p:spPr>
            <a:xfrm>
              <a:off x="5106732" y="693836"/>
              <a:ext cx="1926949" cy="855752"/>
            </a:xfrm>
            <a:custGeom>
              <a:avLst/>
              <a:gdLst>
                <a:gd name="connsiteX0" fmla="*/ 915474 w 1929266"/>
                <a:gd name="connsiteY0" fmla="*/ 854765 h 854765"/>
                <a:gd name="connsiteX1" fmla="*/ 796205 w 1929266"/>
                <a:gd name="connsiteY1" fmla="*/ 815009 h 854765"/>
                <a:gd name="connsiteX2" fmla="*/ 676935 w 1929266"/>
                <a:gd name="connsiteY2" fmla="*/ 755374 h 854765"/>
                <a:gd name="connsiteX3" fmla="*/ 478153 w 1929266"/>
                <a:gd name="connsiteY3" fmla="*/ 735496 h 854765"/>
                <a:gd name="connsiteX4" fmla="*/ 418518 w 1929266"/>
                <a:gd name="connsiteY4" fmla="*/ 715617 h 854765"/>
                <a:gd name="connsiteX5" fmla="*/ 299248 w 1929266"/>
                <a:gd name="connsiteY5" fmla="*/ 636104 h 854765"/>
                <a:gd name="connsiteX6" fmla="*/ 279370 w 1929266"/>
                <a:gd name="connsiteY6" fmla="*/ 576470 h 854765"/>
                <a:gd name="connsiteX7" fmla="*/ 219735 w 1929266"/>
                <a:gd name="connsiteY7" fmla="*/ 516835 h 854765"/>
                <a:gd name="connsiteX8" fmla="*/ 179979 w 1929266"/>
                <a:gd name="connsiteY8" fmla="*/ 278296 h 854765"/>
                <a:gd name="connsiteX9" fmla="*/ 100466 w 1929266"/>
                <a:gd name="connsiteY9" fmla="*/ 159026 h 854765"/>
                <a:gd name="connsiteX10" fmla="*/ 60709 w 1929266"/>
                <a:gd name="connsiteY10" fmla="*/ 99391 h 854765"/>
                <a:gd name="connsiteX11" fmla="*/ 20953 w 1929266"/>
                <a:gd name="connsiteY11" fmla="*/ 19878 h 854765"/>
                <a:gd name="connsiteX12" fmla="*/ 80587 w 1929266"/>
                <a:gd name="connsiteY12" fmla="*/ 79513 h 854765"/>
                <a:gd name="connsiteX13" fmla="*/ 160100 w 1929266"/>
                <a:gd name="connsiteY13" fmla="*/ 119270 h 854765"/>
                <a:gd name="connsiteX14" fmla="*/ 438396 w 1929266"/>
                <a:gd name="connsiteY14" fmla="*/ 198783 h 854765"/>
                <a:gd name="connsiteX15" fmla="*/ 498031 w 1929266"/>
                <a:gd name="connsiteY15" fmla="*/ 218661 h 854765"/>
                <a:gd name="connsiteX16" fmla="*/ 537787 w 1929266"/>
                <a:gd name="connsiteY16" fmla="*/ 357809 h 854765"/>
                <a:gd name="connsiteX17" fmla="*/ 557666 w 1929266"/>
                <a:gd name="connsiteY17" fmla="*/ 417443 h 854765"/>
                <a:gd name="connsiteX18" fmla="*/ 676935 w 1929266"/>
                <a:gd name="connsiteY18" fmla="*/ 457200 h 854765"/>
                <a:gd name="connsiteX19" fmla="*/ 716692 w 1929266"/>
                <a:gd name="connsiteY19" fmla="*/ 516835 h 854765"/>
                <a:gd name="connsiteX20" fmla="*/ 835961 w 1929266"/>
                <a:gd name="connsiteY20" fmla="*/ 576470 h 854765"/>
                <a:gd name="connsiteX21" fmla="*/ 915474 w 1929266"/>
                <a:gd name="connsiteY21" fmla="*/ 695739 h 854765"/>
                <a:gd name="connsiteX22" fmla="*/ 955231 w 1929266"/>
                <a:gd name="connsiteY22" fmla="*/ 834887 h 854765"/>
                <a:gd name="connsiteX23" fmla="*/ 994987 w 1929266"/>
                <a:gd name="connsiteY23" fmla="*/ 496956 h 854765"/>
                <a:gd name="connsiteX24" fmla="*/ 1014866 w 1929266"/>
                <a:gd name="connsiteY24" fmla="*/ 417443 h 854765"/>
                <a:gd name="connsiteX25" fmla="*/ 1074500 w 1929266"/>
                <a:gd name="connsiteY25" fmla="*/ 377687 h 854765"/>
                <a:gd name="connsiteX26" fmla="*/ 1134135 w 1929266"/>
                <a:gd name="connsiteY26" fmla="*/ 318052 h 854765"/>
                <a:gd name="connsiteX27" fmla="*/ 1273283 w 1929266"/>
                <a:gd name="connsiteY27" fmla="*/ 238539 h 854765"/>
                <a:gd name="connsiteX28" fmla="*/ 1392553 w 1929266"/>
                <a:gd name="connsiteY28" fmla="*/ 159026 h 854765"/>
                <a:gd name="connsiteX29" fmla="*/ 1750361 w 1929266"/>
                <a:gd name="connsiteY29" fmla="*/ 139148 h 854765"/>
                <a:gd name="connsiteX30" fmla="*/ 1869631 w 1929266"/>
                <a:gd name="connsiteY30" fmla="*/ 59635 h 854765"/>
                <a:gd name="connsiteX31" fmla="*/ 1929266 w 1929266"/>
                <a:gd name="connsiteY31" fmla="*/ 19878 h 854765"/>
                <a:gd name="connsiteX32" fmla="*/ 1909387 w 1929266"/>
                <a:gd name="connsiteY32" fmla="*/ 79513 h 854765"/>
                <a:gd name="connsiteX33" fmla="*/ 1889509 w 1929266"/>
                <a:gd name="connsiteY33" fmla="*/ 298174 h 854765"/>
                <a:gd name="connsiteX34" fmla="*/ 1829874 w 1929266"/>
                <a:gd name="connsiteY34" fmla="*/ 357809 h 854765"/>
                <a:gd name="connsiteX35" fmla="*/ 1790118 w 1929266"/>
                <a:gd name="connsiteY35" fmla="*/ 417443 h 854765"/>
                <a:gd name="connsiteX36" fmla="*/ 1511822 w 1929266"/>
                <a:gd name="connsiteY36" fmla="*/ 477078 h 854765"/>
                <a:gd name="connsiteX37" fmla="*/ 1432309 w 1929266"/>
                <a:gd name="connsiteY37" fmla="*/ 496956 h 854765"/>
                <a:gd name="connsiteX38" fmla="*/ 1332918 w 1929266"/>
                <a:gd name="connsiteY38" fmla="*/ 516835 h 854765"/>
                <a:gd name="connsiteX39" fmla="*/ 1273283 w 1929266"/>
                <a:gd name="connsiteY39" fmla="*/ 556591 h 854765"/>
                <a:gd name="connsiteX40" fmla="*/ 1213648 w 1929266"/>
                <a:gd name="connsiteY40" fmla="*/ 675861 h 854765"/>
                <a:gd name="connsiteX41" fmla="*/ 1193770 w 1929266"/>
                <a:gd name="connsiteY41" fmla="*/ 775252 h 854765"/>
                <a:gd name="connsiteX42" fmla="*/ 1074500 w 1929266"/>
                <a:gd name="connsiteY42" fmla="*/ 815009 h 854765"/>
                <a:gd name="connsiteX43" fmla="*/ 955231 w 1929266"/>
                <a:gd name="connsiteY43" fmla="*/ 795130 h 854765"/>
                <a:gd name="connsiteX44" fmla="*/ 915474 w 1929266"/>
                <a:gd name="connsiteY44" fmla="*/ 636104 h 854765"/>
                <a:gd name="connsiteX45" fmla="*/ 855840 w 1929266"/>
                <a:gd name="connsiteY45" fmla="*/ 616226 h 854765"/>
                <a:gd name="connsiteX46" fmla="*/ 816083 w 1929266"/>
                <a:gd name="connsiteY46" fmla="*/ 496956 h 854765"/>
                <a:gd name="connsiteX47" fmla="*/ 855840 w 1929266"/>
                <a:gd name="connsiteY47" fmla="*/ 318052 h 854765"/>
                <a:gd name="connsiteX48" fmla="*/ 875718 w 1929266"/>
                <a:gd name="connsiteY48" fmla="*/ 258417 h 854765"/>
                <a:gd name="connsiteX49" fmla="*/ 915474 w 1929266"/>
                <a:gd name="connsiteY49" fmla="*/ 377687 h 854765"/>
                <a:gd name="connsiteX50" fmla="*/ 975109 w 1929266"/>
                <a:gd name="connsiteY50" fmla="*/ 636104 h 854765"/>
                <a:gd name="connsiteX51" fmla="*/ 975109 w 1929266"/>
                <a:gd name="connsiteY51" fmla="*/ 278296 h 854765"/>
                <a:gd name="connsiteX52" fmla="*/ 1014866 w 1929266"/>
                <a:gd name="connsiteY52" fmla="*/ 218661 h 854765"/>
                <a:gd name="connsiteX53" fmla="*/ 1034744 w 1929266"/>
                <a:gd name="connsiteY53" fmla="*/ 159026 h 854765"/>
                <a:gd name="connsiteX54" fmla="*/ 915474 w 1929266"/>
                <a:gd name="connsiteY54" fmla="*/ 198783 h 854765"/>
                <a:gd name="connsiteX55" fmla="*/ 875718 w 1929266"/>
                <a:gd name="connsiteY55" fmla="*/ 318052 h 854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929266" h="854765">
                  <a:moveTo>
                    <a:pt x="915474" y="854765"/>
                  </a:moveTo>
                  <a:cubicBezTo>
                    <a:pt x="875718" y="841513"/>
                    <a:pt x="834500" y="832029"/>
                    <a:pt x="796205" y="815009"/>
                  </a:cubicBezTo>
                  <a:cubicBezTo>
                    <a:pt x="718156" y="780320"/>
                    <a:pt x="760094" y="768168"/>
                    <a:pt x="676935" y="755374"/>
                  </a:cubicBezTo>
                  <a:cubicBezTo>
                    <a:pt x="611118" y="745248"/>
                    <a:pt x="544414" y="742122"/>
                    <a:pt x="478153" y="735496"/>
                  </a:cubicBezTo>
                  <a:cubicBezTo>
                    <a:pt x="458275" y="728870"/>
                    <a:pt x="436835" y="725793"/>
                    <a:pt x="418518" y="715617"/>
                  </a:cubicBezTo>
                  <a:cubicBezTo>
                    <a:pt x="376749" y="692412"/>
                    <a:pt x="299248" y="636104"/>
                    <a:pt x="299248" y="636104"/>
                  </a:cubicBezTo>
                  <a:cubicBezTo>
                    <a:pt x="292622" y="616226"/>
                    <a:pt x="290993" y="593904"/>
                    <a:pt x="279370" y="576470"/>
                  </a:cubicBezTo>
                  <a:cubicBezTo>
                    <a:pt x="263776" y="553079"/>
                    <a:pt x="228625" y="543505"/>
                    <a:pt x="219735" y="516835"/>
                  </a:cubicBezTo>
                  <a:cubicBezTo>
                    <a:pt x="197839" y="451147"/>
                    <a:pt x="218728" y="348044"/>
                    <a:pt x="179979" y="278296"/>
                  </a:cubicBezTo>
                  <a:cubicBezTo>
                    <a:pt x="156774" y="236527"/>
                    <a:pt x="126970" y="198783"/>
                    <a:pt x="100466" y="159026"/>
                  </a:cubicBezTo>
                  <a:cubicBezTo>
                    <a:pt x="87214" y="139148"/>
                    <a:pt x="71393" y="120760"/>
                    <a:pt x="60709" y="99391"/>
                  </a:cubicBezTo>
                  <a:cubicBezTo>
                    <a:pt x="47457" y="72887"/>
                    <a:pt x="0" y="40831"/>
                    <a:pt x="20953" y="19878"/>
                  </a:cubicBezTo>
                  <a:cubicBezTo>
                    <a:pt x="40831" y="0"/>
                    <a:pt x="57711" y="63173"/>
                    <a:pt x="80587" y="79513"/>
                  </a:cubicBezTo>
                  <a:cubicBezTo>
                    <a:pt x="104700" y="96737"/>
                    <a:pt x="132587" y="108265"/>
                    <a:pt x="160100" y="119270"/>
                  </a:cubicBezTo>
                  <a:cubicBezTo>
                    <a:pt x="351503" y="195831"/>
                    <a:pt x="212250" y="123402"/>
                    <a:pt x="438396" y="198783"/>
                  </a:cubicBezTo>
                  <a:lnTo>
                    <a:pt x="498031" y="218661"/>
                  </a:lnTo>
                  <a:cubicBezTo>
                    <a:pt x="545700" y="361671"/>
                    <a:pt x="487856" y="183053"/>
                    <a:pt x="537787" y="357809"/>
                  </a:cubicBezTo>
                  <a:cubicBezTo>
                    <a:pt x="543543" y="377956"/>
                    <a:pt x="540616" y="405264"/>
                    <a:pt x="557666" y="417443"/>
                  </a:cubicBezTo>
                  <a:cubicBezTo>
                    <a:pt x="591767" y="441801"/>
                    <a:pt x="676935" y="457200"/>
                    <a:pt x="676935" y="457200"/>
                  </a:cubicBezTo>
                  <a:cubicBezTo>
                    <a:pt x="690187" y="477078"/>
                    <a:pt x="699799" y="499942"/>
                    <a:pt x="716692" y="516835"/>
                  </a:cubicBezTo>
                  <a:cubicBezTo>
                    <a:pt x="755225" y="555368"/>
                    <a:pt x="787461" y="560302"/>
                    <a:pt x="835961" y="576470"/>
                  </a:cubicBezTo>
                  <a:cubicBezTo>
                    <a:pt x="862465" y="616226"/>
                    <a:pt x="903885" y="649385"/>
                    <a:pt x="915474" y="695739"/>
                  </a:cubicBezTo>
                  <a:cubicBezTo>
                    <a:pt x="940435" y="795580"/>
                    <a:pt x="926714" y="749334"/>
                    <a:pt x="955231" y="834887"/>
                  </a:cubicBezTo>
                  <a:cubicBezTo>
                    <a:pt x="969100" y="682329"/>
                    <a:pt x="968396" y="629909"/>
                    <a:pt x="994987" y="496956"/>
                  </a:cubicBezTo>
                  <a:cubicBezTo>
                    <a:pt x="1000345" y="470166"/>
                    <a:pt x="999711" y="440175"/>
                    <a:pt x="1014866" y="417443"/>
                  </a:cubicBezTo>
                  <a:cubicBezTo>
                    <a:pt x="1028118" y="397565"/>
                    <a:pt x="1056147" y="392981"/>
                    <a:pt x="1074500" y="377687"/>
                  </a:cubicBezTo>
                  <a:cubicBezTo>
                    <a:pt x="1096096" y="359690"/>
                    <a:pt x="1112539" y="336049"/>
                    <a:pt x="1134135" y="318052"/>
                  </a:cubicBezTo>
                  <a:cubicBezTo>
                    <a:pt x="1193071" y="268939"/>
                    <a:pt x="1203851" y="280198"/>
                    <a:pt x="1273283" y="238539"/>
                  </a:cubicBezTo>
                  <a:cubicBezTo>
                    <a:pt x="1314255" y="213956"/>
                    <a:pt x="1344845" y="161676"/>
                    <a:pt x="1392553" y="159026"/>
                  </a:cubicBezTo>
                  <a:lnTo>
                    <a:pt x="1750361" y="139148"/>
                  </a:lnTo>
                  <a:lnTo>
                    <a:pt x="1869631" y="59635"/>
                  </a:lnTo>
                  <a:lnTo>
                    <a:pt x="1929266" y="19878"/>
                  </a:lnTo>
                  <a:cubicBezTo>
                    <a:pt x="1922640" y="39756"/>
                    <a:pt x="1912350" y="58770"/>
                    <a:pt x="1909387" y="79513"/>
                  </a:cubicBezTo>
                  <a:cubicBezTo>
                    <a:pt x="1899037" y="151965"/>
                    <a:pt x="1909615" y="227802"/>
                    <a:pt x="1889509" y="298174"/>
                  </a:cubicBezTo>
                  <a:cubicBezTo>
                    <a:pt x="1881786" y="325205"/>
                    <a:pt x="1847871" y="336213"/>
                    <a:pt x="1829874" y="357809"/>
                  </a:cubicBezTo>
                  <a:cubicBezTo>
                    <a:pt x="1814580" y="376162"/>
                    <a:pt x="1810377" y="404781"/>
                    <a:pt x="1790118" y="417443"/>
                  </a:cubicBezTo>
                  <a:cubicBezTo>
                    <a:pt x="1714010" y="465010"/>
                    <a:pt x="1592807" y="463581"/>
                    <a:pt x="1511822" y="477078"/>
                  </a:cubicBezTo>
                  <a:cubicBezTo>
                    <a:pt x="1484874" y="481569"/>
                    <a:pt x="1458978" y="491029"/>
                    <a:pt x="1432309" y="496956"/>
                  </a:cubicBezTo>
                  <a:cubicBezTo>
                    <a:pt x="1399327" y="504285"/>
                    <a:pt x="1366048" y="510209"/>
                    <a:pt x="1332918" y="516835"/>
                  </a:cubicBezTo>
                  <a:cubicBezTo>
                    <a:pt x="1313040" y="530087"/>
                    <a:pt x="1290176" y="539698"/>
                    <a:pt x="1273283" y="556591"/>
                  </a:cubicBezTo>
                  <a:cubicBezTo>
                    <a:pt x="1240895" y="588979"/>
                    <a:pt x="1224426" y="632750"/>
                    <a:pt x="1213648" y="675861"/>
                  </a:cubicBezTo>
                  <a:cubicBezTo>
                    <a:pt x="1205453" y="708639"/>
                    <a:pt x="1217661" y="751361"/>
                    <a:pt x="1193770" y="775252"/>
                  </a:cubicBezTo>
                  <a:cubicBezTo>
                    <a:pt x="1164137" y="804885"/>
                    <a:pt x="1074500" y="815009"/>
                    <a:pt x="1074500" y="815009"/>
                  </a:cubicBezTo>
                  <a:cubicBezTo>
                    <a:pt x="1034744" y="808383"/>
                    <a:pt x="985833" y="821360"/>
                    <a:pt x="955231" y="795130"/>
                  </a:cubicBezTo>
                  <a:cubicBezTo>
                    <a:pt x="936974" y="779481"/>
                    <a:pt x="942484" y="663114"/>
                    <a:pt x="915474" y="636104"/>
                  </a:cubicBezTo>
                  <a:cubicBezTo>
                    <a:pt x="900658" y="621288"/>
                    <a:pt x="875718" y="622852"/>
                    <a:pt x="855840" y="616226"/>
                  </a:cubicBezTo>
                  <a:cubicBezTo>
                    <a:pt x="842588" y="576469"/>
                    <a:pt x="807864" y="538049"/>
                    <a:pt x="816083" y="496956"/>
                  </a:cubicBezTo>
                  <a:cubicBezTo>
                    <a:pt x="829749" y="428624"/>
                    <a:pt x="837122" y="383566"/>
                    <a:pt x="855840" y="318052"/>
                  </a:cubicBezTo>
                  <a:cubicBezTo>
                    <a:pt x="861596" y="297905"/>
                    <a:pt x="869092" y="278295"/>
                    <a:pt x="875718" y="258417"/>
                  </a:cubicBezTo>
                  <a:cubicBezTo>
                    <a:pt x="888970" y="298174"/>
                    <a:pt x="911304" y="335988"/>
                    <a:pt x="915474" y="377687"/>
                  </a:cubicBezTo>
                  <a:cubicBezTo>
                    <a:pt x="937730" y="600242"/>
                    <a:pt x="898415" y="521063"/>
                    <a:pt x="975109" y="636104"/>
                  </a:cubicBezTo>
                  <a:cubicBezTo>
                    <a:pt x="963068" y="503656"/>
                    <a:pt x="937148" y="404832"/>
                    <a:pt x="975109" y="278296"/>
                  </a:cubicBezTo>
                  <a:cubicBezTo>
                    <a:pt x="981974" y="255413"/>
                    <a:pt x="1001614" y="238539"/>
                    <a:pt x="1014866" y="218661"/>
                  </a:cubicBezTo>
                  <a:cubicBezTo>
                    <a:pt x="1021492" y="198783"/>
                    <a:pt x="1044115" y="177767"/>
                    <a:pt x="1034744" y="159026"/>
                  </a:cubicBezTo>
                  <a:cubicBezTo>
                    <a:pt x="996386" y="82311"/>
                    <a:pt x="925598" y="188659"/>
                    <a:pt x="915474" y="198783"/>
                  </a:cubicBezTo>
                  <a:lnTo>
                    <a:pt x="875718" y="318052"/>
                  </a:lnTo>
                </a:path>
              </a:pathLst>
            </a:custGeom>
            <a:solidFill>
              <a:srgbClr val="00B050"/>
            </a:solidFill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788">
                <a:solidFill>
                  <a:srgbClr val="002060"/>
                </a:solidFill>
              </a:endParaRPr>
            </a:p>
          </p:txBody>
        </p:sp>
      </p:grpSp>
      <p:grpSp>
        <p:nvGrpSpPr>
          <p:cNvPr id="7" name="Group 6"/>
          <p:cNvGrpSpPr>
            <a:grpSpLocks/>
          </p:cNvGrpSpPr>
          <p:nvPr/>
        </p:nvGrpSpPr>
        <p:grpSpPr bwMode="auto">
          <a:xfrm>
            <a:off x="699483" y="27979"/>
            <a:ext cx="1626528" cy="1951435"/>
            <a:chOff x="3971973" y="943419"/>
            <a:chExt cx="3892827" cy="4310270"/>
          </a:xfrm>
        </p:grpSpPr>
        <p:sp>
          <p:nvSpPr>
            <p:cNvPr id="8" name="Oval 7"/>
            <p:cNvSpPr/>
            <p:nvPr/>
          </p:nvSpPr>
          <p:spPr>
            <a:xfrm>
              <a:off x="3971973" y="1372080"/>
              <a:ext cx="3892827" cy="3881609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Lỏng</a:t>
              </a:r>
              <a:r>
                <a:rPr 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lẻo</a:t>
              </a:r>
              <a:endPara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9" name="Freeform 8"/>
            <p:cNvSpPr/>
            <p:nvPr/>
          </p:nvSpPr>
          <p:spPr>
            <a:xfrm>
              <a:off x="5010060" y="943419"/>
              <a:ext cx="1930194" cy="854691"/>
            </a:xfrm>
            <a:custGeom>
              <a:avLst/>
              <a:gdLst>
                <a:gd name="connsiteX0" fmla="*/ 915474 w 1929266"/>
                <a:gd name="connsiteY0" fmla="*/ 854765 h 854765"/>
                <a:gd name="connsiteX1" fmla="*/ 796205 w 1929266"/>
                <a:gd name="connsiteY1" fmla="*/ 815009 h 854765"/>
                <a:gd name="connsiteX2" fmla="*/ 676935 w 1929266"/>
                <a:gd name="connsiteY2" fmla="*/ 755374 h 854765"/>
                <a:gd name="connsiteX3" fmla="*/ 478153 w 1929266"/>
                <a:gd name="connsiteY3" fmla="*/ 735496 h 854765"/>
                <a:gd name="connsiteX4" fmla="*/ 418518 w 1929266"/>
                <a:gd name="connsiteY4" fmla="*/ 715617 h 854765"/>
                <a:gd name="connsiteX5" fmla="*/ 299248 w 1929266"/>
                <a:gd name="connsiteY5" fmla="*/ 636104 h 854765"/>
                <a:gd name="connsiteX6" fmla="*/ 279370 w 1929266"/>
                <a:gd name="connsiteY6" fmla="*/ 576470 h 854765"/>
                <a:gd name="connsiteX7" fmla="*/ 219735 w 1929266"/>
                <a:gd name="connsiteY7" fmla="*/ 516835 h 854765"/>
                <a:gd name="connsiteX8" fmla="*/ 179979 w 1929266"/>
                <a:gd name="connsiteY8" fmla="*/ 278296 h 854765"/>
                <a:gd name="connsiteX9" fmla="*/ 100466 w 1929266"/>
                <a:gd name="connsiteY9" fmla="*/ 159026 h 854765"/>
                <a:gd name="connsiteX10" fmla="*/ 60709 w 1929266"/>
                <a:gd name="connsiteY10" fmla="*/ 99391 h 854765"/>
                <a:gd name="connsiteX11" fmla="*/ 20953 w 1929266"/>
                <a:gd name="connsiteY11" fmla="*/ 19878 h 854765"/>
                <a:gd name="connsiteX12" fmla="*/ 80587 w 1929266"/>
                <a:gd name="connsiteY12" fmla="*/ 79513 h 854765"/>
                <a:gd name="connsiteX13" fmla="*/ 160100 w 1929266"/>
                <a:gd name="connsiteY13" fmla="*/ 119270 h 854765"/>
                <a:gd name="connsiteX14" fmla="*/ 438396 w 1929266"/>
                <a:gd name="connsiteY14" fmla="*/ 198783 h 854765"/>
                <a:gd name="connsiteX15" fmla="*/ 498031 w 1929266"/>
                <a:gd name="connsiteY15" fmla="*/ 218661 h 854765"/>
                <a:gd name="connsiteX16" fmla="*/ 537787 w 1929266"/>
                <a:gd name="connsiteY16" fmla="*/ 357809 h 854765"/>
                <a:gd name="connsiteX17" fmla="*/ 557666 w 1929266"/>
                <a:gd name="connsiteY17" fmla="*/ 417443 h 854765"/>
                <a:gd name="connsiteX18" fmla="*/ 676935 w 1929266"/>
                <a:gd name="connsiteY18" fmla="*/ 457200 h 854765"/>
                <a:gd name="connsiteX19" fmla="*/ 716692 w 1929266"/>
                <a:gd name="connsiteY19" fmla="*/ 516835 h 854765"/>
                <a:gd name="connsiteX20" fmla="*/ 835961 w 1929266"/>
                <a:gd name="connsiteY20" fmla="*/ 576470 h 854765"/>
                <a:gd name="connsiteX21" fmla="*/ 915474 w 1929266"/>
                <a:gd name="connsiteY21" fmla="*/ 695739 h 854765"/>
                <a:gd name="connsiteX22" fmla="*/ 955231 w 1929266"/>
                <a:gd name="connsiteY22" fmla="*/ 834887 h 854765"/>
                <a:gd name="connsiteX23" fmla="*/ 994987 w 1929266"/>
                <a:gd name="connsiteY23" fmla="*/ 496956 h 854765"/>
                <a:gd name="connsiteX24" fmla="*/ 1014866 w 1929266"/>
                <a:gd name="connsiteY24" fmla="*/ 417443 h 854765"/>
                <a:gd name="connsiteX25" fmla="*/ 1074500 w 1929266"/>
                <a:gd name="connsiteY25" fmla="*/ 377687 h 854765"/>
                <a:gd name="connsiteX26" fmla="*/ 1134135 w 1929266"/>
                <a:gd name="connsiteY26" fmla="*/ 318052 h 854765"/>
                <a:gd name="connsiteX27" fmla="*/ 1273283 w 1929266"/>
                <a:gd name="connsiteY27" fmla="*/ 238539 h 854765"/>
                <a:gd name="connsiteX28" fmla="*/ 1392553 w 1929266"/>
                <a:gd name="connsiteY28" fmla="*/ 159026 h 854765"/>
                <a:gd name="connsiteX29" fmla="*/ 1750361 w 1929266"/>
                <a:gd name="connsiteY29" fmla="*/ 139148 h 854765"/>
                <a:gd name="connsiteX30" fmla="*/ 1869631 w 1929266"/>
                <a:gd name="connsiteY30" fmla="*/ 59635 h 854765"/>
                <a:gd name="connsiteX31" fmla="*/ 1929266 w 1929266"/>
                <a:gd name="connsiteY31" fmla="*/ 19878 h 854765"/>
                <a:gd name="connsiteX32" fmla="*/ 1909387 w 1929266"/>
                <a:gd name="connsiteY32" fmla="*/ 79513 h 854765"/>
                <a:gd name="connsiteX33" fmla="*/ 1889509 w 1929266"/>
                <a:gd name="connsiteY33" fmla="*/ 298174 h 854765"/>
                <a:gd name="connsiteX34" fmla="*/ 1829874 w 1929266"/>
                <a:gd name="connsiteY34" fmla="*/ 357809 h 854765"/>
                <a:gd name="connsiteX35" fmla="*/ 1790118 w 1929266"/>
                <a:gd name="connsiteY35" fmla="*/ 417443 h 854765"/>
                <a:gd name="connsiteX36" fmla="*/ 1511822 w 1929266"/>
                <a:gd name="connsiteY36" fmla="*/ 477078 h 854765"/>
                <a:gd name="connsiteX37" fmla="*/ 1432309 w 1929266"/>
                <a:gd name="connsiteY37" fmla="*/ 496956 h 854765"/>
                <a:gd name="connsiteX38" fmla="*/ 1332918 w 1929266"/>
                <a:gd name="connsiteY38" fmla="*/ 516835 h 854765"/>
                <a:gd name="connsiteX39" fmla="*/ 1273283 w 1929266"/>
                <a:gd name="connsiteY39" fmla="*/ 556591 h 854765"/>
                <a:gd name="connsiteX40" fmla="*/ 1213648 w 1929266"/>
                <a:gd name="connsiteY40" fmla="*/ 675861 h 854765"/>
                <a:gd name="connsiteX41" fmla="*/ 1193770 w 1929266"/>
                <a:gd name="connsiteY41" fmla="*/ 775252 h 854765"/>
                <a:gd name="connsiteX42" fmla="*/ 1074500 w 1929266"/>
                <a:gd name="connsiteY42" fmla="*/ 815009 h 854765"/>
                <a:gd name="connsiteX43" fmla="*/ 955231 w 1929266"/>
                <a:gd name="connsiteY43" fmla="*/ 795130 h 854765"/>
                <a:gd name="connsiteX44" fmla="*/ 915474 w 1929266"/>
                <a:gd name="connsiteY44" fmla="*/ 636104 h 854765"/>
                <a:gd name="connsiteX45" fmla="*/ 855840 w 1929266"/>
                <a:gd name="connsiteY45" fmla="*/ 616226 h 854765"/>
                <a:gd name="connsiteX46" fmla="*/ 816083 w 1929266"/>
                <a:gd name="connsiteY46" fmla="*/ 496956 h 854765"/>
                <a:gd name="connsiteX47" fmla="*/ 855840 w 1929266"/>
                <a:gd name="connsiteY47" fmla="*/ 318052 h 854765"/>
                <a:gd name="connsiteX48" fmla="*/ 875718 w 1929266"/>
                <a:gd name="connsiteY48" fmla="*/ 258417 h 854765"/>
                <a:gd name="connsiteX49" fmla="*/ 915474 w 1929266"/>
                <a:gd name="connsiteY49" fmla="*/ 377687 h 854765"/>
                <a:gd name="connsiteX50" fmla="*/ 975109 w 1929266"/>
                <a:gd name="connsiteY50" fmla="*/ 636104 h 854765"/>
                <a:gd name="connsiteX51" fmla="*/ 975109 w 1929266"/>
                <a:gd name="connsiteY51" fmla="*/ 278296 h 854765"/>
                <a:gd name="connsiteX52" fmla="*/ 1014866 w 1929266"/>
                <a:gd name="connsiteY52" fmla="*/ 218661 h 854765"/>
                <a:gd name="connsiteX53" fmla="*/ 1034744 w 1929266"/>
                <a:gd name="connsiteY53" fmla="*/ 159026 h 854765"/>
                <a:gd name="connsiteX54" fmla="*/ 915474 w 1929266"/>
                <a:gd name="connsiteY54" fmla="*/ 198783 h 854765"/>
                <a:gd name="connsiteX55" fmla="*/ 875718 w 1929266"/>
                <a:gd name="connsiteY55" fmla="*/ 318052 h 854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929266" h="854765">
                  <a:moveTo>
                    <a:pt x="915474" y="854765"/>
                  </a:moveTo>
                  <a:cubicBezTo>
                    <a:pt x="875718" y="841513"/>
                    <a:pt x="834500" y="832029"/>
                    <a:pt x="796205" y="815009"/>
                  </a:cubicBezTo>
                  <a:cubicBezTo>
                    <a:pt x="718156" y="780320"/>
                    <a:pt x="760094" y="768168"/>
                    <a:pt x="676935" y="755374"/>
                  </a:cubicBezTo>
                  <a:cubicBezTo>
                    <a:pt x="611118" y="745248"/>
                    <a:pt x="544414" y="742122"/>
                    <a:pt x="478153" y="735496"/>
                  </a:cubicBezTo>
                  <a:cubicBezTo>
                    <a:pt x="458275" y="728870"/>
                    <a:pt x="436835" y="725793"/>
                    <a:pt x="418518" y="715617"/>
                  </a:cubicBezTo>
                  <a:cubicBezTo>
                    <a:pt x="376749" y="692412"/>
                    <a:pt x="299248" y="636104"/>
                    <a:pt x="299248" y="636104"/>
                  </a:cubicBezTo>
                  <a:cubicBezTo>
                    <a:pt x="292622" y="616226"/>
                    <a:pt x="290993" y="593904"/>
                    <a:pt x="279370" y="576470"/>
                  </a:cubicBezTo>
                  <a:cubicBezTo>
                    <a:pt x="263776" y="553079"/>
                    <a:pt x="228625" y="543505"/>
                    <a:pt x="219735" y="516835"/>
                  </a:cubicBezTo>
                  <a:cubicBezTo>
                    <a:pt x="197839" y="451147"/>
                    <a:pt x="218728" y="348044"/>
                    <a:pt x="179979" y="278296"/>
                  </a:cubicBezTo>
                  <a:cubicBezTo>
                    <a:pt x="156774" y="236527"/>
                    <a:pt x="126970" y="198783"/>
                    <a:pt x="100466" y="159026"/>
                  </a:cubicBezTo>
                  <a:cubicBezTo>
                    <a:pt x="87214" y="139148"/>
                    <a:pt x="71393" y="120760"/>
                    <a:pt x="60709" y="99391"/>
                  </a:cubicBezTo>
                  <a:cubicBezTo>
                    <a:pt x="47457" y="72887"/>
                    <a:pt x="0" y="40831"/>
                    <a:pt x="20953" y="19878"/>
                  </a:cubicBezTo>
                  <a:cubicBezTo>
                    <a:pt x="40831" y="0"/>
                    <a:pt x="57711" y="63173"/>
                    <a:pt x="80587" y="79513"/>
                  </a:cubicBezTo>
                  <a:cubicBezTo>
                    <a:pt x="104700" y="96737"/>
                    <a:pt x="132587" y="108265"/>
                    <a:pt x="160100" y="119270"/>
                  </a:cubicBezTo>
                  <a:cubicBezTo>
                    <a:pt x="351503" y="195831"/>
                    <a:pt x="212250" y="123402"/>
                    <a:pt x="438396" y="198783"/>
                  </a:cubicBezTo>
                  <a:lnTo>
                    <a:pt x="498031" y="218661"/>
                  </a:lnTo>
                  <a:cubicBezTo>
                    <a:pt x="545700" y="361671"/>
                    <a:pt x="487856" y="183053"/>
                    <a:pt x="537787" y="357809"/>
                  </a:cubicBezTo>
                  <a:cubicBezTo>
                    <a:pt x="543543" y="377956"/>
                    <a:pt x="540616" y="405264"/>
                    <a:pt x="557666" y="417443"/>
                  </a:cubicBezTo>
                  <a:cubicBezTo>
                    <a:pt x="591767" y="441801"/>
                    <a:pt x="676935" y="457200"/>
                    <a:pt x="676935" y="457200"/>
                  </a:cubicBezTo>
                  <a:cubicBezTo>
                    <a:pt x="690187" y="477078"/>
                    <a:pt x="699799" y="499942"/>
                    <a:pt x="716692" y="516835"/>
                  </a:cubicBezTo>
                  <a:cubicBezTo>
                    <a:pt x="755225" y="555368"/>
                    <a:pt x="787461" y="560302"/>
                    <a:pt x="835961" y="576470"/>
                  </a:cubicBezTo>
                  <a:cubicBezTo>
                    <a:pt x="862465" y="616226"/>
                    <a:pt x="903885" y="649385"/>
                    <a:pt x="915474" y="695739"/>
                  </a:cubicBezTo>
                  <a:cubicBezTo>
                    <a:pt x="940435" y="795580"/>
                    <a:pt x="926714" y="749334"/>
                    <a:pt x="955231" y="834887"/>
                  </a:cubicBezTo>
                  <a:cubicBezTo>
                    <a:pt x="969100" y="682329"/>
                    <a:pt x="968396" y="629909"/>
                    <a:pt x="994987" y="496956"/>
                  </a:cubicBezTo>
                  <a:cubicBezTo>
                    <a:pt x="1000345" y="470166"/>
                    <a:pt x="999711" y="440175"/>
                    <a:pt x="1014866" y="417443"/>
                  </a:cubicBezTo>
                  <a:cubicBezTo>
                    <a:pt x="1028118" y="397565"/>
                    <a:pt x="1056147" y="392981"/>
                    <a:pt x="1074500" y="377687"/>
                  </a:cubicBezTo>
                  <a:cubicBezTo>
                    <a:pt x="1096096" y="359690"/>
                    <a:pt x="1112539" y="336049"/>
                    <a:pt x="1134135" y="318052"/>
                  </a:cubicBezTo>
                  <a:cubicBezTo>
                    <a:pt x="1193071" y="268939"/>
                    <a:pt x="1203851" y="280198"/>
                    <a:pt x="1273283" y="238539"/>
                  </a:cubicBezTo>
                  <a:cubicBezTo>
                    <a:pt x="1314255" y="213956"/>
                    <a:pt x="1344845" y="161676"/>
                    <a:pt x="1392553" y="159026"/>
                  </a:cubicBezTo>
                  <a:lnTo>
                    <a:pt x="1750361" y="139148"/>
                  </a:lnTo>
                  <a:lnTo>
                    <a:pt x="1869631" y="59635"/>
                  </a:lnTo>
                  <a:lnTo>
                    <a:pt x="1929266" y="19878"/>
                  </a:lnTo>
                  <a:cubicBezTo>
                    <a:pt x="1922640" y="39756"/>
                    <a:pt x="1912350" y="58770"/>
                    <a:pt x="1909387" y="79513"/>
                  </a:cubicBezTo>
                  <a:cubicBezTo>
                    <a:pt x="1899037" y="151965"/>
                    <a:pt x="1909615" y="227802"/>
                    <a:pt x="1889509" y="298174"/>
                  </a:cubicBezTo>
                  <a:cubicBezTo>
                    <a:pt x="1881786" y="325205"/>
                    <a:pt x="1847871" y="336213"/>
                    <a:pt x="1829874" y="357809"/>
                  </a:cubicBezTo>
                  <a:cubicBezTo>
                    <a:pt x="1814580" y="376162"/>
                    <a:pt x="1810377" y="404781"/>
                    <a:pt x="1790118" y="417443"/>
                  </a:cubicBezTo>
                  <a:cubicBezTo>
                    <a:pt x="1714010" y="465010"/>
                    <a:pt x="1592807" y="463581"/>
                    <a:pt x="1511822" y="477078"/>
                  </a:cubicBezTo>
                  <a:cubicBezTo>
                    <a:pt x="1484874" y="481569"/>
                    <a:pt x="1458978" y="491029"/>
                    <a:pt x="1432309" y="496956"/>
                  </a:cubicBezTo>
                  <a:cubicBezTo>
                    <a:pt x="1399327" y="504285"/>
                    <a:pt x="1366048" y="510209"/>
                    <a:pt x="1332918" y="516835"/>
                  </a:cubicBezTo>
                  <a:cubicBezTo>
                    <a:pt x="1313040" y="530087"/>
                    <a:pt x="1290176" y="539698"/>
                    <a:pt x="1273283" y="556591"/>
                  </a:cubicBezTo>
                  <a:cubicBezTo>
                    <a:pt x="1240895" y="588979"/>
                    <a:pt x="1224426" y="632750"/>
                    <a:pt x="1213648" y="675861"/>
                  </a:cubicBezTo>
                  <a:cubicBezTo>
                    <a:pt x="1205453" y="708639"/>
                    <a:pt x="1217661" y="751361"/>
                    <a:pt x="1193770" y="775252"/>
                  </a:cubicBezTo>
                  <a:cubicBezTo>
                    <a:pt x="1164137" y="804885"/>
                    <a:pt x="1074500" y="815009"/>
                    <a:pt x="1074500" y="815009"/>
                  </a:cubicBezTo>
                  <a:cubicBezTo>
                    <a:pt x="1034744" y="808383"/>
                    <a:pt x="985833" y="821360"/>
                    <a:pt x="955231" y="795130"/>
                  </a:cubicBezTo>
                  <a:cubicBezTo>
                    <a:pt x="936974" y="779481"/>
                    <a:pt x="942484" y="663114"/>
                    <a:pt x="915474" y="636104"/>
                  </a:cubicBezTo>
                  <a:cubicBezTo>
                    <a:pt x="900658" y="621288"/>
                    <a:pt x="875718" y="622852"/>
                    <a:pt x="855840" y="616226"/>
                  </a:cubicBezTo>
                  <a:cubicBezTo>
                    <a:pt x="842588" y="576469"/>
                    <a:pt x="807864" y="538049"/>
                    <a:pt x="816083" y="496956"/>
                  </a:cubicBezTo>
                  <a:cubicBezTo>
                    <a:pt x="829749" y="428624"/>
                    <a:pt x="837122" y="383566"/>
                    <a:pt x="855840" y="318052"/>
                  </a:cubicBezTo>
                  <a:cubicBezTo>
                    <a:pt x="861596" y="297905"/>
                    <a:pt x="869092" y="278295"/>
                    <a:pt x="875718" y="258417"/>
                  </a:cubicBezTo>
                  <a:cubicBezTo>
                    <a:pt x="888970" y="298174"/>
                    <a:pt x="911304" y="335988"/>
                    <a:pt x="915474" y="377687"/>
                  </a:cubicBezTo>
                  <a:cubicBezTo>
                    <a:pt x="937730" y="600242"/>
                    <a:pt x="898415" y="521063"/>
                    <a:pt x="975109" y="636104"/>
                  </a:cubicBezTo>
                  <a:cubicBezTo>
                    <a:pt x="963068" y="503656"/>
                    <a:pt x="937148" y="404832"/>
                    <a:pt x="975109" y="278296"/>
                  </a:cubicBezTo>
                  <a:cubicBezTo>
                    <a:pt x="981974" y="255413"/>
                    <a:pt x="1001614" y="238539"/>
                    <a:pt x="1014866" y="218661"/>
                  </a:cubicBezTo>
                  <a:cubicBezTo>
                    <a:pt x="1021492" y="198783"/>
                    <a:pt x="1044115" y="177767"/>
                    <a:pt x="1034744" y="159026"/>
                  </a:cubicBezTo>
                  <a:cubicBezTo>
                    <a:pt x="996386" y="82311"/>
                    <a:pt x="925598" y="188659"/>
                    <a:pt x="915474" y="198783"/>
                  </a:cubicBezTo>
                  <a:lnTo>
                    <a:pt x="875718" y="318052"/>
                  </a:lnTo>
                </a:path>
              </a:pathLst>
            </a:custGeom>
            <a:solidFill>
              <a:srgbClr val="00B050"/>
            </a:solidFill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788"/>
            </a:p>
          </p:txBody>
        </p:sp>
      </p:grpSp>
      <p:grpSp>
        <p:nvGrpSpPr>
          <p:cNvPr id="10" name="Group 9"/>
          <p:cNvGrpSpPr>
            <a:grpSpLocks/>
          </p:cNvGrpSpPr>
          <p:nvPr/>
        </p:nvGrpSpPr>
        <p:grpSpPr bwMode="auto">
          <a:xfrm>
            <a:off x="2019151" y="57116"/>
            <a:ext cx="1485900" cy="1951435"/>
            <a:chOff x="3971973" y="943419"/>
            <a:chExt cx="3737114" cy="4310270"/>
          </a:xfrm>
        </p:grpSpPr>
        <p:sp>
          <p:nvSpPr>
            <p:cNvPr id="11" name="Oval 10"/>
            <p:cNvSpPr/>
            <p:nvPr/>
          </p:nvSpPr>
          <p:spPr>
            <a:xfrm>
              <a:off x="3971973" y="1372080"/>
              <a:ext cx="3737114" cy="3881609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Long 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lanh</a:t>
              </a:r>
              <a:endPara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5011059" y="943419"/>
              <a:ext cx="1928447" cy="854691"/>
            </a:xfrm>
            <a:custGeom>
              <a:avLst/>
              <a:gdLst>
                <a:gd name="connsiteX0" fmla="*/ 915474 w 1929266"/>
                <a:gd name="connsiteY0" fmla="*/ 854765 h 854765"/>
                <a:gd name="connsiteX1" fmla="*/ 796205 w 1929266"/>
                <a:gd name="connsiteY1" fmla="*/ 815009 h 854765"/>
                <a:gd name="connsiteX2" fmla="*/ 676935 w 1929266"/>
                <a:gd name="connsiteY2" fmla="*/ 755374 h 854765"/>
                <a:gd name="connsiteX3" fmla="*/ 478153 w 1929266"/>
                <a:gd name="connsiteY3" fmla="*/ 735496 h 854765"/>
                <a:gd name="connsiteX4" fmla="*/ 418518 w 1929266"/>
                <a:gd name="connsiteY4" fmla="*/ 715617 h 854765"/>
                <a:gd name="connsiteX5" fmla="*/ 299248 w 1929266"/>
                <a:gd name="connsiteY5" fmla="*/ 636104 h 854765"/>
                <a:gd name="connsiteX6" fmla="*/ 279370 w 1929266"/>
                <a:gd name="connsiteY6" fmla="*/ 576470 h 854765"/>
                <a:gd name="connsiteX7" fmla="*/ 219735 w 1929266"/>
                <a:gd name="connsiteY7" fmla="*/ 516835 h 854765"/>
                <a:gd name="connsiteX8" fmla="*/ 179979 w 1929266"/>
                <a:gd name="connsiteY8" fmla="*/ 278296 h 854765"/>
                <a:gd name="connsiteX9" fmla="*/ 100466 w 1929266"/>
                <a:gd name="connsiteY9" fmla="*/ 159026 h 854765"/>
                <a:gd name="connsiteX10" fmla="*/ 60709 w 1929266"/>
                <a:gd name="connsiteY10" fmla="*/ 99391 h 854765"/>
                <a:gd name="connsiteX11" fmla="*/ 20953 w 1929266"/>
                <a:gd name="connsiteY11" fmla="*/ 19878 h 854765"/>
                <a:gd name="connsiteX12" fmla="*/ 80587 w 1929266"/>
                <a:gd name="connsiteY12" fmla="*/ 79513 h 854765"/>
                <a:gd name="connsiteX13" fmla="*/ 160100 w 1929266"/>
                <a:gd name="connsiteY13" fmla="*/ 119270 h 854765"/>
                <a:gd name="connsiteX14" fmla="*/ 438396 w 1929266"/>
                <a:gd name="connsiteY14" fmla="*/ 198783 h 854765"/>
                <a:gd name="connsiteX15" fmla="*/ 498031 w 1929266"/>
                <a:gd name="connsiteY15" fmla="*/ 218661 h 854765"/>
                <a:gd name="connsiteX16" fmla="*/ 537787 w 1929266"/>
                <a:gd name="connsiteY16" fmla="*/ 357809 h 854765"/>
                <a:gd name="connsiteX17" fmla="*/ 557666 w 1929266"/>
                <a:gd name="connsiteY17" fmla="*/ 417443 h 854765"/>
                <a:gd name="connsiteX18" fmla="*/ 676935 w 1929266"/>
                <a:gd name="connsiteY18" fmla="*/ 457200 h 854765"/>
                <a:gd name="connsiteX19" fmla="*/ 716692 w 1929266"/>
                <a:gd name="connsiteY19" fmla="*/ 516835 h 854765"/>
                <a:gd name="connsiteX20" fmla="*/ 835961 w 1929266"/>
                <a:gd name="connsiteY20" fmla="*/ 576470 h 854765"/>
                <a:gd name="connsiteX21" fmla="*/ 915474 w 1929266"/>
                <a:gd name="connsiteY21" fmla="*/ 695739 h 854765"/>
                <a:gd name="connsiteX22" fmla="*/ 955231 w 1929266"/>
                <a:gd name="connsiteY22" fmla="*/ 834887 h 854765"/>
                <a:gd name="connsiteX23" fmla="*/ 994987 w 1929266"/>
                <a:gd name="connsiteY23" fmla="*/ 496956 h 854765"/>
                <a:gd name="connsiteX24" fmla="*/ 1014866 w 1929266"/>
                <a:gd name="connsiteY24" fmla="*/ 417443 h 854765"/>
                <a:gd name="connsiteX25" fmla="*/ 1074500 w 1929266"/>
                <a:gd name="connsiteY25" fmla="*/ 377687 h 854765"/>
                <a:gd name="connsiteX26" fmla="*/ 1134135 w 1929266"/>
                <a:gd name="connsiteY26" fmla="*/ 318052 h 854765"/>
                <a:gd name="connsiteX27" fmla="*/ 1273283 w 1929266"/>
                <a:gd name="connsiteY27" fmla="*/ 238539 h 854765"/>
                <a:gd name="connsiteX28" fmla="*/ 1392553 w 1929266"/>
                <a:gd name="connsiteY28" fmla="*/ 159026 h 854765"/>
                <a:gd name="connsiteX29" fmla="*/ 1750361 w 1929266"/>
                <a:gd name="connsiteY29" fmla="*/ 139148 h 854765"/>
                <a:gd name="connsiteX30" fmla="*/ 1869631 w 1929266"/>
                <a:gd name="connsiteY30" fmla="*/ 59635 h 854765"/>
                <a:gd name="connsiteX31" fmla="*/ 1929266 w 1929266"/>
                <a:gd name="connsiteY31" fmla="*/ 19878 h 854765"/>
                <a:gd name="connsiteX32" fmla="*/ 1909387 w 1929266"/>
                <a:gd name="connsiteY32" fmla="*/ 79513 h 854765"/>
                <a:gd name="connsiteX33" fmla="*/ 1889509 w 1929266"/>
                <a:gd name="connsiteY33" fmla="*/ 298174 h 854765"/>
                <a:gd name="connsiteX34" fmla="*/ 1829874 w 1929266"/>
                <a:gd name="connsiteY34" fmla="*/ 357809 h 854765"/>
                <a:gd name="connsiteX35" fmla="*/ 1790118 w 1929266"/>
                <a:gd name="connsiteY35" fmla="*/ 417443 h 854765"/>
                <a:gd name="connsiteX36" fmla="*/ 1511822 w 1929266"/>
                <a:gd name="connsiteY36" fmla="*/ 477078 h 854765"/>
                <a:gd name="connsiteX37" fmla="*/ 1432309 w 1929266"/>
                <a:gd name="connsiteY37" fmla="*/ 496956 h 854765"/>
                <a:gd name="connsiteX38" fmla="*/ 1332918 w 1929266"/>
                <a:gd name="connsiteY38" fmla="*/ 516835 h 854765"/>
                <a:gd name="connsiteX39" fmla="*/ 1273283 w 1929266"/>
                <a:gd name="connsiteY39" fmla="*/ 556591 h 854765"/>
                <a:gd name="connsiteX40" fmla="*/ 1213648 w 1929266"/>
                <a:gd name="connsiteY40" fmla="*/ 675861 h 854765"/>
                <a:gd name="connsiteX41" fmla="*/ 1193770 w 1929266"/>
                <a:gd name="connsiteY41" fmla="*/ 775252 h 854765"/>
                <a:gd name="connsiteX42" fmla="*/ 1074500 w 1929266"/>
                <a:gd name="connsiteY42" fmla="*/ 815009 h 854765"/>
                <a:gd name="connsiteX43" fmla="*/ 955231 w 1929266"/>
                <a:gd name="connsiteY43" fmla="*/ 795130 h 854765"/>
                <a:gd name="connsiteX44" fmla="*/ 915474 w 1929266"/>
                <a:gd name="connsiteY44" fmla="*/ 636104 h 854765"/>
                <a:gd name="connsiteX45" fmla="*/ 855840 w 1929266"/>
                <a:gd name="connsiteY45" fmla="*/ 616226 h 854765"/>
                <a:gd name="connsiteX46" fmla="*/ 816083 w 1929266"/>
                <a:gd name="connsiteY46" fmla="*/ 496956 h 854765"/>
                <a:gd name="connsiteX47" fmla="*/ 855840 w 1929266"/>
                <a:gd name="connsiteY47" fmla="*/ 318052 h 854765"/>
                <a:gd name="connsiteX48" fmla="*/ 875718 w 1929266"/>
                <a:gd name="connsiteY48" fmla="*/ 258417 h 854765"/>
                <a:gd name="connsiteX49" fmla="*/ 915474 w 1929266"/>
                <a:gd name="connsiteY49" fmla="*/ 377687 h 854765"/>
                <a:gd name="connsiteX50" fmla="*/ 975109 w 1929266"/>
                <a:gd name="connsiteY50" fmla="*/ 636104 h 854765"/>
                <a:gd name="connsiteX51" fmla="*/ 975109 w 1929266"/>
                <a:gd name="connsiteY51" fmla="*/ 278296 h 854765"/>
                <a:gd name="connsiteX52" fmla="*/ 1014866 w 1929266"/>
                <a:gd name="connsiteY52" fmla="*/ 218661 h 854765"/>
                <a:gd name="connsiteX53" fmla="*/ 1034744 w 1929266"/>
                <a:gd name="connsiteY53" fmla="*/ 159026 h 854765"/>
                <a:gd name="connsiteX54" fmla="*/ 915474 w 1929266"/>
                <a:gd name="connsiteY54" fmla="*/ 198783 h 854765"/>
                <a:gd name="connsiteX55" fmla="*/ 875718 w 1929266"/>
                <a:gd name="connsiteY55" fmla="*/ 318052 h 854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929266" h="854765">
                  <a:moveTo>
                    <a:pt x="915474" y="854765"/>
                  </a:moveTo>
                  <a:cubicBezTo>
                    <a:pt x="875718" y="841513"/>
                    <a:pt x="834500" y="832029"/>
                    <a:pt x="796205" y="815009"/>
                  </a:cubicBezTo>
                  <a:cubicBezTo>
                    <a:pt x="718156" y="780320"/>
                    <a:pt x="760094" y="768168"/>
                    <a:pt x="676935" y="755374"/>
                  </a:cubicBezTo>
                  <a:cubicBezTo>
                    <a:pt x="611118" y="745248"/>
                    <a:pt x="544414" y="742122"/>
                    <a:pt x="478153" y="735496"/>
                  </a:cubicBezTo>
                  <a:cubicBezTo>
                    <a:pt x="458275" y="728870"/>
                    <a:pt x="436835" y="725793"/>
                    <a:pt x="418518" y="715617"/>
                  </a:cubicBezTo>
                  <a:cubicBezTo>
                    <a:pt x="376749" y="692412"/>
                    <a:pt x="299248" y="636104"/>
                    <a:pt x="299248" y="636104"/>
                  </a:cubicBezTo>
                  <a:cubicBezTo>
                    <a:pt x="292622" y="616226"/>
                    <a:pt x="290993" y="593904"/>
                    <a:pt x="279370" y="576470"/>
                  </a:cubicBezTo>
                  <a:cubicBezTo>
                    <a:pt x="263776" y="553079"/>
                    <a:pt x="228625" y="543505"/>
                    <a:pt x="219735" y="516835"/>
                  </a:cubicBezTo>
                  <a:cubicBezTo>
                    <a:pt x="197839" y="451147"/>
                    <a:pt x="218728" y="348044"/>
                    <a:pt x="179979" y="278296"/>
                  </a:cubicBezTo>
                  <a:cubicBezTo>
                    <a:pt x="156774" y="236527"/>
                    <a:pt x="126970" y="198783"/>
                    <a:pt x="100466" y="159026"/>
                  </a:cubicBezTo>
                  <a:cubicBezTo>
                    <a:pt x="87214" y="139148"/>
                    <a:pt x="71393" y="120760"/>
                    <a:pt x="60709" y="99391"/>
                  </a:cubicBezTo>
                  <a:cubicBezTo>
                    <a:pt x="47457" y="72887"/>
                    <a:pt x="0" y="40831"/>
                    <a:pt x="20953" y="19878"/>
                  </a:cubicBezTo>
                  <a:cubicBezTo>
                    <a:pt x="40831" y="0"/>
                    <a:pt x="57711" y="63173"/>
                    <a:pt x="80587" y="79513"/>
                  </a:cubicBezTo>
                  <a:cubicBezTo>
                    <a:pt x="104700" y="96737"/>
                    <a:pt x="132587" y="108265"/>
                    <a:pt x="160100" y="119270"/>
                  </a:cubicBezTo>
                  <a:cubicBezTo>
                    <a:pt x="351503" y="195831"/>
                    <a:pt x="212250" y="123402"/>
                    <a:pt x="438396" y="198783"/>
                  </a:cubicBezTo>
                  <a:lnTo>
                    <a:pt x="498031" y="218661"/>
                  </a:lnTo>
                  <a:cubicBezTo>
                    <a:pt x="545700" y="361671"/>
                    <a:pt x="487856" y="183053"/>
                    <a:pt x="537787" y="357809"/>
                  </a:cubicBezTo>
                  <a:cubicBezTo>
                    <a:pt x="543543" y="377956"/>
                    <a:pt x="540616" y="405264"/>
                    <a:pt x="557666" y="417443"/>
                  </a:cubicBezTo>
                  <a:cubicBezTo>
                    <a:pt x="591767" y="441801"/>
                    <a:pt x="676935" y="457200"/>
                    <a:pt x="676935" y="457200"/>
                  </a:cubicBezTo>
                  <a:cubicBezTo>
                    <a:pt x="690187" y="477078"/>
                    <a:pt x="699799" y="499942"/>
                    <a:pt x="716692" y="516835"/>
                  </a:cubicBezTo>
                  <a:cubicBezTo>
                    <a:pt x="755225" y="555368"/>
                    <a:pt x="787461" y="560302"/>
                    <a:pt x="835961" y="576470"/>
                  </a:cubicBezTo>
                  <a:cubicBezTo>
                    <a:pt x="862465" y="616226"/>
                    <a:pt x="903885" y="649385"/>
                    <a:pt x="915474" y="695739"/>
                  </a:cubicBezTo>
                  <a:cubicBezTo>
                    <a:pt x="940435" y="795580"/>
                    <a:pt x="926714" y="749334"/>
                    <a:pt x="955231" y="834887"/>
                  </a:cubicBezTo>
                  <a:cubicBezTo>
                    <a:pt x="969100" y="682329"/>
                    <a:pt x="968396" y="629909"/>
                    <a:pt x="994987" y="496956"/>
                  </a:cubicBezTo>
                  <a:cubicBezTo>
                    <a:pt x="1000345" y="470166"/>
                    <a:pt x="999711" y="440175"/>
                    <a:pt x="1014866" y="417443"/>
                  </a:cubicBezTo>
                  <a:cubicBezTo>
                    <a:pt x="1028118" y="397565"/>
                    <a:pt x="1056147" y="392981"/>
                    <a:pt x="1074500" y="377687"/>
                  </a:cubicBezTo>
                  <a:cubicBezTo>
                    <a:pt x="1096096" y="359690"/>
                    <a:pt x="1112539" y="336049"/>
                    <a:pt x="1134135" y="318052"/>
                  </a:cubicBezTo>
                  <a:cubicBezTo>
                    <a:pt x="1193071" y="268939"/>
                    <a:pt x="1203851" y="280198"/>
                    <a:pt x="1273283" y="238539"/>
                  </a:cubicBezTo>
                  <a:cubicBezTo>
                    <a:pt x="1314255" y="213956"/>
                    <a:pt x="1344845" y="161676"/>
                    <a:pt x="1392553" y="159026"/>
                  </a:cubicBezTo>
                  <a:lnTo>
                    <a:pt x="1750361" y="139148"/>
                  </a:lnTo>
                  <a:lnTo>
                    <a:pt x="1869631" y="59635"/>
                  </a:lnTo>
                  <a:lnTo>
                    <a:pt x="1929266" y="19878"/>
                  </a:lnTo>
                  <a:cubicBezTo>
                    <a:pt x="1922640" y="39756"/>
                    <a:pt x="1912350" y="58770"/>
                    <a:pt x="1909387" y="79513"/>
                  </a:cubicBezTo>
                  <a:cubicBezTo>
                    <a:pt x="1899037" y="151965"/>
                    <a:pt x="1909615" y="227802"/>
                    <a:pt x="1889509" y="298174"/>
                  </a:cubicBezTo>
                  <a:cubicBezTo>
                    <a:pt x="1881786" y="325205"/>
                    <a:pt x="1847871" y="336213"/>
                    <a:pt x="1829874" y="357809"/>
                  </a:cubicBezTo>
                  <a:cubicBezTo>
                    <a:pt x="1814580" y="376162"/>
                    <a:pt x="1810377" y="404781"/>
                    <a:pt x="1790118" y="417443"/>
                  </a:cubicBezTo>
                  <a:cubicBezTo>
                    <a:pt x="1714010" y="465010"/>
                    <a:pt x="1592807" y="463581"/>
                    <a:pt x="1511822" y="477078"/>
                  </a:cubicBezTo>
                  <a:cubicBezTo>
                    <a:pt x="1484874" y="481569"/>
                    <a:pt x="1458978" y="491029"/>
                    <a:pt x="1432309" y="496956"/>
                  </a:cubicBezTo>
                  <a:cubicBezTo>
                    <a:pt x="1399327" y="504285"/>
                    <a:pt x="1366048" y="510209"/>
                    <a:pt x="1332918" y="516835"/>
                  </a:cubicBezTo>
                  <a:cubicBezTo>
                    <a:pt x="1313040" y="530087"/>
                    <a:pt x="1290176" y="539698"/>
                    <a:pt x="1273283" y="556591"/>
                  </a:cubicBezTo>
                  <a:cubicBezTo>
                    <a:pt x="1240895" y="588979"/>
                    <a:pt x="1224426" y="632750"/>
                    <a:pt x="1213648" y="675861"/>
                  </a:cubicBezTo>
                  <a:cubicBezTo>
                    <a:pt x="1205453" y="708639"/>
                    <a:pt x="1217661" y="751361"/>
                    <a:pt x="1193770" y="775252"/>
                  </a:cubicBezTo>
                  <a:cubicBezTo>
                    <a:pt x="1164137" y="804885"/>
                    <a:pt x="1074500" y="815009"/>
                    <a:pt x="1074500" y="815009"/>
                  </a:cubicBezTo>
                  <a:cubicBezTo>
                    <a:pt x="1034744" y="808383"/>
                    <a:pt x="985833" y="821360"/>
                    <a:pt x="955231" y="795130"/>
                  </a:cubicBezTo>
                  <a:cubicBezTo>
                    <a:pt x="936974" y="779481"/>
                    <a:pt x="942484" y="663114"/>
                    <a:pt x="915474" y="636104"/>
                  </a:cubicBezTo>
                  <a:cubicBezTo>
                    <a:pt x="900658" y="621288"/>
                    <a:pt x="875718" y="622852"/>
                    <a:pt x="855840" y="616226"/>
                  </a:cubicBezTo>
                  <a:cubicBezTo>
                    <a:pt x="842588" y="576469"/>
                    <a:pt x="807864" y="538049"/>
                    <a:pt x="816083" y="496956"/>
                  </a:cubicBezTo>
                  <a:cubicBezTo>
                    <a:pt x="829749" y="428624"/>
                    <a:pt x="837122" y="383566"/>
                    <a:pt x="855840" y="318052"/>
                  </a:cubicBezTo>
                  <a:cubicBezTo>
                    <a:pt x="861596" y="297905"/>
                    <a:pt x="869092" y="278295"/>
                    <a:pt x="875718" y="258417"/>
                  </a:cubicBezTo>
                  <a:cubicBezTo>
                    <a:pt x="888970" y="298174"/>
                    <a:pt x="911304" y="335988"/>
                    <a:pt x="915474" y="377687"/>
                  </a:cubicBezTo>
                  <a:cubicBezTo>
                    <a:pt x="937730" y="600242"/>
                    <a:pt x="898415" y="521063"/>
                    <a:pt x="975109" y="636104"/>
                  </a:cubicBezTo>
                  <a:cubicBezTo>
                    <a:pt x="963068" y="503656"/>
                    <a:pt x="937148" y="404832"/>
                    <a:pt x="975109" y="278296"/>
                  </a:cubicBezTo>
                  <a:cubicBezTo>
                    <a:pt x="981974" y="255413"/>
                    <a:pt x="1001614" y="238539"/>
                    <a:pt x="1014866" y="218661"/>
                  </a:cubicBezTo>
                  <a:cubicBezTo>
                    <a:pt x="1021492" y="198783"/>
                    <a:pt x="1044115" y="177767"/>
                    <a:pt x="1034744" y="159026"/>
                  </a:cubicBezTo>
                  <a:cubicBezTo>
                    <a:pt x="996386" y="82311"/>
                    <a:pt x="925598" y="188659"/>
                    <a:pt x="915474" y="198783"/>
                  </a:cubicBezTo>
                  <a:lnTo>
                    <a:pt x="875718" y="318052"/>
                  </a:lnTo>
                </a:path>
              </a:pathLst>
            </a:custGeom>
            <a:solidFill>
              <a:srgbClr val="00B050"/>
            </a:solidFill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788">
                <a:solidFill>
                  <a:srgbClr val="FF33CC"/>
                </a:solidFill>
              </a:endParaRPr>
            </a:p>
          </p:txBody>
        </p:sp>
      </p:grpSp>
      <p:grpSp>
        <p:nvGrpSpPr>
          <p:cNvPr id="13" name="Group 12"/>
          <p:cNvGrpSpPr>
            <a:grpSpLocks/>
          </p:cNvGrpSpPr>
          <p:nvPr/>
        </p:nvGrpSpPr>
        <p:grpSpPr bwMode="auto">
          <a:xfrm>
            <a:off x="3257550" y="97035"/>
            <a:ext cx="1621631" cy="1951435"/>
            <a:chOff x="3971973" y="943419"/>
            <a:chExt cx="3737114" cy="4310270"/>
          </a:xfrm>
        </p:grpSpPr>
        <p:sp>
          <p:nvSpPr>
            <p:cNvPr id="14" name="Oval 13"/>
            <p:cNvSpPr/>
            <p:nvPr/>
          </p:nvSpPr>
          <p:spPr>
            <a:xfrm>
              <a:off x="3971973" y="1372080"/>
              <a:ext cx="3737114" cy="3881609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Lóng</a:t>
              </a:r>
              <a:r>
                <a:rPr 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lánh</a:t>
              </a:r>
              <a:endPara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5" name="Freeform 14"/>
            <p:cNvSpPr/>
            <p:nvPr/>
          </p:nvSpPr>
          <p:spPr>
            <a:xfrm>
              <a:off x="5009023" y="943419"/>
              <a:ext cx="1930842" cy="854691"/>
            </a:xfrm>
            <a:custGeom>
              <a:avLst/>
              <a:gdLst>
                <a:gd name="connsiteX0" fmla="*/ 915474 w 1929266"/>
                <a:gd name="connsiteY0" fmla="*/ 854765 h 854765"/>
                <a:gd name="connsiteX1" fmla="*/ 796205 w 1929266"/>
                <a:gd name="connsiteY1" fmla="*/ 815009 h 854765"/>
                <a:gd name="connsiteX2" fmla="*/ 676935 w 1929266"/>
                <a:gd name="connsiteY2" fmla="*/ 755374 h 854765"/>
                <a:gd name="connsiteX3" fmla="*/ 478153 w 1929266"/>
                <a:gd name="connsiteY3" fmla="*/ 735496 h 854765"/>
                <a:gd name="connsiteX4" fmla="*/ 418518 w 1929266"/>
                <a:gd name="connsiteY4" fmla="*/ 715617 h 854765"/>
                <a:gd name="connsiteX5" fmla="*/ 299248 w 1929266"/>
                <a:gd name="connsiteY5" fmla="*/ 636104 h 854765"/>
                <a:gd name="connsiteX6" fmla="*/ 279370 w 1929266"/>
                <a:gd name="connsiteY6" fmla="*/ 576470 h 854765"/>
                <a:gd name="connsiteX7" fmla="*/ 219735 w 1929266"/>
                <a:gd name="connsiteY7" fmla="*/ 516835 h 854765"/>
                <a:gd name="connsiteX8" fmla="*/ 179979 w 1929266"/>
                <a:gd name="connsiteY8" fmla="*/ 278296 h 854765"/>
                <a:gd name="connsiteX9" fmla="*/ 100466 w 1929266"/>
                <a:gd name="connsiteY9" fmla="*/ 159026 h 854765"/>
                <a:gd name="connsiteX10" fmla="*/ 60709 w 1929266"/>
                <a:gd name="connsiteY10" fmla="*/ 99391 h 854765"/>
                <a:gd name="connsiteX11" fmla="*/ 20953 w 1929266"/>
                <a:gd name="connsiteY11" fmla="*/ 19878 h 854765"/>
                <a:gd name="connsiteX12" fmla="*/ 80587 w 1929266"/>
                <a:gd name="connsiteY12" fmla="*/ 79513 h 854765"/>
                <a:gd name="connsiteX13" fmla="*/ 160100 w 1929266"/>
                <a:gd name="connsiteY13" fmla="*/ 119270 h 854765"/>
                <a:gd name="connsiteX14" fmla="*/ 438396 w 1929266"/>
                <a:gd name="connsiteY14" fmla="*/ 198783 h 854765"/>
                <a:gd name="connsiteX15" fmla="*/ 498031 w 1929266"/>
                <a:gd name="connsiteY15" fmla="*/ 218661 h 854765"/>
                <a:gd name="connsiteX16" fmla="*/ 537787 w 1929266"/>
                <a:gd name="connsiteY16" fmla="*/ 357809 h 854765"/>
                <a:gd name="connsiteX17" fmla="*/ 557666 w 1929266"/>
                <a:gd name="connsiteY17" fmla="*/ 417443 h 854765"/>
                <a:gd name="connsiteX18" fmla="*/ 676935 w 1929266"/>
                <a:gd name="connsiteY18" fmla="*/ 457200 h 854765"/>
                <a:gd name="connsiteX19" fmla="*/ 716692 w 1929266"/>
                <a:gd name="connsiteY19" fmla="*/ 516835 h 854765"/>
                <a:gd name="connsiteX20" fmla="*/ 835961 w 1929266"/>
                <a:gd name="connsiteY20" fmla="*/ 576470 h 854765"/>
                <a:gd name="connsiteX21" fmla="*/ 915474 w 1929266"/>
                <a:gd name="connsiteY21" fmla="*/ 695739 h 854765"/>
                <a:gd name="connsiteX22" fmla="*/ 955231 w 1929266"/>
                <a:gd name="connsiteY22" fmla="*/ 834887 h 854765"/>
                <a:gd name="connsiteX23" fmla="*/ 994987 w 1929266"/>
                <a:gd name="connsiteY23" fmla="*/ 496956 h 854765"/>
                <a:gd name="connsiteX24" fmla="*/ 1014866 w 1929266"/>
                <a:gd name="connsiteY24" fmla="*/ 417443 h 854765"/>
                <a:gd name="connsiteX25" fmla="*/ 1074500 w 1929266"/>
                <a:gd name="connsiteY25" fmla="*/ 377687 h 854765"/>
                <a:gd name="connsiteX26" fmla="*/ 1134135 w 1929266"/>
                <a:gd name="connsiteY26" fmla="*/ 318052 h 854765"/>
                <a:gd name="connsiteX27" fmla="*/ 1273283 w 1929266"/>
                <a:gd name="connsiteY27" fmla="*/ 238539 h 854765"/>
                <a:gd name="connsiteX28" fmla="*/ 1392553 w 1929266"/>
                <a:gd name="connsiteY28" fmla="*/ 159026 h 854765"/>
                <a:gd name="connsiteX29" fmla="*/ 1750361 w 1929266"/>
                <a:gd name="connsiteY29" fmla="*/ 139148 h 854765"/>
                <a:gd name="connsiteX30" fmla="*/ 1869631 w 1929266"/>
                <a:gd name="connsiteY30" fmla="*/ 59635 h 854765"/>
                <a:gd name="connsiteX31" fmla="*/ 1929266 w 1929266"/>
                <a:gd name="connsiteY31" fmla="*/ 19878 h 854765"/>
                <a:gd name="connsiteX32" fmla="*/ 1909387 w 1929266"/>
                <a:gd name="connsiteY32" fmla="*/ 79513 h 854765"/>
                <a:gd name="connsiteX33" fmla="*/ 1889509 w 1929266"/>
                <a:gd name="connsiteY33" fmla="*/ 298174 h 854765"/>
                <a:gd name="connsiteX34" fmla="*/ 1829874 w 1929266"/>
                <a:gd name="connsiteY34" fmla="*/ 357809 h 854765"/>
                <a:gd name="connsiteX35" fmla="*/ 1790118 w 1929266"/>
                <a:gd name="connsiteY35" fmla="*/ 417443 h 854765"/>
                <a:gd name="connsiteX36" fmla="*/ 1511822 w 1929266"/>
                <a:gd name="connsiteY36" fmla="*/ 477078 h 854765"/>
                <a:gd name="connsiteX37" fmla="*/ 1432309 w 1929266"/>
                <a:gd name="connsiteY37" fmla="*/ 496956 h 854765"/>
                <a:gd name="connsiteX38" fmla="*/ 1332918 w 1929266"/>
                <a:gd name="connsiteY38" fmla="*/ 516835 h 854765"/>
                <a:gd name="connsiteX39" fmla="*/ 1273283 w 1929266"/>
                <a:gd name="connsiteY39" fmla="*/ 556591 h 854765"/>
                <a:gd name="connsiteX40" fmla="*/ 1213648 w 1929266"/>
                <a:gd name="connsiteY40" fmla="*/ 675861 h 854765"/>
                <a:gd name="connsiteX41" fmla="*/ 1193770 w 1929266"/>
                <a:gd name="connsiteY41" fmla="*/ 775252 h 854765"/>
                <a:gd name="connsiteX42" fmla="*/ 1074500 w 1929266"/>
                <a:gd name="connsiteY42" fmla="*/ 815009 h 854765"/>
                <a:gd name="connsiteX43" fmla="*/ 955231 w 1929266"/>
                <a:gd name="connsiteY43" fmla="*/ 795130 h 854765"/>
                <a:gd name="connsiteX44" fmla="*/ 915474 w 1929266"/>
                <a:gd name="connsiteY44" fmla="*/ 636104 h 854765"/>
                <a:gd name="connsiteX45" fmla="*/ 855840 w 1929266"/>
                <a:gd name="connsiteY45" fmla="*/ 616226 h 854765"/>
                <a:gd name="connsiteX46" fmla="*/ 816083 w 1929266"/>
                <a:gd name="connsiteY46" fmla="*/ 496956 h 854765"/>
                <a:gd name="connsiteX47" fmla="*/ 855840 w 1929266"/>
                <a:gd name="connsiteY47" fmla="*/ 318052 h 854765"/>
                <a:gd name="connsiteX48" fmla="*/ 875718 w 1929266"/>
                <a:gd name="connsiteY48" fmla="*/ 258417 h 854765"/>
                <a:gd name="connsiteX49" fmla="*/ 915474 w 1929266"/>
                <a:gd name="connsiteY49" fmla="*/ 377687 h 854765"/>
                <a:gd name="connsiteX50" fmla="*/ 975109 w 1929266"/>
                <a:gd name="connsiteY50" fmla="*/ 636104 h 854765"/>
                <a:gd name="connsiteX51" fmla="*/ 975109 w 1929266"/>
                <a:gd name="connsiteY51" fmla="*/ 278296 h 854765"/>
                <a:gd name="connsiteX52" fmla="*/ 1014866 w 1929266"/>
                <a:gd name="connsiteY52" fmla="*/ 218661 h 854765"/>
                <a:gd name="connsiteX53" fmla="*/ 1034744 w 1929266"/>
                <a:gd name="connsiteY53" fmla="*/ 159026 h 854765"/>
                <a:gd name="connsiteX54" fmla="*/ 915474 w 1929266"/>
                <a:gd name="connsiteY54" fmla="*/ 198783 h 854765"/>
                <a:gd name="connsiteX55" fmla="*/ 875718 w 1929266"/>
                <a:gd name="connsiteY55" fmla="*/ 318052 h 854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929266" h="854765">
                  <a:moveTo>
                    <a:pt x="915474" y="854765"/>
                  </a:moveTo>
                  <a:cubicBezTo>
                    <a:pt x="875718" y="841513"/>
                    <a:pt x="834500" y="832029"/>
                    <a:pt x="796205" y="815009"/>
                  </a:cubicBezTo>
                  <a:cubicBezTo>
                    <a:pt x="718156" y="780320"/>
                    <a:pt x="760094" y="768168"/>
                    <a:pt x="676935" y="755374"/>
                  </a:cubicBezTo>
                  <a:cubicBezTo>
                    <a:pt x="611118" y="745248"/>
                    <a:pt x="544414" y="742122"/>
                    <a:pt x="478153" y="735496"/>
                  </a:cubicBezTo>
                  <a:cubicBezTo>
                    <a:pt x="458275" y="728870"/>
                    <a:pt x="436835" y="725793"/>
                    <a:pt x="418518" y="715617"/>
                  </a:cubicBezTo>
                  <a:cubicBezTo>
                    <a:pt x="376749" y="692412"/>
                    <a:pt x="299248" y="636104"/>
                    <a:pt x="299248" y="636104"/>
                  </a:cubicBezTo>
                  <a:cubicBezTo>
                    <a:pt x="292622" y="616226"/>
                    <a:pt x="290993" y="593904"/>
                    <a:pt x="279370" y="576470"/>
                  </a:cubicBezTo>
                  <a:cubicBezTo>
                    <a:pt x="263776" y="553079"/>
                    <a:pt x="228625" y="543505"/>
                    <a:pt x="219735" y="516835"/>
                  </a:cubicBezTo>
                  <a:cubicBezTo>
                    <a:pt x="197839" y="451147"/>
                    <a:pt x="218728" y="348044"/>
                    <a:pt x="179979" y="278296"/>
                  </a:cubicBezTo>
                  <a:cubicBezTo>
                    <a:pt x="156774" y="236527"/>
                    <a:pt x="126970" y="198783"/>
                    <a:pt x="100466" y="159026"/>
                  </a:cubicBezTo>
                  <a:cubicBezTo>
                    <a:pt x="87214" y="139148"/>
                    <a:pt x="71393" y="120760"/>
                    <a:pt x="60709" y="99391"/>
                  </a:cubicBezTo>
                  <a:cubicBezTo>
                    <a:pt x="47457" y="72887"/>
                    <a:pt x="0" y="40831"/>
                    <a:pt x="20953" y="19878"/>
                  </a:cubicBezTo>
                  <a:cubicBezTo>
                    <a:pt x="40831" y="0"/>
                    <a:pt x="57711" y="63173"/>
                    <a:pt x="80587" y="79513"/>
                  </a:cubicBezTo>
                  <a:cubicBezTo>
                    <a:pt x="104700" y="96737"/>
                    <a:pt x="132587" y="108265"/>
                    <a:pt x="160100" y="119270"/>
                  </a:cubicBezTo>
                  <a:cubicBezTo>
                    <a:pt x="351503" y="195831"/>
                    <a:pt x="212250" y="123402"/>
                    <a:pt x="438396" y="198783"/>
                  </a:cubicBezTo>
                  <a:lnTo>
                    <a:pt x="498031" y="218661"/>
                  </a:lnTo>
                  <a:cubicBezTo>
                    <a:pt x="545700" y="361671"/>
                    <a:pt x="487856" y="183053"/>
                    <a:pt x="537787" y="357809"/>
                  </a:cubicBezTo>
                  <a:cubicBezTo>
                    <a:pt x="543543" y="377956"/>
                    <a:pt x="540616" y="405264"/>
                    <a:pt x="557666" y="417443"/>
                  </a:cubicBezTo>
                  <a:cubicBezTo>
                    <a:pt x="591767" y="441801"/>
                    <a:pt x="676935" y="457200"/>
                    <a:pt x="676935" y="457200"/>
                  </a:cubicBezTo>
                  <a:cubicBezTo>
                    <a:pt x="690187" y="477078"/>
                    <a:pt x="699799" y="499942"/>
                    <a:pt x="716692" y="516835"/>
                  </a:cubicBezTo>
                  <a:cubicBezTo>
                    <a:pt x="755225" y="555368"/>
                    <a:pt x="787461" y="560302"/>
                    <a:pt x="835961" y="576470"/>
                  </a:cubicBezTo>
                  <a:cubicBezTo>
                    <a:pt x="862465" y="616226"/>
                    <a:pt x="903885" y="649385"/>
                    <a:pt x="915474" y="695739"/>
                  </a:cubicBezTo>
                  <a:cubicBezTo>
                    <a:pt x="940435" y="795580"/>
                    <a:pt x="926714" y="749334"/>
                    <a:pt x="955231" y="834887"/>
                  </a:cubicBezTo>
                  <a:cubicBezTo>
                    <a:pt x="969100" y="682329"/>
                    <a:pt x="968396" y="629909"/>
                    <a:pt x="994987" y="496956"/>
                  </a:cubicBezTo>
                  <a:cubicBezTo>
                    <a:pt x="1000345" y="470166"/>
                    <a:pt x="999711" y="440175"/>
                    <a:pt x="1014866" y="417443"/>
                  </a:cubicBezTo>
                  <a:cubicBezTo>
                    <a:pt x="1028118" y="397565"/>
                    <a:pt x="1056147" y="392981"/>
                    <a:pt x="1074500" y="377687"/>
                  </a:cubicBezTo>
                  <a:cubicBezTo>
                    <a:pt x="1096096" y="359690"/>
                    <a:pt x="1112539" y="336049"/>
                    <a:pt x="1134135" y="318052"/>
                  </a:cubicBezTo>
                  <a:cubicBezTo>
                    <a:pt x="1193071" y="268939"/>
                    <a:pt x="1203851" y="280198"/>
                    <a:pt x="1273283" y="238539"/>
                  </a:cubicBezTo>
                  <a:cubicBezTo>
                    <a:pt x="1314255" y="213956"/>
                    <a:pt x="1344845" y="161676"/>
                    <a:pt x="1392553" y="159026"/>
                  </a:cubicBezTo>
                  <a:lnTo>
                    <a:pt x="1750361" y="139148"/>
                  </a:lnTo>
                  <a:lnTo>
                    <a:pt x="1869631" y="59635"/>
                  </a:lnTo>
                  <a:lnTo>
                    <a:pt x="1929266" y="19878"/>
                  </a:lnTo>
                  <a:cubicBezTo>
                    <a:pt x="1922640" y="39756"/>
                    <a:pt x="1912350" y="58770"/>
                    <a:pt x="1909387" y="79513"/>
                  </a:cubicBezTo>
                  <a:cubicBezTo>
                    <a:pt x="1899037" y="151965"/>
                    <a:pt x="1909615" y="227802"/>
                    <a:pt x="1889509" y="298174"/>
                  </a:cubicBezTo>
                  <a:cubicBezTo>
                    <a:pt x="1881786" y="325205"/>
                    <a:pt x="1847871" y="336213"/>
                    <a:pt x="1829874" y="357809"/>
                  </a:cubicBezTo>
                  <a:cubicBezTo>
                    <a:pt x="1814580" y="376162"/>
                    <a:pt x="1810377" y="404781"/>
                    <a:pt x="1790118" y="417443"/>
                  </a:cubicBezTo>
                  <a:cubicBezTo>
                    <a:pt x="1714010" y="465010"/>
                    <a:pt x="1592807" y="463581"/>
                    <a:pt x="1511822" y="477078"/>
                  </a:cubicBezTo>
                  <a:cubicBezTo>
                    <a:pt x="1484874" y="481569"/>
                    <a:pt x="1458978" y="491029"/>
                    <a:pt x="1432309" y="496956"/>
                  </a:cubicBezTo>
                  <a:cubicBezTo>
                    <a:pt x="1399327" y="504285"/>
                    <a:pt x="1366048" y="510209"/>
                    <a:pt x="1332918" y="516835"/>
                  </a:cubicBezTo>
                  <a:cubicBezTo>
                    <a:pt x="1313040" y="530087"/>
                    <a:pt x="1290176" y="539698"/>
                    <a:pt x="1273283" y="556591"/>
                  </a:cubicBezTo>
                  <a:cubicBezTo>
                    <a:pt x="1240895" y="588979"/>
                    <a:pt x="1224426" y="632750"/>
                    <a:pt x="1213648" y="675861"/>
                  </a:cubicBezTo>
                  <a:cubicBezTo>
                    <a:pt x="1205453" y="708639"/>
                    <a:pt x="1217661" y="751361"/>
                    <a:pt x="1193770" y="775252"/>
                  </a:cubicBezTo>
                  <a:cubicBezTo>
                    <a:pt x="1164137" y="804885"/>
                    <a:pt x="1074500" y="815009"/>
                    <a:pt x="1074500" y="815009"/>
                  </a:cubicBezTo>
                  <a:cubicBezTo>
                    <a:pt x="1034744" y="808383"/>
                    <a:pt x="985833" y="821360"/>
                    <a:pt x="955231" y="795130"/>
                  </a:cubicBezTo>
                  <a:cubicBezTo>
                    <a:pt x="936974" y="779481"/>
                    <a:pt x="942484" y="663114"/>
                    <a:pt x="915474" y="636104"/>
                  </a:cubicBezTo>
                  <a:cubicBezTo>
                    <a:pt x="900658" y="621288"/>
                    <a:pt x="875718" y="622852"/>
                    <a:pt x="855840" y="616226"/>
                  </a:cubicBezTo>
                  <a:cubicBezTo>
                    <a:pt x="842588" y="576469"/>
                    <a:pt x="807864" y="538049"/>
                    <a:pt x="816083" y="496956"/>
                  </a:cubicBezTo>
                  <a:cubicBezTo>
                    <a:pt x="829749" y="428624"/>
                    <a:pt x="837122" y="383566"/>
                    <a:pt x="855840" y="318052"/>
                  </a:cubicBezTo>
                  <a:cubicBezTo>
                    <a:pt x="861596" y="297905"/>
                    <a:pt x="869092" y="278295"/>
                    <a:pt x="875718" y="258417"/>
                  </a:cubicBezTo>
                  <a:cubicBezTo>
                    <a:pt x="888970" y="298174"/>
                    <a:pt x="911304" y="335988"/>
                    <a:pt x="915474" y="377687"/>
                  </a:cubicBezTo>
                  <a:cubicBezTo>
                    <a:pt x="937730" y="600242"/>
                    <a:pt x="898415" y="521063"/>
                    <a:pt x="975109" y="636104"/>
                  </a:cubicBezTo>
                  <a:cubicBezTo>
                    <a:pt x="963068" y="503656"/>
                    <a:pt x="937148" y="404832"/>
                    <a:pt x="975109" y="278296"/>
                  </a:cubicBezTo>
                  <a:cubicBezTo>
                    <a:pt x="981974" y="255413"/>
                    <a:pt x="1001614" y="238539"/>
                    <a:pt x="1014866" y="218661"/>
                  </a:cubicBezTo>
                  <a:cubicBezTo>
                    <a:pt x="1021492" y="198783"/>
                    <a:pt x="1044115" y="177767"/>
                    <a:pt x="1034744" y="159026"/>
                  </a:cubicBezTo>
                  <a:cubicBezTo>
                    <a:pt x="996386" y="82311"/>
                    <a:pt x="925598" y="188659"/>
                    <a:pt x="915474" y="198783"/>
                  </a:cubicBezTo>
                  <a:lnTo>
                    <a:pt x="875718" y="318052"/>
                  </a:lnTo>
                </a:path>
              </a:pathLst>
            </a:custGeom>
            <a:solidFill>
              <a:srgbClr val="00B050"/>
            </a:solidFill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825">
                <a:solidFill>
                  <a:srgbClr val="FF33CC"/>
                </a:solidFill>
              </a:endParaRPr>
            </a:p>
          </p:txBody>
        </p:sp>
      </p:grpSp>
      <p:grpSp>
        <p:nvGrpSpPr>
          <p:cNvPr id="16" name="Group 15"/>
          <p:cNvGrpSpPr>
            <a:grpSpLocks/>
          </p:cNvGrpSpPr>
          <p:nvPr/>
        </p:nvGrpSpPr>
        <p:grpSpPr bwMode="auto">
          <a:xfrm>
            <a:off x="4475720" y="121784"/>
            <a:ext cx="1564160" cy="1951435"/>
            <a:chOff x="3971973" y="943419"/>
            <a:chExt cx="3737114" cy="4310270"/>
          </a:xfrm>
        </p:grpSpPr>
        <p:sp>
          <p:nvSpPr>
            <p:cNvPr id="17" name="Oval 16"/>
            <p:cNvSpPr/>
            <p:nvPr/>
          </p:nvSpPr>
          <p:spPr>
            <a:xfrm>
              <a:off x="3971973" y="1372080"/>
              <a:ext cx="3737114" cy="3881609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Lung 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linh</a:t>
              </a:r>
              <a:endPara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5009023" y="943419"/>
              <a:ext cx="1930842" cy="854691"/>
            </a:xfrm>
            <a:custGeom>
              <a:avLst/>
              <a:gdLst>
                <a:gd name="connsiteX0" fmla="*/ 915474 w 1929266"/>
                <a:gd name="connsiteY0" fmla="*/ 854765 h 854765"/>
                <a:gd name="connsiteX1" fmla="*/ 796205 w 1929266"/>
                <a:gd name="connsiteY1" fmla="*/ 815009 h 854765"/>
                <a:gd name="connsiteX2" fmla="*/ 676935 w 1929266"/>
                <a:gd name="connsiteY2" fmla="*/ 755374 h 854765"/>
                <a:gd name="connsiteX3" fmla="*/ 478153 w 1929266"/>
                <a:gd name="connsiteY3" fmla="*/ 735496 h 854765"/>
                <a:gd name="connsiteX4" fmla="*/ 418518 w 1929266"/>
                <a:gd name="connsiteY4" fmla="*/ 715617 h 854765"/>
                <a:gd name="connsiteX5" fmla="*/ 299248 w 1929266"/>
                <a:gd name="connsiteY5" fmla="*/ 636104 h 854765"/>
                <a:gd name="connsiteX6" fmla="*/ 279370 w 1929266"/>
                <a:gd name="connsiteY6" fmla="*/ 576470 h 854765"/>
                <a:gd name="connsiteX7" fmla="*/ 219735 w 1929266"/>
                <a:gd name="connsiteY7" fmla="*/ 516835 h 854765"/>
                <a:gd name="connsiteX8" fmla="*/ 179979 w 1929266"/>
                <a:gd name="connsiteY8" fmla="*/ 278296 h 854765"/>
                <a:gd name="connsiteX9" fmla="*/ 100466 w 1929266"/>
                <a:gd name="connsiteY9" fmla="*/ 159026 h 854765"/>
                <a:gd name="connsiteX10" fmla="*/ 60709 w 1929266"/>
                <a:gd name="connsiteY10" fmla="*/ 99391 h 854765"/>
                <a:gd name="connsiteX11" fmla="*/ 20953 w 1929266"/>
                <a:gd name="connsiteY11" fmla="*/ 19878 h 854765"/>
                <a:gd name="connsiteX12" fmla="*/ 80587 w 1929266"/>
                <a:gd name="connsiteY12" fmla="*/ 79513 h 854765"/>
                <a:gd name="connsiteX13" fmla="*/ 160100 w 1929266"/>
                <a:gd name="connsiteY13" fmla="*/ 119270 h 854765"/>
                <a:gd name="connsiteX14" fmla="*/ 438396 w 1929266"/>
                <a:gd name="connsiteY14" fmla="*/ 198783 h 854765"/>
                <a:gd name="connsiteX15" fmla="*/ 498031 w 1929266"/>
                <a:gd name="connsiteY15" fmla="*/ 218661 h 854765"/>
                <a:gd name="connsiteX16" fmla="*/ 537787 w 1929266"/>
                <a:gd name="connsiteY16" fmla="*/ 357809 h 854765"/>
                <a:gd name="connsiteX17" fmla="*/ 557666 w 1929266"/>
                <a:gd name="connsiteY17" fmla="*/ 417443 h 854765"/>
                <a:gd name="connsiteX18" fmla="*/ 676935 w 1929266"/>
                <a:gd name="connsiteY18" fmla="*/ 457200 h 854765"/>
                <a:gd name="connsiteX19" fmla="*/ 716692 w 1929266"/>
                <a:gd name="connsiteY19" fmla="*/ 516835 h 854765"/>
                <a:gd name="connsiteX20" fmla="*/ 835961 w 1929266"/>
                <a:gd name="connsiteY20" fmla="*/ 576470 h 854765"/>
                <a:gd name="connsiteX21" fmla="*/ 915474 w 1929266"/>
                <a:gd name="connsiteY21" fmla="*/ 695739 h 854765"/>
                <a:gd name="connsiteX22" fmla="*/ 955231 w 1929266"/>
                <a:gd name="connsiteY22" fmla="*/ 834887 h 854765"/>
                <a:gd name="connsiteX23" fmla="*/ 994987 w 1929266"/>
                <a:gd name="connsiteY23" fmla="*/ 496956 h 854765"/>
                <a:gd name="connsiteX24" fmla="*/ 1014866 w 1929266"/>
                <a:gd name="connsiteY24" fmla="*/ 417443 h 854765"/>
                <a:gd name="connsiteX25" fmla="*/ 1074500 w 1929266"/>
                <a:gd name="connsiteY25" fmla="*/ 377687 h 854765"/>
                <a:gd name="connsiteX26" fmla="*/ 1134135 w 1929266"/>
                <a:gd name="connsiteY26" fmla="*/ 318052 h 854765"/>
                <a:gd name="connsiteX27" fmla="*/ 1273283 w 1929266"/>
                <a:gd name="connsiteY27" fmla="*/ 238539 h 854765"/>
                <a:gd name="connsiteX28" fmla="*/ 1392553 w 1929266"/>
                <a:gd name="connsiteY28" fmla="*/ 159026 h 854765"/>
                <a:gd name="connsiteX29" fmla="*/ 1750361 w 1929266"/>
                <a:gd name="connsiteY29" fmla="*/ 139148 h 854765"/>
                <a:gd name="connsiteX30" fmla="*/ 1869631 w 1929266"/>
                <a:gd name="connsiteY30" fmla="*/ 59635 h 854765"/>
                <a:gd name="connsiteX31" fmla="*/ 1929266 w 1929266"/>
                <a:gd name="connsiteY31" fmla="*/ 19878 h 854765"/>
                <a:gd name="connsiteX32" fmla="*/ 1909387 w 1929266"/>
                <a:gd name="connsiteY32" fmla="*/ 79513 h 854765"/>
                <a:gd name="connsiteX33" fmla="*/ 1889509 w 1929266"/>
                <a:gd name="connsiteY33" fmla="*/ 298174 h 854765"/>
                <a:gd name="connsiteX34" fmla="*/ 1829874 w 1929266"/>
                <a:gd name="connsiteY34" fmla="*/ 357809 h 854765"/>
                <a:gd name="connsiteX35" fmla="*/ 1790118 w 1929266"/>
                <a:gd name="connsiteY35" fmla="*/ 417443 h 854765"/>
                <a:gd name="connsiteX36" fmla="*/ 1511822 w 1929266"/>
                <a:gd name="connsiteY36" fmla="*/ 477078 h 854765"/>
                <a:gd name="connsiteX37" fmla="*/ 1432309 w 1929266"/>
                <a:gd name="connsiteY37" fmla="*/ 496956 h 854765"/>
                <a:gd name="connsiteX38" fmla="*/ 1332918 w 1929266"/>
                <a:gd name="connsiteY38" fmla="*/ 516835 h 854765"/>
                <a:gd name="connsiteX39" fmla="*/ 1273283 w 1929266"/>
                <a:gd name="connsiteY39" fmla="*/ 556591 h 854765"/>
                <a:gd name="connsiteX40" fmla="*/ 1213648 w 1929266"/>
                <a:gd name="connsiteY40" fmla="*/ 675861 h 854765"/>
                <a:gd name="connsiteX41" fmla="*/ 1193770 w 1929266"/>
                <a:gd name="connsiteY41" fmla="*/ 775252 h 854765"/>
                <a:gd name="connsiteX42" fmla="*/ 1074500 w 1929266"/>
                <a:gd name="connsiteY42" fmla="*/ 815009 h 854765"/>
                <a:gd name="connsiteX43" fmla="*/ 955231 w 1929266"/>
                <a:gd name="connsiteY43" fmla="*/ 795130 h 854765"/>
                <a:gd name="connsiteX44" fmla="*/ 915474 w 1929266"/>
                <a:gd name="connsiteY44" fmla="*/ 636104 h 854765"/>
                <a:gd name="connsiteX45" fmla="*/ 855840 w 1929266"/>
                <a:gd name="connsiteY45" fmla="*/ 616226 h 854765"/>
                <a:gd name="connsiteX46" fmla="*/ 816083 w 1929266"/>
                <a:gd name="connsiteY46" fmla="*/ 496956 h 854765"/>
                <a:gd name="connsiteX47" fmla="*/ 855840 w 1929266"/>
                <a:gd name="connsiteY47" fmla="*/ 318052 h 854765"/>
                <a:gd name="connsiteX48" fmla="*/ 875718 w 1929266"/>
                <a:gd name="connsiteY48" fmla="*/ 258417 h 854765"/>
                <a:gd name="connsiteX49" fmla="*/ 915474 w 1929266"/>
                <a:gd name="connsiteY49" fmla="*/ 377687 h 854765"/>
                <a:gd name="connsiteX50" fmla="*/ 975109 w 1929266"/>
                <a:gd name="connsiteY50" fmla="*/ 636104 h 854765"/>
                <a:gd name="connsiteX51" fmla="*/ 975109 w 1929266"/>
                <a:gd name="connsiteY51" fmla="*/ 278296 h 854765"/>
                <a:gd name="connsiteX52" fmla="*/ 1014866 w 1929266"/>
                <a:gd name="connsiteY52" fmla="*/ 218661 h 854765"/>
                <a:gd name="connsiteX53" fmla="*/ 1034744 w 1929266"/>
                <a:gd name="connsiteY53" fmla="*/ 159026 h 854765"/>
                <a:gd name="connsiteX54" fmla="*/ 915474 w 1929266"/>
                <a:gd name="connsiteY54" fmla="*/ 198783 h 854765"/>
                <a:gd name="connsiteX55" fmla="*/ 875718 w 1929266"/>
                <a:gd name="connsiteY55" fmla="*/ 318052 h 854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929266" h="854765">
                  <a:moveTo>
                    <a:pt x="915474" y="854765"/>
                  </a:moveTo>
                  <a:cubicBezTo>
                    <a:pt x="875718" y="841513"/>
                    <a:pt x="834500" y="832029"/>
                    <a:pt x="796205" y="815009"/>
                  </a:cubicBezTo>
                  <a:cubicBezTo>
                    <a:pt x="718156" y="780320"/>
                    <a:pt x="760094" y="768168"/>
                    <a:pt x="676935" y="755374"/>
                  </a:cubicBezTo>
                  <a:cubicBezTo>
                    <a:pt x="611118" y="745248"/>
                    <a:pt x="544414" y="742122"/>
                    <a:pt x="478153" y="735496"/>
                  </a:cubicBezTo>
                  <a:cubicBezTo>
                    <a:pt x="458275" y="728870"/>
                    <a:pt x="436835" y="725793"/>
                    <a:pt x="418518" y="715617"/>
                  </a:cubicBezTo>
                  <a:cubicBezTo>
                    <a:pt x="376749" y="692412"/>
                    <a:pt x="299248" y="636104"/>
                    <a:pt x="299248" y="636104"/>
                  </a:cubicBezTo>
                  <a:cubicBezTo>
                    <a:pt x="292622" y="616226"/>
                    <a:pt x="290993" y="593904"/>
                    <a:pt x="279370" y="576470"/>
                  </a:cubicBezTo>
                  <a:cubicBezTo>
                    <a:pt x="263776" y="553079"/>
                    <a:pt x="228625" y="543505"/>
                    <a:pt x="219735" y="516835"/>
                  </a:cubicBezTo>
                  <a:cubicBezTo>
                    <a:pt x="197839" y="451147"/>
                    <a:pt x="218728" y="348044"/>
                    <a:pt x="179979" y="278296"/>
                  </a:cubicBezTo>
                  <a:cubicBezTo>
                    <a:pt x="156774" y="236527"/>
                    <a:pt x="126970" y="198783"/>
                    <a:pt x="100466" y="159026"/>
                  </a:cubicBezTo>
                  <a:cubicBezTo>
                    <a:pt x="87214" y="139148"/>
                    <a:pt x="71393" y="120760"/>
                    <a:pt x="60709" y="99391"/>
                  </a:cubicBezTo>
                  <a:cubicBezTo>
                    <a:pt x="47457" y="72887"/>
                    <a:pt x="0" y="40831"/>
                    <a:pt x="20953" y="19878"/>
                  </a:cubicBezTo>
                  <a:cubicBezTo>
                    <a:pt x="40831" y="0"/>
                    <a:pt x="57711" y="63173"/>
                    <a:pt x="80587" y="79513"/>
                  </a:cubicBezTo>
                  <a:cubicBezTo>
                    <a:pt x="104700" y="96737"/>
                    <a:pt x="132587" y="108265"/>
                    <a:pt x="160100" y="119270"/>
                  </a:cubicBezTo>
                  <a:cubicBezTo>
                    <a:pt x="351503" y="195831"/>
                    <a:pt x="212250" y="123402"/>
                    <a:pt x="438396" y="198783"/>
                  </a:cubicBezTo>
                  <a:lnTo>
                    <a:pt x="498031" y="218661"/>
                  </a:lnTo>
                  <a:cubicBezTo>
                    <a:pt x="545700" y="361671"/>
                    <a:pt x="487856" y="183053"/>
                    <a:pt x="537787" y="357809"/>
                  </a:cubicBezTo>
                  <a:cubicBezTo>
                    <a:pt x="543543" y="377956"/>
                    <a:pt x="540616" y="405264"/>
                    <a:pt x="557666" y="417443"/>
                  </a:cubicBezTo>
                  <a:cubicBezTo>
                    <a:pt x="591767" y="441801"/>
                    <a:pt x="676935" y="457200"/>
                    <a:pt x="676935" y="457200"/>
                  </a:cubicBezTo>
                  <a:cubicBezTo>
                    <a:pt x="690187" y="477078"/>
                    <a:pt x="699799" y="499942"/>
                    <a:pt x="716692" y="516835"/>
                  </a:cubicBezTo>
                  <a:cubicBezTo>
                    <a:pt x="755225" y="555368"/>
                    <a:pt x="787461" y="560302"/>
                    <a:pt x="835961" y="576470"/>
                  </a:cubicBezTo>
                  <a:cubicBezTo>
                    <a:pt x="862465" y="616226"/>
                    <a:pt x="903885" y="649385"/>
                    <a:pt x="915474" y="695739"/>
                  </a:cubicBezTo>
                  <a:cubicBezTo>
                    <a:pt x="940435" y="795580"/>
                    <a:pt x="926714" y="749334"/>
                    <a:pt x="955231" y="834887"/>
                  </a:cubicBezTo>
                  <a:cubicBezTo>
                    <a:pt x="969100" y="682329"/>
                    <a:pt x="968396" y="629909"/>
                    <a:pt x="994987" y="496956"/>
                  </a:cubicBezTo>
                  <a:cubicBezTo>
                    <a:pt x="1000345" y="470166"/>
                    <a:pt x="999711" y="440175"/>
                    <a:pt x="1014866" y="417443"/>
                  </a:cubicBezTo>
                  <a:cubicBezTo>
                    <a:pt x="1028118" y="397565"/>
                    <a:pt x="1056147" y="392981"/>
                    <a:pt x="1074500" y="377687"/>
                  </a:cubicBezTo>
                  <a:cubicBezTo>
                    <a:pt x="1096096" y="359690"/>
                    <a:pt x="1112539" y="336049"/>
                    <a:pt x="1134135" y="318052"/>
                  </a:cubicBezTo>
                  <a:cubicBezTo>
                    <a:pt x="1193071" y="268939"/>
                    <a:pt x="1203851" y="280198"/>
                    <a:pt x="1273283" y="238539"/>
                  </a:cubicBezTo>
                  <a:cubicBezTo>
                    <a:pt x="1314255" y="213956"/>
                    <a:pt x="1344845" y="161676"/>
                    <a:pt x="1392553" y="159026"/>
                  </a:cubicBezTo>
                  <a:lnTo>
                    <a:pt x="1750361" y="139148"/>
                  </a:lnTo>
                  <a:lnTo>
                    <a:pt x="1869631" y="59635"/>
                  </a:lnTo>
                  <a:lnTo>
                    <a:pt x="1929266" y="19878"/>
                  </a:lnTo>
                  <a:cubicBezTo>
                    <a:pt x="1922640" y="39756"/>
                    <a:pt x="1912350" y="58770"/>
                    <a:pt x="1909387" y="79513"/>
                  </a:cubicBezTo>
                  <a:cubicBezTo>
                    <a:pt x="1899037" y="151965"/>
                    <a:pt x="1909615" y="227802"/>
                    <a:pt x="1889509" y="298174"/>
                  </a:cubicBezTo>
                  <a:cubicBezTo>
                    <a:pt x="1881786" y="325205"/>
                    <a:pt x="1847871" y="336213"/>
                    <a:pt x="1829874" y="357809"/>
                  </a:cubicBezTo>
                  <a:cubicBezTo>
                    <a:pt x="1814580" y="376162"/>
                    <a:pt x="1810377" y="404781"/>
                    <a:pt x="1790118" y="417443"/>
                  </a:cubicBezTo>
                  <a:cubicBezTo>
                    <a:pt x="1714010" y="465010"/>
                    <a:pt x="1592807" y="463581"/>
                    <a:pt x="1511822" y="477078"/>
                  </a:cubicBezTo>
                  <a:cubicBezTo>
                    <a:pt x="1484874" y="481569"/>
                    <a:pt x="1458978" y="491029"/>
                    <a:pt x="1432309" y="496956"/>
                  </a:cubicBezTo>
                  <a:cubicBezTo>
                    <a:pt x="1399327" y="504285"/>
                    <a:pt x="1366048" y="510209"/>
                    <a:pt x="1332918" y="516835"/>
                  </a:cubicBezTo>
                  <a:cubicBezTo>
                    <a:pt x="1313040" y="530087"/>
                    <a:pt x="1290176" y="539698"/>
                    <a:pt x="1273283" y="556591"/>
                  </a:cubicBezTo>
                  <a:cubicBezTo>
                    <a:pt x="1240895" y="588979"/>
                    <a:pt x="1224426" y="632750"/>
                    <a:pt x="1213648" y="675861"/>
                  </a:cubicBezTo>
                  <a:cubicBezTo>
                    <a:pt x="1205453" y="708639"/>
                    <a:pt x="1217661" y="751361"/>
                    <a:pt x="1193770" y="775252"/>
                  </a:cubicBezTo>
                  <a:cubicBezTo>
                    <a:pt x="1164137" y="804885"/>
                    <a:pt x="1074500" y="815009"/>
                    <a:pt x="1074500" y="815009"/>
                  </a:cubicBezTo>
                  <a:cubicBezTo>
                    <a:pt x="1034744" y="808383"/>
                    <a:pt x="985833" y="821360"/>
                    <a:pt x="955231" y="795130"/>
                  </a:cubicBezTo>
                  <a:cubicBezTo>
                    <a:pt x="936974" y="779481"/>
                    <a:pt x="942484" y="663114"/>
                    <a:pt x="915474" y="636104"/>
                  </a:cubicBezTo>
                  <a:cubicBezTo>
                    <a:pt x="900658" y="621288"/>
                    <a:pt x="875718" y="622852"/>
                    <a:pt x="855840" y="616226"/>
                  </a:cubicBezTo>
                  <a:cubicBezTo>
                    <a:pt x="842588" y="576469"/>
                    <a:pt x="807864" y="538049"/>
                    <a:pt x="816083" y="496956"/>
                  </a:cubicBezTo>
                  <a:cubicBezTo>
                    <a:pt x="829749" y="428624"/>
                    <a:pt x="837122" y="383566"/>
                    <a:pt x="855840" y="318052"/>
                  </a:cubicBezTo>
                  <a:cubicBezTo>
                    <a:pt x="861596" y="297905"/>
                    <a:pt x="869092" y="278295"/>
                    <a:pt x="875718" y="258417"/>
                  </a:cubicBezTo>
                  <a:cubicBezTo>
                    <a:pt x="888970" y="298174"/>
                    <a:pt x="911304" y="335988"/>
                    <a:pt x="915474" y="377687"/>
                  </a:cubicBezTo>
                  <a:cubicBezTo>
                    <a:pt x="937730" y="600242"/>
                    <a:pt x="898415" y="521063"/>
                    <a:pt x="975109" y="636104"/>
                  </a:cubicBezTo>
                  <a:cubicBezTo>
                    <a:pt x="963068" y="503656"/>
                    <a:pt x="937148" y="404832"/>
                    <a:pt x="975109" y="278296"/>
                  </a:cubicBezTo>
                  <a:cubicBezTo>
                    <a:pt x="981974" y="255413"/>
                    <a:pt x="1001614" y="238539"/>
                    <a:pt x="1014866" y="218661"/>
                  </a:cubicBezTo>
                  <a:cubicBezTo>
                    <a:pt x="1021492" y="198783"/>
                    <a:pt x="1044115" y="177767"/>
                    <a:pt x="1034744" y="159026"/>
                  </a:cubicBezTo>
                  <a:cubicBezTo>
                    <a:pt x="996386" y="82311"/>
                    <a:pt x="925598" y="188659"/>
                    <a:pt x="915474" y="198783"/>
                  </a:cubicBezTo>
                  <a:lnTo>
                    <a:pt x="875718" y="318052"/>
                  </a:lnTo>
                </a:path>
              </a:pathLst>
            </a:custGeom>
            <a:solidFill>
              <a:srgbClr val="00B050"/>
            </a:solidFill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825">
                <a:solidFill>
                  <a:srgbClr val="C00000"/>
                </a:solidFill>
              </a:endParaRPr>
            </a:p>
          </p:txBody>
        </p:sp>
      </p:grpSp>
      <p:grpSp>
        <p:nvGrpSpPr>
          <p:cNvPr id="19" name="Group 19"/>
          <p:cNvGrpSpPr>
            <a:grpSpLocks/>
          </p:cNvGrpSpPr>
          <p:nvPr/>
        </p:nvGrpSpPr>
        <p:grpSpPr bwMode="auto">
          <a:xfrm>
            <a:off x="2171700" y="2914650"/>
            <a:ext cx="1428750" cy="2114550"/>
            <a:chOff x="3971973" y="693836"/>
            <a:chExt cx="4110825" cy="4662011"/>
          </a:xfrm>
        </p:grpSpPr>
        <p:sp>
          <p:nvSpPr>
            <p:cNvPr id="20" name="Oval 19"/>
            <p:cNvSpPr/>
            <p:nvPr/>
          </p:nvSpPr>
          <p:spPr>
            <a:xfrm>
              <a:off x="3971973" y="972087"/>
              <a:ext cx="4110825" cy="438376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Lập</a:t>
              </a:r>
              <a:r>
                <a:rPr 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lờ</a:t>
              </a:r>
              <a:r>
                <a:rPr 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</p:txBody>
        </p:sp>
        <p:sp>
          <p:nvSpPr>
            <p:cNvPr id="21" name="Freeform 20"/>
            <p:cNvSpPr/>
            <p:nvPr/>
          </p:nvSpPr>
          <p:spPr>
            <a:xfrm>
              <a:off x="5105877" y="693836"/>
              <a:ext cx="1928661" cy="855752"/>
            </a:xfrm>
            <a:custGeom>
              <a:avLst/>
              <a:gdLst>
                <a:gd name="connsiteX0" fmla="*/ 915474 w 1929266"/>
                <a:gd name="connsiteY0" fmla="*/ 854765 h 854765"/>
                <a:gd name="connsiteX1" fmla="*/ 796205 w 1929266"/>
                <a:gd name="connsiteY1" fmla="*/ 815009 h 854765"/>
                <a:gd name="connsiteX2" fmla="*/ 676935 w 1929266"/>
                <a:gd name="connsiteY2" fmla="*/ 755374 h 854765"/>
                <a:gd name="connsiteX3" fmla="*/ 478153 w 1929266"/>
                <a:gd name="connsiteY3" fmla="*/ 735496 h 854765"/>
                <a:gd name="connsiteX4" fmla="*/ 418518 w 1929266"/>
                <a:gd name="connsiteY4" fmla="*/ 715617 h 854765"/>
                <a:gd name="connsiteX5" fmla="*/ 299248 w 1929266"/>
                <a:gd name="connsiteY5" fmla="*/ 636104 h 854765"/>
                <a:gd name="connsiteX6" fmla="*/ 279370 w 1929266"/>
                <a:gd name="connsiteY6" fmla="*/ 576470 h 854765"/>
                <a:gd name="connsiteX7" fmla="*/ 219735 w 1929266"/>
                <a:gd name="connsiteY7" fmla="*/ 516835 h 854765"/>
                <a:gd name="connsiteX8" fmla="*/ 179979 w 1929266"/>
                <a:gd name="connsiteY8" fmla="*/ 278296 h 854765"/>
                <a:gd name="connsiteX9" fmla="*/ 100466 w 1929266"/>
                <a:gd name="connsiteY9" fmla="*/ 159026 h 854765"/>
                <a:gd name="connsiteX10" fmla="*/ 60709 w 1929266"/>
                <a:gd name="connsiteY10" fmla="*/ 99391 h 854765"/>
                <a:gd name="connsiteX11" fmla="*/ 20953 w 1929266"/>
                <a:gd name="connsiteY11" fmla="*/ 19878 h 854765"/>
                <a:gd name="connsiteX12" fmla="*/ 80587 w 1929266"/>
                <a:gd name="connsiteY12" fmla="*/ 79513 h 854765"/>
                <a:gd name="connsiteX13" fmla="*/ 160100 w 1929266"/>
                <a:gd name="connsiteY13" fmla="*/ 119270 h 854765"/>
                <a:gd name="connsiteX14" fmla="*/ 438396 w 1929266"/>
                <a:gd name="connsiteY14" fmla="*/ 198783 h 854765"/>
                <a:gd name="connsiteX15" fmla="*/ 498031 w 1929266"/>
                <a:gd name="connsiteY15" fmla="*/ 218661 h 854765"/>
                <a:gd name="connsiteX16" fmla="*/ 537787 w 1929266"/>
                <a:gd name="connsiteY16" fmla="*/ 357809 h 854765"/>
                <a:gd name="connsiteX17" fmla="*/ 557666 w 1929266"/>
                <a:gd name="connsiteY17" fmla="*/ 417443 h 854765"/>
                <a:gd name="connsiteX18" fmla="*/ 676935 w 1929266"/>
                <a:gd name="connsiteY18" fmla="*/ 457200 h 854765"/>
                <a:gd name="connsiteX19" fmla="*/ 716692 w 1929266"/>
                <a:gd name="connsiteY19" fmla="*/ 516835 h 854765"/>
                <a:gd name="connsiteX20" fmla="*/ 835961 w 1929266"/>
                <a:gd name="connsiteY20" fmla="*/ 576470 h 854765"/>
                <a:gd name="connsiteX21" fmla="*/ 915474 w 1929266"/>
                <a:gd name="connsiteY21" fmla="*/ 695739 h 854765"/>
                <a:gd name="connsiteX22" fmla="*/ 955231 w 1929266"/>
                <a:gd name="connsiteY22" fmla="*/ 834887 h 854765"/>
                <a:gd name="connsiteX23" fmla="*/ 994987 w 1929266"/>
                <a:gd name="connsiteY23" fmla="*/ 496956 h 854765"/>
                <a:gd name="connsiteX24" fmla="*/ 1014866 w 1929266"/>
                <a:gd name="connsiteY24" fmla="*/ 417443 h 854765"/>
                <a:gd name="connsiteX25" fmla="*/ 1074500 w 1929266"/>
                <a:gd name="connsiteY25" fmla="*/ 377687 h 854765"/>
                <a:gd name="connsiteX26" fmla="*/ 1134135 w 1929266"/>
                <a:gd name="connsiteY26" fmla="*/ 318052 h 854765"/>
                <a:gd name="connsiteX27" fmla="*/ 1273283 w 1929266"/>
                <a:gd name="connsiteY27" fmla="*/ 238539 h 854765"/>
                <a:gd name="connsiteX28" fmla="*/ 1392553 w 1929266"/>
                <a:gd name="connsiteY28" fmla="*/ 159026 h 854765"/>
                <a:gd name="connsiteX29" fmla="*/ 1750361 w 1929266"/>
                <a:gd name="connsiteY29" fmla="*/ 139148 h 854765"/>
                <a:gd name="connsiteX30" fmla="*/ 1869631 w 1929266"/>
                <a:gd name="connsiteY30" fmla="*/ 59635 h 854765"/>
                <a:gd name="connsiteX31" fmla="*/ 1929266 w 1929266"/>
                <a:gd name="connsiteY31" fmla="*/ 19878 h 854765"/>
                <a:gd name="connsiteX32" fmla="*/ 1909387 w 1929266"/>
                <a:gd name="connsiteY32" fmla="*/ 79513 h 854765"/>
                <a:gd name="connsiteX33" fmla="*/ 1889509 w 1929266"/>
                <a:gd name="connsiteY33" fmla="*/ 298174 h 854765"/>
                <a:gd name="connsiteX34" fmla="*/ 1829874 w 1929266"/>
                <a:gd name="connsiteY34" fmla="*/ 357809 h 854765"/>
                <a:gd name="connsiteX35" fmla="*/ 1790118 w 1929266"/>
                <a:gd name="connsiteY35" fmla="*/ 417443 h 854765"/>
                <a:gd name="connsiteX36" fmla="*/ 1511822 w 1929266"/>
                <a:gd name="connsiteY36" fmla="*/ 477078 h 854765"/>
                <a:gd name="connsiteX37" fmla="*/ 1432309 w 1929266"/>
                <a:gd name="connsiteY37" fmla="*/ 496956 h 854765"/>
                <a:gd name="connsiteX38" fmla="*/ 1332918 w 1929266"/>
                <a:gd name="connsiteY38" fmla="*/ 516835 h 854765"/>
                <a:gd name="connsiteX39" fmla="*/ 1273283 w 1929266"/>
                <a:gd name="connsiteY39" fmla="*/ 556591 h 854765"/>
                <a:gd name="connsiteX40" fmla="*/ 1213648 w 1929266"/>
                <a:gd name="connsiteY40" fmla="*/ 675861 h 854765"/>
                <a:gd name="connsiteX41" fmla="*/ 1193770 w 1929266"/>
                <a:gd name="connsiteY41" fmla="*/ 775252 h 854765"/>
                <a:gd name="connsiteX42" fmla="*/ 1074500 w 1929266"/>
                <a:gd name="connsiteY42" fmla="*/ 815009 h 854765"/>
                <a:gd name="connsiteX43" fmla="*/ 955231 w 1929266"/>
                <a:gd name="connsiteY43" fmla="*/ 795130 h 854765"/>
                <a:gd name="connsiteX44" fmla="*/ 915474 w 1929266"/>
                <a:gd name="connsiteY44" fmla="*/ 636104 h 854765"/>
                <a:gd name="connsiteX45" fmla="*/ 855840 w 1929266"/>
                <a:gd name="connsiteY45" fmla="*/ 616226 h 854765"/>
                <a:gd name="connsiteX46" fmla="*/ 816083 w 1929266"/>
                <a:gd name="connsiteY46" fmla="*/ 496956 h 854765"/>
                <a:gd name="connsiteX47" fmla="*/ 855840 w 1929266"/>
                <a:gd name="connsiteY47" fmla="*/ 318052 h 854765"/>
                <a:gd name="connsiteX48" fmla="*/ 875718 w 1929266"/>
                <a:gd name="connsiteY48" fmla="*/ 258417 h 854765"/>
                <a:gd name="connsiteX49" fmla="*/ 915474 w 1929266"/>
                <a:gd name="connsiteY49" fmla="*/ 377687 h 854765"/>
                <a:gd name="connsiteX50" fmla="*/ 975109 w 1929266"/>
                <a:gd name="connsiteY50" fmla="*/ 636104 h 854765"/>
                <a:gd name="connsiteX51" fmla="*/ 975109 w 1929266"/>
                <a:gd name="connsiteY51" fmla="*/ 278296 h 854765"/>
                <a:gd name="connsiteX52" fmla="*/ 1014866 w 1929266"/>
                <a:gd name="connsiteY52" fmla="*/ 218661 h 854765"/>
                <a:gd name="connsiteX53" fmla="*/ 1034744 w 1929266"/>
                <a:gd name="connsiteY53" fmla="*/ 159026 h 854765"/>
                <a:gd name="connsiteX54" fmla="*/ 915474 w 1929266"/>
                <a:gd name="connsiteY54" fmla="*/ 198783 h 854765"/>
                <a:gd name="connsiteX55" fmla="*/ 875718 w 1929266"/>
                <a:gd name="connsiteY55" fmla="*/ 318052 h 854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929266" h="854765">
                  <a:moveTo>
                    <a:pt x="915474" y="854765"/>
                  </a:moveTo>
                  <a:cubicBezTo>
                    <a:pt x="875718" y="841513"/>
                    <a:pt x="834500" y="832029"/>
                    <a:pt x="796205" y="815009"/>
                  </a:cubicBezTo>
                  <a:cubicBezTo>
                    <a:pt x="718156" y="780320"/>
                    <a:pt x="760094" y="768168"/>
                    <a:pt x="676935" y="755374"/>
                  </a:cubicBezTo>
                  <a:cubicBezTo>
                    <a:pt x="611118" y="745248"/>
                    <a:pt x="544414" y="742122"/>
                    <a:pt x="478153" y="735496"/>
                  </a:cubicBezTo>
                  <a:cubicBezTo>
                    <a:pt x="458275" y="728870"/>
                    <a:pt x="436835" y="725793"/>
                    <a:pt x="418518" y="715617"/>
                  </a:cubicBezTo>
                  <a:cubicBezTo>
                    <a:pt x="376749" y="692412"/>
                    <a:pt x="299248" y="636104"/>
                    <a:pt x="299248" y="636104"/>
                  </a:cubicBezTo>
                  <a:cubicBezTo>
                    <a:pt x="292622" y="616226"/>
                    <a:pt x="290993" y="593904"/>
                    <a:pt x="279370" y="576470"/>
                  </a:cubicBezTo>
                  <a:cubicBezTo>
                    <a:pt x="263776" y="553079"/>
                    <a:pt x="228625" y="543505"/>
                    <a:pt x="219735" y="516835"/>
                  </a:cubicBezTo>
                  <a:cubicBezTo>
                    <a:pt x="197839" y="451147"/>
                    <a:pt x="218728" y="348044"/>
                    <a:pt x="179979" y="278296"/>
                  </a:cubicBezTo>
                  <a:cubicBezTo>
                    <a:pt x="156774" y="236527"/>
                    <a:pt x="126970" y="198783"/>
                    <a:pt x="100466" y="159026"/>
                  </a:cubicBezTo>
                  <a:cubicBezTo>
                    <a:pt x="87214" y="139148"/>
                    <a:pt x="71393" y="120760"/>
                    <a:pt x="60709" y="99391"/>
                  </a:cubicBezTo>
                  <a:cubicBezTo>
                    <a:pt x="47457" y="72887"/>
                    <a:pt x="0" y="40831"/>
                    <a:pt x="20953" y="19878"/>
                  </a:cubicBezTo>
                  <a:cubicBezTo>
                    <a:pt x="40831" y="0"/>
                    <a:pt x="57711" y="63173"/>
                    <a:pt x="80587" y="79513"/>
                  </a:cubicBezTo>
                  <a:cubicBezTo>
                    <a:pt x="104700" y="96737"/>
                    <a:pt x="132587" y="108265"/>
                    <a:pt x="160100" y="119270"/>
                  </a:cubicBezTo>
                  <a:cubicBezTo>
                    <a:pt x="351503" y="195831"/>
                    <a:pt x="212250" y="123402"/>
                    <a:pt x="438396" y="198783"/>
                  </a:cubicBezTo>
                  <a:lnTo>
                    <a:pt x="498031" y="218661"/>
                  </a:lnTo>
                  <a:cubicBezTo>
                    <a:pt x="545700" y="361671"/>
                    <a:pt x="487856" y="183053"/>
                    <a:pt x="537787" y="357809"/>
                  </a:cubicBezTo>
                  <a:cubicBezTo>
                    <a:pt x="543543" y="377956"/>
                    <a:pt x="540616" y="405264"/>
                    <a:pt x="557666" y="417443"/>
                  </a:cubicBezTo>
                  <a:cubicBezTo>
                    <a:pt x="591767" y="441801"/>
                    <a:pt x="676935" y="457200"/>
                    <a:pt x="676935" y="457200"/>
                  </a:cubicBezTo>
                  <a:cubicBezTo>
                    <a:pt x="690187" y="477078"/>
                    <a:pt x="699799" y="499942"/>
                    <a:pt x="716692" y="516835"/>
                  </a:cubicBezTo>
                  <a:cubicBezTo>
                    <a:pt x="755225" y="555368"/>
                    <a:pt x="787461" y="560302"/>
                    <a:pt x="835961" y="576470"/>
                  </a:cubicBezTo>
                  <a:cubicBezTo>
                    <a:pt x="862465" y="616226"/>
                    <a:pt x="903885" y="649385"/>
                    <a:pt x="915474" y="695739"/>
                  </a:cubicBezTo>
                  <a:cubicBezTo>
                    <a:pt x="940435" y="795580"/>
                    <a:pt x="926714" y="749334"/>
                    <a:pt x="955231" y="834887"/>
                  </a:cubicBezTo>
                  <a:cubicBezTo>
                    <a:pt x="969100" y="682329"/>
                    <a:pt x="968396" y="629909"/>
                    <a:pt x="994987" y="496956"/>
                  </a:cubicBezTo>
                  <a:cubicBezTo>
                    <a:pt x="1000345" y="470166"/>
                    <a:pt x="999711" y="440175"/>
                    <a:pt x="1014866" y="417443"/>
                  </a:cubicBezTo>
                  <a:cubicBezTo>
                    <a:pt x="1028118" y="397565"/>
                    <a:pt x="1056147" y="392981"/>
                    <a:pt x="1074500" y="377687"/>
                  </a:cubicBezTo>
                  <a:cubicBezTo>
                    <a:pt x="1096096" y="359690"/>
                    <a:pt x="1112539" y="336049"/>
                    <a:pt x="1134135" y="318052"/>
                  </a:cubicBezTo>
                  <a:cubicBezTo>
                    <a:pt x="1193071" y="268939"/>
                    <a:pt x="1203851" y="280198"/>
                    <a:pt x="1273283" y="238539"/>
                  </a:cubicBezTo>
                  <a:cubicBezTo>
                    <a:pt x="1314255" y="213956"/>
                    <a:pt x="1344845" y="161676"/>
                    <a:pt x="1392553" y="159026"/>
                  </a:cubicBezTo>
                  <a:lnTo>
                    <a:pt x="1750361" y="139148"/>
                  </a:lnTo>
                  <a:lnTo>
                    <a:pt x="1869631" y="59635"/>
                  </a:lnTo>
                  <a:lnTo>
                    <a:pt x="1929266" y="19878"/>
                  </a:lnTo>
                  <a:cubicBezTo>
                    <a:pt x="1922640" y="39756"/>
                    <a:pt x="1912350" y="58770"/>
                    <a:pt x="1909387" y="79513"/>
                  </a:cubicBezTo>
                  <a:cubicBezTo>
                    <a:pt x="1899037" y="151965"/>
                    <a:pt x="1909615" y="227802"/>
                    <a:pt x="1889509" y="298174"/>
                  </a:cubicBezTo>
                  <a:cubicBezTo>
                    <a:pt x="1881786" y="325205"/>
                    <a:pt x="1847871" y="336213"/>
                    <a:pt x="1829874" y="357809"/>
                  </a:cubicBezTo>
                  <a:cubicBezTo>
                    <a:pt x="1814580" y="376162"/>
                    <a:pt x="1810377" y="404781"/>
                    <a:pt x="1790118" y="417443"/>
                  </a:cubicBezTo>
                  <a:cubicBezTo>
                    <a:pt x="1714010" y="465010"/>
                    <a:pt x="1592807" y="463581"/>
                    <a:pt x="1511822" y="477078"/>
                  </a:cubicBezTo>
                  <a:cubicBezTo>
                    <a:pt x="1484874" y="481569"/>
                    <a:pt x="1458978" y="491029"/>
                    <a:pt x="1432309" y="496956"/>
                  </a:cubicBezTo>
                  <a:cubicBezTo>
                    <a:pt x="1399327" y="504285"/>
                    <a:pt x="1366048" y="510209"/>
                    <a:pt x="1332918" y="516835"/>
                  </a:cubicBezTo>
                  <a:cubicBezTo>
                    <a:pt x="1313040" y="530087"/>
                    <a:pt x="1290176" y="539698"/>
                    <a:pt x="1273283" y="556591"/>
                  </a:cubicBezTo>
                  <a:cubicBezTo>
                    <a:pt x="1240895" y="588979"/>
                    <a:pt x="1224426" y="632750"/>
                    <a:pt x="1213648" y="675861"/>
                  </a:cubicBezTo>
                  <a:cubicBezTo>
                    <a:pt x="1205453" y="708639"/>
                    <a:pt x="1217661" y="751361"/>
                    <a:pt x="1193770" y="775252"/>
                  </a:cubicBezTo>
                  <a:cubicBezTo>
                    <a:pt x="1164137" y="804885"/>
                    <a:pt x="1074500" y="815009"/>
                    <a:pt x="1074500" y="815009"/>
                  </a:cubicBezTo>
                  <a:cubicBezTo>
                    <a:pt x="1034744" y="808383"/>
                    <a:pt x="985833" y="821360"/>
                    <a:pt x="955231" y="795130"/>
                  </a:cubicBezTo>
                  <a:cubicBezTo>
                    <a:pt x="936974" y="779481"/>
                    <a:pt x="942484" y="663114"/>
                    <a:pt x="915474" y="636104"/>
                  </a:cubicBezTo>
                  <a:cubicBezTo>
                    <a:pt x="900658" y="621288"/>
                    <a:pt x="875718" y="622852"/>
                    <a:pt x="855840" y="616226"/>
                  </a:cubicBezTo>
                  <a:cubicBezTo>
                    <a:pt x="842588" y="576469"/>
                    <a:pt x="807864" y="538049"/>
                    <a:pt x="816083" y="496956"/>
                  </a:cubicBezTo>
                  <a:cubicBezTo>
                    <a:pt x="829749" y="428624"/>
                    <a:pt x="837122" y="383566"/>
                    <a:pt x="855840" y="318052"/>
                  </a:cubicBezTo>
                  <a:cubicBezTo>
                    <a:pt x="861596" y="297905"/>
                    <a:pt x="869092" y="278295"/>
                    <a:pt x="875718" y="258417"/>
                  </a:cubicBezTo>
                  <a:cubicBezTo>
                    <a:pt x="888970" y="298174"/>
                    <a:pt x="911304" y="335988"/>
                    <a:pt x="915474" y="377687"/>
                  </a:cubicBezTo>
                  <a:cubicBezTo>
                    <a:pt x="937730" y="600242"/>
                    <a:pt x="898415" y="521063"/>
                    <a:pt x="975109" y="636104"/>
                  </a:cubicBezTo>
                  <a:cubicBezTo>
                    <a:pt x="963068" y="503656"/>
                    <a:pt x="937148" y="404832"/>
                    <a:pt x="975109" y="278296"/>
                  </a:cubicBezTo>
                  <a:cubicBezTo>
                    <a:pt x="981974" y="255413"/>
                    <a:pt x="1001614" y="238539"/>
                    <a:pt x="1014866" y="218661"/>
                  </a:cubicBezTo>
                  <a:cubicBezTo>
                    <a:pt x="1021492" y="198783"/>
                    <a:pt x="1044115" y="177767"/>
                    <a:pt x="1034744" y="159026"/>
                  </a:cubicBezTo>
                  <a:cubicBezTo>
                    <a:pt x="996386" y="82311"/>
                    <a:pt x="925598" y="188659"/>
                    <a:pt x="915474" y="198783"/>
                  </a:cubicBezTo>
                  <a:lnTo>
                    <a:pt x="875718" y="318052"/>
                  </a:lnTo>
                </a:path>
              </a:pathLst>
            </a:custGeom>
            <a:solidFill>
              <a:srgbClr val="00B050"/>
            </a:solidFill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788">
                <a:solidFill>
                  <a:schemeClr val="accent6">
                    <a:lumMod val="75000"/>
                  </a:schemeClr>
                </a:solidFill>
              </a:endParaRPr>
            </a:p>
          </p:txBody>
        </p:sp>
      </p:grpSp>
      <p:grpSp>
        <p:nvGrpSpPr>
          <p:cNvPr id="22" name="Group 22"/>
          <p:cNvGrpSpPr>
            <a:grpSpLocks/>
          </p:cNvGrpSpPr>
          <p:nvPr/>
        </p:nvGrpSpPr>
        <p:grpSpPr bwMode="auto">
          <a:xfrm>
            <a:off x="3257550" y="2914650"/>
            <a:ext cx="1371600" cy="2114550"/>
            <a:chOff x="3971973" y="693836"/>
            <a:chExt cx="4110825" cy="4662011"/>
          </a:xfrm>
        </p:grpSpPr>
        <p:sp>
          <p:nvSpPr>
            <p:cNvPr id="23" name="Oval 22"/>
            <p:cNvSpPr/>
            <p:nvPr/>
          </p:nvSpPr>
          <p:spPr>
            <a:xfrm>
              <a:off x="3971973" y="972087"/>
              <a:ext cx="4110825" cy="438376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Lập</a:t>
              </a:r>
              <a:r>
                <a:rPr 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lòe</a:t>
              </a:r>
              <a:endPara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" name="Freeform 23"/>
            <p:cNvSpPr/>
            <p:nvPr/>
          </p:nvSpPr>
          <p:spPr>
            <a:xfrm>
              <a:off x="5106732" y="693836"/>
              <a:ext cx="1926949" cy="855752"/>
            </a:xfrm>
            <a:custGeom>
              <a:avLst/>
              <a:gdLst>
                <a:gd name="connsiteX0" fmla="*/ 915474 w 1929266"/>
                <a:gd name="connsiteY0" fmla="*/ 854765 h 854765"/>
                <a:gd name="connsiteX1" fmla="*/ 796205 w 1929266"/>
                <a:gd name="connsiteY1" fmla="*/ 815009 h 854765"/>
                <a:gd name="connsiteX2" fmla="*/ 676935 w 1929266"/>
                <a:gd name="connsiteY2" fmla="*/ 755374 h 854765"/>
                <a:gd name="connsiteX3" fmla="*/ 478153 w 1929266"/>
                <a:gd name="connsiteY3" fmla="*/ 735496 h 854765"/>
                <a:gd name="connsiteX4" fmla="*/ 418518 w 1929266"/>
                <a:gd name="connsiteY4" fmla="*/ 715617 h 854765"/>
                <a:gd name="connsiteX5" fmla="*/ 299248 w 1929266"/>
                <a:gd name="connsiteY5" fmla="*/ 636104 h 854765"/>
                <a:gd name="connsiteX6" fmla="*/ 279370 w 1929266"/>
                <a:gd name="connsiteY6" fmla="*/ 576470 h 854765"/>
                <a:gd name="connsiteX7" fmla="*/ 219735 w 1929266"/>
                <a:gd name="connsiteY7" fmla="*/ 516835 h 854765"/>
                <a:gd name="connsiteX8" fmla="*/ 179979 w 1929266"/>
                <a:gd name="connsiteY8" fmla="*/ 278296 h 854765"/>
                <a:gd name="connsiteX9" fmla="*/ 100466 w 1929266"/>
                <a:gd name="connsiteY9" fmla="*/ 159026 h 854765"/>
                <a:gd name="connsiteX10" fmla="*/ 60709 w 1929266"/>
                <a:gd name="connsiteY10" fmla="*/ 99391 h 854765"/>
                <a:gd name="connsiteX11" fmla="*/ 20953 w 1929266"/>
                <a:gd name="connsiteY11" fmla="*/ 19878 h 854765"/>
                <a:gd name="connsiteX12" fmla="*/ 80587 w 1929266"/>
                <a:gd name="connsiteY12" fmla="*/ 79513 h 854765"/>
                <a:gd name="connsiteX13" fmla="*/ 160100 w 1929266"/>
                <a:gd name="connsiteY13" fmla="*/ 119270 h 854765"/>
                <a:gd name="connsiteX14" fmla="*/ 438396 w 1929266"/>
                <a:gd name="connsiteY14" fmla="*/ 198783 h 854765"/>
                <a:gd name="connsiteX15" fmla="*/ 498031 w 1929266"/>
                <a:gd name="connsiteY15" fmla="*/ 218661 h 854765"/>
                <a:gd name="connsiteX16" fmla="*/ 537787 w 1929266"/>
                <a:gd name="connsiteY16" fmla="*/ 357809 h 854765"/>
                <a:gd name="connsiteX17" fmla="*/ 557666 w 1929266"/>
                <a:gd name="connsiteY17" fmla="*/ 417443 h 854765"/>
                <a:gd name="connsiteX18" fmla="*/ 676935 w 1929266"/>
                <a:gd name="connsiteY18" fmla="*/ 457200 h 854765"/>
                <a:gd name="connsiteX19" fmla="*/ 716692 w 1929266"/>
                <a:gd name="connsiteY19" fmla="*/ 516835 h 854765"/>
                <a:gd name="connsiteX20" fmla="*/ 835961 w 1929266"/>
                <a:gd name="connsiteY20" fmla="*/ 576470 h 854765"/>
                <a:gd name="connsiteX21" fmla="*/ 915474 w 1929266"/>
                <a:gd name="connsiteY21" fmla="*/ 695739 h 854765"/>
                <a:gd name="connsiteX22" fmla="*/ 955231 w 1929266"/>
                <a:gd name="connsiteY22" fmla="*/ 834887 h 854765"/>
                <a:gd name="connsiteX23" fmla="*/ 994987 w 1929266"/>
                <a:gd name="connsiteY23" fmla="*/ 496956 h 854765"/>
                <a:gd name="connsiteX24" fmla="*/ 1014866 w 1929266"/>
                <a:gd name="connsiteY24" fmla="*/ 417443 h 854765"/>
                <a:gd name="connsiteX25" fmla="*/ 1074500 w 1929266"/>
                <a:gd name="connsiteY25" fmla="*/ 377687 h 854765"/>
                <a:gd name="connsiteX26" fmla="*/ 1134135 w 1929266"/>
                <a:gd name="connsiteY26" fmla="*/ 318052 h 854765"/>
                <a:gd name="connsiteX27" fmla="*/ 1273283 w 1929266"/>
                <a:gd name="connsiteY27" fmla="*/ 238539 h 854765"/>
                <a:gd name="connsiteX28" fmla="*/ 1392553 w 1929266"/>
                <a:gd name="connsiteY28" fmla="*/ 159026 h 854765"/>
                <a:gd name="connsiteX29" fmla="*/ 1750361 w 1929266"/>
                <a:gd name="connsiteY29" fmla="*/ 139148 h 854765"/>
                <a:gd name="connsiteX30" fmla="*/ 1869631 w 1929266"/>
                <a:gd name="connsiteY30" fmla="*/ 59635 h 854765"/>
                <a:gd name="connsiteX31" fmla="*/ 1929266 w 1929266"/>
                <a:gd name="connsiteY31" fmla="*/ 19878 h 854765"/>
                <a:gd name="connsiteX32" fmla="*/ 1909387 w 1929266"/>
                <a:gd name="connsiteY32" fmla="*/ 79513 h 854765"/>
                <a:gd name="connsiteX33" fmla="*/ 1889509 w 1929266"/>
                <a:gd name="connsiteY33" fmla="*/ 298174 h 854765"/>
                <a:gd name="connsiteX34" fmla="*/ 1829874 w 1929266"/>
                <a:gd name="connsiteY34" fmla="*/ 357809 h 854765"/>
                <a:gd name="connsiteX35" fmla="*/ 1790118 w 1929266"/>
                <a:gd name="connsiteY35" fmla="*/ 417443 h 854765"/>
                <a:gd name="connsiteX36" fmla="*/ 1511822 w 1929266"/>
                <a:gd name="connsiteY36" fmla="*/ 477078 h 854765"/>
                <a:gd name="connsiteX37" fmla="*/ 1432309 w 1929266"/>
                <a:gd name="connsiteY37" fmla="*/ 496956 h 854765"/>
                <a:gd name="connsiteX38" fmla="*/ 1332918 w 1929266"/>
                <a:gd name="connsiteY38" fmla="*/ 516835 h 854765"/>
                <a:gd name="connsiteX39" fmla="*/ 1273283 w 1929266"/>
                <a:gd name="connsiteY39" fmla="*/ 556591 h 854765"/>
                <a:gd name="connsiteX40" fmla="*/ 1213648 w 1929266"/>
                <a:gd name="connsiteY40" fmla="*/ 675861 h 854765"/>
                <a:gd name="connsiteX41" fmla="*/ 1193770 w 1929266"/>
                <a:gd name="connsiteY41" fmla="*/ 775252 h 854765"/>
                <a:gd name="connsiteX42" fmla="*/ 1074500 w 1929266"/>
                <a:gd name="connsiteY42" fmla="*/ 815009 h 854765"/>
                <a:gd name="connsiteX43" fmla="*/ 955231 w 1929266"/>
                <a:gd name="connsiteY43" fmla="*/ 795130 h 854765"/>
                <a:gd name="connsiteX44" fmla="*/ 915474 w 1929266"/>
                <a:gd name="connsiteY44" fmla="*/ 636104 h 854765"/>
                <a:gd name="connsiteX45" fmla="*/ 855840 w 1929266"/>
                <a:gd name="connsiteY45" fmla="*/ 616226 h 854765"/>
                <a:gd name="connsiteX46" fmla="*/ 816083 w 1929266"/>
                <a:gd name="connsiteY46" fmla="*/ 496956 h 854765"/>
                <a:gd name="connsiteX47" fmla="*/ 855840 w 1929266"/>
                <a:gd name="connsiteY47" fmla="*/ 318052 h 854765"/>
                <a:gd name="connsiteX48" fmla="*/ 875718 w 1929266"/>
                <a:gd name="connsiteY48" fmla="*/ 258417 h 854765"/>
                <a:gd name="connsiteX49" fmla="*/ 915474 w 1929266"/>
                <a:gd name="connsiteY49" fmla="*/ 377687 h 854765"/>
                <a:gd name="connsiteX50" fmla="*/ 975109 w 1929266"/>
                <a:gd name="connsiteY50" fmla="*/ 636104 h 854765"/>
                <a:gd name="connsiteX51" fmla="*/ 975109 w 1929266"/>
                <a:gd name="connsiteY51" fmla="*/ 278296 h 854765"/>
                <a:gd name="connsiteX52" fmla="*/ 1014866 w 1929266"/>
                <a:gd name="connsiteY52" fmla="*/ 218661 h 854765"/>
                <a:gd name="connsiteX53" fmla="*/ 1034744 w 1929266"/>
                <a:gd name="connsiteY53" fmla="*/ 159026 h 854765"/>
                <a:gd name="connsiteX54" fmla="*/ 915474 w 1929266"/>
                <a:gd name="connsiteY54" fmla="*/ 198783 h 854765"/>
                <a:gd name="connsiteX55" fmla="*/ 875718 w 1929266"/>
                <a:gd name="connsiteY55" fmla="*/ 318052 h 854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929266" h="854765">
                  <a:moveTo>
                    <a:pt x="915474" y="854765"/>
                  </a:moveTo>
                  <a:cubicBezTo>
                    <a:pt x="875718" y="841513"/>
                    <a:pt x="834500" y="832029"/>
                    <a:pt x="796205" y="815009"/>
                  </a:cubicBezTo>
                  <a:cubicBezTo>
                    <a:pt x="718156" y="780320"/>
                    <a:pt x="760094" y="768168"/>
                    <a:pt x="676935" y="755374"/>
                  </a:cubicBezTo>
                  <a:cubicBezTo>
                    <a:pt x="611118" y="745248"/>
                    <a:pt x="544414" y="742122"/>
                    <a:pt x="478153" y="735496"/>
                  </a:cubicBezTo>
                  <a:cubicBezTo>
                    <a:pt x="458275" y="728870"/>
                    <a:pt x="436835" y="725793"/>
                    <a:pt x="418518" y="715617"/>
                  </a:cubicBezTo>
                  <a:cubicBezTo>
                    <a:pt x="376749" y="692412"/>
                    <a:pt x="299248" y="636104"/>
                    <a:pt x="299248" y="636104"/>
                  </a:cubicBezTo>
                  <a:cubicBezTo>
                    <a:pt x="292622" y="616226"/>
                    <a:pt x="290993" y="593904"/>
                    <a:pt x="279370" y="576470"/>
                  </a:cubicBezTo>
                  <a:cubicBezTo>
                    <a:pt x="263776" y="553079"/>
                    <a:pt x="228625" y="543505"/>
                    <a:pt x="219735" y="516835"/>
                  </a:cubicBezTo>
                  <a:cubicBezTo>
                    <a:pt x="197839" y="451147"/>
                    <a:pt x="218728" y="348044"/>
                    <a:pt x="179979" y="278296"/>
                  </a:cubicBezTo>
                  <a:cubicBezTo>
                    <a:pt x="156774" y="236527"/>
                    <a:pt x="126970" y="198783"/>
                    <a:pt x="100466" y="159026"/>
                  </a:cubicBezTo>
                  <a:cubicBezTo>
                    <a:pt x="87214" y="139148"/>
                    <a:pt x="71393" y="120760"/>
                    <a:pt x="60709" y="99391"/>
                  </a:cubicBezTo>
                  <a:cubicBezTo>
                    <a:pt x="47457" y="72887"/>
                    <a:pt x="0" y="40831"/>
                    <a:pt x="20953" y="19878"/>
                  </a:cubicBezTo>
                  <a:cubicBezTo>
                    <a:pt x="40831" y="0"/>
                    <a:pt x="57711" y="63173"/>
                    <a:pt x="80587" y="79513"/>
                  </a:cubicBezTo>
                  <a:cubicBezTo>
                    <a:pt x="104700" y="96737"/>
                    <a:pt x="132587" y="108265"/>
                    <a:pt x="160100" y="119270"/>
                  </a:cubicBezTo>
                  <a:cubicBezTo>
                    <a:pt x="351503" y="195831"/>
                    <a:pt x="212250" y="123402"/>
                    <a:pt x="438396" y="198783"/>
                  </a:cubicBezTo>
                  <a:lnTo>
                    <a:pt x="498031" y="218661"/>
                  </a:lnTo>
                  <a:cubicBezTo>
                    <a:pt x="545700" y="361671"/>
                    <a:pt x="487856" y="183053"/>
                    <a:pt x="537787" y="357809"/>
                  </a:cubicBezTo>
                  <a:cubicBezTo>
                    <a:pt x="543543" y="377956"/>
                    <a:pt x="540616" y="405264"/>
                    <a:pt x="557666" y="417443"/>
                  </a:cubicBezTo>
                  <a:cubicBezTo>
                    <a:pt x="591767" y="441801"/>
                    <a:pt x="676935" y="457200"/>
                    <a:pt x="676935" y="457200"/>
                  </a:cubicBezTo>
                  <a:cubicBezTo>
                    <a:pt x="690187" y="477078"/>
                    <a:pt x="699799" y="499942"/>
                    <a:pt x="716692" y="516835"/>
                  </a:cubicBezTo>
                  <a:cubicBezTo>
                    <a:pt x="755225" y="555368"/>
                    <a:pt x="787461" y="560302"/>
                    <a:pt x="835961" y="576470"/>
                  </a:cubicBezTo>
                  <a:cubicBezTo>
                    <a:pt x="862465" y="616226"/>
                    <a:pt x="903885" y="649385"/>
                    <a:pt x="915474" y="695739"/>
                  </a:cubicBezTo>
                  <a:cubicBezTo>
                    <a:pt x="940435" y="795580"/>
                    <a:pt x="926714" y="749334"/>
                    <a:pt x="955231" y="834887"/>
                  </a:cubicBezTo>
                  <a:cubicBezTo>
                    <a:pt x="969100" y="682329"/>
                    <a:pt x="968396" y="629909"/>
                    <a:pt x="994987" y="496956"/>
                  </a:cubicBezTo>
                  <a:cubicBezTo>
                    <a:pt x="1000345" y="470166"/>
                    <a:pt x="999711" y="440175"/>
                    <a:pt x="1014866" y="417443"/>
                  </a:cubicBezTo>
                  <a:cubicBezTo>
                    <a:pt x="1028118" y="397565"/>
                    <a:pt x="1056147" y="392981"/>
                    <a:pt x="1074500" y="377687"/>
                  </a:cubicBezTo>
                  <a:cubicBezTo>
                    <a:pt x="1096096" y="359690"/>
                    <a:pt x="1112539" y="336049"/>
                    <a:pt x="1134135" y="318052"/>
                  </a:cubicBezTo>
                  <a:cubicBezTo>
                    <a:pt x="1193071" y="268939"/>
                    <a:pt x="1203851" y="280198"/>
                    <a:pt x="1273283" y="238539"/>
                  </a:cubicBezTo>
                  <a:cubicBezTo>
                    <a:pt x="1314255" y="213956"/>
                    <a:pt x="1344845" y="161676"/>
                    <a:pt x="1392553" y="159026"/>
                  </a:cubicBezTo>
                  <a:lnTo>
                    <a:pt x="1750361" y="139148"/>
                  </a:lnTo>
                  <a:lnTo>
                    <a:pt x="1869631" y="59635"/>
                  </a:lnTo>
                  <a:lnTo>
                    <a:pt x="1929266" y="19878"/>
                  </a:lnTo>
                  <a:cubicBezTo>
                    <a:pt x="1922640" y="39756"/>
                    <a:pt x="1912350" y="58770"/>
                    <a:pt x="1909387" y="79513"/>
                  </a:cubicBezTo>
                  <a:cubicBezTo>
                    <a:pt x="1899037" y="151965"/>
                    <a:pt x="1909615" y="227802"/>
                    <a:pt x="1889509" y="298174"/>
                  </a:cubicBezTo>
                  <a:cubicBezTo>
                    <a:pt x="1881786" y="325205"/>
                    <a:pt x="1847871" y="336213"/>
                    <a:pt x="1829874" y="357809"/>
                  </a:cubicBezTo>
                  <a:cubicBezTo>
                    <a:pt x="1814580" y="376162"/>
                    <a:pt x="1810377" y="404781"/>
                    <a:pt x="1790118" y="417443"/>
                  </a:cubicBezTo>
                  <a:cubicBezTo>
                    <a:pt x="1714010" y="465010"/>
                    <a:pt x="1592807" y="463581"/>
                    <a:pt x="1511822" y="477078"/>
                  </a:cubicBezTo>
                  <a:cubicBezTo>
                    <a:pt x="1484874" y="481569"/>
                    <a:pt x="1458978" y="491029"/>
                    <a:pt x="1432309" y="496956"/>
                  </a:cubicBezTo>
                  <a:cubicBezTo>
                    <a:pt x="1399327" y="504285"/>
                    <a:pt x="1366048" y="510209"/>
                    <a:pt x="1332918" y="516835"/>
                  </a:cubicBezTo>
                  <a:cubicBezTo>
                    <a:pt x="1313040" y="530087"/>
                    <a:pt x="1290176" y="539698"/>
                    <a:pt x="1273283" y="556591"/>
                  </a:cubicBezTo>
                  <a:cubicBezTo>
                    <a:pt x="1240895" y="588979"/>
                    <a:pt x="1224426" y="632750"/>
                    <a:pt x="1213648" y="675861"/>
                  </a:cubicBezTo>
                  <a:cubicBezTo>
                    <a:pt x="1205453" y="708639"/>
                    <a:pt x="1217661" y="751361"/>
                    <a:pt x="1193770" y="775252"/>
                  </a:cubicBezTo>
                  <a:cubicBezTo>
                    <a:pt x="1164137" y="804885"/>
                    <a:pt x="1074500" y="815009"/>
                    <a:pt x="1074500" y="815009"/>
                  </a:cubicBezTo>
                  <a:cubicBezTo>
                    <a:pt x="1034744" y="808383"/>
                    <a:pt x="985833" y="821360"/>
                    <a:pt x="955231" y="795130"/>
                  </a:cubicBezTo>
                  <a:cubicBezTo>
                    <a:pt x="936974" y="779481"/>
                    <a:pt x="942484" y="663114"/>
                    <a:pt x="915474" y="636104"/>
                  </a:cubicBezTo>
                  <a:cubicBezTo>
                    <a:pt x="900658" y="621288"/>
                    <a:pt x="875718" y="622852"/>
                    <a:pt x="855840" y="616226"/>
                  </a:cubicBezTo>
                  <a:cubicBezTo>
                    <a:pt x="842588" y="576469"/>
                    <a:pt x="807864" y="538049"/>
                    <a:pt x="816083" y="496956"/>
                  </a:cubicBezTo>
                  <a:cubicBezTo>
                    <a:pt x="829749" y="428624"/>
                    <a:pt x="837122" y="383566"/>
                    <a:pt x="855840" y="318052"/>
                  </a:cubicBezTo>
                  <a:cubicBezTo>
                    <a:pt x="861596" y="297905"/>
                    <a:pt x="869092" y="278295"/>
                    <a:pt x="875718" y="258417"/>
                  </a:cubicBezTo>
                  <a:cubicBezTo>
                    <a:pt x="888970" y="298174"/>
                    <a:pt x="911304" y="335988"/>
                    <a:pt x="915474" y="377687"/>
                  </a:cubicBezTo>
                  <a:cubicBezTo>
                    <a:pt x="937730" y="600242"/>
                    <a:pt x="898415" y="521063"/>
                    <a:pt x="975109" y="636104"/>
                  </a:cubicBezTo>
                  <a:cubicBezTo>
                    <a:pt x="963068" y="503656"/>
                    <a:pt x="937148" y="404832"/>
                    <a:pt x="975109" y="278296"/>
                  </a:cubicBezTo>
                  <a:cubicBezTo>
                    <a:pt x="981974" y="255413"/>
                    <a:pt x="1001614" y="238539"/>
                    <a:pt x="1014866" y="218661"/>
                  </a:cubicBezTo>
                  <a:cubicBezTo>
                    <a:pt x="1021492" y="198783"/>
                    <a:pt x="1044115" y="177767"/>
                    <a:pt x="1034744" y="159026"/>
                  </a:cubicBezTo>
                  <a:cubicBezTo>
                    <a:pt x="996386" y="82311"/>
                    <a:pt x="925598" y="188659"/>
                    <a:pt x="915474" y="198783"/>
                  </a:cubicBezTo>
                  <a:lnTo>
                    <a:pt x="875718" y="318052"/>
                  </a:lnTo>
                </a:path>
              </a:pathLst>
            </a:custGeom>
            <a:solidFill>
              <a:srgbClr val="00B050"/>
            </a:solidFill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825">
                <a:solidFill>
                  <a:srgbClr val="990099"/>
                </a:solidFill>
              </a:endParaRPr>
            </a:p>
          </p:txBody>
        </p:sp>
      </p:grpSp>
      <p:sp>
        <p:nvSpPr>
          <p:cNvPr id="25" name="Flowchart: Alternate Process 24"/>
          <p:cNvSpPr/>
          <p:nvPr/>
        </p:nvSpPr>
        <p:spPr>
          <a:xfrm>
            <a:off x="3943350" y="2114550"/>
            <a:ext cx="1428750" cy="628650"/>
          </a:xfrm>
          <a:prstGeom prst="flowChartAlternateProcess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>
              <a:defRPr/>
            </a:pPr>
            <a:r>
              <a:rPr lang="en-US" sz="4950" b="1" i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L</a:t>
            </a:r>
            <a:endParaRPr lang="en-US" sz="495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6" name="Group 32"/>
          <p:cNvGrpSpPr>
            <a:grpSpLocks/>
          </p:cNvGrpSpPr>
          <p:nvPr/>
        </p:nvGrpSpPr>
        <p:grpSpPr bwMode="auto">
          <a:xfrm>
            <a:off x="4343400" y="2857500"/>
            <a:ext cx="1371600" cy="2114550"/>
            <a:chOff x="3971973" y="693836"/>
            <a:chExt cx="4110825" cy="4662011"/>
          </a:xfrm>
        </p:grpSpPr>
        <p:sp>
          <p:nvSpPr>
            <p:cNvPr id="27" name="Oval 26"/>
            <p:cNvSpPr/>
            <p:nvPr/>
          </p:nvSpPr>
          <p:spPr>
            <a:xfrm>
              <a:off x="3971973" y="972087"/>
              <a:ext cx="4110825" cy="438376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>
                <a:lnSpc>
                  <a:spcPct val="150000"/>
                </a:lnSpc>
                <a:defRPr/>
              </a:pPr>
              <a:r>
                <a:rPr lang="en-US" sz="3000" i="1" dirty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 eaLnBrk="1" hangingPunct="1">
                <a:defRPr/>
              </a:pPr>
              <a:r>
                <a:rPr 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Leo 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lẻo</a:t>
              </a:r>
              <a:endPara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  <a:p>
              <a:pPr algn="ctr">
                <a:lnSpc>
                  <a:spcPct val="150000"/>
                </a:lnSpc>
                <a:defRPr/>
              </a:pPr>
              <a:endParaRPr lang="en-US" sz="24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8" name="Freeform 27"/>
            <p:cNvSpPr/>
            <p:nvPr/>
          </p:nvSpPr>
          <p:spPr>
            <a:xfrm>
              <a:off x="5106732" y="693836"/>
              <a:ext cx="1926949" cy="855752"/>
            </a:xfrm>
            <a:custGeom>
              <a:avLst/>
              <a:gdLst>
                <a:gd name="connsiteX0" fmla="*/ 915474 w 1929266"/>
                <a:gd name="connsiteY0" fmla="*/ 854765 h 854765"/>
                <a:gd name="connsiteX1" fmla="*/ 796205 w 1929266"/>
                <a:gd name="connsiteY1" fmla="*/ 815009 h 854765"/>
                <a:gd name="connsiteX2" fmla="*/ 676935 w 1929266"/>
                <a:gd name="connsiteY2" fmla="*/ 755374 h 854765"/>
                <a:gd name="connsiteX3" fmla="*/ 478153 w 1929266"/>
                <a:gd name="connsiteY3" fmla="*/ 735496 h 854765"/>
                <a:gd name="connsiteX4" fmla="*/ 418518 w 1929266"/>
                <a:gd name="connsiteY4" fmla="*/ 715617 h 854765"/>
                <a:gd name="connsiteX5" fmla="*/ 299248 w 1929266"/>
                <a:gd name="connsiteY5" fmla="*/ 636104 h 854765"/>
                <a:gd name="connsiteX6" fmla="*/ 279370 w 1929266"/>
                <a:gd name="connsiteY6" fmla="*/ 576470 h 854765"/>
                <a:gd name="connsiteX7" fmla="*/ 219735 w 1929266"/>
                <a:gd name="connsiteY7" fmla="*/ 516835 h 854765"/>
                <a:gd name="connsiteX8" fmla="*/ 179979 w 1929266"/>
                <a:gd name="connsiteY8" fmla="*/ 278296 h 854765"/>
                <a:gd name="connsiteX9" fmla="*/ 100466 w 1929266"/>
                <a:gd name="connsiteY9" fmla="*/ 159026 h 854765"/>
                <a:gd name="connsiteX10" fmla="*/ 60709 w 1929266"/>
                <a:gd name="connsiteY10" fmla="*/ 99391 h 854765"/>
                <a:gd name="connsiteX11" fmla="*/ 20953 w 1929266"/>
                <a:gd name="connsiteY11" fmla="*/ 19878 h 854765"/>
                <a:gd name="connsiteX12" fmla="*/ 80587 w 1929266"/>
                <a:gd name="connsiteY12" fmla="*/ 79513 h 854765"/>
                <a:gd name="connsiteX13" fmla="*/ 160100 w 1929266"/>
                <a:gd name="connsiteY13" fmla="*/ 119270 h 854765"/>
                <a:gd name="connsiteX14" fmla="*/ 438396 w 1929266"/>
                <a:gd name="connsiteY14" fmla="*/ 198783 h 854765"/>
                <a:gd name="connsiteX15" fmla="*/ 498031 w 1929266"/>
                <a:gd name="connsiteY15" fmla="*/ 218661 h 854765"/>
                <a:gd name="connsiteX16" fmla="*/ 537787 w 1929266"/>
                <a:gd name="connsiteY16" fmla="*/ 357809 h 854765"/>
                <a:gd name="connsiteX17" fmla="*/ 557666 w 1929266"/>
                <a:gd name="connsiteY17" fmla="*/ 417443 h 854765"/>
                <a:gd name="connsiteX18" fmla="*/ 676935 w 1929266"/>
                <a:gd name="connsiteY18" fmla="*/ 457200 h 854765"/>
                <a:gd name="connsiteX19" fmla="*/ 716692 w 1929266"/>
                <a:gd name="connsiteY19" fmla="*/ 516835 h 854765"/>
                <a:gd name="connsiteX20" fmla="*/ 835961 w 1929266"/>
                <a:gd name="connsiteY20" fmla="*/ 576470 h 854765"/>
                <a:gd name="connsiteX21" fmla="*/ 915474 w 1929266"/>
                <a:gd name="connsiteY21" fmla="*/ 695739 h 854765"/>
                <a:gd name="connsiteX22" fmla="*/ 955231 w 1929266"/>
                <a:gd name="connsiteY22" fmla="*/ 834887 h 854765"/>
                <a:gd name="connsiteX23" fmla="*/ 994987 w 1929266"/>
                <a:gd name="connsiteY23" fmla="*/ 496956 h 854765"/>
                <a:gd name="connsiteX24" fmla="*/ 1014866 w 1929266"/>
                <a:gd name="connsiteY24" fmla="*/ 417443 h 854765"/>
                <a:gd name="connsiteX25" fmla="*/ 1074500 w 1929266"/>
                <a:gd name="connsiteY25" fmla="*/ 377687 h 854765"/>
                <a:gd name="connsiteX26" fmla="*/ 1134135 w 1929266"/>
                <a:gd name="connsiteY26" fmla="*/ 318052 h 854765"/>
                <a:gd name="connsiteX27" fmla="*/ 1273283 w 1929266"/>
                <a:gd name="connsiteY27" fmla="*/ 238539 h 854765"/>
                <a:gd name="connsiteX28" fmla="*/ 1392553 w 1929266"/>
                <a:gd name="connsiteY28" fmla="*/ 159026 h 854765"/>
                <a:gd name="connsiteX29" fmla="*/ 1750361 w 1929266"/>
                <a:gd name="connsiteY29" fmla="*/ 139148 h 854765"/>
                <a:gd name="connsiteX30" fmla="*/ 1869631 w 1929266"/>
                <a:gd name="connsiteY30" fmla="*/ 59635 h 854765"/>
                <a:gd name="connsiteX31" fmla="*/ 1929266 w 1929266"/>
                <a:gd name="connsiteY31" fmla="*/ 19878 h 854765"/>
                <a:gd name="connsiteX32" fmla="*/ 1909387 w 1929266"/>
                <a:gd name="connsiteY32" fmla="*/ 79513 h 854765"/>
                <a:gd name="connsiteX33" fmla="*/ 1889509 w 1929266"/>
                <a:gd name="connsiteY33" fmla="*/ 298174 h 854765"/>
                <a:gd name="connsiteX34" fmla="*/ 1829874 w 1929266"/>
                <a:gd name="connsiteY34" fmla="*/ 357809 h 854765"/>
                <a:gd name="connsiteX35" fmla="*/ 1790118 w 1929266"/>
                <a:gd name="connsiteY35" fmla="*/ 417443 h 854765"/>
                <a:gd name="connsiteX36" fmla="*/ 1511822 w 1929266"/>
                <a:gd name="connsiteY36" fmla="*/ 477078 h 854765"/>
                <a:gd name="connsiteX37" fmla="*/ 1432309 w 1929266"/>
                <a:gd name="connsiteY37" fmla="*/ 496956 h 854765"/>
                <a:gd name="connsiteX38" fmla="*/ 1332918 w 1929266"/>
                <a:gd name="connsiteY38" fmla="*/ 516835 h 854765"/>
                <a:gd name="connsiteX39" fmla="*/ 1273283 w 1929266"/>
                <a:gd name="connsiteY39" fmla="*/ 556591 h 854765"/>
                <a:gd name="connsiteX40" fmla="*/ 1213648 w 1929266"/>
                <a:gd name="connsiteY40" fmla="*/ 675861 h 854765"/>
                <a:gd name="connsiteX41" fmla="*/ 1193770 w 1929266"/>
                <a:gd name="connsiteY41" fmla="*/ 775252 h 854765"/>
                <a:gd name="connsiteX42" fmla="*/ 1074500 w 1929266"/>
                <a:gd name="connsiteY42" fmla="*/ 815009 h 854765"/>
                <a:gd name="connsiteX43" fmla="*/ 955231 w 1929266"/>
                <a:gd name="connsiteY43" fmla="*/ 795130 h 854765"/>
                <a:gd name="connsiteX44" fmla="*/ 915474 w 1929266"/>
                <a:gd name="connsiteY44" fmla="*/ 636104 h 854765"/>
                <a:gd name="connsiteX45" fmla="*/ 855840 w 1929266"/>
                <a:gd name="connsiteY45" fmla="*/ 616226 h 854765"/>
                <a:gd name="connsiteX46" fmla="*/ 816083 w 1929266"/>
                <a:gd name="connsiteY46" fmla="*/ 496956 h 854765"/>
                <a:gd name="connsiteX47" fmla="*/ 855840 w 1929266"/>
                <a:gd name="connsiteY47" fmla="*/ 318052 h 854765"/>
                <a:gd name="connsiteX48" fmla="*/ 875718 w 1929266"/>
                <a:gd name="connsiteY48" fmla="*/ 258417 h 854765"/>
                <a:gd name="connsiteX49" fmla="*/ 915474 w 1929266"/>
                <a:gd name="connsiteY49" fmla="*/ 377687 h 854765"/>
                <a:gd name="connsiteX50" fmla="*/ 975109 w 1929266"/>
                <a:gd name="connsiteY50" fmla="*/ 636104 h 854765"/>
                <a:gd name="connsiteX51" fmla="*/ 975109 w 1929266"/>
                <a:gd name="connsiteY51" fmla="*/ 278296 h 854765"/>
                <a:gd name="connsiteX52" fmla="*/ 1014866 w 1929266"/>
                <a:gd name="connsiteY52" fmla="*/ 218661 h 854765"/>
                <a:gd name="connsiteX53" fmla="*/ 1034744 w 1929266"/>
                <a:gd name="connsiteY53" fmla="*/ 159026 h 854765"/>
                <a:gd name="connsiteX54" fmla="*/ 915474 w 1929266"/>
                <a:gd name="connsiteY54" fmla="*/ 198783 h 854765"/>
                <a:gd name="connsiteX55" fmla="*/ 875718 w 1929266"/>
                <a:gd name="connsiteY55" fmla="*/ 318052 h 854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929266" h="854765">
                  <a:moveTo>
                    <a:pt x="915474" y="854765"/>
                  </a:moveTo>
                  <a:cubicBezTo>
                    <a:pt x="875718" y="841513"/>
                    <a:pt x="834500" y="832029"/>
                    <a:pt x="796205" y="815009"/>
                  </a:cubicBezTo>
                  <a:cubicBezTo>
                    <a:pt x="718156" y="780320"/>
                    <a:pt x="760094" y="768168"/>
                    <a:pt x="676935" y="755374"/>
                  </a:cubicBezTo>
                  <a:cubicBezTo>
                    <a:pt x="611118" y="745248"/>
                    <a:pt x="544414" y="742122"/>
                    <a:pt x="478153" y="735496"/>
                  </a:cubicBezTo>
                  <a:cubicBezTo>
                    <a:pt x="458275" y="728870"/>
                    <a:pt x="436835" y="725793"/>
                    <a:pt x="418518" y="715617"/>
                  </a:cubicBezTo>
                  <a:cubicBezTo>
                    <a:pt x="376749" y="692412"/>
                    <a:pt x="299248" y="636104"/>
                    <a:pt x="299248" y="636104"/>
                  </a:cubicBezTo>
                  <a:cubicBezTo>
                    <a:pt x="292622" y="616226"/>
                    <a:pt x="290993" y="593904"/>
                    <a:pt x="279370" y="576470"/>
                  </a:cubicBezTo>
                  <a:cubicBezTo>
                    <a:pt x="263776" y="553079"/>
                    <a:pt x="228625" y="543505"/>
                    <a:pt x="219735" y="516835"/>
                  </a:cubicBezTo>
                  <a:cubicBezTo>
                    <a:pt x="197839" y="451147"/>
                    <a:pt x="218728" y="348044"/>
                    <a:pt x="179979" y="278296"/>
                  </a:cubicBezTo>
                  <a:cubicBezTo>
                    <a:pt x="156774" y="236527"/>
                    <a:pt x="126970" y="198783"/>
                    <a:pt x="100466" y="159026"/>
                  </a:cubicBezTo>
                  <a:cubicBezTo>
                    <a:pt x="87214" y="139148"/>
                    <a:pt x="71393" y="120760"/>
                    <a:pt x="60709" y="99391"/>
                  </a:cubicBezTo>
                  <a:cubicBezTo>
                    <a:pt x="47457" y="72887"/>
                    <a:pt x="0" y="40831"/>
                    <a:pt x="20953" y="19878"/>
                  </a:cubicBezTo>
                  <a:cubicBezTo>
                    <a:pt x="40831" y="0"/>
                    <a:pt x="57711" y="63173"/>
                    <a:pt x="80587" y="79513"/>
                  </a:cubicBezTo>
                  <a:cubicBezTo>
                    <a:pt x="104700" y="96737"/>
                    <a:pt x="132587" y="108265"/>
                    <a:pt x="160100" y="119270"/>
                  </a:cubicBezTo>
                  <a:cubicBezTo>
                    <a:pt x="351503" y="195831"/>
                    <a:pt x="212250" y="123402"/>
                    <a:pt x="438396" y="198783"/>
                  </a:cubicBezTo>
                  <a:lnTo>
                    <a:pt x="498031" y="218661"/>
                  </a:lnTo>
                  <a:cubicBezTo>
                    <a:pt x="545700" y="361671"/>
                    <a:pt x="487856" y="183053"/>
                    <a:pt x="537787" y="357809"/>
                  </a:cubicBezTo>
                  <a:cubicBezTo>
                    <a:pt x="543543" y="377956"/>
                    <a:pt x="540616" y="405264"/>
                    <a:pt x="557666" y="417443"/>
                  </a:cubicBezTo>
                  <a:cubicBezTo>
                    <a:pt x="591767" y="441801"/>
                    <a:pt x="676935" y="457200"/>
                    <a:pt x="676935" y="457200"/>
                  </a:cubicBezTo>
                  <a:cubicBezTo>
                    <a:pt x="690187" y="477078"/>
                    <a:pt x="699799" y="499942"/>
                    <a:pt x="716692" y="516835"/>
                  </a:cubicBezTo>
                  <a:cubicBezTo>
                    <a:pt x="755225" y="555368"/>
                    <a:pt x="787461" y="560302"/>
                    <a:pt x="835961" y="576470"/>
                  </a:cubicBezTo>
                  <a:cubicBezTo>
                    <a:pt x="862465" y="616226"/>
                    <a:pt x="903885" y="649385"/>
                    <a:pt x="915474" y="695739"/>
                  </a:cubicBezTo>
                  <a:cubicBezTo>
                    <a:pt x="940435" y="795580"/>
                    <a:pt x="926714" y="749334"/>
                    <a:pt x="955231" y="834887"/>
                  </a:cubicBezTo>
                  <a:cubicBezTo>
                    <a:pt x="969100" y="682329"/>
                    <a:pt x="968396" y="629909"/>
                    <a:pt x="994987" y="496956"/>
                  </a:cubicBezTo>
                  <a:cubicBezTo>
                    <a:pt x="1000345" y="470166"/>
                    <a:pt x="999711" y="440175"/>
                    <a:pt x="1014866" y="417443"/>
                  </a:cubicBezTo>
                  <a:cubicBezTo>
                    <a:pt x="1028118" y="397565"/>
                    <a:pt x="1056147" y="392981"/>
                    <a:pt x="1074500" y="377687"/>
                  </a:cubicBezTo>
                  <a:cubicBezTo>
                    <a:pt x="1096096" y="359690"/>
                    <a:pt x="1112539" y="336049"/>
                    <a:pt x="1134135" y="318052"/>
                  </a:cubicBezTo>
                  <a:cubicBezTo>
                    <a:pt x="1193071" y="268939"/>
                    <a:pt x="1203851" y="280198"/>
                    <a:pt x="1273283" y="238539"/>
                  </a:cubicBezTo>
                  <a:cubicBezTo>
                    <a:pt x="1314255" y="213956"/>
                    <a:pt x="1344845" y="161676"/>
                    <a:pt x="1392553" y="159026"/>
                  </a:cubicBezTo>
                  <a:lnTo>
                    <a:pt x="1750361" y="139148"/>
                  </a:lnTo>
                  <a:lnTo>
                    <a:pt x="1869631" y="59635"/>
                  </a:lnTo>
                  <a:lnTo>
                    <a:pt x="1929266" y="19878"/>
                  </a:lnTo>
                  <a:cubicBezTo>
                    <a:pt x="1922640" y="39756"/>
                    <a:pt x="1912350" y="58770"/>
                    <a:pt x="1909387" y="79513"/>
                  </a:cubicBezTo>
                  <a:cubicBezTo>
                    <a:pt x="1899037" y="151965"/>
                    <a:pt x="1909615" y="227802"/>
                    <a:pt x="1889509" y="298174"/>
                  </a:cubicBezTo>
                  <a:cubicBezTo>
                    <a:pt x="1881786" y="325205"/>
                    <a:pt x="1847871" y="336213"/>
                    <a:pt x="1829874" y="357809"/>
                  </a:cubicBezTo>
                  <a:cubicBezTo>
                    <a:pt x="1814580" y="376162"/>
                    <a:pt x="1810377" y="404781"/>
                    <a:pt x="1790118" y="417443"/>
                  </a:cubicBezTo>
                  <a:cubicBezTo>
                    <a:pt x="1714010" y="465010"/>
                    <a:pt x="1592807" y="463581"/>
                    <a:pt x="1511822" y="477078"/>
                  </a:cubicBezTo>
                  <a:cubicBezTo>
                    <a:pt x="1484874" y="481569"/>
                    <a:pt x="1458978" y="491029"/>
                    <a:pt x="1432309" y="496956"/>
                  </a:cubicBezTo>
                  <a:cubicBezTo>
                    <a:pt x="1399327" y="504285"/>
                    <a:pt x="1366048" y="510209"/>
                    <a:pt x="1332918" y="516835"/>
                  </a:cubicBezTo>
                  <a:cubicBezTo>
                    <a:pt x="1313040" y="530087"/>
                    <a:pt x="1290176" y="539698"/>
                    <a:pt x="1273283" y="556591"/>
                  </a:cubicBezTo>
                  <a:cubicBezTo>
                    <a:pt x="1240895" y="588979"/>
                    <a:pt x="1224426" y="632750"/>
                    <a:pt x="1213648" y="675861"/>
                  </a:cubicBezTo>
                  <a:cubicBezTo>
                    <a:pt x="1205453" y="708639"/>
                    <a:pt x="1217661" y="751361"/>
                    <a:pt x="1193770" y="775252"/>
                  </a:cubicBezTo>
                  <a:cubicBezTo>
                    <a:pt x="1164137" y="804885"/>
                    <a:pt x="1074500" y="815009"/>
                    <a:pt x="1074500" y="815009"/>
                  </a:cubicBezTo>
                  <a:cubicBezTo>
                    <a:pt x="1034744" y="808383"/>
                    <a:pt x="985833" y="821360"/>
                    <a:pt x="955231" y="795130"/>
                  </a:cubicBezTo>
                  <a:cubicBezTo>
                    <a:pt x="936974" y="779481"/>
                    <a:pt x="942484" y="663114"/>
                    <a:pt x="915474" y="636104"/>
                  </a:cubicBezTo>
                  <a:cubicBezTo>
                    <a:pt x="900658" y="621288"/>
                    <a:pt x="875718" y="622852"/>
                    <a:pt x="855840" y="616226"/>
                  </a:cubicBezTo>
                  <a:cubicBezTo>
                    <a:pt x="842588" y="576469"/>
                    <a:pt x="807864" y="538049"/>
                    <a:pt x="816083" y="496956"/>
                  </a:cubicBezTo>
                  <a:cubicBezTo>
                    <a:pt x="829749" y="428624"/>
                    <a:pt x="837122" y="383566"/>
                    <a:pt x="855840" y="318052"/>
                  </a:cubicBezTo>
                  <a:cubicBezTo>
                    <a:pt x="861596" y="297905"/>
                    <a:pt x="869092" y="278295"/>
                    <a:pt x="875718" y="258417"/>
                  </a:cubicBezTo>
                  <a:cubicBezTo>
                    <a:pt x="888970" y="298174"/>
                    <a:pt x="911304" y="335988"/>
                    <a:pt x="915474" y="377687"/>
                  </a:cubicBezTo>
                  <a:cubicBezTo>
                    <a:pt x="937730" y="600242"/>
                    <a:pt x="898415" y="521063"/>
                    <a:pt x="975109" y="636104"/>
                  </a:cubicBezTo>
                  <a:cubicBezTo>
                    <a:pt x="963068" y="503656"/>
                    <a:pt x="937148" y="404832"/>
                    <a:pt x="975109" y="278296"/>
                  </a:cubicBezTo>
                  <a:cubicBezTo>
                    <a:pt x="981974" y="255413"/>
                    <a:pt x="1001614" y="238539"/>
                    <a:pt x="1014866" y="218661"/>
                  </a:cubicBezTo>
                  <a:cubicBezTo>
                    <a:pt x="1021492" y="198783"/>
                    <a:pt x="1044115" y="177767"/>
                    <a:pt x="1034744" y="159026"/>
                  </a:cubicBezTo>
                  <a:cubicBezTo>
                    <a:pt x="996386" y="82311"/>
                    <a:pt x="925598" y="188659"/>
                    <a:pt x="915474" y="198783"/>
                  </a:cubicBezTo>
                  <a:lnTo>
                    <a:pt x="875718" y="318052"/>
                  </a:lnTo>
                </a:path>
              </a:pathLst>
            </a:custGeom>
            <a:solidFill>
              <a:srgbClr val="00B050"/>
            </a:solidFill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825">
                <a:solidFill>
                  <a:srgbClr val="0000FF"/>
                </a:solidFill>
              </a:endParaRPr>
            </a:p>
          </p:txBody>
        </p:sp>
      </p:grpSp>
      <p:grpSp>
        <p:nvGrpSpPr>
          <p:cNvPr id="29" name="Group 25"/>
          <p:cNvGrpSpPr>
            <a:grpSpLocks/>
          </p:cNvGrpSpPr>
          <p:nvPr/>
        </p:nvGrpSpPr>
        <p:grpSpPr bwMode="auto">
          <a:xfrm>
            <a:off x="5372099" y="2857500"/>
            <a:ext cx="1624601" cy="2114550"/>
            <a:chOff x="3971973" y="693836"/>
            <a:chExt cx="4110825" cy="4662011"/>
          </a:xfrm>
        </p:grpSpPr>
        <p:sp>
          <p:nvSpPr>
            <p:cNvPr id="30" name="Oval 29"/>
            <p:cNvSpPr/>
            <p:nvPr/>
          </p:nvSpPr>
          <p:spPr>
            <a:xfrm>
              <a:off x="3971973" y="972087"/>
              <a:ext cx="4110825" cy="4383760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Lạnh</a:t>
              </a:r>
              <a:r>
                <a:rPr 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lùng</a:t>
              </a:r>
              <a:endPara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1" name="Freeform 30"/>
            <p:cNvSpPr/>
            <p:nvPr/>
          </p:nvSpPr>
          <p:spPr>
            <a:xfrm>
              <a:off x="5105877" y="693836"/>
              <a:ext cx="1928661" cy="855752"/>
            </a:xfrm>
            <a:custGeom>
              <a:avLst/>
              <a:gdLst>
                <a:gd name="connsiteX0" fmla="*/ 915474 w 1929266"/>
                <a:gd name="connsiteY0" fmla="*/ 854765 h 854765"/>
                <a:gd name="connsiteX1" fmla="*/ 796205 w 1929266"/>
                <a:gd name="connsiteY1" fmla="*/ 815009 h 854765"/>
                <a:gd name="connsiteX2" fmla="*/ 676935 w 1929266"/>
                <a:gd name="connsiteY2" fmla="*/ 755374 h 854765"/>
                <a:gd name="connsiteX3" fmla="*/ 478153 w 1929266"/>
                <a:gd name="connsiteY3" fmla="*/ 735496 h 854765"/>
                <a:gd name="connsiteX4" fmla="*/ 418518 w 1929266"/>
                <a:gd name="connsiteY4" fmla="*/ 715617 h 854765"/>
                <a:gd name="connsiteX5" fmla="*/ 299248 w 1929266"/>
                <a:gd name="connsiteY5" fmla="*/ 636104 h 854765"/>
                <a:gd name="connsiteX6" fmla="*/ 279370 w 1929266"/>
                <a:gd name="connsiteY6" fmla="*/ 576470 h 854765"/>
                <a:gd name="connsiteX7" fmla="*/ 219735 w 1929266"/>
                <a:gd name="connsiteY7" fmla="*/ 516835 h 854765"/>
                <a:gd name="connsiteX8" fmla="*/ 179979 w 1929266"/>
                <a:gd name="connsiteY8" fmla="*/ 278296 h 854765"/>
                <a:gd name="connsiteX9" fmla="*/ 100466 w 1929266"/>
                <a:gd name="connsiteY9" fmla="*/ 159026 h 854765"/>
                <a:gd name="connsiteX10" fmla="*/ 60709 w 1929266"/>
                <a:gd name="connsiteY10" fmla="*/ 99391 h 854765"/>
                <a:gd name="connsiteX11" fmla="*/ 20953 w 1929266"/>
                <a:gd name="connsiteY11" fmla="*/ 19878 h 854765"/>
                <a:gd name="connsiteX12" fmla="*/ 80587 w 1929266"/>
                <a:gd name="connsiteY12" fmla="*/ 79513 h 854765"/>
                <a:gd name="connsiteX13" fmla="*/ 160100 w 1929266"/>
                <a:gd name="connsiteY13" fmla="*/ 119270 h 854765"/>
                <a:gd name="connsiteX14" fmla="*/ 438396 w 1929266"/>
                <a:gd name="connsiteY14" fmla="*/ 198783 h 854765"/>
                <a:gd name="connsiteX15" fmla="*/ 498031 w 1929266"/>
                <a:gd name="connsiteY15" fmla="*/ 218661 h 854765"/>
                <a:gd name="connsiteX16" fmla="*/ 537787 w 1929266"/>
                <a:gd name="connsiteY16" fmla="*/ 357809 h 854765"/>
                <a:gd name="connsiteX17" fmla="*/ 557666 w 1929266"/>
                <a:gd name="connsiteY17" fmla="*/ 417443 h 854765"/>
                <a:gd name="connsiteX18" fmla="*/ 676935 w 1929266"/>
                <a:gd name="connsiteY18" fmla="*/ 457200 h 854765"/>
                <a:gd name="connsiteX19" fmla="*/ 716692 w 1929266"/>
                <a:gd name="connsiteY19" fmla="*/ 516835 h 854765"/>
                <a:gd name="connsiteX20" fmla="*/ 835961 w 1929266"/>
                <a:gd name="connsiteY20" fmla="*/ 576470 h 854765"/>
                <a:gd name="connsiteX21" fmla="*/ 915474 w 1929266"/>
                <a:gd name="connsiteY21" fmla="*/ 695739 h 854765"/>
                <a:gd name="connsiteX22" fmla="*/ 955231 w 1929266"/>
                <a:gd name="connsiteY22" fmla="*/ 834887 h 854765"/>
                <a:gd name="connsiteX23" fmla="*/ 994987 w 1929266"/>
                <a:gd name="connsiteY23" fmla="*/ 496956 h 854765"/>
                <a:gd name="connsiteX24" fmla="*/ 1014866 w 1929266"/>
                <a:gd name="connsiteY24" fmla="*/ 417443 h 854765"/>
                <a:gd name="connsiteX25" fmla="*/ 1074500 w 1929266"/>
                <a:gd name="connsiteY25" fmla="*/ 377687 h 854765"/>
                <a:gd name="connsiteX26" fmla="*/ 1134135 w 1929266"/>
                <a:gd name="connsiteY26" fmla="*/ 318052 h 854765"/>
                <a:gd name="connsiteX27" fmla="*/ 1273283 w 1929266"/>
                <a:gd name="connsiteY27" fmla="*/ 238539 h 854765"/>
                <a:gd name="connsiteX28" fmla="*/ 1392553 w 1929266"/>
                <a:gd name="connsiteY28" fmla="*/ 159026 h 854765"/>
                <a:gd name="connsiteX29" fmla="*/ 1750361 w 1929266"/>
                <a:gd name="connsiteY29" fmla="*/ 139148 h 854765"/>
                <a:gd name="connsiteX30" fmla="*/ 1869631 w 1929266"/>
                <a:gd name="connsiteY30" fmla="*/ 59635 h 854765"/>
                <a:gd name="connsiteX31" fmla="*/ 1929266 w 1929266"/>
                <a:gd name="connsiteY31" fmla="*/ 19878 h 854765"/>
                <a:gd name="connsiteX32" fmla="*/ 1909387 w 1929266"/>
                <a:gd name="connsiteY32" fmla="*/ 79513 h 854765"/>
                <a:gd name="connsiteX33" fmla="*/ 1889509 w 1929266"/>
                <a:gd name="connsiteY33" fmla="*/ 298174 h 854765"/>
                <a:gd name="connsiteX34" fmla="*/ 1829874 w 1929266"/>
                <a:gd name="connsiteY34" fmla="*/ 357809 h 854765"/>
                <a:gd name="connsiteX35" fmla="*/ 1790118 w 1929266"/>
                <a:gd name="connsiteY35" fmla="*/ 417443 h 854765"/>
                <a:gd name="connsiteX36" fmla="*/ 1511822 w 1929266"/>
                <a:gd name="connsiteY36" fmla="*/ 477078 h 854765"/>
                <a:gd name="connsiteX37" fmla="*/ 1432309 w 1929266"/>
                <a:gd name="connsiteY37" fmla="*/ 496956 h 854765"/>
                <a:gd name="connsiteX38" fmla="*/ 1332918 w 1929266"/>
                <a:gd name="connsiteY38" fmla="*/ 516835 h 854765"/>
                <a:gd name="connsiteX39" fmla="*/ 1273283 w 1929266"/>
                <a:gd name="connsiteY39" fmla="*/ 556591 h 854765"/>
                <a:gd name="connsiteX40" fmla="*/ 1213648 w 1929266"/>
                <a:gd name="connsiteY40" fmla="*/ 675861 h 854765"/>
                <a:gd name="connsiteX41" fmla="*/ 1193770 w 1929266"/>
                <a:gd name="connsiteY41" fmla="*/ 775252 h 854765"/>
                <a:gd name="connsiteX42" fmla="*/ 1074500 w 1929266"/>
                <a:gd name="connsiteY42" fmla="*/ 815009 h 854765"/>
                <a:gd name="connsiteX43" fmla="*/ 955231 w 1929266"/>
                <a:gd name="connsiteY43" fmla="*/ 795130 h 854765"/>
                <a:gd name="connsiteX44" fmla="*/ 915474 w 1929266"/>
                <a:gd name="connsiteY44" fmla="*/ 636104 h 854765"/>
                <a:gd name="connsiteX45" fmla="*/ 855840 w 1929266"/>
                <a:gd name="connsiteY45" fmla="*/ 616226 h 854765"/>
                <a:gd name="connsiteX46" fmla="*/ 816083 w 1929266"/>
                <a:gd name="connsiteY46" fmla="*/ 496956 h 854765"/>
                <a:gd name="connsiteX47" fmla="*/ 855840 w 1929266"/>
                <a:gd name="connsiteY47" fmla="*/ 318052 h 854765"/>
                <a:gd name="connsiteX48" fmla="*/ 875718 w 1929266"/>
                <a:gd name="connsiteY48" fmla="*/ 258417 h 854765"/>
                <a:gd name="connsiteX49" fmla="*/ 915474 w 1929266"/>
                <a:gd name="connsiteY49" fmla="*/ 377687 h 854765"/>
                <a:gd name="connsiteX50" fmla="*/ 975109 w 1929266"/>
                <a:gd name="connsiteY50" fmla="*/ 636104 h 854765"/>
                <a:gd name="connsiteX51" fmla="*/ 975109 w 1929266"/>
                <a:gd name="connsiteY51" fmla="*/ 278296 h 854765"/>
                <a:gd name="connsiteX52" fmla="*/ 1014866 w 1929266"/>
                <a:gd name="connsiteY52" fmla="*/ 218661 h 854765"/>
                <a:gd name="connsiteX53" fmla="*/ 1034744 w 1929266"/>
                <a:gd name="connsiteY53" fmla="*/ 159026 h 854765"/>
                <a:gd name="connsiteX54" fmla="*/ 915474 w 1929266"/>
                <a:gd name="connsiteY54" fmla="*/ 198783 h 854765"/>
                <a:gd name="connsiteX55" fmla="*/ 875718 w 1929266"/>
                <a:gd name="connsiteY55" fmla="*/ 318052 h 854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929266" h="854765">
                  <a:moveTo>
                    <a:pt x="915474" y="854765"/>
                  </a:moveTo>
                  <a:cubicBezTo>
                    <a:pt x="875718" y="841513"/>
                    <a:pt x="834500" y="832029"/>
                    <a:pt x="796205" y="815009"/>
                  </a:cubicBezTo>
                  <a:cubicBezTo>
                    <a:pt x="718156" y="780320"/>
                    <a:pt x="760094" y="768168"/>
                    <a:pt x="676935" y="755374"/>
                  </a:cubicBezTo>
                  <a:cubicBezTo>
                    <a:pt x="611118" y="745248"/>
                    <a:pt x="544414" y="742122"/>
                    <a:pt x="478153" y="735496"/>
                  </a:cubicBezTo>
                  <a:cubicBezTo>
                    <a:pt x="458275" y="728870"/>
                    <a:pt x="436835" y="725793"/>
                    <a:pt x="418518" y="715617"/>
                  </a:cubicBezTo>
                  <a:cubicBezTo>
                    <a:pt x="376749" y="692412"/>
                    <a:pt x="299248" y="636104"/>
                    <a:pt x="299248" y="636104"/>
                  </a:cubicBezTo>
                  <a:cubicBezTo>
                    <a:pt x="292622" y="616226"/>
                    <a:pt x="290993" y="593904"/>
                    <a:pt x="279370" y="576470"/>
                  </a:cubicBezTo>
                  <a:cubicBezTo>
                    <a:pt x="263776" y="553079"/>
                    <a:pt x="228625" y="543505"/>
                    <a:pt x="219735" y="516835"/>
                  </a:cubicBezTo>
                  <a:cubicBezTo>
                    <a:pt x="197839" y="451147"/>
                    <a:pt x="218728" y="348044"/>
                    <a:pt x="179979" y="278296"/>
                  </a:cubicBezTo>
                  <a:cubicBezTo>
                    <a:pt x="156774" y="236527"/>
                    <a:pt x="126970" y="198783"/>
                    <a:pt x="100466" y="159026"/>
                  </a:cubicBezTo>
                  <a:cubicBezTo>
                    <a:pt x="87214" y="139148"/>
                    <a:pt x="71393" y="120760"/>
                    <a:pt x="60709" y="99391"/>
                  </a:cubicBezTo>
                  <a:cubicBezTo>
                    <a:pt x="47457" y="72887"/>
                    <a:pt x="0" y="40831"/>
                    <a:pt x="20953" y="19878"/>
                  </a:cubicBezTo>
                  <a:cubicBezTo>
                    <a:pt x="40831" y="0"/>
                    <a:pt x="57711" y="63173"/>
                    <a:pt x="80587" y="79513"/>
                  </a:cubicBezTo>
                  <a:cubicBezTo>
                    <a:pt x="104700" y="96737"/>
                    <a:pt x="132587" y="108265"/>
                    <a:pt x="160100" y="119270"/>
                  </a:cubicBezTo>
                  <a:cubicBezTo>
                    <a:pt x="351503" y="195831"/>
                    <a:pt x="212250" y="123402"/>
                    <a:pt x="438396" y="198783"/>
                  </a:cubicBezTo>
                  <a:lnTo>
                    <a:pt x="498031" y="218661"/>
                  </a:lnTo>
                  <a:cubicBezTo>
                    <a:pt x="545700" y="361671"/>
                    <a:pt x="487856" y="183053"/>
                    <a:pt x="537787" y="357809"/>
                  </a:cubicBezTo>
                  <a:cubicBezTo>
                    <a:pt x="543543" y="377956"/>
                    <a:pt x="540616" y="405264"/>
                    <a:pt x="557666" y="417443"/>
                  </a:cubicBezTo>
                  <a:cubicBezTo>
                    <a:pt x="591767" y="441801"/>
                    <a:pt x="676935" y="457200"/>
                    <a:pt x="676935" y="457200"/>
                  </a:cubicBezTo>
                  <a:cubicBezTo>
                    <a:pt x="690187" y="477078"/>
                    <a:pt x="699799" y="499942"/>
                    <a:pt x="716692" y="516835"/>
                  </a:cubicBezTo>
                  <a:cubicBezTo>
                    <a:pt x="755225" y="555368"/>
                    <a:pt x="787461" y="560302"/>
                    <a:pt x="835961" y="576470"/>
                  </a:cubicBezTo>
                  <a:cubicBezTo>
                    <a:pt x="862465" y="616226"/>
                    <a:pt x="903885" y="649385"/>
                    <a:pt x="915474" y="695739"/>
                  </a:cubicBezTo>
                  <a:cubicBezTo>
                    <a:pt x="940435" y="795580"/>
                    <a:pt x="926714" y="749334"/>
                    <a:pt x="955231" y="834887"/>
                  </a:cubicBezTo>
                  <a:cubicBezTo>
                    <a:pt x="969100" y="682329"/>
                    <a:pt x="968396" y="629909"/>
                    <a:pt x="994987" y="496956"/>
                  </a:cubicBezTo>
                  <a:cubicBezTo>
                    <a:pt x="1000345" y="470166"/>
                    <a:pt x="999711" y="440175"/>
                    <a:pt x="1014866" y="417443"/>
                  </a:cubicBezTo>
                  <a:cubicBezTo>
                    <a:pt x="1028118" y="397565"/>
                    <a:pt x="1056147" y="392981"/>
                    <a:pt x="1074500" y="377687"/>
                  </a:cubicBezTo>
                  <a:cubicBezTo>
                    <a:pt x="1096096" y="359690"/>
                    <a:pt x="1112539" y="336049"/>
                    <a:pt x="1134135" y="318052"/>
                  </a:cubicBezTo>
                  <a:cubicBezTo>
                    <a:pt x="1193071" y="268939"/>
                    <a:pt x="1203851" y="280198"/>
                    <a:pt x="1273283" y="238539"/>
                  </a:cubicBezTo>
                  <a:cubicBezTo>
                    <a:pt x="1314255" y="213956"/>
                    <a:pt x="1344845" y="161676"/>
                    <a:pt x="1392553" y="159026"/>
                  </a:cubicBezTo>
                  <a:lnTo>
                    <a:pt x="1750361" y="139148"/>
                  </a:lnTo>
                  <a:lnTo>
                    <a:pt x="1869631" y="59635"/>
                  </a:lnTo>
                  <a:lnTo>
                    <a:pt x="1929266" y="19878"/>
                  </a:lnTo>
                  <a:cubicBezTo>
                    <a:pt x="1922640" y="39756"/>
                    <a:pt x="1912350" y="58770"/>
                    <a:pt x="1909387" y="79513"/>
                  </a:cubicBezTo>
                  <a:cubicBezTo>
                    <a:pt x="1899037" y="151965"/>
                    <a:pt x="1909615" y="227802"/>
                    <a:pt x="1889509" y="298174"/>
                  </a:cubicBezTo>
                  <a:cubicBezTo>
                    <a:pt x="1881786" y="325205"/>
                    <a:pt x="1847871" y="336213"/>
                    <a:pt x="1829874" y="357809"/>
                  </a:cubicBezTo>
                  <a:cubicBezTo>
                    <a:pt x="1814580" y="376162"/>
                    <a:pt x="1810377" y="404781"/>
                    <a:pt x="1790118" y="417443"/>
                  </a:cubicBezTo>
                  <a:cubicBezTo>
                    <a:pt x="1714010" y="465010"/>
                    <a:pt x="1592807" y="463581"/>
                    <a:pt x="1511822" y="477078"/>
                  </a:cubicBezTo>
                  <a:cubicBezTo>
                    <a:pt x="1484874" y="481569"/>
                    <a:pt x="1458978" y="491029"/>
                    <a:pt x="1432309" y="496956"/>
                  </a:cubicBezTo>
                  <a:cubicBezTo>
                    <a:pt x="1399327" y="504285"/>
                    <a:pt x="1366048" y="510209"/>
                    <a:pt x="1332918" y="516835"/>
                  </a:cubicBezTo>
                  <a:cubicBezTo>
                    <a:pt x="1313040" y="530087"/>
                    <a:pt x="1290176" y="539698"/>
                    <a:pt x="1273283" y="556591"/>
                  </a:cubicBezTo>
                  <a:cubicBezTo>
                    <a:pt x="1240895" y="588979"/>
                    <a:pt x="1224426" y="632750"/>
                    <a:pt x="1213648" y="675861"/>
                  </a:cubicBezTo>
                  <a:cubicBezTo>
                    <a:pt x="1205453" y="708639"/>
                    <a:pt x="1217661" y="751361"/>
                    <a:pt x="1193770" y="775252"/>
                  </a:cubicBezTo>
                  <a:cubicBezTo>
                    <a:pt x="1164137" y="804885"/>
                    <a:pt x="1074500" y="815009"/>
                    <a:pt x="1074500" y="815009"/>
                  </a:cubicBezTo>
                  <a:cubicBezTo>
                    <a:pt x="1034744" y="808383"/>
                    <a:pt x="985833" y="821360"/>
                    <a:pt x="955231" y="795130"/>
                  </a:cubicBezTo>
                  <a:cubicBezTo>
                    <a:pt x="936974" y="779481"/>
                    <a:pt x="942484" y="663114"/>
                    <a:pt x="915474" y="636104"/>
                  </a:cubicBezTo>
                  <a:cubicBezTo>
                    <a:pt x="900658" y="621288"/>
                    <a:pt x="875718" y="622852"/>
                    <a:pt x="855840" y="616226"/>
                  </a:cubicBezTo>
                  <a:cubicBezTo>
                    <a:pt x="842588" y="576469"/>
                    <a:pt x="807864" y="538049"/>
                    <a:pt x="816083" y="496956"/>
                  </a:cubicBezTo>
                  <a:cubicBezTo>
                    <a:pt x="829749" y="428624"/>
                    <a:pt x="837122" y="383566"/>
                    <a:pt x="855840" y="318052"/>
                  </a:cubicBezTo>
                  <a:cubicBezTo>
                    <a:pt x="861596" y="297905"/>
                    <a:pt x="869092" y="278295"/>
                    <a:pt x="875718" y="258417"/>
                  </a:cubicBezTo>
                  <a:cubicBezTo>
                    <a:pt x="888970" y="298174"/>
                    <a:pt x="911304" y="335988"/>
                    <a:pt x="915474" y="377687"/>
                  </a:cubicBezTo>
                  <a:cubicBezTo>
                    <a:pt x="937730" y="600242"/>
                    <a:pt x="898415" y="521063"/>
                    <a:pt x="975109" y="636104"/>
                  </a:cubicBezTo>
                  <a:cubicBezTo>
                    <a:pt x="963068" y="503656"/>
                    <a:pt x="937148" y="404832"/>
                    <a:pt x="975109" y="278296"/>
                  </a:cubicBezTo>
                  <a:cubicBezTo>
                    <a:pt x="981974" y="255413"/>
                    <a:pt x="1001614" y="238539"/>
                    <a:pt x="1014866" y="218661"/>
                  </a:cubicBezTo>
                  <a:cubicBezTo>
                    <a:pt x="1021492" y="198783"/>
                    <a:pt x="1044115" y="177767"/>
                    <a:pt x="1034744" y="159026"/>
                  </a:cubicBezTo>
                  <a:cubicBezTo>
                    <a:pt x="996386" y="82311"/>
                    <a:pt x="925598" y="188659"/>
                    <a:pt x="915474" y="198783"/>
                  </a:cubicBezTo>
                  <a:lnTo>
                    <a:pt x="875718" y="318052"/>
                  </a:lnTo>
                </a:path>
              </a:pathLst>
            </a:custGeom>
            <a:solidFill>
              <a:srgbClr val="00B050"/>
            </a:solidFill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788">
                <a:solidFill>
                  <a:srgbClr val="FF33CC"/>
                </a:solidFill>
              </a:endParaRPr>
            </a:p>
          </p:txBody>
        </p:sp>
      </p:grpSp>
      <p:grpSp>
        <p:nvGrpSpPr>
          <p:cNvPr id="32" name="Group 35"/>
          <p:cNvGrpSpPr>
            <a:grpSpLocks/>
          </p:cNvGrpSpPr>
          <p:nvPr/>
        </p:nvGrpSpPr>
        <p:grpSpPr bwMode="auto">
          <a:xfrm>
            <a:off x="5715000" y="0"/>
            <a:ext cx="1371600" cy="1943100"/>
            <a:chOff x="3971973" y="693836"/>
            <a:chExt cx="4110825" cy="4662011"/>
          </a:xfrm>
        </p:grpSpPr>
        <p:sp>
          <p:nvSpPr>
            <p:cNvPr id="33" name="Oval 32"/>
            <p:cNvSpPr/>
            <p:nvPr/>
          </p:nvSpPr>
          <p:spPr>
            <a:xfrm>
              <a:off x="3971973" y="970929"/>
              <a:ext cx="4110825" cy="438491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Lơ</a:t>
              </a:r>
              <a:r>
                <a:rPr 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lửng</a:t>
              </a:r>
              <a:endPara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4" name="Freeform 33"/>
            <p:cNvSpPr/>
            <p:nvPr/>
          </p:nvSpPr>
          <p:spPr>
            <a:xfrm>
              <a:off x="5106732" y="693836"/>
              <a:ext cx="1926949" cy="854132"/>
            </a:xfrm>
            <a:custGeom>
              <a:avLst/>
              <a:gdLst>
                <a:gd name="connsiteX0" fmla="*/ 915474 w 1929266"/>
                <a:gd name="connsiteY0" fmla="*/ 854765 h 854765"/>
                <a:gd name="connsiteX1" fmla="*/ 796205 w 1929266"/>
                <a:gd name="connsiteY1" fmla="*/ 815009 h 854765"/>
                <a:gd name="connsiteX2" fmla="*/ 676935 w 1929266"/>
                <a:gd name="connsiteY2" fmla="*/ 755374 h 854765"/>
                <a:gd name="connsiteX3" fmla="*/ 478153 w 1929266"/>
                <a:gd name="connsiteY3" fmla="*/ 735496 h 854765"/>
                <a:gd name="connsiteX4" fmla="*/ 418518 w 1929266"/>
                <a:gd name="connsiteY4" fmla="*/ 715617 h 854765"/>
                <a:gd name="connsiteX5" fmla="*/ 299248 w 1929266"/>
                <a:gd name="connsiteY5" fmla="*/ 636104 h 854765"/>
                <a:gd name="connsiteX6" fmla="*/ 279370 w 1929266"/>
                <a:gd name="connsiteY6" fmla="*/ 576470 h 854765"/>
                <a:gd name="connsiteX7" fmla="*/ 219735 w 1929266"/>
                <a:gd name="connsiteY7" fmla="*/ 516835 h 854765"/>
                <a:gd name="connsiteX8" fmla="*/ 179979 w 1929266"/>
                <a:gd name="connsiteY8" fmla="*/ 278296 h 854765"/>
                <a:gd name="connsiteX9" fmla="*/ 100466 w 1929266"/>
                <a:gd name="connsiteY9" fmla="*/ 159026 h 854765"/>
                <a:gd name="connsiteX10" fmla="*/ 60709 w 1929266"/>
                <a:gd name="connsiteY10" fmla="*/ 99391 h 854765"/>
                <a:gd name="connsiteX11" fmla="*/ 20953 w 1929266"/>
                <a:gd name="connsiteY11" fmla="*/ 19878 h 854765"/>
                <a:gd name="connsiteX12" fmla="*/ 80587 w 1929266"/>
                <a:gd name="connsiteY12" fmla="*/ 79513 h 854765"/>
                <a:gd name="connsiteX13" fmla="*/ 160100 w 1929266"/>
                <a:gd name="connsiteY13" fmla="*/ 119270 h 854765"/>
                <a:gd name="connsiteX14" fmla="*/ 438396 w 1929266"/>
                <a:gd name="connsiteY14" fmla="*/ 198783 h 854765"/>
                <a:gd name="connsiteX15" fmla="*/ 498031 w 1929266"/>
                <a:gd name="connsiteY15" fmla="*/ 218661 h 854765"/>
                <a:gd name="connsiteX16" fmla="*/ 537787 w 1929266"/>
                <a:gd name="connsiteY16" fmla="*/ 357809 h 854765"/>
                <a:gd name="connsiteX17" fmla="*/ 557666 w 1929266"/>
                <a:gd name="connsiteY17" fmla="*/ 417443 h 854765"/>
                <a:gd name="connsiteX18" fmla="*/ 676935 w 1929266"/>
                <a:gd name="connsiteY18" fmla="*/ 457200 h 854765"/>
                <a:gd name="connsiteX19" fmla="*/ 716692 w 1929266"/>
                <a:gd name="connsiteY19" fmla="*/ 516835 h 854765"/>
                <a:gd name="connsiteX20" fmla="*/ 835961 w 1929266"/>
                <a:gd name="connsiteY20" fmla="*/ 576470 h 854765"/>
                <a:gd name="connsiteX21" fmla="*/ 915474 w 1929266"/>
                <a:gd name="connsiteY21" fmla="*/ 695739 h 854765"/>
                <a:gd name="connsiteX22" fmla="*/ 955231 w 1929266"/>
                <a:gd name="connsiteY22" fmla="*/ 834887 h 854765"/>
                <a:gd name="connsiteX23" fmla="*/ 994987 w 1929266"/>
                <a:gd name="connsiteY23" fmla="*/ 496956 h 854765"/>
                <a:gd name="connsiteX24" fmla="*/ 1014866 w 1929266"/>
                <a:gd name="connsiteY24" fmla="*/ 417443 h 854765"/>
                <a:gd name="connsiteX25" fmla="*/ 1074500 w 1929266"/>
                <a:gd name="connsiteY25" fmla="*/ 377687 h 854765"/>
                <a:gd name="connsiteX26" fmla="*/ 1134135 w 1929266"/>
                <a:gd name="connsiteY26" fmla="*/ 318052 h 854765"/>
                <a:gd name="connsiteX27" fmla="*/ 1273283 w 1929266"/>
                <a:gd name="connsiteY27" fmla="*/ 238539 h 854765"/>
                <a:gd name="connsiteX28" fmla="*/ 1392553 w 1929266"/>
                <a:gd name="connsiteY28" fmla="*/ 159026 h 854765"/>
                <a:gd name="connsiteX29" fmla="*/ 1750361 w 1929266"/>
                <a:gd name="connsiteY29" fmla="*/ 139148 h 854765"/>
                <a:gd name="connsiteX30" fmla="*/ 1869631 w 1929266"/>
                <a:gd name="connsiteY30" fmla="*/ 59635 h 854765"/>
                <a:gd name="connsiteX31" fmla="*/ 1929266 w 1929266"/>
                <a:gd name="connsiteY31" fmla="*/ 19878 h 854765"/>
                <a:gd name="connsiteX32" fmla="*/ 1909387 w 1929266"/>
                <a:gd name="connsiteY32" fmla="*/ 79513 h 854765"/>
                <a:gd name="connsiteX33" fmla="*/ 1889509 w 1929266"/>
                <a:gd name="connsiteY33" fmla="*/ 298174 h 854765"/>
                <a:gd name="connsiteX34" fmla="*/ 1829874 w 1929266"/>
                <a:gd name="connsiteY34" fmla="*/ 357809 h 854765"/>
                <a:gd name="connsiteX35" fmla="*/ 1790118 w 1929266"/>
                <a:gd name="connsiteY35" fmla="*/ 417443 h 854765"/>
                <a:gd name="connsiteX36" fmla="*/ 1511822 w 1929266"/>
                <a:gd name="connsiteY36" fmla="*/ 477078 h 854765"/>
                <a:gd name="connsiteX37" fmla="*/ 1432309 w 1929266"/>
                <a:gd name="connsiteY37" fmla="*/ 496956 h 854765"/>
                <a:gd name="connsiteX38" fmla="*/ 1332918 w 1929266"/>
                <a:gd name="connsiteY38" fmla="*/ 516835 h 854765"/>
                <a:gd name="connsiteX39" fmla="*/ 1273283 w 1929266"/>
                <a:gd name="connsiteY39" fmla="*/ 556591 h 854765"/>
                <a:gd name="connsiteX40" fmla="*/ 1213648 w 1929266"/>
                <a:gd name="connsiteY40" fmla="*/ 675861 h 854765"/>
                <a:gd name="connsiteX41" fmla="*/ 1193770 w 1929266"/>
                <a:gd name="connsiteY41" fmla="*/ 775252 h 854765"/>
                <a:gd name="connsiteX42" fmla="*/ 1074500 w 1929266"/>
                <a:gd name="connsiteY42" fmla="*/ 815009 h 854765"/>
                <a:gd name="connsiteX43" fmla="*/ 955231 w 1929266"/>
                <a:gd name="connsiteY43" fmla="*/ 795130 h 854765"/>
                <a:gd name="connsiteX44" fmla="*/ 915474 w 1929266"/>
                <a:gd name="connsiteY44" fmla="*/ 636104 h 854765"/>
                <a:gd name="connsiteX45" fmla="*/ 855840 w 1929266"/>
                <a:gd name="connsiteY45" fmla="*/ 616226 h 854765"/>
                <a:gd name="connsiteX46" fmla="*/ 816083 w 1929266"/>
                <a:gd name="connsiteY46" fmla="*/ 496956 h 854765"/>
                <a:gd name="connsiteX47" fmla="*/ 855840 w 1929266"/>
                <a:gd name="connsiteY47" fmla="*/ 318052 h 854765"/>
                <a:gd name="connsiteX48" fmla="*/ 875718 w 1929266"/>
                <a:gd name="connsiteY48" fmla="*/ 258417 h 854765"/>
                <a:gd name="connsiteX49" fmla="*/ 915474 w 1929266"/>
                <a:gd name="connsiteY49" fmla="*/ 377687 h 854765"/>
                <a:gd name="connsiteX50" fmla="*/ 975109 w 1929266"/>
                <a:gd name="connsiteY50" fmla="*/ 636104 h 854765"/>
                <a:gd name="connsiteX51" fmla="*/ 975109 w 1929266"/>
                <a:gd name="connsiteY51" fmla="*/ 278296 h 854765"/>
                <a:gd name="connsiteX52" fmla="*/ 1014866 w 1929266"/>
                <a:gd name="connsiteY52" fmla="*/ 218661 h 854765"/>
                <a:gd name="connsiteX53" fmla="*/ 1034744 w 1929266"/>
                <a:gd name="connsiteY53" fmla="*/ 159026 h 854765"/>
                <a:gd name="connsiteX54" fmla="*/ 915474 w 1929266"/>
                <a:gd name="connsiteY54" fmla="*/ 198783 h 854765"/>
                <a:gd name="connsiteX55" fmla="*/ 875718 w 1929266"/>
                <a:gd name="connsiteY55" fmla="*/ 318052 h 854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929266" h="854765">
                  <a:moveTo>
                    <a:pt x="915474" y="854765"/>
                  </a:moveTo>
                  <a:cubicBezTo>
                    <a:pt x="875718" y="841513"/>
                    <a:pt x="834500" y="832029"/>
                    <a:pt x="796205" y="815009"/>
                  </a:cubicBezTo>
                  <a:cubicBezTo>
                    <a:pt x="718156" y="780320"/>
                    <a:pt x="760094" y="768168"/>
                    <a:pt x="676935" y="755374"/>
                  </a:cubicBezTo>
                  <a:cubicBezTo>
                    <a:pt x="611118" y="745248"/>
                    <a:pt x="544414" y="742122"/>
                    <a:pt x="478153" y="735496"/>
                  </a:cubicBezTo>
                  <a:cubicBezTo>
                    <a:pt x="458275" y="728870"/>
                    <a:pt x="436835" y="725793"/>
                    <a:pt x="418518" y="715617"/>
                  </a:cubicBezTo>
                  <a:cubicBezTo>
                    <a:pt x="376749" y="692412"/>
                    <a:pt x="299248" y="636104"/>
                    <a:pt x="299248" y="636104"/>
                  </a:cubicBezTo>
                  <a:cubicBezTo>
                    <a:pt x="292622" y="616226"/>
                    <a:pt x="290993" y="593904"/>
                    <a:pt x="279370" y="576470"/>
                  </a:cubicBezTo>
                  <a:cubicBezTo>
                    <a:pt x="263776" y="553079"/>
                    <a:pt x="228625" y="543505"/>
                    <a:pt x="219735" y="516835"/>
                  </a:cubicBezTo>
                  <a:cubicBezTo>
                    <a:pt x="197839" y="451147"/>
                    <a:pt x="218728" y="348044"/>
                    <a:pt x="179979" y="278296"/>
                  </a:cubicBezTo>
                  <a:cubicBezTo>
                    <a:pt x="156774" y="236527"/>
                    <a:pt x="126970" y="198783"/>
                    <a:pt x="100466" y="159026"/>
                  </a:cubicBezTo>
                  <a:cubicBezTo>
                    <a:pt x="87214" y="139148"/>
                    <a:pt x="71393" y="120760"/>
                    <a:pt x="60709" y="99391"/>
                  </a:cubicBezTo>
                  <a:cubicBezTo>
                    <a:pt x="47457" y="72887"/>
                    <a:pt x="0" y="40831"/>
                    <a:pt x="20953" y="19878"/>
                  </a:cubicBezTo>
                  <a:cubicBezTo>
                    <a:pt x="40831" y="0"/>
                    <a:pt x="57711" y="63173"/>
                    <a:pt x="80587" y="79513"/>
                  </a:cubicBezTo>
                  <a:cubicBezTo>
                    <a:pt x="104700" y="96737"/>
                    <a:pt x="132587" y="108265"/>
                    <a:pt x="160100" y="119270"/>
                  </a:cubicBezTo>
                  <a:cubicBezTo>
                    <a:pt x="351503" y="195831"/>
                    <a:pt x="212250" y="123402"/>
                    <a:pt x="438396" y="198783"/>
                  </a:cubicBezTo>
                  <a:lnTo>
                    <a:pt x="498031" y="218661"/>
                  </a:lnTo>
                  <a:cubicBezTo>
                    <a:pt x="545700" y="361671"/>
                    <a:pt x="487856" y="183053"/>
                    <a:pt x="537787" y="357809"/>
                  </a:cubicBezTo>
                  <a:cubicBezTo>
                    <a:pt x="543543" y="377956"/>
                    <a:pt x="540616" y="405264"/>
                    <a:pt x="557666" y="417443"/>
                  </a:cubicBezTo>
                  <a:cubicBezTo>
                    <a:pt x="591767" y="441801"/>
                    <a:pt x="676935" y="457200"/>
                    <a:pt x="676935" y="457200"/>
                  </a:cubicBezTo>
                  <a:cubicBezTo>
                    <a:pt x="690187" y="477078"/>
                    <a:pt x="699799" y="499942"/>
                    <a:pt x="716692" y="516835"/>
                  </a:cubicBezTo>
                  <a:cubicBezTo>
                    <a:pt x="755225" y="555368"/>
                    <a:pt x="787461" y="560302"/>
                    <a:pt x="835961" y="576470"/>
                  </a:cubicBezTo>
                  <a:cubicBezTo>
                    <a:pt x="862465" y="616226"/>
                    <a:pt x="903885" y="649385"/>
                    <a:pt x="915474" y="695739"/>
                  </a:cubicBezTo>
                  <a:cubicBezTo>
                    <a:pt x="940435" y="795580"/>
                    <a:pt x="926714" y="749334"/>
                    <a:pt x="955231" y="834887"/>
                  </a:cubicBezTo>
                  <a:cubicBezTo>
                    <a:pt x="969100" y="682329"/>
                    <a:pt x="968396" y="629909"/>
                    <a:pt x="994987" y="496956"/>
                  </a:cubicBezTo>
                  <a:cubicBezTo>
                    <a:pt x="1000345" y="470166"/>
                    <a:pt x="999711" y="440175"/>
                    <a:pt x="1014866" y="417443"/>
                  </a:cubicBezTo>
                  <a:cubicBezTo>
                    <a:pt x="1028118" y="397565"/>
                    <a:pt x="1056147" y="392981"/>
                    <a:pt x="1074500" y="377687"/>
                  </a:cubicBezTo>
                  <a:cubicBezTo>
                    <a:pt x="1096096" y="359690"/>
                    <a:pt x="1112539" y="336049"/>
                    <a:pt x="1134135" y="318052"/>
                  </a:cubicBezTo>
                  <a:cubicBezTo>
                    <a:pt x="1193071" y="268939"/>
                    <a:pt x="1203851" y="280198"/>
                    <a:pt x="1273283" y="238539"/>
                  </a:cubicBezTo>
                  <a:cubicBezTo>
                    <a:pt x="1314255" y="213956"/>
                    <a:pt x="1344845" y="161676"/>
                    <a:pt x="1392553" y="159026"/>
                  </a:cubicBezTo>
                  <a:lnTo>
                    <a:pt x="1750361" y="139148"/>
                  </a:lnTo>
                  <a:lnTo>
                    <a:pt x="1869631" y="59635"/>
                  </a:lnTo>
                  <a:lnTo>
                    <a:pt x="1929266" y="19878"/>
                  </a:lnTo>
                  <a:cubicBezTo>
                    <a:pt x="1922640" y="39756"/>
                    <a:pt x="1912350" y="58770"/>
                    <a:pt x="1909387" y="79513"/>
                  </a:cubicBezTo>
                  <a:cubicBezTo>
                    <a:pt x="1899037" y="151965"/>
                    <a:pt x="1909615" y="227802"/>
                    <a:pt x="1889509" y="298174"/>
                  </a:cubicBezTo>
                  <a:cubicBezTo>
                    <a:pt x="1881786" y="325205"/>
                    <a:pt x="1847871" y="336213"/>
                    <a:pt x="1829874" y="357809"/>
                  </a:cubicBezTo>
                  <a:cubicBezTo>
                    <a:pt x="1814580" y="376162"/>
                    <a:pt x="1810377" y="404781"/>
                    <a:pt x="1790118" y="417443"/>
                  </a:cubicBezTo>
                  <a:cubicBezTo>
                    <a:pt x="1714010" y="465010"/>
                    <a:pt x="1592807" y="463581"/>
                    <a:pt x="1511822" y="477078"/>
                  </a:cubicBezTo>
                  <a:cubicBezTo>
                    <a:pt x="1484874" y="481569"/>
                    <a:pt x="1458978" y="491029"/>
                    <a:pt x="1432309" y="496956"/>
                  </a:cubicBezTo>
                  <a:cubicBezTo>
                    <a:pt x="1399327" y="504285"/>
                    <a:pt x="1366048" y="510209"/>
                    <a:pt x="1332918" y="516835"/>
                  </a:cubicBezTo>
                  <a:cubicBezTo>
                    <a:pt x="1313040" y="530087"/>
                    <a:pt x="1290176" y="539698"/>
                    <a:pt x="1273283" y="556591"/>
                  </a:cubicBezTo>
                  <a:cubicBezTo>
                    <a:pt x="1240895" y="588979"/>
                    <a:pt x="1224426" y="632750"/>
                    <a:pt x="1213648" y="675861"/>
                  </a:cubicBezTo>
                  <a:cubicBezTo>
                    <a:pt x="1205453" y="708639"/>
                    <a:pt x="1217661" y="751361"/>
                    <a:pt x="1193770" y="775252"/>
                  </a:cubicBezTo>
                  <a:cubicBezTo>
                    <a:pt x="1164137" y="804885"/>
                    <a:pt x="1074500" y="815009"/>
                    <a:pt x="1074500" y="815009"/>
                  </a:cubicBezTo>
                  <a:cubicBezTo>
                    <a:pt x="1034744" y="808383"/>
                    <a:pt x="985833" y="821360"/>
                    <a:pt x="955231" y="795130"/>
                  </a:cubicBezTo>
                  <a:cubicBezTo>
                    <a:pt x="936974" y="779481"/>
                    <a:pt x="942484" y="663114"/>
                    <a:pt x="915474" y="636104"/>
                  </a:cubicBezTo>
                  <a:cubicBezTo>
                    <a:pt x="900658" y="621288"/>
                    <a:pt x="875718" y="622852"/>
                    <a:pt x="855840" y="616226"/>
                  </a:cubicBezTo>
                  <a:cubicBezTo>
                    <a:pt x="842588" y="576469"/>
                    <a:pt x="807864" y="538049"/>
                    <a:pt x="816083" y="496956"/>
                  </a:cubicBezTo>
                  <a:cubicBezTo>
                    <a:pt x="829749" y="428624"/>
                    <a:pt x="837122" y="383566"/>
                    <a:pt x="855840" y="318052"/>
                  </a:cubicBezTo>
                  <a:cubicBezTo>
                    <a:pt x="861596" y="297905"/>
                    <a:pt x="869092" y="278295"/>
                    <a:pt x="875718" y="258417"/>
                  </a:cubicBezTo>
                  <a:cubicBezTo>
                    <a:pt x="888970" y="298174"/>
                    <a:pt x="911304" y="335988"/>
                    <a:pt x="915474" y="377687"/>
                  </a:cubicBezTo>
                  <a:cubicBezTo>
                    <a:pt x="937730" y="600242"/>
                    <a:pt x="898415" y="521063"/>
                    <a:pt x="975109" y="636104"/>
                  </a:cubicBezTo>
                  <a:cubicBezTo>
                    <a:pt x="963068" y="503656"/>
                    <a:pt x="937148" y="404832"/>
                    <a:pt x="975109" y="278296"/>
                  </a:cubicBezTo>
                  <a:cubicBezTo>
                    <a:pt x="981974" y="255413"/>
                    <a:pt x="1001614" y="238539"/>
                    <a:pt x="1014866" y="218661"/>
                  </a:cubicBezTo>
                  <a:cubicBezTo>
                    <a:pt x="1021492" y="198783"/>
                    <a:pt x="1044115" y="177767"/>
                    <a:pt x="1034744" y="159026"/>
                  </a:cubicBezTo>
                  <a:cubicBezTo>
                    <a:pt x="996386" y="82311"/>
                    <a:pt x="925598" y="188659"/>
                    <a:pt x="915474" y="198783"/>
                  </a:cubicBezTo>
                  <a:lnTo>
                    <a:pt x="875718" y="318052"/>
                  </a:lnTo>
                </a:path>
              </a:pathLst>
            </a:custGeom>
            <a:solidFill>
              <a:srgbClr val="00B050"/>
            </a:solidFill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825">
                <a:solidFill>
                  <a:srgbClr val="0000FF"/>
                </a:solidFill>
              </a:endParaRPr>
            </a:p>
          </p:txBody>
        </p:sp>
      </p:grpSp>
      <p:grpSp>
        <p:nvGrpSpPr>
          <p:cNvPr id="35" name="Group 35"/>
          <p:cNvGrpSpPr>
            <a:grpSpLocks/>
          </p:cNvGrpSpPr>
          <p:nvPr/>
        </p:nvGrpSpPr>
        <p:grpSpPr bwMode="auto">
          <a:xfrm>
            <a:off x="6776495" y="79544"/>
            <a:ext cx="1371600" cy="1943100"/>
            <a:chOff x="3971973" y="693836"/>
            <a:chExt cx="4110825" cy="4662011"/>
          </a:xfrm>
        </p:grpSpPr>
        <p:sp>
          <p:nvSpPr>
            <p:cNvPr id="36" name="Oval 35"/>
            <p:cNvSpPr/>
            <p:nvPr/>
          </p:nvSpPr>
          <p:spPr>
            <a:xfrm>
              <a:off x="3971973" y="970929"/>
              <a:ext cx="4110825" cy="438491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Lo 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lắng</a:t>
              </a:r>
              <a:endPara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37" name="Freeform 36"/>
            <p:cNvSpPr/>
            <p:nvPr/>
          </p:nvSpPr>
          <p:spPr>
            <a:xfrm>
              <a:off x="5106732" y="693836"/>
              <a:ext cx="1926949" cy="854132"/>
            </a:xfrm>
            <a:custGeom>
              <a:avLst/>
              <a:gdLst>
                <a:gd name="connsiteX0" fmla="*/ 915474 w 1929266"/>
                <a:gd name="connsiteY0" fmla="*/ 854765 h 854765"/>
                <a:gd name="connsiteX1" fmla="*/ 796205 w 1929266"/>
                <a:gd name="connsiteY1" fmla="*/ 815009 h 854765"/>
                <a:gd name="connsiteX2" fmla="*/ 676935 w 1929266"/>
                <a:gd name="connsiteY2" fmla="*/ 755374 h 854765"/>
                <a:gd name="connsiteX3" fmla="*/ 478153 w 1929266"/>
                <a:gd name="connsiteY3" fmla="*/ 735496 h 854765"/>
                <a:gd name="connsiteX4" fmla="*/ 418518 w 1929266"/>
                <a:gd name="connsiteY4" fmla="*/ 715617 h 854765"/>
                <a:gd name="connsiteX5" fmla="*/ 299248 w 1929266"/>
                <a:gd name="connsiteY5" fmla="*/ 636104 h 854765"/>
                <a:gd name="connsiteX6" fmla="*/ 279370 w 1929266"/>
                <a:gd name="connsiteY6" fmla="*/ 576470 h 854765"/>
                <a:gd name="connsiteX7" fmla="*/ 219735 w 1929266"/>
                <a:gd name="connsiteY7" fmla="*/ 516835 h 854765"/>
                <a:gd name="connsiteX8" fmla="*/ 179979 w 1929266"/>
                <a:gd name="connsiteY8" fmla="*/ 278296 h 854765"/>
                <a:gd name="connsiteX9" fmla="*/ 100466 w 1929266"/>
                <a:gd name="connsiteY9" fmla="*/ 159026 h 854765"/>
                <a:gd name="connsiteX10" fmla="*/ 60709 w 1929266"/>
                <a:gd name="connsiteY10" fmla="*/ 99391 h 854765"/>
                <a:gd name="connsiteX11" fmla="*/ 20953 w 1929266"/>
                <a:gd name="connsiteY11" fmla="*/ 19878 h 854765"/>
                <a:gd name="connsiteX12" fmla="*/ 80587 w 1929266"/>
                <a:gd name="connsiteY12" fmla="*/ 79513 h 854765"/>
                <a:gd name="connsiteX13" fmla="*/ 160100 w 1929266"/>
                <a:gd name="connsiteY13" fmla="*/ 119270 h 854765"/>
                <a:gd name="connsiteX14" fmla="*/ 438396 w 1929266"/>
                <a:gd name="connsiteY14" fmla="*/ 198783 h 854765"/>
                <a:gd name="connsiteX15" fmla="*/ 498031 w 1929266"/>
                <a:gd name="connsiteY15" fmla="*/ 218661 h 854765"/>
                <a:gd name="connsiteX16" fmla="*/ 537787 w 1929266"/>
                <a:gd name="connsiteY16" fmla="*/ 357809 h 854765"/>
                <a:gd name="connsiteX17" fmla="*/ 557666 w 1929266"/>
                <a:gd name="connsiteY17" fmla="*/ 417443 h 854765"/>
                <a:gd name="connsiteX18" fmla="*/ 676935 w 1929266"/>
                <a:gd name="connsiteY18" fmla="*/ 457200 h 854765"/>
                <a:gd name="connsiteX19" fmla="*/ 716692 w 1929266"/>
                <a:gd name="connsiteY19" fmla="*/ 516835 h 854765"/>
                <a:gd name="connsiteX20" fmla="*/ 835961 w 1929266"/>
                <a:gd name="connsiteY20" fmla="*/ 576470 h 854765"/>
                <a:gd name="connsiteX21" fmla="*/ 915474 w 1929266"/>
                <a:gd name="connsiteY21" fmla="*/ 695739 h 854765"/>
                <a:gd name="connsiteX22" fmla="*/ 955231 w 1929266"/>
                <a:gd name="connsiteY22" fmla="*/ 834887 h 854765"/>
                <a:gd name="connsiteX23" fmla="*/ 994987 w 1929266"/>
                <a:gd name="connsiteY23" fmla="*/ 496956 h 854765"/>
                <a:gd name="connsiteX24" fmla="*/ 1014866 w 1929266"/>
                <a:gd name="connsiteY24" fmla="*/ 417443 h 854765"/>
                <a:gd name="connsiteX25" fmla="*/ 1074500 w 1929266"/>
                <a:gd name="connsiteY25" fmla="*/ 377687 h 854765"/>
                <a:gd name="connsiteX26" fmla="*/ 1134135 w 1929266"/>
                <a:gd name="connsiteY26" fmla="*/ 318052 h 854765"/>
                <a:gd name="connsiteX27" fmla="*/ 1273283 w 1929266"/>
                <a:gd name="connsiteY27" fmla="*/ 238539 h 854765"/>
                <a:gd name="connsiteX28" fmla="*/ 1392553 w 1929266"/>
                <a:gd name="connsiteY28" fmla="*/ 159026 h 854765"/>
                <a:gd name="connsiteX29" fmla="*/ 1750361 w 1929266"/>
                <a:gd name="connsiteY29" fmla="*/ 139148 h 854765"/>
                <a:gd name="connsiteX30" fmla="*/ 1869631 w 1929266"/>
                <a:gd name="connsiteY30" fmla="*/ 59635 h 854765"/>
                <a:gd name="connsiteX31" fmla="*/ 1929266 w 1929266"/>
                <a:gd name="connsiteY31" fmla="*/ 19878 h 854765"/>
                <a:gd name="connsiteX32" fmla="*/ 1909387 w 1929266"/>
                <a:gd name="connsiteY32" fmla="*/ 79513 h 854765"/>
                <a:gd name="connsiteX33" fmla="*/ 1889509 w 1929266"/>
                <a:gd name="connsiteY33" fmla="*/ 298174 h 854765"/>
                <a:gd name="connsiteX34" fmla="*/ 1829874 w 1929266"/>
                <a:gd name="connsiteY34" fmla="*/ 357809 h 854765"/>
                <a:gd name="connsiteX35" fmla="*/ 1790118 w 1929266"/>
                <a:gd name="connsiteY35" fmla="*/ 417443 h 854765"/>
                <a:gd name="connsiteX36" fmla="*/ 1511822 w 1929266"/>
                <a:gd name="connsiteY36" fmla="*/ 477078 h 854765"/>
                <a:gd name="connsiteX37" fmla="*/ 1432309 w 1929266"/>
                <a:gd name="connsiteY37" fmla="*/ 496956 h 854765"/>
                <a:gd name="connsiteX38" fmla="*/ 1332918 w 1929266"/>
                <a:gd name="connsiteY38" fmla="*/ 516835 h 854765"/>
                <a:gd name="connsiteX39" fmla="*/ 1273283 w 1929266"/>
                <a:gd name="connsiteY39" fmla="*/ 556591 h 854765"/>
                <a:gd name="connsiteX40" fmla="*/ 1213648 w 1929266"/>
                <a:gd name="connsiteY40" fmla="*/ 675861 h 854765"/>
                <a:gd name="connsiteX41" fmla="*/ 1193770 w 1929266"/>
                <a:gd name="connsiteY41" fmla="*/ 775252 h 854765"/>
                <a:gd name="connsiteX42" fmla="*/ 1074500 w 1929266"/>
                <a:gd name="connsiteY42" fmla="*/ 815009 h 854765"/>
                <a:gd name="connsiteX43" fmla="*/ 955231 w 1929266"/>
                <a:gd name="connsiteY43" fmla="*/ 795130 h 854765"/>
                <a:gd name="connsiteX44" fmla="*/ 915474 w 1929266"/>
                <a:gd name="connsiteY44" fmla="*/ 636104 h 854765"/>
                <a:gd name="connsiteX45" fmla="*/ 855840 w 1929266"/>
                <a:gd name="connsiteY45" fmla="*/ 616226 h 854765"/>
                <a:gd name="connsiteX46" fmla="*/ 816083 w 1929266"/>
                <a:gd name="connsiteY46" fmla="*/ 496956 h 854765"/>
                <a:gd name="connsiteX47" fmla="*/ 855840 w 1929266"/>
                <a:gd name="connsiteY47" fmla="*/ 318052 h 854765"/>
                <a:gd name="connsiteX48" fmla="*/ 875718 w 1929266"/>
                <a:gd name="connsiteY48" fmla="*/ 258417 h 854765"/>
                <a:gd name="connsiteX49" fmla="*/ 915474 w 1929266"/>
                <a:gd name="connsiteY49" fmla="*/ 377687 h 854765"/>
                <a:gd name="connsiteX50" fmla="*/ 975109 w 1929266"/>
                <a:gd name="connsiteY50" fmla="*/ 636104 h 854765"/>
                <a:gd name="connsiteX51" fmla="*/ 975109 w 1929266"/>
                <a:gd name="connsiteY51" fmla="*/ 278296 h 854765"/>
                <a:gd name="connsiteX52" fmla="*/ 1014866 w 1929266"/>
                <a:gd name="connsiteY52" fmla="*/ 218661 h 854765"/>
                <a:gd name="connsiteX53" fmla="*/ 1034744 w 1929266"/>
                <a:gd name="connsiteY53" fmla="*/ 159026 h 854765"/>
                <a:gd name="connsiteX54" fmla="*/ 915474 w 1929266"/>
                <a:gd name="connsiteY54" fmla="*/ 198783 h 854765"/>
                <a:gd name="connsiteX55" fmla="*/ 875718 w 1929266"/>
                <a:gd name="connsiteY55" fmla="*/ 318052 h 854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929266" h="854765">
                  <a:moveTo>
                    <a:pt x="915474" y="854765"/>
                  </a:moveTo>
                  <a:cubicBezTo>
                    <a:pt x="875718" y="841513"/>
                    <a:pt x="834500" y="832029"/>
                    <a:pt x="796205" y="815009"/>
                  </a:cubicBezTo>
                  <a:cubicBezTo>
                    <a:pt x="718156" y="780320"/>
                    <a:pt x="760094" y="768168"/>
                    <a:pt x="676935" y="755374"/>
                  </a:cubicBezTo>
                  <a:cubicBezTo>
                    <a:pt x="611118" y="745248"/>
                    <a:pt x="544414" y="742122"/>
                    <a:pt x="478153" y="735496"/>
                  </a:cubicBezTo>
                  <a:cubicBezTo>
                    <a:pt x="458275" y="728870"/>
                    <a:pt x="436835" y="725793"/>
                    <a:pt x="418518" y="715617"/>
                  </a:cubicBezTo>
                  <a:cubicBezTo>
                    <a:pt x="376749" y="692412"/>
                    <a:pt x="299248" y="636104"/>
                    <a:pt x="299248" y="636104"/>
                  </a:cubicBezTo>
                  <a:cubicBezTo>
                    <a:pt x="292622" y="616226"/>
                    <a:pt x="290993" y="593904"/>
                    <a:pt x="279370" y="576470"/>
                  </a:cubicBezTo>
                  <a:cubicBezTo>
                    <a:pt x="263776" y="553079"/>
                    <a:pt x="228625" y="543505"/>
                    <a:pt x="219735" y="516835"/>
                  </a:cubicBezTo>
                  <a:cubicBezTo>
                    <a:pt x="197839" y="451147"/>
                    <a:pt x="218728" y="348044"/>
                    <a:pt x="179979" y="278296"/>
                  </a:cubicBezTo>
                  <a:cubicBezTo>
                    <a:pt x="156774" y="236527"/>
                    <a:pt x="126970" y="198783"/>
                    <a:pt x="100466" y="159026"/>
                  </a:cubicBezTo>
                  <a:cubicBezTo>
                    <a:pt x="87214" y="139148"/>
                    <a:pt x="71393" y="120760"/>
                    <a:pt x="60709" y="99391"/>
                  </a:cubicBezTo>
                  <a:cubicBezTo>
                    <a:pt x="47457" y="72887"/>
                    <a:pt x="0" y="40831"/>
                    <a:pt x="20953" y="19878"/>
                  </a:cubicBezTo>
                  <a:cubicBezTo>
                    <a:pt x="40831" y="0"/>
                    <a:pt x="57711" y="63173"/>
                    <a:pt x="80587" y="79513"/>
                  </a:cubicBezTo>
                  <a:cubicBezTo>
                    <a:pt x="104700" y="96737"/>
                    <a:pt x="132587" y="108265"/>
                    <a:pt x="160100" y="119270"/>
                  </a:cubicBezTo>
                  <a:cubicBezTo>
                    <a:pt x="351503" y="195831"/>
                    <a:pt x="212250" y="123402"/>
                    <a:pt x="438396" y="198783"/>
                  </a:cubicBezTo>
                  <a:lnTo>
                    <a:pt x="498031" y="218661"/>
                  </a:lnTo>
                  <a:cubicBezTo>
                    <a:pt x="545700" y="361671"/>
                    <a:pt x="487856" y="183053"/>
                    <a:pt x="537787" y="357809"/>
                  </a:cubicBezTo>
                  <a:cubicBezTo>
                    <a:pt x="543543" y="377956"/>
                    <a:pt x="540616" y="405264"/>
                    <a:pt x="557666" y="417443"/>
                  </a:cubicBezTo>
                  <a:cubicBezTo>
                    <a:pt x="591767" y="441801"/>
                    <a:pt x="676935" y="457200"/>
                    <a:pt x="676935" y="457200"/>
                  </a:cubicBezTo>
                  <a:cubicBezTo>
                    <a:pt x="690187" y="477078"/>
                    <a:pt x="699799" y="499942"/>
                    <a:pt x="716692" y="516835"/>
                  </a:cubicBezTo>
                  <a:cubicBezTo>
                    <a:pt x="755225" y="555368"/>
                    <a:pt x="787461" y="560302"/>
                    <a:pt x="835961" y="576470"/>
                  </a:cubicBezTo>
                  <a:cubicBezTo>
                    <a:pt x="862465" y="616226"/>
                    <a:pt x="903885" y="649385"/>
                    <a:pt x="915474" y="695739"/>
                  </a:cubicBezTo>
                  <a:cubicBezTo>
                    <a:pt x="940435" y="795580"/>
                    <a:pt x="926714" y="749334"/>
                    <a:pt x="955231" y="834887"/>
                  </a:cubicBezTo>
                  <a:cubicBezTo>
                    <a:pt x="969100" y="682329"/>
                    <a:pt x="968396" y="629909"/>
                    <a:pt x="994987" y="496956"/>
                  </a:cubicBezTo>
                  <a:cubicBezTo>
                    <a:pt x="1000345" y="470166"/>
                    <a:pt x="999711" y="440175"/>
                    <a:pt x="1014866" y="417443"/>
                  </a:cubicBezTo>
                  <a:cubicBezTo>
                    <a:pt x="1028118" y="397565"/>
                    <a:pt x="1056147" y="392981"/>
                    <a:pt x="1074500" y="377687"/>
                  </a:cubicBezTo>
                  <a:cubicBezTo>
                    <a:pt x="1096096" y="359690"/>
                    <a:pt x="1112539" y="336049"/>
                    <a:pt x="1134135" y="318052"/>
                  </a:cubicBezTo>
                  <a:cubicBezTo>
                    <a:pt x="1193071" y="268939"/>
                    <a:pt x="1203851" y="280198"/>
                    <a:pt x="1273283" y="238539"/>
                  </a:cubicBezTo>
                  <a:cubicBezTo>
                    <a:pt x="1314255" y="213956"/>
                    <a:pt x="1344845" y="161676"/>
                    <a:pt x="1392553" y="159026"/>
                  </a:cubicBezTo>
                  <a:lnTo>
                    <a:pt x="1750361" y="139148"/>
                  </a:lnTo>
                  <a:lnTo>
                    <a:pt x="1869631" y="59635"/>
                  </a:lnTo>
                  <a:lnTo>
                    <a:pt x="1929266" y="19878"/>
                  </a:lnTo>
                  <a:cubicBezTo>
                    <a:pt x="1922640" y="39756"/>
                    <a:pt x="1912350" y="58770"/>
                    <a:pt x="1909387" y="79513"/>
                  </a:cubicBezTo>
                  <a:cubicBezTo>
                    <a:pt x="1899037" y="151965"/>
                    <a:pt x="1909615" y="227802"/>
                    <a:pt x="1889509" y="298174"/>
                  </a:cubicBezTo>
                  <a:cubicBezTo>
                    <a:pt x="1881786" y="325205"/>
                    <a:pt x="1847871" y="336213"/>
                    <a:pt x="1829874" y="357809"/>
                  </a:cubicBezTo>
                  <a:cubicBezTo>
                    <a:pt x="1814580" y="376162"/>
                    <a:pt x="1810377" y="404781"/>
                    <a:pt x="1790118" y="417443"/>
                  </a:cubicBezTo>
                  <a:cubicBezTo>
                    <a:pt x="1714010" y="465010"/>
                    <a:pt x="1592807" y="463581"/>
                    <a:pt x="1511822" y="477078"/>
                  </a:cubicBezTo>
                  <a:cubicBezTo>
                    <a:pt x="1484874" y="481569"/>
                    <a:pt x="1458978" y="491029"/>
                    <a:pt x="1432309" y="496956"/>
                  </a:cubicBezTo>
                  <a:cubicBezTo>
                    <a:pt x="1399327" y="504285"/>
                    <a:pt x="1366048" y="510209"/>
                    <a:pt x="1332918" y="516835"/>
                  </a:cubicBezTo>
                  <a:cubicBezTo>
                    <a:pt x="1313040" y="530087"/>
                    <a:pt x="1290176" y="539698"/>
                    <a:pt x="1273283" y="556591"/>
                  </a:cubicBezTo>
                  <a:cubicBezTo>
                    <a:pt x="1240895" y="588979"/>
                    <a:pt x="1224426" y="632750"/>
                    <a:pt x="1213648" y="675861"/>
                  </a:cubicBezTo>
                  <a:cubicBezTo>
                    <a:pt x="1205453" y="708639"/>
                    <a:pt x="1217661" y="751361"/>
                    <a:pt x="1193770" y="775252"/>
                  </a:cubicBezTo>
                  <a:cubicBezTo>
                    <a:pt x="1164137" y="804885"/>
                    <a:pt x="1074500" y="815009"/>
                    <a:pt x="1074500" y="815009"/>
                  </a:cubicBezTo>
                  <a:cubicBezTo>
                    <a:pt x="1034744" y="808383"/>
                    <a:pt x="985833" y="821360"/>
                    <a:pt x="955231" y="795130"/>
                  </a:cubicBezTo>
                  <a:cubicBezTo>
                    <a:pt x="936974" y="779481"/>
                    <a:pt x="942484" y="663114"/>
                    <a:pt x="915474" y="636104"/>
                  </a:cubicBezTo>
                  <a:cubicBezTo>
                    <a:pt x="900658" y="621288"/>
                    <a:pt x="875718" y="622852"/>
                    <a:pt x="855840" y="616226"/>
                  </a:cubicBezTo>
                  <a:cubicBezTo>
                    <a:pt x="842588" y="576469"/>
                    <a:pt x="807864" y="538049"/>
                    <a:pt x="816083" y="496956"/>
                  </a:cubicBezTo>
                  <a:cubicBezTo>
                    <a:pt x="829749" y="428624"/>
                    <a:pt x="837122" y="383566"/>
                    <a:pt x="855840" y="318052"/>
                  </a:cubicBezTo>
                  <a:cubicBezTo>
                    <a:pt x="861596" y="297905"/>
                    <a:pt x="869092" y="278295"/>
                    <a:pt x="875718" y="258417"/>
                  </a:cubicBezTo>
                  <a:cubicBezTo>
                    <a:pt x="888970" y="298174"/>
                    <a:pt x="911304" y="335988"/>
                    <a:pt x="915474" y="377687"/>
                  </a:cubicBezTo>
                  <a:cubicBezTo>
                    <a:pt x="937730" y="600242"/>
                    <a:pt x="898415" y="521063"/>
                    <a:pt x="975109" y="636104"/>
                  </a:cubicBezTo>
                  <a:cubicBezTo>
                    <a:pt x="963068" y="503656"/>
                    <a:pt x="937148" y="404832"/>
                    <a:pt x="975109" y="278296"/>
                  </a:cubicBezTo>
                  <a:cubicBezTo>
                    <a:pt x="981974" y="255413"/>
                    <a:pt x="1001614" y="238539"/>
                    <a:pt x="1014866" y="218661"/>
                  </a:cubicBezTo>
                  <a:cubicBezTo>
                    <a:pt x="1021492" y="198783"/>
                    <a:pt x="1044115" y="177767"/>
                    <a:pt x="1034744" y="159026"/>
                  </a:cubicBezTo>
                  <a:cubicBezTo>
                    <a:pt x="996386" y="82311"/>
                    <a:pt x="925598" y="188659"/>
                    <a:pt x="915474" y="198783"/>
                  </a:cubicBezTo>
                  <a:lnTo>
                    <a:pt x="875718" y="318052"/>
                  </a:lnTo>
                </a:path>
              </a:pathLst>
            </a:custGeom>
            <a:solidFill>
              <a:srgbClr val="00B050"/>
            </a:solidFill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825">
                <a:solidFill>
                  <a:srgbClr val="0000FF"/>
                </a:solidFill>
              </a:endParaRPr>
            </a:p>
          </p:txBody>
        </p:sp>
      </p:grpSp>
      <p:grpSp>
        <p:nvGrpSpPr>
          <p:cNvPr id="38" name="Group 35"/>
          <p:cNvGrpSpPr>
            <a:grpSpLocks/>
          </p:cNvGrpSpPr>
          <p:nvPr/>
        </p:nvGrpSpPr>
        <p:grpSpPr bwMode="auto">
          <a:xfrm>
            <a:off x="6695821" y="2857500"/>
            <a:ext cx="1371600" cy="2171700"/>
            <a:chOff x="3971973" y="693836"/>
            <a:chExt cx="4110825" cy="4662011"/>
          </a:xfrm>
        </p:grpSpPr>
        <p:sp>
          <p:nvSpPr>
            <p:cNvPr id="39" name="Oval 38"/>
            <p:cNvSpPr/>
            <p:nvPr/>
          </p:nvSpPr>
          <p:spPr>
            <a:xfrm>
              <a:off x="3971973" y="970929"/>
              <a:ext cx="4110825" cy="4384918"/>
            </a:xfrm>
            <a:prstGeom prst="ellipse">
              <a:avLst/>
            </a:prstGeom>
          </p:spPr>
          <p:style>
            <a:lnRef idx="1">
              <a:schemeClr val="accent6"/>
            </a:lnRef>
            <a:fillRef idx="2">
              <a:schemeClr val="accent6"/>
            </a:fillRef>
            <a:effectRef idx="1">
              <a:schemeClr val="accent6"/>
            </a:effectRef>
            <a:fontRef idx="minor">
              <a:schemeClr val="dk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Lấp</a:t>
              </a:r>
              <a:r>
                <a:rPr lang="en-US" sz="30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000" b="1" dirty="0" err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rPr>
                <a:t>lánh</a:t>
              </a:r>
              <a:endParaRPr lang="en-US" sz="3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40" name="Freeform 39"/>
            <p:cNvSpPr/>
            <p:nvPr/>
          </p:nvSpPr>
          <p:spPr>
            <a:xfrm>
              <a:off x="5106732" y="693836"/>
              <a:ext cx="1926949" cy="853680"/>
            </a:xfrm>
            <a:custGeom>
              <a:avLst/>
              <a:gdLst>
                <a:gd name="connsiteX0" fmla="*/ 915474 w 1929266"/>
                <a:gd name="connsiteY0" fmla="*/ 854765 h 854765"/>
                <a:gd name="connsiteX1" fmla="*/ 796205 w 1929266"/>
                <a:gd name="connsiteY1" fmla="*/ 815009 h 854765"/>
                <a:gd name="connsiteX2" fmla="*/ 676935 w 1929266"/>
                <a:gd name="connsiteY2" fmla="*/ 755374 h 854765"/>
                <a:gd name="connsiteX3" fmla="*/ 478153 w 1929266"/>
                <a:gd name="connsiteY3" fmla="*/ 735496 h 854765"/>
                <a:gd name="connsiteX4" fmla="*/ 418518 w 1929266"/>
                <a:gd name="connsiteY4" fmla="*/ 715617 h 854765"/>
                <a:gd name="connsiteX5" fmla="*/ 299248 w 1929266"/>
                <a:gd name="connsiteY5" fmla="*/ 636104 h 854765"/>
                <a:gd name="connsiteX6" fmla="*/ 279370 w 1929266"/>
                <a:gd name="connsiteY6" fmla="*/ 576470 h 854765"/>
                <a:gd name="connsiteX7" fmla="*/ 219735 w 1929266"/>
                <a:gd name="connsiteY7" fmla="*/ 516835 h 854765"/>
                <a:gd name="connsiteX8" fmla="*/ 179979 w 1929266"/>
                <a:gd name="connsiteY8" fmla="*/ 278296 h 854765"/>
                <a:gd name="connsiteX9" fmla="*/ 100466 w 1929266"/>
                <a:gd name="connsiteY9" fmla="*/ 159026 h 854765"/>
                <a:gd name="connsiteX10" fmla="*/ 60709 w 1929266"/>
                <a:gd name="connsiteY10" fmla="*/ 99391 h 854765"/>
                <a:gd name="connsiteX11" fmla="*/ 20953 w 1929266"/>
                <a:gd name="connsiteY11" fmla="*/ 19878 h 854765"/>
                <a:gd name="connsiteX12" fmla="*/ 80587 w 1929266"/>
                <a:gd name="connsiteY12" fmla="*/ 79513 h 854765"/>
                <a:gd name="connsiteX13" fmla="*/ 160100 w 1929266"/>
                <a:gd name="connsiteY13" fmla="*/ 119270 h 854765"/>
                <a:gd name="connsiteX14" fmla="*/ 438396 w 1929266"/>
                <a:gd name="connsiteY14" fmla="*/ 198783 h 854765"/>
                <a:gd name="connsiteX15" fmla="*/ 498031 w 1929266"/>
                <a:gd name="connsiteY15" fmla="*/ 218661 h 854765"/>
                <a:gd name="connsiteX16" fmla="*/ 537787 w 1929266"/>
                <a:gd name="connsiteY16" fmla="*/ 357809 h 854765"/>
                <a:gd name="connsiteX17" fmla="*/ 557666 w 1929266"/>
                <a:gd name="connsiteY17" fmla="*/ 417443 h 854765"/>
                <a:gd name="connsiteX18" fmla="*/ 676935 w 1929266"/>
                <a:gd name="connsiteY18" fmla="*/ 457200 h 854765"/>
                <a:gd name="connsiteX19" fmla="*/ 716692 w 1929266"/>
                <a:gd name="connsiteY19" fmla="*/ 516835 h 854765"/>
                <a:gd name="connsiteX20" fmla="*/ 835961 w 1929266"/>
                <a:gd name="connsiteY20" fmla="*/ 576470 h 854765"/>
                <a:gd name="connsiteX21" fmla="*/ 915474 w 1929266"/>
                <a:gd name="connsiteY21" fmla="*/ 695739 h 854765"/>
                <a:gd name="connsiteX22" fmla="*/ 955231 w 1929266"/>
                <a:gd name="connsiteY22" fmla="*/ 834887 h 854765"/>
                <a:gd name="connsiteX23" fmla="*/ 994987 w 1929266"/>
                <a:gd name="connsiteY23" fmla="*/ 496956 h 854765"/>
                <a:gd name="connsiteX24" fmla="*/ 1014866 w 1929266"/>
                <a:gd name="connsiteY24" fmla="*/ 417443 h 854765"/>
                <a:gd name="connsiteX25" fmla="*/ 1074500 w 1929266"/>
                <a:gd name="connsiteY25" fmla="*/ 377687 h 854765"/>
                <a:gd name="connsiteX26" fmla="*/ 1134135 w 1929266"/>
                <a:gd name="connsiteY26" fmla="*/ 318052 h 854765"/>
                <a:gd name="connsiteX27" fmla="*/ 1273283 w 1929266"/>
                <a:gd name="connsiteY27" fmla="*/ 238539 h 854765"/>
                <a:gd name="connsiteX28" fmla="*/ 1392553 w 1929266"/>
                <a:gd name="connsiteY28" fmla="*/ 159026 h 854765"/>
                <a:gd name="connsiteX29" fmla="*/ 1750361 w 1929266"/>
                <a:gd name="connsiteY29" fmla="*/ 139148 h 854765"/>
                <a:gd name="connsiteX30" fmla="*/ 1869631 w 1929266"/>
                <a:gd name="connsiteY30" fmla="*/ 59635 h 854765"/>
                <a:gd name="connsiteX31" fmla="*/ 1929266 w 1929266"/>
                <a:gd name="connsiteY31" fmla="*/ 19878 h 854765"/>
                <a:gd name="connsiteX32" fmla="*/ 1909387 w 1929266"/>
                <a:gd name="connsiteY32" fmla="*/ 79513 h 854765"/>
                <a:gd name="connsiteX33" fmla="*/ 1889509 w 1929266"/>
                <a:gd name="connsiteY33" fmla="*/ 298174 h 854765"/>
                <a:gd name="connsiteX34" fmla="*/ 1829874 w 1929266"/>
                <a:gd name="connsiteY34" fmla="*/ 357809 h 854765"/>
                <a:gd name="connsiteX35" fmla="*/ 1790118 w 1929266"/>
                <a:gd name="connsiteY35" fmla="*/ 417443 h 854765"/>
                <a:gd name="connsiteX36" fmla="*/ 1511822 w 1929266"/>
                <a:gd name="connsiteY36" fmla="*/ 477078 h 854765"/>
                <a:gd name="connsiteX37" fmla="*/ 1432309 w 1929266"/>
                <a:gd name="connsiteY37" fmla="*/ 496956 h 854765"/>
                <a:gd name="connsiteX38" fmla="*/ 1332918 w 1929266"/>
                <a:gd name="connsiteY38" fmla="*/ 516835 h 854765"/>
                <a:gd name="connsiteX39" fmla="*/ 1273283 w 1929266"/>
                <a:gd name="connsiteY39" fmla="*/ 556591 h 854765"/>
                <a:gd name="connsiteX40" fmla="*/ 1213648 w 1929266"/>
                <a:gd name="connsiteY40" fmla="*/ 675861 h 854765"/>
                <a:gd name="connsiteX41" fmla="*/ 1193770 w 1929266"/>
                <a:gd name="connsiteY41" fmla="*/ 775252 h 854765"/>
                <a:gd name="connsiteX42" fmla="*/ 1074500 w 1929266"/>
                <a:gd name="connsiteY42" fmla="*/ 815009 h 854765"/>
                <a:gd name="connsiteX43" fmla="*/ 955231 w 1929266"/>
                <a:gd name="connsiteY43" fmla="*/ 795130 h 854765"/>
                <a:gd name="connsiteX44" fmla="*/ 915474 w 1929266"/>
                <a:gd name="connsiteY44" fmla="*/ 636104 h 854765"/>
                <a:gd name="connsiteX45" fmla="*/ 855840 w 1929266"/>
                <a:gd name="connsiteY45" fmla="*/ 616226 h 854765"/>
                <a:gd name="connsiteX46" fmla="*/ 816083 w 1929266"/>
                <a:gd name="connsiteY46" fmla="*/ 496956 h 854765"/>
                <a:gd name="connsiteX47" fmla="*/ 855840 w 1929266"/>
                <a:gd name="connsiteY47" fmla="*/ 318052 h 854765"/>
                <a:gd name="connsiteX48" fmla="*/ 875718 w 1929266"/>
                <a:gd name="connsiteY48" fmla="*/ 258417 h 854765"/>
                <a:gd name="connsiteX49" fmla="*/ 915474 w 1929266"/>
                <a:gd name="connsiteY49" fmla="*/ 377687 h 854765"/>
                <a:gd name="connsiteX50" fmla="*/ 975109 w 1929266"/>
                <a:gd name="connsiteY50" fmla="*/ 636104 h 854765"/>
                <a:gd name="connsiteX51" fmla="*/ 975109 w 1929266"/>
                <a:gd name="connsiteY51" fmla="*/ 278296 h 854765"/>
                <a:gd name="connsiteX52" fmla="*/ 1014866 w 1929266"/>
                <a:gd name="connsiteY52" fmla="*/ 218661 h 854765"/>
                <a:gd name="connsiteX53" fmla="*/ 1034744 w 1929266"/>
                <a:gd name="connsiteY53" fmla="*/ 159026 h 854765"/>
                <a:gd name="connsiteX54" fmla="*/ 915474 w 1929266"/>
                <a:gd name="connsiteY54" fmla="*/ 198783 h 854765"/>
                <a:gd name="connsiteX55" fmla="*/ 875718 w 1929266"/>
                <a:gd name="connsiteY55" fmla="*/ 318052 h 8547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</a:cxnLst>
              <a:rect l="l" t="t" r="r" b="b"/>
              <a:pathLst>
                <a:path w="1929266" h="854765">
                  <a:moveTo>
                    <a:pt x="915474" y="854765"/>
                  </a:moveTo>
                  <a:cubicBezTo>
                    <a:pt x="875718" y="841513"/>
                    <a:pt x="834500" y="832029"/>
                    <a:pt x="796205" y="815009"/>
                  </a:cubicBezTo>
                  <a:cubicBezTo>
                    <a:pt x="718156" y="780320"/>
                    <a:pt x="760094" y="768168"/>
                    <a:pt x="676935" y="755374"/>
                  </a:cubicBezTo>
                  <a:cubicBezTo>
                    <a:pt x="611118" y="745248"/>
                    <a:pt x="544414" y="742122"/>
                    <a:pt x="478153" y="735496"/>
                  </a:cubicBezTo>
                  <a:cubicBezTo>
                    <a:pt x="458275" y="728870"/>
                    <a:pt x="436835" y="725793"/>
                    <a:pt x="418518" y="715617"/>
                  </a:cubicBezTo>
                  <a:cubicBezTo>
                    <a:pt x="376749" y="692412"/>
                    <a:pt x="299248" y="636104"/>
                    <a:pt x="299248" y="636104"/>
                  </a:cubicBezTo>
                  <a:cubicBezTo>
                    <a:pt x="292622" y="616226"/>
                    <a:pt x="290993" y="593904"/>
                    <a:pt x="279370" y="576470"/>
                  </a:cubicBezTo>
                  <a:cubicBezTo>
                    <a:pt x="263776" y="553079"/>
                    <a:pt x="228625" y="543505"/>
                    <a:pt x="219735" y="516835"/>
                  </a:cubicBezTo>
                  <a:cubicBezTo>
                    <a:pt x="197839" y="451147"/>
                    <a:pt x="218728" y="348044"/>
                    <a:pt x="179979" y="278296"/>
                  </a:cubicBezTo>
                  <a:cubicBezTo>
                    <a:pt x="156774" y="236527"/>
                    <a:pt x="126970" y="198783"/>
                    <a:pt x="100466" y="159026"/>
                  </a:cubicBezTo>
                  <a:cubicBezTo>
                    <a:pt x="87214" y="139148"/>
                    <a:pt x="71393" y="120760"/>
                    <a:pt x="60709" y="99391"/>
                  </a:cubicBezTo>
                  <a:cubicBezTo>
                    <a:pt x="47457" y="72887"/>
                    <a:pt x="0" y="40831"/>
                    <a:pt x="20953" y="19878"/>
                  </a:cubicBezTo>
                  <a:cubicBezTo>
                    <a:pt x="40831" y="0"/>
                    <a:pt x="57711" y="63173"/>
                    <a:pt x="80587" y="79513"/>
                  </a:cubicBezTo>
                  <a:cubicBezTo>
                    <a:pt x="104700" y="96737"/>
                    <a:pt x="132587" y="108265"/>
                    <a:pt x="160100" y="119270"/>
                  </a:cubicBezTo>
                  <a:cubicBezTo>
                    <a:pt x="351503" y="195831"/>
                    <a:pt x="212250" y="123402"/>
                    <a:pt x="438396" y="198783"/>
                  </a:cubicBezTo>
                  <a:lnTo>
                    <a:pt x="498031" y="218661"/>
                  </a:lnTo>
                  <a:cubicBezTo>
                    <a:pt x="545700" y="361671"/>
                    <a:pt x="487856" y="183053"/>
                    <a:pt x="537787" y="357809"/>
                  </a:cubicBezTo>
                  <a:cubicBezTo>
                    <a:pt x="543543" y="377956"/>
                    <a:pt x="540616" y="405264"/>
                    <a:pt x="557666" y="417443"/>
                  </a:cubicBezTo>
                  <a:cubicBezTo>
                    <a:pt x="591767" y="441801"/>
                    <a:pt x="676935" y="457200"/>
                    <a:pt x="676935" y="457200"/>
                  </a:cubicBezTo>
                  <a:cubicBezTo>
                    <a:pt x="690187" y="477078"/>
                    <a:pt x="699799" y="499942"/>
                    <a:pt x="716692" y="516835"/>
                  </a:cubicBezTo>
                  <a:cubicBezTo>
                    <a:pt x="755225" y="555368"/>
                    <a:pt x="787461" y="560302"/>
                    <a:pt x="835961" y="576470"/>
                  </a:cubicBezTo>
                  <a:cubicBezTo>
                    <a:pt x="862465" y="616226"/>
                    <a:pt x="903885" y="649385"/>
                    <a:pt x="915474" y="695739"/>
                  </a:cubicBezTo>
                  <a:cubicBezTo>
                    <a:pt x="940435" y="795580"/>
                    <a:pt x="926714" y="749334"/>
                    <a:pt x="955231" y="834887"/>
                  </a:cubicBezTo>
                  <a:cubicBezTo>
                    <a:pt x="969100" y="682329"/>
                    <a:pt x="968396" y="629909"/>
                    <a:pt x="994987" y="496956"/>
                  </a:cubicBezTo>
                  <a:cubicBezTo>
                    <a:pt x="1000345" y="470166"/>
                    <a:pt x="999711" y="440175"/>
                    <a:pt x="1014866" y="417443"/>
                  </a:cubicBezTo>
                  <a:cubicBezTo>
                    <a:pt x="1028118" y="397565"/>
                    <a:pt x="1056147" y="392981"/>
                    <a:pt x="1074500" y="377687"/>
                  </a:cubicBezTo>
                  <a:cubicBezTo>
                    <a:pt x="1096096" y="359690"/>
                    <a:pt x="1112539" y="336049"/>
                    <a:pt x="1134135" y="318052"/>
                  </a:cubicBezTo>
                  <a:cubicBezTo>
                    <a:pt x="1193071" y="268939"/>
                    <a:pt x="1203851" y="280198"/>
                    <a:pt x="1273283" y="238539"/>
                  </a:cubicBezTo>
                  <a:cubicBezTo>
                    <a:pt x="1314255" y="213956"/>
                    <a:pt x="1344845" y="161676"/>
                    <a:pt x="1392553" y="159026"/>
                  </a:cubicBezTo>
                  <a:lnTo>
                    <a:pt x="1750361" y="139148"/>
                  </a:lnTo>
                  <a:lnTo>
                    <a:pt x="1869631" y="59635"/>
                  </a:lnTo>
                  <a:lnTo>
                    <a:pt x="1929266" y="19878"/>
                  </a:lnTo>
                  <a:cubicBezTo>
                    <a:pt x="1922640" y="39756"/>
                    <a:pt x="1912350" y="58770"/>
                    <a:pt x="1909387" y="79513"/>
                  </a:cubicBezTo>
                  <a:cubicBezTo>
                    <a:pt x="1899037" y="151965"/>
                    <a:pt x="1909615" y="227802"/>
                    <a:pt x="1889509" y="298174"/>
                  </a:cubicBezTo>
                  <a:cubicBezTo>
                    <a:pt x="1881786" y="325205"/>
                    <a:pt x="1847871" y="336213"/>
                    <a:pt x="1829874" y="357809"/>
                  </a:cubicBezTo>
                  <a:cubicBezTo>
                    <a:pt x="1814580" y="376162"/>
                    <a:pt x="1810377" y="404781"/>
                    <a:pt x="1790118" y="417443"/>
                  </a:cubicBezTo>
                  <a:cubicBezTo>
                    <a:pt x="1714010" y="465010"/>
                    <a:pt x="1592807" y="463581"/>
                    <a:pt x="1511822" y="477078"/>
                  </a:cubicBezTo>
                  <a:cubicBezTo>
                    <a:pt x="1484874" y="481569"/>
                    <a:pt x="1458978" y="491029"/>
                    <a:pt x="1432309" y="496956"/>
                  </a:cubicBezTo>
                  <a:cubicBezTo>
                    <a:pt x="1399327" y="504285"/>
                    <a:pt x="1366048" y="510209"/>
                    <a:pt x="1332918" y="516835"/>
                  </a:cubicBezTo>
                  <a:cubicBezTo>
                    <a:pt x="1313040" y="530087"/>
                    <a:pt x="1290176" y="539698"/>
                    <a:pt x="1273283" y="556591"/>
                  </a:cubicBezTo>
                  <a:cubicBezTo>
                    <a:pt x="1240895" y="588979"/>
                    <a:pt x="1224426" y="632750"/>
                    <a:pt x="1213648" y="675861"/>
                  </a:cubicBezTo>
                  <a:cubicBezTo>
                    <a:pt x="1205453" y="708639"/>
                    <a:pt x="1217661" y="751361"/>
                    <a:pt x="1193770" y="775252"/>
                  </a:cubicBezTo>
                  <a:cubicBezTo>
                    <a:pt x="1164137" y="804885"/>
                    <a:pt x="1074500" y="815009"/>
                    <a:pt x="1074500" y="815009"/>
                  </a:cubicBezTo>
                  <a:cubicBezTo>
                    <a:pt x="1034744" y="808383"/>
                    <a:pt x="985833" y="821360"/>
                    <a:pt x="955231" y="795130"/>
                  </a:cubicBezTo>
                  <a:cubicBezTo>
                    <a:pt x="936974" y="779481"/>
                    <a:pt x="942484" y="663114"/>
                    <a:pt x="915474" y="636104"/>
                  </a:cubicBezTo>
                  <a:cubicBezTo>
                    <a:pt x="900658" y="621288"/>
                    <a:pt x="875718" y="622852"/>
                    <a:pt x="855840" y="616226"/>
                  </a:cubicBezTo>
                  <a:cubicBezTo>
                    <a:pt x="842588" y="576469"/>
                    <a:pt x="807864" y="538049"/>
                    <a:pt x="816083" y="496956"/>
                  </a:cubicBezTo>
                  <a:cubicBezTo>
                    <a:pt x="829749" y="428624"/>
                    <a:pt x="837122" y="383566"/>
                    <a:pt x="855840" y="318052"/>
                  </a:cubicBezTo>
                  <a:cubicBezTo>
                    <a:pt x="861596" y="297905"/>
                    <a:pt x="869092" y="278295"/>
                    <a:pt x="875718" y="258417"/>
                  </a:cubicBezTo>
                  <a:cubicBezTo>
                    <a:pt x="888970" y="298174"/>
                    <a:pt x="911304" y="335988"/>
                    <a:pt x="915474" y="377687"/>
                  </a:cubicBezTo>
                  <a:cubicBezTo>
                    <a:pt x="937730" y="600242"/>
                    <a:pt x="898415" y="521063"/>
                    <a:pt x="975109" y="636104"/>
                  </a:cubicBezTo>
                  <a:cubicBezTo>
                    <a:pt x="963068" y="503656"/>
                    <a:pt x="937148" y="404832"/>
                    <a:pt x="975109" y="278296"/>
                  </a:cubicBezTo>
                  <a:cubicBezTo>
                    <a:pt x="981974" y="255413"/>
                    <a:pt x="1001614" y="238539"/>
                    <a:pt x="1014866" y="218661"/>
                  </a:cubicBezTo>
                  <a:cubicBezTo>
                    <a:pt x="1021492" y="198783"/>
                    <a:pt x="1044115" y="177767"/>
                    <a:pt x="1034744" y="159026"/>
                  </a:cubicBezTo>
                  <a:cubicBezTo>
                    <a:pt x="996386" y="82311"/>
                    <a:pt x="925598" y="188659"/>
                    <a:pt x="915474" y="198783"/>
                  </a:cubicBezTo>
                  <a:lnTo>
                    <a:pt x="875718" y="318052"/>
                  </a:lnTo>
                </a:path>
              </a:pathLst>
            </a:custGeom>
            <a:solidFill>
              <a:srgbClr val="00B050"/>
            </a:solidFill>
          </p:spPr>
          <p:style>
            <a:lnRef idx="3">
              <a:schemeClr val="accent3"/>
            </a:lnRef>
            <a:fillRef idx="0">
              <a:schemeClr val="accent3"/>
            </a:fillRef>
            <a:effectRef idx="2">
              <a:schemeClr val="accent3"/>
            </a:effectRef>
            <a:fontRef idx="minor">
              <a:schemeClr val="tx1"/>
            </a:fontRef>
          </p:style>
          <p:txBody>
            <a:bodyPr anchor="ctr"/>
            <a:lstStyle/>
            <a:p>
              <a:pPr algn="ctr">
                <a:defRPr/>
              </a:pPr>
              <a:endParaRPr lang="en-US" sz="825">
                <a:solidFill>
                  <a:srgbClr val="0000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9391815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77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770" decel="100000"/>
                                        <p:tgtEl>
                                          <p:spTgt spid="4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77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4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77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770" decel="100000"/>
                                        <p:tgtEl>
                                          <p:spTgt spid="7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9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1" dur="77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23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770" decel="100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6" dur="770" decel="100000"/>
                                        <p:tgtEl>
                                          <p:spTgt spid="10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2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8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0" dur="77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32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77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5" dur="770" decel="100000"/>
                                        <p:tgtEl>
                                          <p:spTgt spid="13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7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9" dur="77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41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770" decel="100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4" dur="770" decel="100000"/>
                                        <p:tgtEl>
                                          <p:spTgt spid="1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6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8" dur="77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9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770" decel="100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53" dur="770" decel="100000"/>
                                        <p:tgtEl>
                                          <p:spTgt spid="1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5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55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5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57" dur="77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5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5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77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62" dur="770" decel="100000"/>
                                        <p:tgtEl>
                                          <p:spTgt spid="2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6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64" dur="77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6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66" dur="77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6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68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770" decel="100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1" dur="770" decel="100000"/>
                                        <p:tgtEl>
                                          <p:spTgt spid="29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7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73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7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75" dur="77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7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77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770" decel="100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0" dur="770" decel="100000"/>
                                        <p:tgtEl>
                                          <p:spTgt spid="26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81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82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8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84" dur="77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8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86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770" decel="100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9" dur="770" decel="100000"/>
                                        <p:tgtEl>
                                          <p:spTgt spid="3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0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91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92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93" dur="77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9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97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drumroll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  <p:par>
                                <p:cTn id="100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2" dur="770" decel="100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03" dur="770" decel="100000"/>
                                        <p:tgtEl>
                                          <p:spTgt spid="35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04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5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06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07" dur="77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08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  <p:par>
                                <p:cTn id="109" presetID="5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1" dur="770" decel="100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12" dur="770" decel="100000"/>
                                        <p:tgtEl>
                                          <p:spTgt spid="38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13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14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5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16" dur="77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17" dur="1230" accel="100000" fill="hold">
                                          <p:stCondLst>
                                            <p:cond delay="77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257300" y="1143000"/>
            <a:ext cx="177165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Nặng</a:t>
            </a:r>
            <a:r>
              <a:rPr lang="en-US" sz="3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nề</a:t>
            </a:r>
            <a:endParaRPr lang="en-US" sz="33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3543300" y="342900"/>
            <a:ext cx="19431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Nóng</a:t>
            </a:r>
            <a:r>
              <a:rPr lang="en-US" sz="3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nảy</a:t>
            </a:r>
            <a:endParaRPr lang="en-US" sz="33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943600" y="1143000"/>
            <a:ext cx="177165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Non </a:t>
            </a:r>
            <a:r>
              <a:rPr lang="en-US" sz="3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nớt</a:t>
            </a:r>
            <a:endParaRPr lang="en-US" sz="33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115050" y="2286000"/>
            <a:ext cx="154305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Nõn</a:t>
            </a:r>
            <a:r>
              <a:rPr lang="en-US" sz="3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nà</a:t>
            </a:r>
            <a:endParaRPr lang="en-US" sz="33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1257300" y="2286000"/>
            <a:ext cx="17145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Náo</a:t>
            </a:r>
            <a:r>
              <a:rPr lang="en-US" sz="3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nức</a:t>
            </a:r>
            <a:endParaRPr lang="en-US" sz="33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5886450" y="3486150"/>
            <a:ext cx="188595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Nông</a:t>
            </a:r>
            <a:r>
              <a:rPr lang="en-US" sz="3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nổi</a:t>
            </a:r>
            <a:endParaRPr lang="en-US" sz="33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1200150" y="3543300"/>
            <a:ext cx="205740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Não</a:t>
            </a:r>
            <a:r>
              <a:rPr lang="en-US" sz="3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nùng</a:t>
            </a:r>
            <a:endParaRPr lang="en-US" sz="33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3657600" y="4400550"/>
            <a:ext cx="1885950" cy="457200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33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Năng</a:t>
            </a:r>
            <a:r>
              <a:rPr lang="en-US" sz="33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3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nổ</a:t>
            </a:r>
            <a:endParaRPr lang="en-US" sz="33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Sun 22"/>
          <p:cNvSpPr/>
          <p:nvPr/>
        </p:nvSpPr>
        <p:spPr>
          <a:xfrm>
            <a:off x="3028950" y="1143000"/>
            <a:ext cx="2914650" cy="2800350"/>
          </a:xfrm>
          <a:prstGeom prst="sun">
            <a:avLst/>
          </a:prstGeom>
          <a:solidFill>
            <a:srgbClr val="FFC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r>
              <a:rPr lang="en-US" sz="495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N</a:t>
            </a:r>
          </a:p>
        </p:txBody>
      </p:sp>
    </p:spTree>
    <p:extLst>
      <p:ext uri="{BB962C8B-B14F-4D97-AF65-F5344CB8AC3E}">
        <p14:creationId xmlns:p14="http://schemas.microsoft.com/office/powerpoint/2010/main" val="21070155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6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9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2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5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8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3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1" grpId="0" animBg="1"/>
      <p:bldP spid="12" grpId="0" animBg="1"/>
      <p:bldP spid="14" grpId="0" animBg="1"/>
      <p:bldP spid="2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4818" name="Picture 10" descr="SPARKLE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971550"/>
            <a:ext cx="686991" cy="86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19" name="Picture 11" descr="SPARKLE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571500"/>
            <a:ext cx="686991" cy="86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4820" name="Picture 12" descr="SPARKLES"/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400050"/>
            <a:ext cx="686991" cy="8643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2565" name="Text Box 5"/>
          <p:cNvSpPr txBox="1">
            <a:spLocks noChangeArrowheads="1"/>
          </p:cNvSpPr>
          <p:nvPr/>
        </p:nvSpPr>
        <p:spPr bwMode="auto">
          <a:xfrm>
            <a:off x="1543050" y="228600"/>
            <a:ext cx="6457950" cy="46628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700">
                <a:solidFill>
                  <a:srgbClr val="009900"/>
                </a:solidFill>
                <a:latin typeface="Times New Roman" panose="02020603050405020304" pitchFamily="18" charset="0"/>
              </a:rPr>
              <a:t>Ê- đi-xơn rất               khắc với bản thân.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700">
                <a:solidFill>
                  <a:srgbClr val="009900"/>
                </a:solidFill>
                <a:latin typeface="Times New Roman" panose="02020603050405020304" pitchFamily="18" charset="0"/>
              </a:rPr>
              <a:t>Để có được bất kì một phát           nào, ông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700">
                <a:solidFill>
                  <a:srgbClr val="009900"/>
                </a:solidFill>
                <a:latin typeface="Times New Roman" panose="02020603050405020304" pitchFamily="18" charset="0"/>
              </a:rPr>
              <a:t>cũng           trì làm hết thí                này đến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700">
                <a:solidFill>
                  <a:srgbClr val="009900"/>
                </a:solidFill>
                <a:latin typeface="Times New Roman" panose="02020603050405020304" pitchFamily="18" charset="0"/>
              </a:rPr>
              <a:t> thí                 khác cho tới khi đạt kết quả.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700">
                <a:solidFill>
                  <a:srgbClr val="009900"/>
                </a:solidFill>
                <a:latin typeface="Times New Roman" panose="02020603050405020304" pitchFamily="18" charset="0"/>
              </a:rPr>
              <a:t> Khi              cứu về ắc quy, ông thí         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700">
                <a:solidFill>
                  <a:srgbClr val="009900"/>
                </a:solidFill>
                <a:latin typeface="Times New Roman" panose="02020603050405020304" pitchFamily="18" charset="0"/>
              </a:rPr>
              <a:t>tới 5000 lần. Khi tìm vật liệu làm dây tóc</a:t>
            </a:r>
          </a:p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700">
                <a:solidFill>
                  <a:srgbClr val="009900"/>
                </a:solidFill>
                <a:latin typeface="Times New Roman" panose="02020603050405020304" pitchFamily="18" charset="0"/>
              </a:rPr>
              <a:t> bóng            con số thí                 lên đến 8000 lần.</a:t>
            </a:r>
          </a:p>
        </p:txBody>
      </p:sp>
      <p:sp>
        <p:nvSpPr>
          <p:cNvPr id="18445" name="Rectangle 13"/>
          <p:cNvSpPr>
            <a:spLocks noChangeArrowheads="1"/>
          </p:cNvSpPr>
          <p:nvPr/>
        </p:nvSpPr>
        <p:spPr bwMode="auto">
          <a:xfrm>
            <a:off x="3429000" y="273993"/>
            <a:ext cx="1200150" cy="461665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nghiêm</a:t>
            </a:r>
          </a:p>
        </p:txBody>
      </p:sp>
      <p:sp>
        <p:nvSpPr>
          <p:cNvPr id="18446" name="Rectangle 14"/>
          <p:cNvSpPr>
            <a:spLocks noChangeArrowheads="1"/>
          </p:cNvSpPr>
          <p:nvPr/>
        </p:nvSpPr>
        <p:spPr bwMode="auto">
          <a:xfrm>
            <a:off x="5372100" y="902643"/>
            <a:ext cx="857250" cy="461665"/>
          </a:xfrm>
          <a:prstGeom prst="rect">
            <a:avLst/>
          </a:prstGeom>
          <a:solidFill>
            <a:srgbClr val="CC99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minh</a:t>
            </a:r>
          </a:p>
        </p:txBody>
      </p:sp>
      <p:sp>
        <p:nvSpPr>
          <p:cNvPr id="18447" name="Rectangle 15"/>
          <p:cNvSpPr>
            <a:spLocks noChangeArrowheads="1"/>
          </p:cNvSpPr>
          <p:nvPr/>
        </p:nvSpPr>
        <p:spPr bwMode="auto">
          <a:xfrm>
            <a:off x="2343150" y="1531293"/>
            <a:ext cx="800100" cy="461665"/>
          </a:xfrm>
          <a:prstGeom prst="rect">
            <a:avLst/>
          </a:prstGeom>
          <a:solidFill>
            <a:srgbClr val="3366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chemeClr val="bg1"/>
                </a:solidFill>
                <a:latin typeface="Times New Roman" panose="02020603050405020304" pitchFamily="18" charset="0"/>
              </a:rPr>
              <a:t>kiên</a:t>
            </a:r>
          </a:p>
        </p:txBody>
      </p:sp>
      <p:sp>
        <p:nvSpPr>
          <p:cNvPr id="18448" name="Rectangle 16"/>
          <p:cNvSpPr>
            <a:spLocks noChangeArrowheads="1"/>
          </p:cNvSpPr>
          <p:nvPr/>
        </p:nvSpPr>
        <p:spPr bwMode="auto">
          <a:xfrm>
            <a:off x="5200650" y="1531293"/>
            <a:ext cx="1143000" cy="461665"/>
          </a:xfrm>
          <a:prstGeom prst="rect">
            <a:avLst/>
          </a:prstGeom>
          <a:solidFill>
            <a:srgbClr val="00FF00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0066"/>
                </a:solidFill>
                <a:latin typeface="Times New Roman" panose="02020603050405020304" pitchFamily="18" charset="0"/>
              </a:rPr>
              <a:t>nghiệm</a:t>
            </a:r>
          </a:p>
        </p:txBody>
      </p:sp>
      <p:sp>
        <p:nvSpPr>
          <p:cNvPr id="18449" name="Rectangle 17"/>
          <p:cNvSpPr>
            <a:spLocks noChangeArrowheads="1"/>
          </p:cNvSpPr>
          <p:nvPr/>
        </p:nvSpPr>
        <p:spPr bwMode="auto">
          <a:xfrm>
            <a:off x="2228850" y="2102793"/>
            <a:ext cx="1200150" cy="461665"/>
          </a:xfrm>
          <a:prstGeom prst="rect">
            <a:avLst/>
          </a:prstGeom>
          <a:solidFill>
            <a:srgbClr val="FF99CC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nghiệm</a:t>
            </a:r>
          </a:p>
        </p:txBody>
      </p:sp>
      <p:sp>
        <p:nvSpPr>
          <p:cNvPr id="18450" name="Rectangle 18"/>
          <p:cNvSpPr>
            <a:spLocks noChangeArrowheads="1"/>
          </p:cNvSpPr>
          <p:nvPr/>
        </p:nvSpPr>
        <p:spPr bwMode="auto">
          <a:xfrm>
            <a:off x="2286000" y="2731443"/>
            <a:ext cx="1028700" cy="461665"/>
          </a:xfrm>
          <a:prstGeom prst="rect">
            <a:avLst/>
          </a:prstGeom>
          <a:solidFill>
            <a:srgbClr val="99CC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FF00FF"/>
                </a:solidFill>
                <a:latin typeface="Times New Roman" panose="02020603050405020304" pitchFamily="18" charset="0"/>
              </a:rPr>
              <a:t>nghiên</a:t>
            </a:r>
          </a:p>
        </p:txBody>
      </p:sp>
      <p:sp>
        <p:nvSpPr>
          <p:cNvPr id="18451" name="Rectangle 19"/>
          <p:cNvSpPr>
            <a:spLocks noChangeArrowheads="1"/>
          </p:cNvSpPr>
          <p:nvPr/>
        </p:nvSpPr>
        <p:spPr bwMode="auto">
          <a:xfrm>
            <a:off x="6629400" y="2731443"/>
            <a:ext cx="1143000" cy="461665"/>
          </a:xfrm>
          <a:prstGeom prst="rect">
            <a:avLst/>
          </a:prstGeom>
          <a:solidFill>
            <a:srgbClr val="00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nghiệm</a:t>
            </a:r>
          </a:p>
        </p:txBody>
      </p:sp>
      <p:sp>
        <p:nvSpPr>
          <p:cNvPr id="18452" name="Rectangle 20"/>
          <p:cNvSpPr>
            <a:spLocks noChangeArrowheads="1"/>
          </p:cNvSpPr>
          <p:nvPr/>
        </p:nvSpPr>
        <p:spPr bwMode="auto">
          <a:xfrm>
            <a:off x="2457450" y="3988743"/>
            <a:ext cx="857250" cy="461665"/>
          </a:xfrm>
          <a:prstGeom prst="rect">
            <a:avLst/>
          </a:prstGeom>
          <a:solidFill>
            <a:srgbClr val="FFCC99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solidFill>
                  <a:srgbClr val="0000FF"/>
                </a:solidFill>
                <a:latin typeface="Times New Roman" panose="02020603050405020304" pitchFamily="18" charset="0"/>
              </a:rPr>
              <a:t>điện</a:t>
            </a:r>
          </a:p>
        </p:txBody>
      </p:sp>
      <p:sp>
        <p:nvSpPr>
          <p:cNvPr id="18453" name="Rectangle 21"/>
          <p:cNvSpPr>
            <a:spLocks noChangeArrowheads="1"/>
          </p:cNvSpPr>
          <p:nvPr/>
        </p:nvSpPr>
        <p:spPr bwMode="auto">
          <a:xfrm>
            <a:off x="4914900" y="3988743"/>
            <a:ext cx="1143000" cy="461665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 anchor="ctr">
            <a:spAutoFit/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2400">
                <a:latin typeface="Times New Roman" panose="02020603050405020304" pitchFamily="18" charset="0"/>
              </a:rPr>
              <a:t>nghiệm</a:t>
            </a:r>
          </a:p>
        </p:txBody>
      </p:sp>
    </p:spTree>
    <p:extLst>
      <p:ext uri="{BB962C8B-B14F-4D97-AF65-F5344CB8AC3E}">
        <p14:creationId xmlns:p14="http://schemas.microsoft.com/office/powerpoint/2010/main" val="32754898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3225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2000"/>
                                        <p:tgtEl>
                                          <p:spTgt spid="3225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4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20" dur="2000"/>
                                        <p:tgtEl>
                                          <p:spTgt spid="18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84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18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84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8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84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6" dur="500" tmFilter="0,0; .5, 1; 1, 1"/>
                                        <p:tgtEl>
                                          <p:spTgt spid="184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 nodeType="clickPar">
                      <p:stCondLst>
                        <p:cond delay="indefinite"/>
                      </p:stCondLst>
                      <p:childTnLst>
                        <p:par>
                          <p:cTn id="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" presetID="4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"/>
                                        <p:tgtEl>
                                          <p:spTgt spid="184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4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400" fill="hold"/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3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1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2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2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3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3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4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4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50000">
                                          <p:val>
                                            <p:strVal val="#ppt_x+0.1550"/>
                                          </p:val>
                                        </p:tav>
                                        <p:tav tm="55000">
                                          <p:val>
                                            <p:strVal val="#ppt_x+0.1531"/>
                                          </p:val>
                                        </p:tav>
                                        <p:tav tm="60000">
                                          <p:val>
                                            <p:strVal val="#ppt_x+0.1474"/>
                                          </p:val>
                                        </p:tav>
                                        <p:tav tm="65000">
                                          <p:val>
                                            <p:strVal val="#ppt_x+0.1381"/>
                                          </p:val>
                                        </p:tav>
                                        <p:tav tm="70000">
                                          <p:val>
                                            <p:strVal val="#ppt_x+0.1254"/>
                                          </p:val>
                                        </p:tav>
                                        <p:tav tm="75000">
                                          <p:val>
                                            <p:strVal val="#ppt_x+0.1096"/>
                                          </p:val>
                                        </p:tav>
                                        <p:tav tm="80000">
                                          <p:val>
                                            <p:strVal val="#ppt_x+0.0911"/>
                                          </p:val>
                                        </p:tav>
                                        <p:tav tm="85000">
                                          <p:val>
                                            <p:strVal val="#ppt_x+0.0704"/>
                                          </p:val>
                                        </p:tav>
                                        <p:tav tm="90000">
                                          <p:val>
                                            <p:strVal val="#ppt_x+0.0479"/>
                                          </p:val>
                                        </p:tav>
                                        <p:tav tm="95000">
                                          <p:val>
                                            <p:strVal val="#ppt_x+0.024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600" decel="500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184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31"/>
                                          </p:val>
                                        </p:tav>
                                        <p:tav tm="5000">
                                          <p:val>
                                            <p:strVal val="#ppt_y+0.308"/>
                                          </p:val>
                                        </p:tav>
                                        <p:tav tm="10000">
                                          <p:val>
                                            <p:strVal val="#ppt_y+0.3024"/>
                                          </p:val>
                                        </p:tav>
                                        <p:tav tm="15000">
                                          <p:val>
                                            <p:strVal val="#ppt_y+0.2931"/>
                                          </p:val>
                                        </p:tav>
                                        <p:tav tm="20000">
                                          <p:val>
                                            <p:strVal val="#ppt_y+0.2804"/>
                                          </p:val>
                                        </p:tav>
                                        <p:tav tm="25000">
                                          <p:val>
                                            <p:strVal val="#ppt_y+0.2646"/>
                                          </p:val>
                                        </p:tav>
                                        <p:tav tm="30000">
                                          <p:val>
                                            <p:strVal val="#ppt_y+0.2461"/>
                                          </p:val>
                                        </p:tav>
                                        <p:tav tm="35000">
                                          <p:val>
                                            <p:strVal val="#ppt_y+0.2253"/>
                                          </p:val>
                                        </p:tav>
                                        <p:tav tm="40000">
                                          <p:val>
                                            <p:strVal val="#ppt_y+0.2029"/>
                                          </p:val>
                                        </p:tav>
                                        <p:tav tm="45000">
                                          <p:val>
                                            <p:strVal val="#ppt_y+0.1792"/>
                                          </p:val>
                                        </p:tav>
                                        <p:tav tm="50000">
                                          <p:val>
                                            <p:strVal val="#ppt_y+0.155"/>
                                          </p:val>
                                        </p:tav>
                                        <p:tav tm="55000">
                                          <p:val>
                                            <p:strVal val="#ppt_y+0.1307"/>
                                          </p:val>
                                        </p:tav>
                                        <p:tav tm="60000">
                                          <p:val>
                                            <p:strVal val="#ppt_y+0.1071"/>
                                          </p:val>
                                        </p:tav>
                                        <p:tav tm="65000">
                                          <p:val>
                                            <p:strVal val="#ppt_y+0.0846"/>
                                          </p:val>
                                        </p:tav>
                                        <p:tav tm="70000">
                                          <p:val>
                                            <p:strVal val="#ppt_y+0.0639"/>
                                          </p:val>
                                        </p:tav>
                                        <p:tav tm="75000">
                                          <p:val>
                                            <p:strVal val="#ppt_y+0.0454"/>
                                          </p:val>
                                        </p:tav>
                                        <p:tav tm="80000">
                                          <p:val>
                                            <p:strVal val="#ppt_y+0.0296"/>
                                          </p:val>
                                        </p:tav>
                                        <p:tav tm="85000">
                                          <p:val>
                                            <p:strVal val="#ppt_y+0.0169"/>
                                          </p:val>
                                        </p:tav>
                                        <p:tav tm="90000">
                                          <p:val>
                                            <p:strVal val="#ppt_y+0.0076"/>
                                          </p:val>
                                        </p:tav>
                                        <p:tav tm="95000">
                                          <p:val>
                                            <p:strVal val="#ppt_y+0.0019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1845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8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6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6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2000"/>
                                        <p:tgtEl>
                                          <p:spTgt spid="1845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7" dur="2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2000" fill="hold"/>
                                        <p:tgtEl>
                                          <p:spTgt spid="1845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2565" grpId="0"/>
      <p:bldP spid="18445" grpId="0" animBg="1"/>
      <p:bldP spid="18446" grpId="0" animBg="1"/>
      <p:bldP spid="18447" grpId="0" animBg="1"/>
      <p:bldP spid="18448" grpId="0" animBg="1"/>
      <p:bldP spid="18449" grpId="0" animBg="1"/>
      <p:bldP spid="18450" grpId="0" animBg="1"/>
      <p:bldP spid="18451" grpId="0" animBg="1"/>
      <p:bldP spid="18452" grpId="0" animBg="1"/>
      <p:bldP spid="1845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770" name="Picture 2" descr="hoasu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81"/>
            <a:ext cx="9144000" cy="51387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2771" name="Picture 3" descr="1036-0~1"/>
          <p:cNvPicPr>
            <a:picLocks noChangeAspect="1" noChangeArrowheads="1" noCrop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5744" y="2497931"/>
            <a:ext cx="1871663" cy="2643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676" name="Picture 4" descr="Bellcoll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44691" y="0"/>
            <a:ext cx="2856309" cy="1257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2773" name="WordArt 6"/>
          <p:cNvSpPr>
            <a:spLocks noChangeArrowheads="1" noChangeShapeType="1" noTextEdit="1"/>
          </p:cNvSpPr>
          <p:nvPr/>
        </p:nvSpPr>
        <p:spPr bwMode="auto">
          <a:xfrm>
            <a:off x="2343150" y="1828800"/>
            <a:ext cx="5143500" cy="165735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100000"/>
              </a:avLst>
            </a:prstTxWarp>
            <a:scene3d>
              <a:camera prst="legacyPerspectiveFront">
                <a:rot lat="2051998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  <a:contourClr>
                <a:srgbClr val="FFE701"/>
              </a:contourClr>
            </a:sp3d>
          </a:bodyPr>
          <a:lstStyle/>
          <a:p>
            <a:r>
              <a:rPr lang="en-US" sz="2700" b="1" kern="10">
                <a:ln w="9525">
                  <a:round/>
                  <a:headEnd/>
                  <a:tailEnd/>
                </a:ln>
                <a:gradFill rotWithShape="1">
                  <a:gsLst>
                    <a:gs pos="0">
                      <a:srgbClr val="FFE701"/>
                    </a:gs>
                    <a:gs pos="100000">
                      <a:srgbClr val="FE3E02"/>
                    </a:gs>
                  </a:gsLst>
                  <a:lin ang="5400000" scaled="1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Rung chuông vàng !</a:t>
            </a:r>
          </a:p>
        </p:txBody>
      </p:sp>
    </p:spTree>
    <p:extLst>
      <p:ext uri="{BB962C8B-B14F-4D97-AF65-F5344CB8AC3E}">
        <p14:creationId xmlns:p14="http://schemas.microsoft.com/office/powerpoint/2010/main" val="9542796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86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0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143250" y="4900780"/>
            <a:ext cx="4183380" cy="25815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31279" y="1321292"/>
            <a:ext cx="2421731" cy="314325"/>
          </a:xfrm>
          <a:prstGeom prst="rect">
            <a:avLst/>
          </a:prstGeom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36802" y="3636785"/>
            <a:ext cx="2421731" cy="314325"/>
          </a:xfrm>
          <a:prstGeom prst="rect">
            <a:avLst/>
          </a:prstGeom>
        </p:spPr>
      </p:pic>
      <p:pic>
        <p:nvPicPr>
          <p:cNvPr id="1032" name="Picture 103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57452" y="90545"/>
            <a:ext cx="2686051" cy="314325"/>
          </a:xfrm>
          <a:prstGeom prst="rect">
            <a:avLst/>
          </a:prstGeom>
        </p:spPr>
      </p:pic>
      <p:pic>
        <p:nvPicPr>
          <p:cNvPr id="1033" name="Picture 103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14902" y="90545"/>
            <a:ext cx="2924667" cy="314325"/>
          </a:xfrm>
          <a:prstGeom prst="rect">
            <a:avLst/>
          </a:prstGeom>
        </p:spPr>
      </p:pic>
      <p:pic>
        <p:nvPicPr>
          <p:cNvPr id="1034" name="Picture 103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998348" y="1321292"/>
            <a:ext cx="2421731" cy="3143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993692" y="3512204"/>
            <a:ext cx="2421731" cy="314325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1314451" y="171450"/>
            <a:ext cx="6343650" cy="992579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en-US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2a. </a:t>
            </a:r>
            <a:r>
              <a:rPr lang="en-US" sz="3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Điền</a:t>
            </a:r>
            <a:r>
              <a:rPr lang="en-US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chỗ</a:t>
            </a:r>
            <a:r>
              <a:rPr lang="en-US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trống</a:t>
            </a:r>
            <a:r>
              <a:rPr lang="en-US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tiếng</a:t>
            </a:r>
            <a:r>
              <a:rPr lang="en-US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bắt</a:t>
            </a:r>
            <a:r>
              <a:rPr lang="en-US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đầu</a:t>
            </a:r>
            <a:r>
              <a:rPr lang="en-US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 err="1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i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hay </a:t>
            </a:r>
            <a:r>
              <a:rPr lang="en-US" sz="3000" b="1" i="1" dirty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000" b="1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</a:p>
        </p:txBody>
      </p:sp>
      <p:sp>
        <p:nvSpPr>
          <p:cNvPr id="12" name="Folded Corner 11"/>
          <p:cNvSpPr/>
          <p:nvPr/>
        </p:nvSpPr>
        <p:spPr>
          <a:xfrm>
            <a:off x="1485900" y="1395251"/>
            <a:ext cx="6057900" cy="3657600"/>
          </a:xfrm>
          <a:prstGeom prst="foldedCorner">
            <a:avLst>
              <a:gd name="adj" fmla="val 10953"/>
            </a:avLst>
          </a:pr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algn="just"/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lính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thật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đẹp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Đấy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lính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nho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xinh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50" b="1" i="1" dirty="0" err="1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inh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bằng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đất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mẹ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mua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phiên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chợ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huyện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hôm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qua.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Lũ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trẻ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50" b="1" i="1" dirty="0" err="1">
                <a:latin typeface="Times New Roman" pitchFamily="18" charset="0"/>
                <a:cs typeface="Times New Roman" pitchFamily="18" charset="0"/>
              </a:rPr>
              <a:t>óm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xúm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50" b="1" i="1" dirty="0" err="1">
                <a:latin typeface="Times New Roman" pitchFamily="18" charset="0"/>
                <a:cs typeface="Times New Roman" pitchFamily="18" charset="0"/>
              </a:rPr>
              <a:t>ít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lại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cũng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muốn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sờ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áo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50" b="1" i="1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lá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cây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mũ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ngôi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250" b="1" i="1" dirty="0" err="1">
                <a:latin typeface="Times New Roman" pitchFamily="18" charset="0"/>
                <a:cs typeface="Times New Roman" pitchFamily="18" charset="0"/>
              </a:rPr>
              <a:t>ao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khẩu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250" b="1" i="1" dirty="0" err="1">
                <a:latin typeface="Times New Roman" pitchFamily="18" charset="0"/>
                <a:cs typeface="Times New Roman" pitchFamily="18" charset="0"/>
              </a:rPr>
              <a:t>úng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đen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bóng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250" b="1" i="1" dirty="0" err="1">
                <a:latin typeface="Times New Roman" pitchFamily="18" charset="0"/>
                <a:cs typeface="Times New Roman" pitchFamily="18" charset="0"/>
              </a:rPr>
              <a:t>ờ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vào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khuôn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mặt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nho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nhỏ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hồng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nữa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cái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Mỹ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chỉ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đứa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cầm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xem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tí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vừa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đủ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xong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câu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: “</a:t>
            </a:r>
            <a:r>
              <a:rPr lang="en-US" sz="225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2250" b="1" i="1" dirty="0" err="1">
                <a:latin typeface="Times New Roman" pitchFamily="18" charset="0"/>
                <a:cs typeface="Times New Roman" pitchFamily="18" charset="0"/>
              </a:rPr>
              <a:t>inh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nhỉ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?”.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Cứ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như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b="1" i="1" dirty="0" err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sz="2250" b="1" i="1" dirty="0" err="1">
                <a:latin typeface="Times New Roman" pitchFamily="18" charset="0"/>
                <a:cs typeface="Times New Roman" pitchFamily="18" charset="0"/>
              </a:rPr>
              <a:t>ợ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anh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lính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cười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bạn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nó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quá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250" dirty="0" err="1">
                <a:latin typeface="Times New Roman" pitchFamily="18" charset="0"/>
                <a:cs typeface="Times New Roman" pitchFamily="18" charset="0"/>
              </a:rPr>
              <a:t>lâu</a:t>
            </a:r>
            <a:r>
              <a:rPr lang="en-US" sz="225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13" name="Rectangle 12"/>
          <p:cNvSpPr/>
          <p:nvPr/>
        </p:nvSpPr>
        <p:spPr>
          <a:xfrm>
            <a:off x="3807279" y="1771650"/>
            <a:ext cx="628650" cy="342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4" name="Rectangle 13"/>
          <p:cNvSpPr/>
          <p:nvPr/>
        </p:nvSpPr>
        <p:spPr>
          <a:xfrm>
            <a:off x="6972300" y="2171700"/>
            <a:ext cx="571500" cy="228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7" name="Rectangle 16"/>
          <p:cNvSpPr/>
          <p:nvPr/>
        </p:nvSpPr>
        <p:spPr>
          <a:xfrm>
            <a:off x="2171700" y="2457450"/>
            <a:ext cx="400050" cy="342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8" name="Rectangle 17"/>
          <p:cNvSpPr/>
          <p:nvPr/>
        </p:nvSpPr>
        <p:spPr>
          <a:xfrm>
            <a:off x="2171700" y="2857500"/>
            <a:ext cx="685800" cy="2286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19" name="Rectangle 18"/>
          <p:cNvSpPr/>
          <p:nvPr/>
        </p:nvSpPr>
        <p:spPr>
          <a:xfrm>
            <a:off x="5657850" y="2800350"/>
            <a:ext cx="457200" cy="2857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20" name="Rectangle 19"/>
          <p:cNvSpPr/>
          <p:nvPr/>
        </p:nvSpPr>
        <p:spPr>
          <a:xfrm>
            <a:off x="6890524" y="2857500"/>
            <a:ext cx="571500" cy="2857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21" name="Rectangle 20"/>
          <p:cNvSpPr/>
          <p:nvPr/>
        </p:nvSpPr>
        <p:spPr>
          <a:xfrm>
            <a:off x="3143250" y="3143250"/>
            <a:ext cx="400050" cy="342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22" name="Rectangle 21"/>
          <p:cNvSpPr/>
          <p:nvPr/>
        </p:nvSpPr>
        <p:spPr>
          <a:xfrm>
            <a:off x="2286000" y="4171950"/>
            <a:ext cx="628650" cy="34290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  <p:sp>
        <p:nvSpPr>
          <p:cNvPr id="23" name="Rectangle 22"/>
          <p:cNvSpPr/>
          <p:nvPr/>
        </p:nvSpPr>
        <p:spPr>
          <a:xfrm>
            <a:off x="5257800" y="4195601"/>
            <a:ext cx="342900" cy="28575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050"/>
          </a:p>
        </p:txBody>
      </p:sp>
    </p:spTree>
    <p:extLst>
      <p:ext uri="{BB962C8B-B14F-4D97-AF65-F5344CB8AC3E}">
        <p14:creationId xmlns:p14="http://schemas.microsoft.com/office/powerpoint/2010/main" val="41728954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9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9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4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0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0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7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9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dissolve">
                                      <p:cBhvr>
                                        <p:cTn id="8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2" grpId="0" animBg="1"/>
      <p:bldP spid="13" grpId="0" animBg="1"/>
      <p:bldP spid="13" grpId="1" animBg="1"/>
      <p:bldP spid="14" grpId="0" animBg="1"/>
      <p:bldP spid="14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14451" y="57151"/>
            <a:ext cx="6343650" cy="56169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30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2b</a:t>
            </a:r>
            <a:r>
              <a:rPr lang="en-US" sz="3000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Tiếng</a:t>
            </a:r>
            <a:r>
              <a:rPr lang="en-US" altLang="en-US" sz="32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có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vần</a:t>
            </a:r>
            <a:r>
              <a:rPr lang="en-US" altLang="en-US" sz="32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âc</a:t>
            </a:r>
            <a:r>
              <a:rPr lang="en-US" altLang="en-US" sz="32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hoặc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vi-VN" alt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ât</a:t>
            </a:r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349322" y="618843"/>
            <a:ext cx="8650840" cy="3973705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>
          <a:xfrm>
            <a:off x="95036" y="618215"/>
            <a:ext cx="8905126" cy="397433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Barlow"/>
              <a:buChar char="■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vi-VN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      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Trời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vẫn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còn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….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phất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mưa.Đường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vào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làng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nhão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nhoét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…..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dính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vào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đê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́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dép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,….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chân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lên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nặng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chình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chịch.Tôi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xuýt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….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lên</a:t>
            </a:r>
            <a:r>
              <a:rPr lang="vi-VN" altLang="en-US" sz="3000" dirty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tiếng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khóc,nhưng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nghi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̃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đến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….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nhiều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người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đang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chơ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̀ mẹ con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tôi,tôi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lại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ráng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đi.Ngôi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nha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̀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ấy,vào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những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ngày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tất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niên,me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̣ con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năm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nào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cũng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có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mặt.Tư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̀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sân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vào,qua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….tam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cấp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là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cái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hiên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rộng.Ngoại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hay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ngồi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ở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đo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́,….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từng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trang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báo.Cậu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Xuân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bao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giơ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̀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cũng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là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người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đầu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tiên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chạy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xuống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sân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,….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bổng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tôi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 qua 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các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….</a:t>
            </a:r>
            <a:r>
              <a:rPr lang="en-US" altLang="en-US" sz="3000" dirty="0" err="1" smtClean="0">
                <a:solidFill>
                  <a:schemeClr val="tx1"/>
                </a:solidFill>
                <a:latin typeface="Times New Roman" panose="02020603050405020304" pitchFamily="18" charset="0"/>
              </a:rPr>
              <a:t>thềm</a:t>
            </a:r>
            <a:r>
              <a:rPr lang="en-US" altLang="en-US" sz="3000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.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394586" y="4797674"/>
            <a:ext cx="4183380" cy="25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80577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335572" y="799983"/>
            <a:ext cx="8496728" cy="3883632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-72826" y="911368"/>
            <a:ext cx="8905126" cy="3763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3175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Barlow"/>
              <a:buChar char="■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pPr>
              <a:lnSpc>
                <a:spcPct val="90000"/>
              </a:lnSpc>
              <a:buFontTx/>
              <a:buNone/>
            </a:pPr>
            <a:r>
              <a:rPr lang="vi-VN" altLang="en-US" sz="2800" b="1" dirty="0" smtClean="0">
                <a:latin typeface="Times New Roman" panose="02020603050405020304" pitchFamily="18" charset="0"/>
              </a:rPr>
              <a:t>        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Trời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vẫn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còn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lất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phất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mưa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.</a:t>
            </a:r>
            <a:r>
              <a:rPr lang="vi-VN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Đường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vào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làng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nhão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nhoét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đất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dính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vào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đê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́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dép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,</a:t>
            </a:r>
            <a:r>
              <a:rPr lang="vi-VN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nhấc</a:t>
            </a:r>
            <a:r>
              <a:rPr lang="en-US" altLang="en-US" sz="2800" b="1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chân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lên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nặng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chình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chịch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.</a:t>
            </a:r>
            <a:r>
              <a:rPr lang="vi-VN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Tôi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xuýt</a:t>
            </a:r>
            <a:r>
              <a:rPr lang="en-US" altLang="en-US" sz="2800" b="1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bật</a:t>
            </a:r>
            <a:r>
              <a:rPr lang="en-US" altLang="en-US" sz="2800" b="1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lên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tiếng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khóc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,</a:t>
            </a:r>
            <a:r>
              <a:rPr lang="vi-VN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nhưng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nghi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̃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đến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rất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nhiều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người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đang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chơ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̀ mẹ con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tôi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,</a:t>
            </a:r>
            <a:r>
              <a:rPr lang="vi-VN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tôi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lại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ráng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đi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.</a:t>
            </a:r>
            <a:r>
              <a:rPr lang="vi-VN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Ngôi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nha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̀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ấy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,</a:t>
            </a:r>
            <a:r>
              <a:rPr lang="vi-VN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vào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những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ngày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tất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niên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,</a:t>
            </a:r>
            <a:r>
              <a:rPr lang="vi-VN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mẹ con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tôi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năm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nào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cũng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có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mặt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.</a:t>
            </a:r>
            <a:r>
              <a:rPr lang="vi-VN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Tư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̀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sân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vào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,</a:t>
            </a:r>
            <a:r>
              <a:rPr lang="vi-VN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qua </a:t>
            </a:r>
            <a:r>
              <a:rPr lang="en-US" altLang="en-US" sz="2800" b="1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bậc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tam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cấp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là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cái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hiên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rộng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.</a:t>
            </a:r>
            <a:r>
              <a:rPr lang="vi-VN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Ngoại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hay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ngồi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ở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đo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́,</a:t>
            </a:r>
            <a:r>
              <a:rPr lang="vi-VN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lật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từng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trang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báo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.</a:t>
            </a:r>
            <a:r>
              <a:rPr lang="vi-VN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Cậu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Xuân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bao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giơ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̀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cũng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là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người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đầu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tiên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chạy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xuống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sân</a:t>
            </a:r>
            <a:r>
              <a:rPr lang="en-US" altLang="en-US" sz="2800" b="1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,</a:t>
            </a:r>
            <a:r>
              <a:rPr lang="vi-VN" altLang="en-US" sz="2800" b="1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nhấc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bổng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tôi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qua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các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solidFill>
                  <a:srgbClr val="FF0066"/>
                </a:solidFill>
                <a:latin typeface="Times New Roman" panose="02020603050405020304" pitchFamily="18" charset="0"/>
              </a:rPr>
              <a:t>bậc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 smtClean="0">
                <a:latin typeface="Times New Roman" panose="02020603050405020304" pitchFamily="18" charset="0"/>
              </a:rPr>
              <a:t>thềm</a:t>
            </a:r>
            <a:r>
              <a:rPr lang="en-US" altLang="en-US" sz="2800" b="1" dirty="0" smtClean="0">
                <a:latin typeface="Times New Roman" panose="02020603050405020304" pitchFamily="18" charset="0"/>
              </a:rPr>
              <a:t>.</a:t>
            </a:r>
          </a:p>
          <a:p>
            <a:pPr>
              <a:lnSpc>
                <a:spcPct val="90000"/>
              </a:lnSpc>
              <a:buFontTx/>
              <a:buNone/>
            </a:pPr>
            <a:endParaRPr lang="en-US" altLang="en-US" sz="2800" b="1" dirty="0" smtClean="0">
              <a:latin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26083" y="183478"/>
            <a:ext cx="6343650" cy="561692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</a:bodyPr>
          <a:lstStyle/>
          <a:p>
            <a:pPr algn="just"/>
            <a:r>
              <a:rPr lang="vi-VN" sz="3000" b="1" dirty="0" smtClean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2b</a:t>
            </a:r>
            <a:r>
              <a:rPr lang="en-US" sz="3000" b="1" dirty="0">
                <a:ln w="1905"/>
                <a:solidFill>
                  <a:srgbClr val="0000FF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Tiếng</a:t>
            </a:r>
            <a:r>
              <a:rPr lang="en-US" altLang="en-US" sz="32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có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vần</a:t>
            </a:r>
            <a:r>
              <a:rPr lang="en-US" altLang="en-US" sz="32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FF0066"/>
                </a:solidFill>
                <a:latin typeface="Times New Roman" panose="02020603050405020304" pitchFamily="18" charset="0"/>
              </a:rPr>
              <a:t>âc</a:t>
            </a:r>
            <a:r>
              <a:rPr lang="en-US" altLang="en-US" sz="3200" b="1" dirty="0">
                <a:solidFill>
                  <a:srgbClr val="0033CC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3200" b="1" dirty="0" err="1">
                <a:solidFill>
                  <a:srgbClr val="0033CC"/>
                </a:solidFill>
                <a:latin typeface="Times New Roman" panose="02020603050405020304" pitchFamily="18" charset="0"/>
              </a:rPr>
              <a:t>hoặc</a:t>
            </a:r>
            <a:r>
              <a:rPr lang="en-US" altLang="en-US" sz="3200" b="1" dirty="0">
                <a:latin typeface="Times New Roman" panose="02020603050405020304" pitchFamily="18" charset="0"/>
              </a:rPr>
              <a:t> </a:t>
            </a:r>
            <a:r>
              <a:rPr lang="vi-VN" altLang="en-US" sz="3200" b="1" dirty="0" smtClean="0">
                <a:solidFill>
                  <a:srgbClr val="FF0066"/>
                </a:solidFill>
                <a:latin typeface="Times New Roman" panose="02020603050405020304" pitchFamily="18" charset="0"/>
              </a:rPr>
              <a:t>ât</a:t>
            </a:r>
            <a:r>
              <a:rPr lang="en-US" sz="30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?</a:t>
            </a:r>
            <a:endParaRPr lang="en-US" sz="30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2492246" y="4849813"/>
            <a:ext cx="4183380" cy="258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5869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Google Shape;4576;p56">
            <a:extLst>
              <a:ext uri="{FF2B5EF4-FFF2-40B4-BE49-F238E27FC236}">
                <a16:creationId xmlns:a16="http://schemas.microsoft.com/office/drawing/2014/main" id="{5E847965-D6E8-4B76-BC85-1E2F415EA7C1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24832" y="375365"/>
            <a:ext cx="3827058" cy="9661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vi-VN" sz="6000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DẶN DÒ</a:t>
            </a:r>
            <a:endParaRPr sz="6000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272" name="Google Shape;4579;p56">
            <a:extLst>
              <a:ext uri="{FF2B5EF4-FFF2-40B4-BE49-F238E27FC236}">
                <a16:creationId xmlns:a16="http://schemas.microsoft.com/office/drawing/2014/main" id="{4835FCDB-1B93-4ADF-8A82-A9081056F011}"/>
              </a:ext>
            </a:extLst>
          </p:cNvPr>
          <p:cNvGrpSpPr/>
          <p:nvPr/>
        </p:nvGrpSpPr>
        <p:grpSpPr>
          <a:xfrm>
            <a:off x="-76200" y="1480565"/>
            <a:ext cx="2451845" cy="3667650"/>
            <a:chOff x="-104885" y="5190"/>
            <a:chExt cx="3828395" cy="4538871"/>
          </a:xfrm>
        </p:grpSpPr>
        <p:grpSp>
          <p:nvGrpSpPr>
            <p:cNvPr id="273" name="Google Shape;4580;p56">
              <a:extLst>
                <a:ext uri="{FF2B5EF4-FFF2-40B4-BE49-F238E27FC236}">
                  <a16:creationId xmlns:a16="http://schemas.microsoft.com/office/drawing/2014/main" id="{902AC065-500B-4162-A08C-FA5CB820573F}"/>
                </a:ext>
              </a:extLst>
            </p:cNvPr>
            <p:cNvGrpSpPr/>
            <p:nvPr/>
          </p:nvGrpSpPr>
          <p:grpSpPr>
            <a:xfrm>
              <a:off x="-23" y="1176208"/>
              <a:ext cx="1463636" cy="806231"/>
              <a:chOff x="80379" y="2974904"/>
              <a:chExt cx="1766396" cy="973004"/>
            </a:xfrm>
          </p:grpSpPr>
          <p:sp>
            <p:nvSpPr>
              <p:cNvPr id="387" name="Google Shape;4581;p56">
                <a:extLst>
                  <a:ext uri="{FF2B5EF4-FFF2-40B4-BE49-F238E27FC236}">
                    <a16:creationId xmlns:a16="http://schemas.microsoft.com/office/drawing/2014/main" id="{E8987976-6996-4424-8123-F629B1AA6EBE}"/>
                  </a:ext>
                </a:extLst>
              </p:cNvPr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rgbClr val="0B443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8" name="Google Shape;4582;p56">
                <a:extLst>
                  <a:ext uri="{FF2B5EF4-FFF2-40B4-BE49-F238E27FC236}">
                    <a16:creationId xmlns:a16="http://schemas.microsoft.com/office/drawing/2014/main" id="{92E5DDE7-6D88-4666-A8EC-9451504F4245}"/>
                  </a:ext>
                </a:extLst>
              </p:cNvPr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9" name="Google Shape;4583;p56">
                <a:extLst>
                  <a:ext uri="{FF2B5EF4-FFF2-40B4-BE49-F238E27FC236}">
                    <a16:creationId xmlns:a16="http://schemas.microsoft.com/office/drawing/2014/main" id="{6766E34C-A633-429C-A669-FC2C2E0AB18D}"/>
                  </a:ext>
                </a:extLst>
              </p:cNvPr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0" name="Google Shape;4584;p56">
                <a:extLst>
                  <a:ext uri="{FF2B5EF4-FFF2-40B4-BE49-F238E27FC236}">
                    <a16:creationId xmlns:a16="http://schemas.microsoft.com/office/drawing/2014/main" id="{7111515E-A8B1-4FAE-A2F2-AE0FC17D1335}"/>
                  </a:ext>
                </a:extLst>
              </p:cNvPr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1" name="Google Shape;4585;p56">
                <a:extLst>
                  <a:ext uri="{FF2B5EF4-FFF2-40B4-BE49-F238E27FC236}">
                    <a16:creationId xmlns:a16="http://schemas.microsoft.com/office/drawing/2014/main" id="{F8950B5E-CCBE-4D59-B4FF-DE3FCEB9A9E1}"/>
                  </a:ext>
                </a:extLst>
              </p:cNvPr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2" name="Google Shape;4586;p56">
                <a:extLst>
                  <a:ext uri="{FF2B5EF4-FFF2-40B4-BE49-F238E27FC236}">
                    <a16:creationId xmlns:a16="http://schemas.microsoft.com/office/drawing/2014/main" id="{FA4107DF-6444-41AB-809A-B8DFC5B611D7}"/>
                  </a:ext>
                </a:extLst>
              </p:cNvPr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3" name="Google Shape;4587;p56">
                <a:extLst>
                  <a:ext uri="{FF2B5EF4-FFF2-40B4-BE49-F238E27FC236}">
                    <a16:creationId xmlns:a16="http://schemas.microsoft.com/office/drawing/2014/main" id="{EBC54A02-38AD-4113-B766-BB74F2213982}"/>
                  </a:ext>
                </a:extLst>
              </p:cNvPr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94" name="Google Shape;4588;p56">
                <a:extLst>
                  <a:ext uri="{FF2B5EF4-FFF2-40B4-BE49-F238E27FC236}">
                    <a16:creationId xmlns:a16="http://schemas.microsoft.com/office/drawing/2014/main" id="{8F18FAE3-1495-49C2-A812-2F3A5DC39D16}"/>
                  </a:ext>
                </a:extLst>
              </p:cNvPr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4" name="Google Shape;4589;p56">
              <a:extLst>
                <a:ext uri="{FF2B5EF4-FFF2-40B4-BE49-F238E27FC236}">
                  <a16:creationId xmlns:a16="http://schemas.microsoft.com/office/drawing/2014/main" id="{40061A71-5E70-4854-8889-24CD078E5501}"/>
                </a:ext>
              </a:extLst>
            </p:cNvPr>
            <p:cNvGrpSpPr/>
            <p:nvPr/>
          </p:nvGrpSpPr>
          <p:grpSpPr>
            <a:xfrm>
              <a:off x="-23" y="431182"/>
              <a:ext cx="1737427" cy="965220"/>
              <a:chOff x="80379" y="2974904"/>
              <a:chExt cx="1766396" cy="973004"/>
            </a:xfrm>
          </p:grpSpPr>
          <p:sp>
            <p:nvSpPr>
              <p:cNvPr id="379" name="Google Shape;4590;p56">
                <a:extLst>
                  <a:ext uri="{FF2B5EF4-FFF2-40B4-BE49-F238E27FC236}">
                    <a16:creationId xmlns:a16="http://schemas.microsoft.com/office/drawing/2014/main" id="{7D59C403-BDCF-4B2C-A520-D9A766D3FDD3}"/>
                  </a:ext>
                </a:extLst>
              </p:cNvPr>
              <p:cNvSpPr/>
              <p:nvPr/>
            </p:nvSpPr>
            <p:spPr>
              <a:xfrm flipH="1">
                <a:off x="80385" y="2974904"/>
                <a:ext cx="1766390" cy="973004"/>
              </a:xfrm>
              <a:custGeom>
                <a:avLst/>
                <a:gdLst/>
                <a:ahLst/>
                <a:cxnLst/>
                <a:rect l="l" t="t" r="r" b="b"/>
                <a:pathLst>
                  <a:path w="51472" h="28353" extrusionOk="0">
                    <a:moveTo>
                      <a:pt x="15357" y="1"/>
                    </a:moveTo>
                    <a:cubicBezTo>
                      <a:pt x="9974" y="1"/>
                      <a:pt x="4681" y="665"/>
                      <a:pt x="1" y="2034"/>
                    </a:cubicBezTo>
                    <a:cubicBezTo>
                      <a:pt x="8058" y="10662"/>
                      <a:pt x="11938" y="20385"/>
                      <a:pt x="24173" y="24836"/>
                    </a:cubicBezTo>
                    <a:cubicBezTo>
                      <a:pt x="29410" y="26673"/>
                      <a:pt x="35752" y="28352"/>
                      <a:pt x="42537" y="28352"/>
                    </a:cubicBezTo>
                    <a:cubicBezTo>
                      <a:pt x="45451" y="28352"/>
                      <a:pt x="48447" y="28042"/>
                      <a:pt x="51472" y="27302"/>
                    </a:cubicBezTo>
                    <a:lnTo>
                      <a:pt x="51472" y="14268"/>
                    </a:lnTo>
                    <a:cubicBezTo>
                      <a:pt x="47797" y="10023"/>
                      <a:pt x="43734" y="6508"/>
                      <a:pt x="37526" y="3974"/>
                    </a:cubicBezTo>
                    <a:cubicBezTo>
                      <a:pt x="30977" y="1366"/>
                      <a:pt x="23074" y="1"/>
                      <a:pt x="15357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0" name="Google Shape;4591;p56">
                <a:extLst>
                  <a:ext uri="{FF2B5EF4-FFF2-40B4-BE49-F238E27FC236}">
                    <a16:creationId xmlns:a16="http://schemas.microsoft.com/office/drawing/2014/main" id="{89F59200-F4C7-44E1-8EDB-9DB869E7D65D}"/>
                  </a:ext>
                </a:extLst>
              </p:cNvPr>
              <p:cNvSpPr/>
              <p:nvPr/>
            </p:nvSpPr>
            <p:spPr>
              <a:xfrm flipH="1">
                <a:off x="80379" y="3137607"/>
                <a:ext cx="1516319" cy="632472"/>
              </a:xfrm>
              <a:custGeom>
                <a:avLst/>
                <a:gdLst/>
                <a:ahLst/>
                <a:cxnLst/>
                <a:rect l="l" t="t" r="r" b="b"/>
                <a:pathLst>
                  <a:path w="44185" h="18430" extrusionOk="0">
                    <a:moveTo>
                      <a:pt x="508" y="1"/>
                    </a:moveTo>
                    <a:cubicBezTo>
                      <a:pt x="134" y="1"/>
                      <a:pt x="0" y="587"/>
                      <a:pt x="406" y="694"/>
                    </a:cubicBezTo>
                    <a:cubicBezTo>
                      <a:pt x="9308" y="2817"/>
                      <a:pt x="17274" y="7587"/>
                      <a:pt x="25377" y="11650"/>
                    </a:cubicBezTo>
                    <a:cubicBezTo>
                      <a:pt x="31311" y="14640"/>
                      <a:pt x="37588" y="17448"/>
                      <a:pt x="44185" y="18429"/>
                    </a:cubicBezTo>
                    <a:lnTo>
                      <a:pt x="44185" y="17722"/>
                    </a:lnTo>
                    <a:cubicBezTo>
                      <a:pt x="37429" y="16694"/>
                      <a:pt x="31015" y="13727"/>
                      <a:pt x="24943" y="10669"/>
                    </a:cubicBezTo>
                    <a:cubicBezTo>
                      <a:pt x="17046" y="6674"/>
                      <a:pt x="9262" y="2086"/>
                      <a:pt x="589" y="9"/>
                    </a:cubicBezTo>
                    <a:cubicBezTo>
                      <a:pt x="561" y="3"/>
                      <a:pt x="534" y="1"/>
                      <a:pt x="50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1" name="Google Shape;4592;p56">
                <a:extLst>
                  <a:ext uri="{FF2B5EF4-FFF2-40B4-BE49-F238E27FC236}">
                    <a16:creationId xmlns:a16="http://schemas.microsoft.com/office/drawing/2014/main" id="{602DCD47-DC8C-4F43-ACE2-41F532574B34}"/>
                  </a:ext>
                </a:extLst>
              </p:cNvPr>
              <p:cNvSpPr/>
              <p:nvPr/>
            </p:nvSpPr>
            <p:spPr>
              <a:xfrm flipH="1">
                <a:off x="1102584" y="3328245"/>
                <a:ext cx="21174" cy="18051"/>
              </a:xfrm>
              <a:custGeom>
                <a:avLst/>
                <a:gdLst/>
                <a:ahLst/>
                <a:cxnLst/>
                <a:rect l="l" t="t" r="r" b="b"/>
                <a:pathLst>
                  <a:path w="617" h="526" extrusionOk="0">
                    <a:moveTo>
                      <a:pt x="617" y="1"/>
                    </a:moveTo>
                    <a:lnTo>
                      <a:pt x="617" y="1"/>
                    </a:lnTo>
                    <a:cubicBezTo>
                      <a:pt x="411" y="24"/>
                      <a:pt x="206" y="24"/>
                      <a:pt x="1" y="24"/>
                    </a:cubicBezTo>
                    <a:cubicBezTo>
                      <a:pt x="115" y="206"/>
                      <a:pt x="206" y="366"/>
                      <a:pt x="297" y="526"/>
                    </a:cubicBezTo>
                    <a:cubicBezTo>
                      <a:pt x="411" y="366"/>
                      <a:pt x="503" y="183"/>
                      <a:pt x="617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2" name="Google Shape;4593;p56">
                <a:extLst>
                  <a:ext uri="{FF2B5EF4-FFF2-40B4-BE49-F238E27FC236}">
                    <a16:creationId xmlns:a16="http://schemas.microsoft.com/office/drawing/2014/main" id="{3743F458-4C7F-483D-914A-3A35B5604F2C}"/>
                  </a:ext>
                </a:extLst>
              </p:cNvPr>
              <p:cNvSpPr/>
              <p:nvPr/>
            </p:nvSpPr>
            <p:spPr>
              <a:xfrm flipH="1">
                <a:off x="1088487" y="3081359"/>
                <a:ext cx="372894" cy="291527"/>
              </a:xfrm>
              <a:custGeom>
                <a:avLst/>
                <a:gdLst/>
                <a:ahLst/>
                <a:cxnLst/>
                <a:rect l="l" t="t" r="r" b="b"/>
                <a:pathLst>
                  <a:path w="10866" h="8495" extrusionOk="0">
                    <a:moveTo>
                      <a:pt x="5735" y="0"/>
                    </a:moveTo>
                    <a:cubicBezTo>
                      <a:pt x="5479" y="0"/>
                      <a:pt x="5232" y="248"/>
                      <a:pt x="5410" y="507"/>
                    </a:cubicBezTo>
                    <a:cubicBezTo>
                      <a:pt x="7031" y="2653"/>
                      <a:pt x="8515" y="4889"/>
                      <a:pt x="9839" y="7218"/>
                    </a:cubicBezTo>
                    <a:cubicBezTo>
                      <a:pt x="10044" y="7218"/>
                      <a:pt x="10249" y="7218"/>
                      <a:pt x="10455" y="7195"/>
                    </a:cubicBezTo>
                    <a:lnTo>
                      <a:pt x="10455" y="7195"/>
                    </a:lnTo>
                    <a:cubicBezTo>
                      <a:pt x="10341" y="7377"/>
                      <a:pt x="10249" y="7560"/>
                      <a:pt x="10135" y="7720"/>
                    </a:cubicBezTo>
                    <a:cubicBezTo>
                      <a:pt x="10044" y="7560"/>
                      <a:pt x="9953" y="7400"/>
                      <a:pt x="9839" y="7218"/>
                    </a:cubicBezTo>
                    <a:cubicBezTo>
                      <a:pt x="7139" y="7316"/>
                      <a:pt x="4440" y="7806"/>
                      <a:pt x="1726" y="7806"/>
                    </a:cubicBezTo>
                    <a:cubicBezTo>
                      <a:pt x="1296" y="7806"/>
                      <a:pt x="865" y="7793"/>
                      <a:pt x="435" y="7765"/>
                    </a:cubicBezTo>
                    <a:cubicBezTo>
                      <a:pt x="427" y="7765"/>
                      <a:pt x="420" y="7765"/>
                      <a:pt x="414" y="7765"/>
                    </a:cubicBezTo>
                    <a:cubicBezTo>
                      <a:pt x="1" y="7765"/>
                      <a:pt x="8" y="8428"/>
                      <a:pt x="435" y="8450"/>
                    </a:cubicBezTo>
                    <a:cubicBezTo>
                      <a:pt x="886" y="8481"/>
                      <a:pt x="1337" y="8494"/>
                      <a:pt x="1787" y="8494"/>
                    </a:cubicBezTo>
                    <a:cubicBezTo>
                      <a:pt x="4681" y="8494"/>
                      <a:pt x="7551" y="7942"/>
                      <a:pt x="10455" y="7902"/>
                    </a:cubicBezTo>
                    <a:cubicBezTo>
                      <a:pt x="10706" y="7902"/>
                      <a:pt x="10866" y="7606"/>
                      <a:pt x="10752" y="7377"/>
                    </a:cubicBezTo>
                    <a:cubicBezTo>
                      <a:pt x="9336" y="4867"/>
                      <a:pt x="7739" y="2470"/>
                      <a:pt x="6027" y="142"/>
                    </a:cubicBezTo>
                    <a:cubicBezTo>
                      <a:pt x="5947" y="42"/>
                      <a:pt x="5840" y="0"/>
                      <a:pt x="5735" y="0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3" name="Google Shape;4594;p56">
                <a:extLst>
                  <a:ext uri="{FF2B5EF4-FFF2-40B4-BE49-F238E27FC236}">
                    <a16:creationId xmlns:a16="http://schemas.microsoft.com/office/drawing/2014/main" id="{CE083565-60F1-4990-BE06-3730EA6BA4BB}"/>
                  </a:ext>
                </a:extLst>
              </p:cNvPr>
              <p:cNvSpPr/>
              <p:nvPr/>
            </p:nvSpPr>
            <p:spPr>
              <a:xfrm flipH="1">
                <a:off x="859757" y="3166984"/>
                <a:ext cx="432229" cy="365687"/>
              </a:xfrm>
              <a:custGeom>
                <a:avLst/>
                <a:gdLst/>
                <a:ahLst/>
                <a:cxnLst/>
                <a:rect l="l" t="t" r="r" b="b"/>
                <a:pathLst>
                  <a:path w="12595" h="10656" extrusionOk="0">
                    <a:moveTo>
                      <a:pt x="9113" y="1"/>
                    </a:moveTo>
                    <a:cubicBezTo>
                      <a:pt x="8896" y="1"/>
                      <a:pt x="8687" y="171"/>
                      <a:pt x="8783" y="431"/>
                    </a:cubicBezTo>
                    <a:cubicBezTo>
                      <a:pt x="9787" y="3011"/>
                      <a:pt x="10244" y="5773"/>
                      <a:pt x="11636" y="8169"/>
                    </a:cubicBezTo>
                    <a:cubicBezTo>
                      <a:pt x="11796" y="8146"/>
                      <a:pt x="11933" y="8101"/>
                      <a:pt x="12093" y="8055"/>
                    </a:cubicBezTo>
                    <a:lnTo>
                      <a:pt x="12093" y="8055"/>
                    </a:lnTo>
                    <a:cubicBezTo>
                      <a:pt x="12024" y="8238"/>
                      <a:pt x="11956" y="8397"/>
                      <a:pt x="11887" y="8580"/>
                    </a:cubicBezTo>
                    <a:cubicBezTo>
                      <a:pt x="11796" y="8443"/>
                      <a:pt x="11727" y="8306"/>
                      <a:pt x="11636" y="8169"/>
                    </a:cubicBezTo>
                    <a:cubicBezTo>
                      <a:pt x="8846" y="8912"/>
                      <a:pt x="5826" y="9957"/>
                      <a:pt x="2873" y="9957"/>
                    </a:cubicBezTo>
                    <a:cubicBezTo>
                      <a:pt x="2105" y="9957"/>
                      <a:pt x="1342" y="9886"/>
                      <a:pt x="589" y="9721"/>
                    </a:cubicBezTo>
                    <a:cubicBezTo>
                      <a:pt x="561" y="9715"/>
                      <a:pt x="534" y="9713"/>
                      <a:pt x="508" y="9713"/>
                    </a:cubicBezTo>
                    <a:cubicBezTo>
                      <a:pt x="134" y="9713"/>
                      <a:pt x="0" y="10299"/>
                      <a:pt x="406" y="10406"/>
                    </a:cubicBezTo>
                    <a:cubicBezTo>
                      <a:pt x="1203" y="10581"/>
                      <a:pt x="2008" y="10656"/>
                      <a:pt x="2816" y="10656"/>
                    </a:cubicBezTo>
                    <a:cubicBezTo>
                      <a:pt x="6015" y="10656"/>
                      <a:pt x="9269" y="9487"/>
                      <a:pt x="12275" y="8740"/>
                    </a:cubicBezTo>
                    <a:cubicBezTo>
                      <a:pt x="12481" y="8671"/>
                      <a:pt x="12595" y="8397"/>
                      <a:pt x="12481" y="8215"/>
                    </a:cubicBezTo>
                    <a:cubicBezTo>
                      <a:pt x="10928" y="5773"/>
                      <a:pt x="10495" y="2919"/>
                      <a:pt x="9468" y="249"/>
                    </a:cubicBezTo>
                    <a:cubicBezTo>
                      <a:pt x="9404" y="76"/>
                      <a:pt x="9257" y="1"/>
                      <a:pt x="9113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4" name="Google Shape;4595;p56">
                <a:extLst>
                  <a:ext uri="{FF2B5EF4-FFF2-40B4-BE49-F238E27FC236}">
                    <a16:creationId xmlns:a16="http://schemas.microsoft.com/office/drawing/2014/main" id="{BAD27F2B-A788-4723-A543-0A0444EE1949}"/>
                  </a:ext>
                </a:extLst>
              </p:cNvPr>
              <p:cNvSpPr/>
              <p:nvPr/>
            </p:nvSpPr>
            <p:spPr>
              <a:xfrm flipH="1">
                <a:off x="515100" y="3252161"/>
                <a:ext cx="471660" cy="453060"/>
              </a:xfrm>
              <a:custGeom>
                <a:avLst/>
                <a:gdLst/>
                <a:ahLst/>
                <a:cxnLst/>
                <a:rect l="l" t="t" r="r" b="b"/>
                <a:pathLst>
                  <a:path w="13744" h="13202" extrusionOk="0">
                    <a:moveTo>
                      <a:pt x="7486" y="1"/>
                    </a:moveTo>
                    <a:cubicBezTo>
                      <a:pt x="7259" y="1"/>
                      <a:pt x="7023" y="249"/>
                      <a:pt x="7147" y="529"/>
                    </a:cubicBezTo>
                    <a:cubicBezTo>
                      <a:pt x="8768" y="3930"/>
                      <a:pt x="10799" y="7102"/>
                      <a:pt x="12717" y="10344"/>
                    </a:cubicBezTo>
                    <a:cubicBezTo>
                      <a:pt x="12899" y="10321"/>
                      <a:pt x="13105" y="10298"/>
                      <a:pt x="13287" y="10298"/>
                    </a:cubicBezTo>
                    <a:cubicBezTo>
                      <a:pt x="13196" y="10458"/>
                      <a:pt x="13105" y="10640"/>
                      <a:pt x="12991" y="10823"/>
                    </a:cubicBezTo>
                    <a:cubicBezTo>
                      <a:pt x="12899" y="10663"/>
                      <a:pt x="12808" y="10503"/>
                      <a:pt x="12717" y="10344"/>
                    </a:cubicBezTo>
                    <a:cubicBezTo>
                      <a:pt x="8562" y="10732"/>
                      <a:pt x="4545" y="11941"/>
                      <a:pt x="414" y="12535"/>
                    </a:cubicBezTo>
                    <a:cubicBezTo>
                      <a:pt x="1" y="12578"/>
                      <a:pt x="147" y="13201"/>
                      <a:pt x="536" y="13201"/>
                    </a:cubicBezTo>
                    <a:cubicBezTo>
                      <a:pt x="556" y="13201"/>
                      <a:pt x="576" y="13200"/>
                      <a:pt x="596" y="13197"/>
                    </a:cubicBezTo>
                    <a:cubicBezTo>
                      <a:pt x="4865" y="12603"/>
                      <a:pt x="8996" y="11302"/>
                      <a:pt x="13287" y="10983"/>
                    </a:cubicBezTo>
                    <a:cubicBezTo>
                      <a:pt x="13561" y="10960"/>
                      <a:pt x="13744" y="10709"/>
                      <a:pt x="13584" y="10458"/>
                    </a:cubicBezTo>
                    <a:cubicBezTo>
                      <a:pt x="11598" y="7057"/>
                      <a:pt x="9430" y="3747"/>
                      <a:pt x="7764" y="186"/>
                    </a:cubicBezTo>
                    <a:cubicBezTo>
                      <a:pt x="7698" y="55"/>
                      <a:pt x="7593" y="1"/>
                      <a:pt x="7486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5" name="Google Shape;4596;p56">
                <a:extLst>
                  <a:ext uri="{FF2B5EF4-FFF2-40B4-BE49-F238E27FC236}">
                    <a16:creationId xmlns:a16="http://schemas.microsoft.com/office/drawing/2014/main" id="{F6F6D12F-1F27-44AF-9D89-4BC6F5709533}"/>
                  </a:ext>
                </a:extLst>
              </p:cNvPr>
              <p:cNvSpPr/>
              <p:nvPr/>
            </p:nvSpPr>
            <p:spPr>
              <a:xfrm flipH="1">
                <a:off x="218991" y="3719919"/>
                <a:ext cx="18840" cy="20385"/>
              </a:xfrm>
              <a:custGeom>
                <a:avLst/>
                <a:gdLst/>
                <a:ahLst/>
                <a:cxnLst/>
                <a:rect l="l" t="t" r="r" b="b"/>
                <a:pathLst>
                  <a:path w="549" h="594" extrusionOk="0">
                    <a:moveTo>
                      <a:pt x="549" y="0"/>
                    </a:moveTo>
                    <a:lnTo>
                      <a:pt x="549" y="0"/>
                    </a:lnTo>
                    <a:cubicBezTo>
                      <a:pt x="366" y="69"/>
                      <a:pt x="184" y="114"/>
                      <a:pt x="1" y="183"/>
                    </a:cubicBezTo>
                    <a:cubicBezTo>
                      <a:pt x="138" y="320"/>
                      <a:pt x="252" y="457"/>
                      <a:pt x="389" y="594"/>
                    </a:cubicBezTo>
                    <a:cubicBezTo>
                      <a:pt x="457" y="388"/>
                      <a:pt x="503" y="206"/>
                      <a:pt x="54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86" name="Google Shape;4597;p56">
                <a:extLst>
                  <a:ext uri="{FF2B5EF4-FFF2-40B4-BE49-F238E27FC236}">
                    <a16:creationId xmlns:a16="http://schemas.microsoft.com/office/drawing/2014/main" id="{CC27E202-CE6F-423E-9D58-3BF105D75088}"/>
                  </a:ext>
                </a:extLst>
              </p:cNvPr>
              <p:cNvSpPr/>
              <p:nvPr/>
            </p:nvSpPr>
            <p:spPr>
              <a:xfrm flipH="1">
                <a:off x="200984" y="3415310"/>
                <a:ext cx="459031" cy="452991"/>
              </a:xfrm>
              <a:custGeom>
                <a:avLst/>
                <a:gdLst/>
                <a:ahLst/>
                <a:cxnLst/>
                <a:rect l="l" t="t" r="r" b="b"/>
                <a:pathLst>
                  <a:path w="13376" h="13200" extrusionOk="0">
                    <a:moveTo>
                      <a:pt x="7388" y="1"/>
                    </a:moveTo>
                    <a:cubicBezTo>
                      <a:pt x="7137" y="1"/>
                      <a:pt x="6901" y="245"/>
                      <a:pt x="7076" y="499"/>
                    </a:cubicBezTo>
                    <a:cubicBezTo>
                      <a:pt x="9153" y="3170"/>
                      <a:pt x="9975" y="6594"/>
                      <a:pt x="12303" y="9059"/>
                    </a:cubicBezTo>
                    <a:cubicBezTo>
                      <a:pt x="12486" y="8990"/>
                      <a:pt x="12668" y="8945"/>
                      <a:pt x="12851" y="8876"/>
                    </a:cubicBezTo>
                    <a:lnTo>
                      <a:pt x="12851" y="8876"/>
                    </a:lnTo>
                    <a:cubicBezTo>
                      <a:pt x="12805" y="9082"/>
                      <a:pt x="12759" y="9264"/>
                      <a:pt x="12691" y="9470"/>
                    </a:cubicBezTo>
                    <a:cubicBezTo>
                      <a:pt x="12554" y="9333"/>
                      <a:pt x="12440" y="9196"/>
                      <a:pt x="12303" y="9059"/>
                    </a:cubicBezTo>
                    <a:cubicBezTo>
                      <a:pt x="8546" y="10289"/>
                      <a:pt x="4936" y="12493"/>
                      <a:pt x="905" y="12493"/>
                    </a:cubicBezTo>
                    <a:cubicBezTo>
                      <a:pt x="749" y="12493"/>
                      <a:pt x="592" y="12490"/>
                      <a:pt x="434" y="12483"/>
                    </a:cubicBezTo>
                    <a:cubicBezTo>
                      <a:pt x="427" y="12482"/>
                      <a:pt x="420" y="12482"/>
                      <a:pt x="413" y="12482"/>
                    </a:cubicBezTo>
                    <a:cubicBezTo>
                      <a:pt x="0" y="12482"/>
                      <a:pt x="7" y="13168"/>
                      <a:pt x="434" y="13190"/>
                    </a:cubicBezTo>
                    <a:cubicBezTo>
                      <a:pt x="586" y="13197"/>
                      <a:pt x="738" y="13200"/>
                      <a:pt x="889" y="13200"/>
                    </a:cubicBezTo>
                    <a:cubicBezTo>
                      <a:pt x="5197" y="13200"/>
                      <a:pt x="8998" y="10752"/>
                      <a:pt x="13033" y="9561"/>
                    </a:cubicBezTo>
                    <a:cubicBezTo>
                      <a:pt x="13284" y="9493"/>
                      <a:pt x="13376" y="9150"/>
                      <a:pt x="13193" y="8968"/>
                    </a:cubicBezTo>
                    <a:cubicBezTo>
                      <a:pt x="10591" y="6525"/>
                      <a:pt x="9815" y="2919"/>
                      <a:pt x="7692" y="157"/>
                    </a:cubicBezTo>
                    <a:cubicBezTo>
                      <a:pt x="7609" y="47"/>
                      <a:pt x="7497" y="1"/>
                      <a:pt x="7388" y="1"/>
                    </a:cubicBez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5" name="Google Shape;4598;p56">
              <a:extLst>
                <a:ext uri="{FF2B5EF4-FFF2-40B4-BE49-F238E27FC236}">
                  <a16:creationId xmlns:a16="http://schemas.microsoft.com/office/drawing/2014/main" id="{D1FBC2FB-225D-4D2A-94C4-15B020EBA47C}"/>
                </a:ext>
              </a:extLst>
            </p:cNvPr>
            <p:cNvGrpSpPr/>
            <p:nvPr/>
          </p:nvGrpSpPr>
          <p:grpSpPr>
            <a:xfrm rot="1618767">
              <a:off x="15835" y="72818"/>
              <a:ext cx="451804" cy="640576"/>
              <a:chOff x="80379" y="4370393"/>
              <a:chExt cx="545279" cy="773107"/>
            </a:xfrm>
          </p:grpSpPr>
          <p:sp>
            <p:nvSpPr>
              <p:cNvPr id="373" name="Google Shape;4599;p56">
                <a:extLst>
                  <a:ext uri="{FF2B5EF4-FFF2-40B4-BE49-F238E27FC236}">
                    <a16:creationId xmlns:a16="http://schemas.microsoft.com/office/drawing/2014/main" id="{7C988CB2-7FEF-47B3-88C2-C387735176C1}"/>
                  </a:ext>
                </a:extLst>
              </p:cNvPr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4" name="Google Shape;4600;p56">
                <a:extLst>
                  <a:ext uri="{FF2B5EF4-FFF2-40B4-BE49-F238E27FC236}">
                    <a16:creationId xmlns:a16="http://schemas.microsoft.com/office/drawing/2014/main" id="{F7C0DC76-8DA9-4DC9-B2B5-46F1DCF89AA5}"/>
                  </a:ext>
                </a:extLst>
              </p:cNvPr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5" name="Google Shape;4601;p56">
                <a:extLst>
                  <a:ext uri="{FF2B5EF4-FFF2-40B4-BE49-F238E27FC236}">
                    <a16:creationId xmlns:a16="http://schemas.microsoft.com/office/drawing/2014/main" id="{390F1F93-DBF1-40B1-8721-A898CEF8DF6B}"/>
                  </a:ext>
                </a:extLst>
              </p:cNvPr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6" name="Google Shape;4602;p56">
                <a:extLst>
                  <a:ext uri="{FF2B5EF4-FFF2-40B4-BE49-F238E27FC236}">
                    <a16:creationId xmlns:a16="http://schemas.microsoft.com/office/drawing/2014/main" id="{15C6EEA9-E707-4C95-BA17-EB33FB21942A}"/>
                  </a:ext>
                </a:extLst>
              </p:cNvPr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7" name="Google Shape;4603;p56">
                <a:extLst>
                  <a:ext uri="{FF2B5EF4-FFF2-40B4-BE49-F238E27FC236}">
                    <a16:creationId xmlns:a16="http://schemas.microsoft.com/office/drawing/2014/main" id="{0F5E7ED7-E0BF-4D5A-BAC5-B08BFD1051E4}"/>
                  </a:ext>
                </a:extLst>
              </p:cNvPr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8" name="Google Shape;4604;p56">
                <a:extLst>
                  <a:ext uri="{FF2B5EF4-FFF2-40B4-BE49-F238E27FC236}">
                    <a16:creationId xmlns:a16="http://schemas.microsoft.com/office/drawing/2014/main" id="{3069E02D-8DA4-4BC3-BD8F-610B25E96F02}"/>
                  </a:ext>
                </a:extLst>
              </p:cNvPr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6" name="Google Shape;4605;p56">
              <a:extLst>
                <a:ext uri="{FF2B5EF4-FFF2-40B4-BE49-F238E27FC236}">
                  <a16:creationId xmlns:a16="http://schemas.microsoft.com/office/drawing/2014/main" id="{17208BD9-63CF-4500-B210-66B7A540EFCE}"/>
                </a:ext>
              </a:extLst>
            </p:cNvPr>
            <p:cNvGrpSpPr/>
            <p:nvPr/>
          </p:nvGrpSpPr>
          <p:grpSpPr>
            <a:xfrm>
              <a:off x="1794125" y="2969950"/>
              <a:ext cx="1801425" cy="1460000"/>
              <a:chOff x="1509525" y="3654175"/>
              <a:chExt cx="1801425" cy="1460000"/>
            </a:xfrm>
          </p:grpSpPr>
          <p:sp>
            <p:nvSpPr>
              <p:cNvPr id="351" name="Google Shape;4606;p56">
                <a:extLst>
                  <a:ext uri="{FF2B5EF4-FFF2-40B4-BE49-F238E27FC236}">
                    <a16:creationId xmlns:a16="http://schemas.microsoft.com/office/drawing/2014/main" id="{9D8D9971-A247-444B-A5A4-EB692786BA69}"/>
                  </a:ext>
                </a:extLst>
              </p:cNvPr>
              <p:cNvSpPr/>
              <p:nvPr/>
            </p:nvSpPr>
            <p:spPr>
              <a:xfrm>
                <a:off x="1985100" y="4783875"/>
                <a:ext cx="161675" cy="258850"/>
              </a:xfrm>
              <a:custGeom>
                <a:avLst/>
                <a:gdLst/>
                <a:ahLst/>
                <a:cxnLst/>
                <a:rect l="l" t="t" r="r" b="b"/>
                <a:pathLst>
                  <a:path w="6467" h="10354" extrusionOk="0">
                    <a:moveTo>
                      <a:pt x="2908" y="1"/>
                    </a:moveTo>
                    <a:cubicBezTo>
                      <a:pt x="2909" y="1"/>
                      <a:pt x="2909" y="2"/>
                      <a:pt x="2910" y="2"/>
                    </a:cubicBezTo>
                    <a:lnTo>
                      <a:pt x="2910" y="2"/>
                    </a:lnTo>
                    <a:cubicBezTo>
                      <a:pt x="2909" y="1"/>
                      <a:pt x="2909" y="1"/>
                      <a:pt x="2908" y="1"/>
                    </a:cubicBezTo>
                    <a:close/>
                    <a:moveTo>
                      <a:pt x="2910" y="2"/>
                    </a:moveTo>
                    <a:cubicBezTo>
                      <a:pt x="3283" y="234"/>
                      <a:pt x="3008" y="2132"/>
                      <a:pt x="2958" y="2507"/>
                    </a:cubicBezTo>
                    <a:cubicBezTo>
                      <a:pt x="2833" y="3359"/>
                      <a:pt x="2557" y="4136"/>
                      <a:pt x="2331" y="4963"/>
                    </a:cubicBezTo>
                    <a:cubicBezTo>
                      <a:pt x="1880" y="6742"/>
                      <a:pt x="1254" y="8321"/>
                      <a:pt x="1" y="9700"/>
                    </a:cubicBezTo>
                    <a:cubicBezTo>
                      <a:pt x="332" y="10150"/>
                      <a:pt x="932" y="10354"/>
                      <a:pt x="1505" y="10354"/>
                    </a:cubicBezTo>
                    <a:cubicBezTo>
                      <a:pt x="1538" y="10354"/>
                      <a:pt x="1571" y="10353"/>
                      <a:pt x="1605" y="10351"/>
                    </a:cubicBezTo>
                    <a:cubicBezTo>
                      <a:pt x="1905" y="10326"/>
                      <a:pt x="2206" y="10276"/>
                      <a:pt x="2457" y="10151"/>
                    </a:cubicBezTo>
                    <a:cubicBezTo>
                      <a:pt x="3534" y="9700"/>
                      <a:pt x="4161" y="8547"/>
                      <a:pt x="4687" y="7494"/>
                    </a:cubicBezTo>
                    <a:cubicBezTo>
                      <a:pt x="5239" y="6367"/>
                      <a:pt x="5540" y="5138"/>
                      <a:pt x="5815" y="3910"/>
                    </a:cubicBezTo>
                    <a:cubicBezTo>
                      <a:pt x="5991" y="3108"/>
                      <a:pt x="6467" y="1905"/>
                      <a:pt x="5941" y="1153"/>
                    </a:cubicBezTo>
                    <a:cubicBezTo>
                      <a:pt x="5415" y="352"/>
                      <a:pt x="3688" y="477"/>
                      <a:pt x="2910" y="2"/>
                    </a:cubicBezTo>
                    <a:close/>
                  </a:path>
                </a:pathLst>
              </a:custGeom>
              <a:solidFill>
                <a:srgbClr val="C269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2" name="Google Shape;4607;p56">
                <a:extLst>
                  <a:ext uri="{FF2B5EF4-FFF2-40B4-BE49-F238E27FC236}">
                    <a16:creationId xmlns:a16="http://schemas.microsoft.com/office/drawing/2014/main" id="{0420B0EE-E997-46BB-8A89-F50F5940A667}"/>
                  </a:ext>
                </a:extLst>
              </p:cNvPr>
              <p:cNvSpPr/>
              <p:nvPr/>
            </p:nvSpPr>
            <p:spPr>
              <a:xfrm>
                <a:off x="2577200" y="4820900"/>
                <a:ext cx="127225" cy="235675"/>
              </a:xfrm>
              <a:custGeom>
                <a:avLst/>
                <a:gdLst/>
                <a:ahLst/>
                <a:cxnLst/>
                <a:rect l="l" t="t" r="r" b="b"/>
                <a:pathLst>
                  <a:path w="5089" h="9427" extrusionOk="0">
                    <a:moveTo>
                      <a:pt x="3804" y="1"/>
                    </a:moveTo>
                    <a:cubicBezTo>
                      <a:pt x="3737" y="1"/>
                      <a:pt x="3664" y="8"/>
                      <a:pt x="3585" y="23"/>
                    </a:cubicBezTo>
                    <a:cubicBezTo>
                      <a:pt x="2382" y="274"/>
                      <a:pt x="1154" y="424"/>
                      <a:pt x="1" y="775"/>
                    </a:cubicBezTo>
                    <a:cubicBezTo>
                      <a:pt x="252" y="1377"/>
                      <a:pt x="227" y="2154"/>
                      <a:pt x="302" y="2805"/>
                    </a:cubicBezTo>
                    <a:cubicBezTo>
                      <a:pt x="402" y="3833"/>
                      <a:pt x="527" y="4911"/>
                      <a:pt x="1179" y="5713"/>
                    </a:cubicBezTo>
                    <a:cubicBezTo>
                      <a:pt x="1630" y="6239"/>
                      <a:pt x="2307" y="6590"/>
                      <a:pt x="2582" y="7241"/>
                    </a:cubicBezTo>
                    <a:cubicBezTo>
                      <a:pt x="2908" y="7918"/>
                      <a:pt x="2532" y="8595"/>
                      <a:pt x="2206" y="9196"/>
                    </a:cubicBezTo>
                    <a:cubicBezTo>
                      <a:pt x="2482" y="9297"/>
                      <a:pt x="2783" y="9372"/>
                      <a:pt x="3084" y="9422"/>
                    </a:cubicBezTo>
                    <a:cubicBezTo>
                      <a:pt x="3136" y="9425"/>
                      <a:pt x="3188" y="9426"/>
                      <a:pt x="3239" y="9426"/>
                    </a:cubicBezTo>
                    <a:cubicBezTo>
                      <a:pt x="3637" y="9426"/>
                      <a:pt x="4021" y="9334"/>
                      <a:pt x="4287" y="9046"/>
                    </a:cubicBezTo>
                    <a:cubicBezTo>
                      <a:pt x="4487" y="8845"/>
                      <a:pt x="4613" y="8570"/>
                      <a:pt x="4713" y="8319"/>
                    </a:cubicBezTo>
                    <a:cubicBezTo>
                      <a:pt x="4913" y="7818"/>
                      <a:pt x="5089" y="7266"/>
                      <a:pt x="5064" y="6740"/>
                    </a:cubicBezTo>
                    <a:cubicBezTo>
                      <a:pt x="5014" y="6164"/>
                      <a:pt x="4713" y="5637"/>
                      <a:pt x="4487" y="5111"/>
                    </a:cubicBezTo>
                    <a:cubicBezTo>
                      <a:pt x="4011" y="3983"/>
                      <a:pt x="4613" y="2931"/>
                      <a:pt x="4638" y="1728"/>
                    </a:cubicBezTo>
                    <a:cubicBezTo>
                      <a:pt x="4661" y="1056"/>
                      <a:pt x="4620" y="1"/>
                      <a:pt x="3804" y="1"/>
                    </a:cubicBezTo>
                    <a:close/>
                  </a:path>
                </a:pathLst>
              </a:custGeom>
              <a:solidFill>
                <a:srgbClr val="C269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3" name="Google Shape;4608;p56">
                <a:extLst>
                  <a:ext uri="{FF2B5EF4-FFF2-40B4-BE49-F238E27FC236}">
                    <a16:creationId xmlns:a16="http://schemas.microsoft.com/office/drawing/2014/main" id="{3690D235-696B-4112-A595-ECA61F0DC98B}"/>
                  </a:ext>
                </a:extLst>
              </p:cNvPr>
              <p:cNvSpPr/>
              <p:nvPr/>
            </p:nvSpPr>
            <p:spPr>
              <a:xfrm>
                <a:off x="1896750" y="4118375"/>
                <a:ext cx="120325" cy="124800"/>
              </a:xfrm>
              <a:custGeom>
                <a:avLst/>
                <a:gdLst/>
                <a:ahLst/>
                <a:cxnLst/>
                <a:rect l="l" t="t" r="r" b="b"/>
                <a:pathLst>
                  <a:path w="4813" h="4992" extrusionOk="0">
                    <a:moveTo>
                      <a:pt x="1705" y="530"/>
                    </a:moveTo>
                    <a:cubicBezTo>
                      <a:pt x="2006" y="530"/>
                      <a:pt x="2382" y="656"/>
                      <a:pt x="2858" y="956"/>
                    </a:cubicBezTo>
                    <a:cubicBezTo>
                      <a:pt x="3392" y="1345"/>
                      <a:pt x="3832" y="1898"/>
                      <a:pt x="4269" y="2479"/>
                    </a:cubicBezTo>
                    <a:lnTo>
                      <a:pt x="4269" y="2479"/>
                    </a:lnTo>
                    <a:cubicBezTo>
                      <a:pt x="4257" y="2507"/>
                      <a:pt x="4237" y="2546"/>
                      <a:pt x="4211" y="2585"/>
                    </a:cubicBezTo>
                    <a:cubicBezTo>
                      <a:pt x="4036" y="2886"/>
                      <a:pt x="3585" y="3362"/>
                      <a:pt x="3083" y="3763"/>
                    </a:cubicBezTo>
                    <a:cubicBezTo>
                      <a:pt x="2808" y="3939"/>
                      <a:pt x="2557" y="4114"/>
                      <a:pt x="2281" y="4239"/>
                    </a:cubicBezTo>
                    <a:cubicBezTo>
                      <a:pt x="2031" y="4365"/>
                      <a:pt x="1780" y="4440"/>
                      <a:pt x="1580" y="4440"/>
                    </a:cubicBezTo>
                    <a:cubicBezTo>
                      <a:pt x="1379" y="4440"/>
                      <a:pt x="1254" y="4390"/>
                      <a:pt x="1129" y="4239"/>
                    </a:cubicBezTo>
                    <a:cubicBezTo>
                      <a:pt x="1078" y="4214"/>
                      <a:pt x="1053" y="4164"/>
                      <a:pt x="1028" y="4114"/>
                    </a:cubicBezTo>
                    <a:cubicBezTo>
                      <a:pt x="728" y="3638"/>
                      <a:pt x="552" y="2986"/>
                      <a:pt x="552" y="2360"/>
                    </a:cubicBezTo>
                    <a:cubicBezTo>
                      <a:pt x="552" y="1859"/>
                      <a:pt x="677" y="1382"/>
                      <a:pt x="878" y="1057"/>
                    </a:cubicBezTo>
                    <a:cubicBezTo>
                      <a:pt x="978" y="881"/>
                      <a:pt x="1078" y="756"/>
                      <a:pt x="1229" y="681"/>
                    </a:cubicBezTo>
                    <a:cubicBezTo>
                      <a:pt x="1354" y="580"/>
                      <a:pt x="1530" y="530"/>
                      <a:pt x="1705" y="530"/>
                    </a:cubicBezTo>
                    <a:close/>
                    <a:moveTo>
                      <a:pt x="1619" y="0"/>
                    </a:moveTo>
                    <a:cubicBezTo>
                      <a:pt x="1372" y="0"/>
                      <a:pt x="1130" y="92"/>
                      <a:pt x="928" y="204"/>
                    </a:cubicBezTo>
                    <a:cubicBezTo>
                      <a:pt x="602" y="405"/>
                      <a:pt x="377" y="756"/>
                      <a:pt x="226" y="1132"/>
                    </a:cubicBezTo>
                    <a:cubicBezTo>
                      <a:pt x="76" y="1508"/>
                      <a:pt x="1" y="1934"/>
                      <a:pt x="1" y="2360"/>
                    </a:cubicBezTo>
                    <a:cubicBezTo>
                      <a:pt x="1" y="3087"/>
                      <a:pt x="176" y="3813"/>
                      <a:pt x="552" y="4415"/>
                    </a:cubicBezTo>
                    <a:cubicBezTo>
                      <a:pt x="602" y="4490"/>
                      <a:pt x="677" y="4565"/>
                      <a:pt x="728" y="4615"/>
                    </a:cubicBezTo>
                    <a:cubicBezTo>
                      <a:pt x="953" y="4866"/>
                      <a:pt x="1279" y="4991"/>
                      <a:pt x="1580" y="4991"/>
                    </a:cubicBezTo>
                    <a:cubicBezTo>
                      <a:pt x="1956" y="4991"/>
                      <a:pt x="2332" y="4841"/>
                      <a:pt x="2682" y="4666"/>
                    </a:cubicBezTo>
                    <a:cubicBezTo>
                      <a:pt x="3209" y="4365"/>
                      <a:pt x="3735" y="3939"/>
                      <a:pt x="4136" y="3538"/>
                    </a:cubicBezTo>
                    <a:cubicBezTo>
                      <a:pt x="4312" y="3337"/>
                      <a:pt x="4487" y="3137"/>
                      <a:pt x="4612" y="2961"/>
                    </a:cubicBezTo>
                    <a:cubicBezTo>
                      <a:pt x="4662" y="2886"/>
                      <a:pt x="4713" y="2786"/>
                      <a:pt x="4763" y="2711"/>
                    </a:cubicBezTo>
                    <a:cubicBezTo>
                      <a:pt x="4788" y="2635"/>
                      <a:pt x="4813" y="2535"/>
                      <a:pt x="4813" y="2435"/>
                    </a:cubicBezTo>
                    <a:cubicBezTo>
                      <a:pt x="4813" y="2360"/>
                      <a:pt x="4813" y="2285"/>
                      <a:pt x="4763" y="2209"/>
                    </a:cubicBezTo>
                    <a:cubicBezTo>
                      <a:pt x="4312" y="1608"/>
                      <a:pt x="3835" y="956"/>
                      <a:pt x="3159" y="505"/>
                    </a:cubicBezTo>
                    <a:cubicBezTo>
                      <a:pt x="2632" y="154"/>
                      <a:pt x="2156" y="4"/>
                      <a:pt x="1705" y="4"/>
                    </a:cubicBezTo>
                    <a:cubicBezTo>
                      <a:pt x="1676" y="1"/>
                      <a:pt x="1647" y="0"/>
                      <a:pt x="1619" y="0"/>
                    </a:cubicBezTo>
                    <a:close/>
                  </a:path>
                </a:pathLst>
              </a:custGeom>
              <a:solidFill>
                <a:srgbClr val="13111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4" name="Google Shape;4609;p56">
                <a:extLst>
                  <a:ext uri="{FF2B5EF4-FFF2-40B4-BE49-F238E27FC236}">
                    <a16:creationId xmlns:a16="http://schemas.microsoft.com/office/drawing/2014/main" id="{658842A3-6F9B-4675-B617-928EF52830E4}"/>
                  </a:ext>
                </a:extLst>
              </p:cNvPr>
              <p:cNvSpPr/>
              <p:nvPr/>
            </p:nvSpPr>
            <p:spPr>
              <a:xfrm>
                <a:off x="2139250" y="4761325"/>
                <a:ext cx="170450" cy="352850"/>
              </a:xfrm>
              <a:custGeom>
                <a:avLst/>
                <a:gdLst/>
                <a:ahLst/>
                <a:cxnLst/>
                <a:rect l="l" t="t" r="r" b="b"/>
                <a:pathLst>
                  <a:path w="6818" h="14114" extrusionOk="0">
                    <a:moveTo>
                      <a:pt x="3534" y="0"/>
                    </a:moveTo>
                    <a:cubicBezTo>
                      <a:pt x="3008" y="0"/>
                      <a:pt x="2481" y="151"/>
                      <a:pt x="2105" y="502"/>
                    </a:cubicBezTo>
                    <a:cubicBezTo>
                      <a:pt x="1153" y="1404"/>
                      <a:pt x="1454" y="2908"/>
                      <a:pt x="1554" y="4060"/>
                    </a:cubicBezTo>
                    <a:cubicBezTo>
                      <a:pt x="1729" y="6015"/>
                      <a:pt x="1629" y="7970"/>
                      <a:pt x="1328" y="9875"/>
                    </a:cubicBezTo>
                    <a:cubicBezTo>
                      <a:pt x="1128" y="10928"/>
                      <a:pt x="877" y="12030"/>
                      <a:pt x="251" y="12908"/>
                    </a:cubicBezTo>
                    <a:cubicBezTo>
                      <a:pt x="125" y="13058"/>
                      <a:pt x="0" y="13233"/>
                      <a:pt x="25" y="13409"/>
                    </a:cubicBezTo>
                    <a:cubicBezTo>
                      <a:pt x="50" y="13609"/>
                      <a:pt x="226" y="13735"/>
                      <a:pt x="376" y="13835"/>
                    </a:cubicBezTo>
                    <a:cubicBezTo>
                      <a:pt x="717" y="14027"/>
                      <a:pt x="1095" y="14113"/>
                      <a:pt x="1479" y="14113"/>
                    </a:cubicBezTo>
                    <a:cubicBezTo>
                      <a:pt x="2194" y="14113"/>
                      <a:pt x="2929" y="13816"/>
                      <a:pt x="3484" y="13359"/>
                    </a:cubicBezTo>
                    <a:cubicBezTo>
                      <a:pt x="4361" y="12632"/>
                      <a:pt x="4862" y="11604"/>
                      <a:pt x="5263" y="10552"/>
                    </a:cubicBezTo>
                    <a:cubicBezTo>
                      <a:pt x="6191" y="8071"/>
                      <a:pt x="6817" y="5088"/>
                      <a:pt x="6341" y="2456"/>
                    </a:cubicBezTo>
                    <a:cubicBezTo>
                      <a:pt x="6266" y="2030"/>
                      <a:pt x="6166" y="1579"/>
                      <a:pt x="5915" y="1203"/>
                    </a:cubicBezTo>
                    <a:cubicBezTo>
                      <a:pt x="5689" y="877"/>
                      <a:pt x="5338" y="602"/>
                      <a:pt x="4988" y="426"/>
                    </a:cubicBezTo>
                    <a:cubicBezTo>
                      <a:pt x="4536" y="176"/>
                      <a:pt x="4035" y="0"/>
                      <a:pt x="3534" y="0"/>
                    </a:cubicBezTo>
                    <a:close/>
                  </a:path>
                </a:pathLst>
              </a:custGeom>
              <a:solidFill>
                <a:srgbClr val="CF8D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5" name="Google Shape;4610;p56">
                <a:extLst>
                  <a:ext uri="{FF2B5EF4-FFF2-40B4-BE49-F238E27FC236}">
                    <a16:creationId xmlns:a16="http://schemas.microsoft.com/office/drawing/2014/main" id="{5096D124-2B95-4346-8CA6-349A224584A4}"/>
                  </a:ext>
                </a:extLst>
              </p:cNvPr>
              <p:cNvSpPr/>
              <p:nvPr/>
            </p:nvSpPr>
            <p:spPr>
              <a:xfrm>
                <a:off x="2708175" y="4791325"/>
                <a:ext cx="155400" cy="294850"/>
              </a:xfrm>
              <a:custGeom>
                <a:avLst/>
                <a:gdLst/>
                <a:ahLst/>
                <a:cxnLst/>
                <a:rect l="l" t="t" r="r" b="b"/>
                <a:pathLst>
                  <a:path w="6216" h="11794" extrusionOk="0">
                    <a:moveTo>
                      <a:pt x="4563" y="0"/>
                    </a:moveTo>
                    <a:cubicBezTo>
                      <a:pt x="4478" y="0"/>
                      <a:pt x="4385" y="9"/>
                      <a:pt x="4286" y="28"/>
                    </a:cubicBezTo>
                    <a:cubicBezTo>
                      <a:pt x="3358" y="229"/>
                      <a:pt x="2406" y="379"/>
                      <a:pt x="1479" y="555"/>
                    </a:cubicBezTo>
                    <a:cubicBezTo>
                      <a:pt x="677" y="705"/>
                      <a:pt x="301" y="881"/>
                      <a:pt x="125" y="1733"/>
                    </a:cubicBezTo>
                    <a:cubicBezTo>
                      <a:pt x="0" y="2359"/>
                      <a:pt x="125" y="2911"/>
                      <a:pt x="201" y="3512"/>
                    </a:cubicBezTo>
                    <a:cubicBezTo>
                      <a:pt x="301" y="4790"/>
                      <a:pt x="476" y="6144"/>
                      <a:pt x="1278" y="7121"/>
                    </a:cubicBezTo>
                    <a:cubicBezTo>
                      <a:pt x="1855" y="7798"/>
                      <a:pt x="2707" y="8249"/>
                      <a:pt x="3058" y="9051"/>
                    </a:cubicBezTo>
                    <a:cubicBezTo>
                      <a:pt x="3459" y="9903"/>
                      <a:pt x="3008" y="10755"/>
                      <a:pt x="2582" y="11507"/>
                    </a:cubicBezTo>
                    <a:cubicBezTo>
                      <a:pt x="2932" y="11632"/>
                      <a:pt x="3308" y="11758"/>
                      <a:pt x="3684" y="11783"/>
                    </a:cubicBezTo>
                    <a:cubicBezTo>
                      <a:pt x="3761" y="11790"/>
                      <a:pt x="3838" y="11793"/>
                      <a:pt x="3915" y="11793"/>
                    </a:cubicBezTo>
                    <a:cubicBezTo>
                      <a:pt x="4392" y="11793"/>
                      <a:pt x="4864" y="11655"/>
                      <a:pt x="5188" y="11332"/>
                    </a:cubicBezTo>
                    <a:cubicBezTo>
                      <a:pt x="5439" y="11081"/>
                      <a:pt x="5589" y="10730"/>
                      <a:pt x="5714" y="10404"/>
                    </a:cubicBezTo>
                    <a:cubicBezTo>
                      <a:pt x="5965" y="9778"/>
                      <a:pt x="6216" y="9101"/>
                      <a:pt x="6140" y="8424"/>
                    </a:cubicBezTo>
                    <a:cubicBezTo>
                      <a:pt x="6090" y="7698"/>
                      <a:pt x="5714" y="7071"/>
                      <a:pt x="5439" y="6394"/>
                    </a:cubicBezTo>
                    <a:cubicBezTo>
                      <a:pt x="4837" y="4966"/>
                      <a:pt x="5589" y="3662"/>
                      <a:pt x="5614" y="2159"/>
                    </a:cubicBezTo>
                    <a:cubicBezTo>
                      <a:pt x="5637" y="1325"/>
                      <a:pt x="5596" y="0"/>
                      <a:pt x="4563" y="0"/>
                    </a:cubicBezTo>
                    <a:close/>
                  </a:path>
                </a:pathLst>
              </a:custGeom>
              <a:solidFill>
                <a:srgbClr val="CF8D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6" name="Google Shape;4611;p56">
                <a:extLst>
                  <a:ext uri="{FF2B5EF4-FFF2-40B4-BE49-F238E27FC236}">
                    <a16:creationId xmlns:a16="http://schemas.microsoft.com/office/drawing/2014/main" id="{0DB3802A-0828-449C-97F2-5434168EC9B0}"/>
                  </a:ext>
                </a:extLst>
              </p:cNvPr>
              <p:cNvSpPr/>
              <p:nvPr/>
            </p:nvSpPr>
            <p:spPr>
              <a:xfrm>
                <a:off x="1754525" y="3654175"/>
                <a:ext cx="1556425" cy="1091750"/>
              </a:xfrm>
              <a:custGeom>
                <a:avLst/>
                <a:gdLst/>
                <a:ahLst/>
                <a:cxnLst/>
                <a:rect l="l" t="t" r="r" b="b"/>
                <a:pathLst>
                  <a:path w="62257" h="43670" extrusionOk="0">
                    <a:moveTo>
                      <a:pt x="26467" y="0"/>
                    </a:moveTo>
                    <a:cubicBezTo>
                      <a:pt x="23234" y="326"/>
                      <a:pt x="20301" y="2707"/>
                      <a:pt x="19324" y="5815"/>
                    </a:cubicBezTo>
                    <a:cubicBezTo>
                      <a:pt x="19249" y="4336"/>
                      <a:pt x="19299" y="2858"/>
                      <a:pt x="19449" y="1404"/>
                    </a:cubicBezTo>
                    <a:lnTo>
                      <a:pt x="19449" y="1404"/>
                    </a:lnTo>
                    <a:cubicBezTo>
                      <a:pt x="15439" y="2206"/>
                      <a:pt x="12106" y="5690"/>
                      <a:pt x="11429" y="9725"/>
                    </a:cubicBezTo>
                    <a:cubicBezTo>
                      <a:pt x="11254" y="8647"/>
                      <a:pt x="11153" y="7544"/>
                      <a:pt x="11179" y="6441"/>
                    </a:cubicBezTo>
                    <a:lnTo>
                      <a:pt x="11179" y="6441"/>
                    </a:lnTo>
                    <a:cubicBezTo>
                      <a:pt x="8873" y="8146"/>
                      <a:pt x="7569" y="11153"/>
                      <a:pt x="7970" y="13985"/>
                    </a:cubicBezTo>
                    <a:cubicBezTo>
                      <a:pt x="7369" y="12908"/>
                      <a:pt x="6767" y="11830"/>
                      <a:pt x="6166" y="10752"/>
                    </a:cubicBezTo>
                    <a:cubicBezTo>
                      <a:pt x="4412" y="11554"/>
                      <a:pt x="3434" y="13509"/>
                      <a:pt x="3334" y="15414"/>
                    </a:cubicBezTo>
                    <a:cubicBezTo>
                      <a:pt x="3209" y="17319"/>
                      <a:pt x="3835" y="19198"/>
                      <a:pt x="4512" y="20978"/>
                    </a:cubicBezTo>
                    <a:cubicBezTo>
                      <a:pt x="3434" y="20502"/>
                      <a:pt x="2356" y="20051"/>
                      <a:pt x="1279" y="19599"/>
                    </a:cubicBezTo>
                    <a:lnTo>
                      <a:pt x="1279" y="19599"/>
                    </a:lnTo>
                    <a:cubicBezTo>
                      <a:pt x="1178" y="21229"/>
                      <a:pt x="2056" y="22858"/>
                      <a:pt x="3459" y="23685"/>
                    </a:cubicBezTo>
                    <a:cubicBezTo>
                      <a:pt x="2306" y="23735"/>
                      <a:pt x="1153" y="23785"/>
                      <a:pt x="1" y="23835"/>
                    </a:cubicBezTo>
                    <a:cubicBezTo>
                      <a:pt x="448" y="25262"/>
                      <a:pt x="2035" y="25983"/>
                      <a:pt x="3563" y="25983"/>
                    </a:cubicBezTo>
                    <a:cubicBezTo>
                      <a:pt x="3833" y="25983"/>
                      <a:pt x="4102" y="25960"/>
                      <a:pt x="4361" y="25915"/>
                    </a:cubicBezTo>
                    <a:cubicBezTo>
                      <a:pt x="6091" y="25640"/>
                      <a:pt x="7645" y="24662"/>
                      <a:pt x="9274" y="24036"/>
                    </a:cubicBezTo>
                    <a:cubicBezTo>
                      <a:pt x="10746" y="23481"/>
                      <a:pt x="12246" y="23198"/>
                      <a:pt x="13729" y="23198"/>
                    </a:cubicBezTo>
                    <a:cubicBezTo>
                      <a:pt x="15728" y="23198"/>
                      <a:pt x="17697" y="23712"/>
                      <a:pt x="19524" y="24762"/>
                    </a:cubicBezTo>
                    <a:cubicBezTo>
                      <a:pt x="21078" y="25665"/>
                      <a:pt x="22482" y="26792"/>
                      <a:pt x="23935" y="27845"/>
                    </a:cubicBezTo>
                    <a:cubicBezTo>
                      <a:pt x="26091" y="29399"/>
                      <a:pt x="28372" y="30727"/>
                      <a:pt x="30627" y="32131"/>
                    </a:cubicBezTo>
                    <a:cubicBezTo>
                      <a:pt x="32682" y="33409"/>
                      <a:pt x="34587" y="34963"/>
                      <a:pt x="36592" y="36341"/>
                    </a:cubicBezTo>
                    <a:cubicBezTo>
                      <a:pt x="40677" y="39123"/>
                      <a:pt x="45063" y="41655"/>
                      <a:pt x="49850" y="43033"/>
                    </a:cubicBezTo>
                    <a:cubicBezTo>
                      <a:pt x="50151" y="43133"/>
                      <a:pt x="50427" y="43209"/>
                      <a:pt x="50728" y="43284"/>
                    </a:cubicBezTo>
                    <a:cubicBezTo>
                      <a:pt x="51566" y="43497"/>
                      <a:pt x="52453" y="43670"/>
                      <a:pt x="53320" y="43670"/>
                    </a:cubicBezTo>
                    <a:cubicBezTo>
                      <a:pt x="53982" y="43670"/>
                      <a:pt x="54631" y="43569"/>
                      <a:pt x="55239" y="43309"/>
                    </a:cubicBezTo>
                    <a:cubicBezTo>
                      <a:pt x="55439" y="43234"/>
                      <a:pt x="53760" y="41805"/>
                      <a:pt x="53710" y="41630"/>
                    </a:cubicBezTo>
                    <a:lnTo>
                      <a:pt x="53710" y="41630"/>
                    </a:lnTo>
                    <a:cubicBezTo>
                      <a:pt x="54156" y="41741"/>
                      <a:pt x="54605" y="41803"/>
                      <a:pt x="55052" y="41803"/>
                    </a:cubicBezTo>
                    <a:cubicBezTo>
                      <a:pt x="55712" y="41803"/>
                      <a:pt x="56366" y="41668"/>
                      <a:pt x="56993" y="41354"/>
                    </a:cubicBezTo>
                    <a:cubicBezTo>
                      <a:pt x="56467" y="41028"/>
                      <a:pt x="56016" y="40602"/>
                      <a:pt x="55665" y="40101"/>
                    </a:cubicBezTo>
                    <a:cubicBezTo>
                      <a:pt x="57244" y="40076"/>
                      <a:pt x="58823" y="39549"/>
                      <a:pt x="60101" y="38647"/>
                    </a:cubicBezTo>
                    <a:cubicBezTo>
                      <a:pt x="59424" y="37569"/>
                      <a:pt x="58497" y="36642"/>
                      <a:pt x="57394" y="35991"/>
                    </a:cubicBezTo>
                    <a:cubicBezTo>
                      <a:pt x="58673" y="35640"/>
                      <a:pt x="59901" y="35189"/>
                      <a:pt x="61129" y="34662"/>
                    </a:cubicBezTo>
                    <a:cubicBezTo>
                      <a:pt x="60477" y="33384"/>
                      <a:pt x="59224" y="32407"/>
                      <a:pt x="57820" y="32081"/>
                    </a:cubicBezTo>
                    <a:cubicBezTo>
                      <a:pt x="59099" y="31454"/>
                      <a:pt x="60352" y="30828"/>
                      <a:pt x="61605" y="30201"/>
                    </a:cubicBezTo>
                    <a:cubicBezTo>
                      <a:pt x="61204" y="29199"/>
                      <a:pt x="60151" y="28514"/>
                      <a:pt x="59077" y="28514"/>
                    </a:cubicBezTo>
                    <a:cubicBezTo>
                      <a:pt x="58942" y="28514"/>
                      <a:pt x="58807" y="28524"/>
                      <a:pt x="58673" y="28547"/>
                    </a:cubicBezTo>
                    <a:cubicBezTo>
                      <a:pt x="59725" y="27870"/>
                      <a:pt x="60778" y="27193"/>
                      <a:pt x="61830" y="26517"/>
                    </a:cubicBezTo>
                    <a:cubicBezTo>
                      <a:pt x="62031" y="26391"/>
                      <a:pt x="62256" y="26241"/>
                      <a:pt x="62256" y="25990"/>
                    </a:cubicBezTo>
                    <a:cubicBezTo>
                      <a:pt x="62256" y="25815"/>
                      <a:pt x="62131" y="25640"/>
                      <a:pt x="61981" y="25514"/>
                    </a:cubicBezTo>
                    <a:cubicBezTo>
                      <a:pt x="61223" y="24810"/>
                      <a:pt x="60181" y="24427"/>
                      <a:pt x="59142" y="24427"/>
                    </a:cubicBezTo>
                    <a:cubicBezTo>
                      <a:pt x="58702" y="24427"/>
                      <a:pt x="58263" y="24496"/>
                      <a:pt x="57845" y="24637"/>
                    </a:cubicBezTo>
                    <a:cubicBezTo>
                      <a:pt x="58572" y="23509"/>
                      <a:pt x="59500" y="22532"/>
                      <a:pt x="60602" y="21755"/>
                    </a:cubicBezTo>
                    <a:cubicBezTo>
                      <a:pt x="59719" y="20569"/>
                      <a:pt x="58253" y="19837"/>
                      <a:pt x="56766" y="19837"/>
                    </a:cubicBezTo>
                    <a:cubicBezTo>
                      <a:pt x="56650" y="19837"/>
                      <a:pt x="56533" y="19841"/>
                      <a:pt x="56417" y="19850"/>
                    </a:cubicBezTo>
                    <a:cubicBezTo>
                      <a:pt x="57745" y="18722"/>
                      <a:pt x="59099" y="17619"/>
                      <a:pt x="60427" y="16492"/>
                    </a:cubicBezTo>
                    <a:cubicBezTo>
                      <a:pt x="59308" y="15531"/>
                      <a:pt x="57833" y="15025"/>
                      <a:pt x="56362" y="15025"/>
                    </a:cubicBezTo>
                    <a:cubicBezTo>
                      <a:pt x="55494" y="15025"/>
                      <a:pt x="54626" y="15201"/>
                      <a:pt x="53835" y="15564"/>
                    </a:cubicBezTo>
                    <a:cubicBezTo>
                      <a:pt x="54763" y="14487"/>
                      <a:pt x="55690" y="13409"/>
                      <a:pt x="56617" y="12356"/>
                    </a:cubicBezTo>
                    <a:cubicBezTo>
                      <a:pt x="55850" y="12079"/>
                      <a:pt x="55033" y="11943"/>
                      <a:pt x="54216" y="11943"/>
                    </a:cubicBezTo>
                    <a:cubicBezTo>
                      <a:pt x="53112" y="11943"/>
                      <a:pt x="52008" y="12192"/>
                      <a:pt x="51028" y="12682"/>
                    </a:cubicBezTo>
                    <a:cubicBezTo>
                      <a:pt x="51931" y="11404"/>
                      <a:pt x="52858" y="10126"/>
                      <a:pt x="53785" y="8873"/>
                    </a:cubicBezTo>
                    <a:cubicBezTo>
                      <a:pt x="53036" y="8644"/>
                      <a:pt x="52258" y="8535"/>
                      <a:pt x="51480" y="8535"/>
                    </a:cubicBezTo>
                    <a:cubicBezTo>
                      <a:pt x="48925" y="8535"/>
                      <a:pt x="46363" y="9713"/>
                      <a:pt x="44788" y="11730"/>
                    </a:cubicBezTo>
                    <a:cubicBezTo>
                      <a:pt x="45665" y="9299"/>
                      <a:pt x="47144" y="7068"/>
                      <a:pt x="49048" y="5314"/>
                    </a:cubicBezTo>
                    <a:cubicBezTo>
                      <a:pt x="48032" y="4884"/>
                      <a:pt x="46936" y="4676"/>
                      <a:pt x="45840" y="4676"/>
                    </a:cubicBezTo>
                    <a:cubicBezTo>
                      <a:pt x="43803" y="4676"/>
                      <a:pt x="41767" y="5398"/>
                      <a:pt x="40251" y="6767"/>
                    </a:cubicBezTo>
                    <a:cubicBezTo>
                      <a:pt x="41053" y="5113"/>
                      <a:pt x="42256" y="3660"/>
                      <a:pt x="43685" y="2532"/>
                    </a:cubicBezTo>
                    <a:cubicBezTo>
                      <a:pt x="42856" y="2315"/>
                      <a:pt x="42003" y="2210"/>
                      <a:pt x="41149" y="2210"/>
                    </a:cubicBezTo>
                    <a:cubicBezTo>
                      <a:pt x="38544" y="2210"/>
                      <a:pt x="35936" y="3188"/>
                      <a:pt x="34011" y="4963"/>
                    </a:cubicBezTo>
                    <a:cubicBezTo>
                      <a:pt x="34863" y="3685"/>
                      <a:pt x="35715" y="2406"/>
                      <a:pt x="36542" y="1128"/>
                    </a:cubicBezTo>
                    <a:lnTo>
                      <a:pt x="36542" y="1128"/>
                    </a:lnTo>
                    <a:cubicBezTo>
                      <a:pt x="34412" y="1529"/>
                      <a:pt x="32382" y="2507"/>
                      <a:pt x="30727" y="3935"/>
                    </a:cubicBezTo>
                    <a:lnTo>
                      <a:pt x="32657" y="276"/>
                    </a:lnTo>
                    <a:lnTo>
                      <a:pt x="32657" y="276"/>
                    </a:lnTo>
                    <a:cubicBezTo>
                      <a:pt x="29675" y="351"/>
                      <a:pt x="26768" y="1880"/>
                      <a:pt x="25038" y="4311"/>
                    </a:cubicBezTo>
                    <a:cubicBezTo>
                      <a:pt x="25514" y="2858"/>
                      <a:pt x="25991" y="1429"/>
                      <a:pt x="26467" y="0"/>
                    </a:cubicBezTo>
                    <a:close/>
                  </a:path>
                </a:pathLst>
              </a:custGeom>
              <a:solidFill>
                <a:srgbClr val="543F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7" name="Google Shape;4612;p56">
                <a:extLst>
                  <a:ext uri="{FF2B5EF4-FFF2-40B4-BE49-F238E27FC236}">
                    <a16:creationId xmlns:a16="http://schemas.microsoft.com/office/drawing/2014/main" id="{D3583F31-93C7-4660-911C-A370FAB95B3B}"/>
                  </a:ext>
                </a:extLst>
              </p:cNvPr>
              <p:cNvSpPr/>
              <p:nvPr/>
            </p:nvSpPr>
            <p:spPr>
              <a:xfrm>
                <a:off x="1509525" y="4099600"/>
                <a:ext cx="1608450" cy="813775"/>
              </a:xfrm>
              <a:custGeom>
                <a:avLst/>
                <a:gdLst/>
                <a:ahLst/>
                <a:cxnLst/>
                <a:rect l="l" t="t" r="r" b="b"/>
                <a:pathLst>
                  <a:path w="64338" h="32551" extrusionOk="0">
                    <a:moveTo>
                      <a:pt x="28682" y="1"/>
                    </a:moveTo>
                    <a:cubicBezTo>
                      <a:pt x="28638" y="1"/>
                      <a:pt x="28593" y="1"/>
                      <a:pt x="28547" y="3"/>
                    </a:cubicBezTo>
                    <a:cubicBezTo>
                      <a:pt x="27169" y="53"/>
                      <a:pt x="25917" y="1155"/>
                      <a:pt x="25766" y="2533"/>
                    </a:cubicBezTo>
                    <a:lnTo>
                      <a:pt x="25766" y="2533"/>
                    </a:lnTo>
                    <a:cubicBezTo>
                      <a:pt x="25809" y="2109"/>
                      <a:pt x="22282" y="2384"/>
                      <a:pt x="22031" y="1933"/>
                    </a:cubicBezTo>
                    <a:cubicBezTo>
                      <a:pt x="21881" y="1682"/>
                      <a:pt x="21956" y="1407"/>
                      <a:pt x="22056" y="1156"/>
                    </a:cubicBezTo>
                    <a:cubicBezTo>
                      <a:pt x="22156" y="905"/>
                      <a:pt x="22307" y="655"/>
                      <a:pt x="22332" y="404"/>
                    </a:cubicBezTo>
                    <a:lnTo>
                      <a:pt x="22332" y="404"/>
                    </a:lnTo>
                    <a:cubicBezTo>
                      <a:pt x="21630" y="454"/>
                      <a:pt x="21004" y="980"/>
                      <a:pt x="20828" y="1657"/>
                    </a:cubicBezTo>
                    <a:cubicBezTo>
                      <a:pt x="20628" y="1231"/>
                      <a:pt x="20527" y="780"/>
                      <a:pt x="20527" y="304"/>
                    </a:cubicBezTo>
                    <a:cubicBezTo>
                      <a:pt x="20151" y="504"/>
                      <a:pt x="19876" y="880"/>
                      <a:pt x="19826" y="1306"/>
                    </a:cubicBezTo>
                    <a:cubicBezTo>
                      <a:pt x="19750" y="1707"/>
                      <a:pt x="19901" y="2158"/>
                      <a:pt x="20202" y="2459"/>
                    </a:cubicBezTo>
                    <a:cubicBezTo>
                      <a:pt x="18572" y="3086"/>
                      <a:pt x="17495" y="4113"/>
                      <a:pt x="16342" y="5442"/>
                    </a:cubicBezTo>
                    <a:cubicBezTo>
                      <a:pt x="15014" y="6970"/>
                      <a:pt x="13911" y="8725"/>
                      <a:pt x="12357" y="10028"/>
                    </a:cubicBezTo>
                    <a:cubicBezTo>
                      <a:pt x="10803" y="11306"/>
                      <a:pt x="8873" y="12083"/>
                      <a:pt x="6893" y="12259"/>
                    </a:cubicBezTo>
                    <a:cubicBezTo>
                      <a:pt x="6558" y="12278"/>
                      <a:pt x="6223" y="12286"/>
                      <a:pt x="5888" y="12286"/>
                    </a:cubicBezTo>
                    <a:cubicBezTo>
                      <a:pt x="5346" y="12286"/>
                      <a:pt x="4804" y="12265"/>
                      <a:pt x="4262" y="12234"/>
                    </a:cubicBezTo>
                    <a:cubicBezTo>
                      <a:pt x="3693" y="12194"/>
                      <a:pt x="3132" y="12161"/>
                      <a:pt x="2574" y="12161"/>
                    </a:cubicBezTo>
                    <a:cubicBezTo>
                      <a:pt x="2074" y="12161"/>
                      <a:pt x="1576" y="12188"/>
                      <a:pt x="1079" y="12259"/>
                    </a:cubicBezTo>
                    <a:cubicBezTo>
                      <a:pt x="878" y="12284"/>
                      <a:pt x="678" y="12334"/>
                      <a:pt x="527" y="12459"/>
                    </a:cubicBezTo>
                    <a:cubicBezTo>
                      <a:pt x="377" y="12610"/>
                      <a:pt x="327" y="12810"/>
                      <a:pt x="302" y="12986"/>
                    </a:cubicBezTo>
                    <a:cubicBezTo>
                      <a:pt x="1" y="15191"/>
                      <a:pt x="2557" y="16996"/>
                      <a:pt x="4161" y="18023"/>
                    </a:cubicBezTo>
                    <a:cubicBezTo>
                      <a:pt x="6191" y="19326"/>
                      <a:pt x="8522" y="20153"/>
                      <a:pt x="10853" y="20655"/>
                    </a:cubicBezTo>
                    <a:cubicBezTo>
                      <a:pt x="13384" y="21181"/>
                      <a:pt x="15064" y="21883"/>
                      <a:pt x="16994" y="23587"/>
                    </a:cubicBezTo>
                    <a:cubicBezTo>
                      <a:pt x="18999" y="25341"/>
                      <a:pt x="20728" y="27397"/>
                      <a:pt x="22908" y="28951"/>
                    </a:cubicBezTo>
                    <a:cubicBezTo>
                      <a:pt x="27010" y="31831"/>
                      <a:pt x="32191" y="32550"/>
                      <a:pt x="37226" y="32550"/>
                    </a:cubicBezTo>
                    <a:cubicBezTo>
                      <a:pt x="37668" y="32550"/>
                      <a:pt x="38109" y="32545"/>
                      <a:pt x="38548" y="32534"/>
                    </a:cubicBezTo>
                    <a:cubicBezTo>
                      <a:pt x="42858" y="32434"/>
                      <a:pt x="47169" y="31983"/>
                      <a:pt x="51254" y="30680"/>
                    </a:cubicBezTo>
                    <a:cubicBezTo>
                      <a:pt x="56217" y="29076"/>
                      <a:pt x="61455" y="26043"/>
                      <a:pt x="63610" y="21056"/>
                    </a:cubicBezTo>
                    <a:cubicBezTo>
                      <a:pt x="64137" y="19828"/>
                      <a:pt x="64337" y="18424"/>
                      <a:pt x="63861" y="17171"/>
                    </a:cubicBezTo>
                    <a:lnTo>
                      <a:pt x="63861" y="17171"/>
                    </a:lnTo>
                    <a:cubicBezTo>
                      <a:pt x="61684" y="17544"/>
                      <a:pt x="59468" y="17744"/>
                      <a:pt x="57259" y="17744"/>
                    </a:cubicBezTo>
                    <a:cubicBezTo>
                      <a:pt x="52779" y="17744"/>
                      <a:pt x="48324" y="16921"/>
                      <a:pt x="44262" y="15041"/>
                    </a:cubicBezTo>
                    <a:cubicBezTo>
                      <a:pt x="41680" y="13838"/>
                      <a:pt x="39324" y="12234"/>
                      <a:pt x="37069" y="10479"/>
                    </a:cubicBezTo>
                    <a:cubicBezTo>
                      <a:pt x="36492" y="10028"/>
                      <a:pt x="30728" y="5592"/>
                      <a:pt x="31054" y="5016"/>
                    </a:cubicBezTo>
                    <a:cubicBezTo>
                      <a:pt x="32262" y="2945"/>
                      <a:pt x="31360" y="1"/>
                      <a:pt x="28682" y="1"/>
                    </a:cubicBezTo>
                    <a:close/>
                  </a:path>
                </a:pathLst>
              </a:custGeom>
              <a:solidFill>
                <a:srgbClr val="D5A8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8" name="Google Shape;4613;p56">
                <a:extLst>
                  <a:ext uri="{FF2B5EF4-FFF2-40B4-BE49-F238E27FC236}">
                    <a16:creationId xmlns:a16="http://schemas.microsoft.com/office/drawing/2014/main" id="{EC5E56EA-5C42-4490-9277-E78E0D7A2E98}"/>
                  </a:ext>
                </a:extLst>
              </p:cNvPr>
              <p:cNvSpPr/>
              <p:nvPr/>
            </p:nvSpPr>
            <p:spPr>
              <a:xfrm>
                <a:off x="2441250" y="4735625"/>
                <a:ext cx="581475" cy="177975"/>
              </a:xfrm>
              <a:custGeom>
                <a:avLst/>
                <a:gdLst/>
                <a:ahLst/>
                <a:cxnLst/>
                <a:rect l="l" t="t" r="r" b="b"/>
                <a:pathLst>
                  <a:path w="23259" h="7119" extrusionOk="0">
                    <a:moveTo>
                      <a:pt x="23234" y="1"/>
                    </a:moveTo>
                    <a:cubicBezTo>
                      <a:pt x="21279" y="1905"/>
                      <a:pt x="18822" y="3334"/>
                      <a:pt x="16291" y="4387"/>
                    </a:cubicBezTo>
                    <a:cubicBezTo>
                      <a:pt x="18822" y="3359"/>
                      <a:pt x="21304" y="1905"/>
                      <a:pt x="23259" y="26"/>
                    </a:cubicBezTo>
                    <a:cubicBezTo>
                      <a:pt x="23259" y="26"/>
                      <a:pt x="23234" y="26"/>
                      <a:pt x="23234" y="1"/>
                    </a:cubicBezTo>
                    <a:close/>
                    <a:moveTo>
                      <a:pt x="5788" y="6843"/>
                    </a:moveTo>
                    <a:lnTo>
                      <a:pt x="5788" y="6843"/>
                    </a:lnTo>
                    <a:cubicBezTo>
                      <a:pt x="4310" y="6993"/>
                      <a:pt x="2782" y="7068"/>
                      <a:pt x="1279" y="7093"/>
                    </a:cubicBezTo>
                    <a:cubicBezTo>
                      <a:pt x="878" y="7093"/>
                      <a:pt x="426" y="7119"/>
                      <a:pt x="0" y="7119"/>
                    </a:cubicBezTo>
                    <a:lnTo>
                      <a:pt x="25" y="7119"/>
                    </a:lnTo>
                    <a:cubicBezTo>
                      <a:pt x="451" y="7119"/>
                      <a:pt x="903" y="7093"/>
                      <a:pt x="1329" y="7093"/>
                    </a:cubicBezTo>
                    <a:cubicBezTo>
                      <a:pt x="2807" y="7068"/>
                      <a:pt x="4310" y="6993"/>
                      <a:pt x="5788" y="6843"/>
                    </a:cubicBezTo>
                    <a:close/>
                  </a:path>
                </a:pathLst>
              </a:custGeom>
              <a:solidFill>
                <a:srgbClr val="EED4C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9" name="Google Shape;4614;p56">
                <a:extLst>
                  <a:ext uri="{FF2B5EF4-FFF2-40B4-BE49-F238E27FC236}">
                    <a16:creationId xmlns:a16="http://schemas.microsoft.com/office/drawing/2014/main" id="{D5272B2C-03FD-41C5-8348-61ECBC4C32FC}"/>
                  </a:ext>
                </a:extLst>
              </p:cNvPr>
              <p:cNvSpPr/>
              <p:nvPr/>
            </p:nvSpPr>
            <p:spPr>
              <a:xfrm>
                <a:off x="2585975" y="4892275"/>
                <a:ext cx="103425" cy="14425"/>
              </a:xfrm>
              <a:custGeom>
                <a:avLst/>
                <a:gdLst/>
                <a:ahLst/>
                <a:cxnLst/>
                <a:rect l="l" t="t" r="r" b="b"/>
                <a:pathLst>
                  <a:path w="4137" h="577" extrusionOk="0">
                    <a:moveTo>
                      <a:pt x="1" y="577"/>
                    </a:moveTo>
                    <a:lnTo>
                      <a:pt x="1" y="577"/>
                    </a:lnTo>
                    <a:cubicBezTo>
                      <a:pt x="1404" y="452"/>
                      <a:pt x="2783" y="251"/>
                      <a:pt x="4136" y="0"/>
                    </a:cubicBezTo>
                    <a:cubicBezTo>
                      <a:pt x="4136" y="0"/>
                      <a:pt x="4136" y="0"/>
                      <a:pt x="4136" y="0"/>
                    </a:cubicBezTo>
                    <a:cubicBezTo>
                      <a:pt x="2783" y="251"/>
                      <a:pt x="1404" y="452"/>
                      <a:pt x="1" y="577"/>
                    </a:cubicBezTo>
                    <a:close/>
                  </a:path>
                </a:pathLst>
              </a:custGeom>
              <a:solidFill>
                <a:srgbClr val="B55C3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0" name="Google Shape;4615;p56">
                <a:extLst>
                  <a:ext uri="{FF2B5EF4-FFF2-40B4-BE49-F238E27FC236}">
                    <a16:creationId xmlns:a16="http://schemas.microsoft.com/office/drawing/2014/main" id="{E12944F9-2363-4F7C-9483-0DA2E9EBF6CB}"/>
                  </a:ext>
                </a:extLst>
              </p:cNvPr>
              <p:cNvSpPr/>
              <p:nvPr/>
            </p:nvSpPr>
            <p:spPr>
              <a:xfrm>
                <a:off x="2713800" y="4845275"/>
                <a:ext cx="134750" cy="42000"/>
              </a:xfrm>
              <a:custGeom>
                <a:avLst/>
                <a:gdLst/>
                <a:ahLst/>
                <a:cxnLst/>
                <a:rect l="l" t="t" r="r" b="b"/>
                <a:pathLst>
                  <a:path w="5390" h="1680" extrusionOk="0">
                    <a:moveTo>
                      <a:pt x="5389" y="1"/>
                    </a:moveTo>
                    <a:cubicBezTo>
                      <a:pt x="4637" y="301"/>
                      <a:pt x="3835" y="602"/>
                      <a:pt x="3083" y="853"/>
                    </a:cubicBezTo>
                    <a:cubicBezTo>
                      <a:pt x="2056" y="1179"/>
                      <a:pt x="1028" y="1454"/>
                      <a:pt x="1" y="1680"/>
                    </a:cubicBezTo>
                    <a:cubicBezTo>
                      <a:pt x="1053" y="1454"/>
                      <a:pt x="2081" y="1179"/>
                      <a:pt x="3108" y="853"/>
                    </a:cubicBezTo>
                    <a:cubicBezTo>
                      <a:pt x="3860" y="602"/>
                      <a:pt x="4637" y="327"/>
                      <a:pt x="5389" y="1"/>
                    </a:cubicBezTo>
                    <a:close/>
                  </a:path>
                </a:pathLst>
              </a:custGeom>
              <a:solidFill>
                <a:srgbClr val="C17C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1" name="Google Shape;4616;p56">
                <a:extLst>
                  <a:ext uri="{FF2B5EF4-FFF2-40B4-BE49-F238E27FC236}">
                    <a16:creationId xmlns:a16="http://schemas.microsoft.com/office/drawing/2014/main" id="{66C0D746-FE1C-469F-82E6-4B7F583191AB}"/>
                  </a:ext>
                </a:extLst>
              </p:cNvPr>
              <p:cNvSpPr/>
              <p:nvPr/>
            </p:nvSpPr>
            <p:spPr>
              <a:xfrm>
                <a:off x="2226950" y="4099650"/>
                <a:ext cx="795775" cy="636625"/>
              </a:xfrm>
              <a:custGeom>
                <a:avLst/>
                <a:gdLst/>
                <a:ahLst/>
                <a:cxnLst/>
                <a:rect l="l" t="t" r="r" b="b"/>
                <a:pathLst>
                  <a:path w="31831" h="25465" extrusionOk="0">
                    <a:moveTo>
                      <a:pt x="1" y="1"/>
                    </a:moveTo>
                    <a:cubicBezTo>
                      <a:pt x="294" y="1"/>
                      <a:pt x="552" y="36"/>
                      <a:pt x="790" y="91"/>
                    </a:cubicBezTo>
                    <a:lnTo>
                      <a:pt x="790" y="91"/>
                    </a:lnTo>
                    <a:cubicBezTo>
                      <a:pt x="544" y="29"/>
                      <a:pt x="277" y="1"/>
                      <a:pt x="1" y="1"/>
                    </a:cubicBezTo>
                    <a:close/>
                    <a:moveTo>
                      <a:pt x="790" y="91"/>
                    </a:moveTo>
                    <a:cubicBezTo>
                      <a:pt x="946" y="131"/>
                      <a:pt x="1093" y="184"/>
                      <a:pt x="1229" y="252"/>
                    </a:cubicBezTo>
                    <a:cubicBezTo>
                      <a:pt x="1129" y="201"/>
                      <a:pt x="1028" y="151"/>
                      <a:pt x="928" y="126"/>
                    </a:cubicBezTo>
                    <a:cubicBezTo>
                      <a:pt x="883" y="114"/>
                      <a:pt x="837" y="102"/>
                      <a:pt x="790" y="91"/>
                    </a:cubicBezTo>
                    <a:close/>
                    <a:moveTo>
                      <a:pt x="2382" y="4988"/>
                    </a:moveTo>
                    <a:cubicBezTo>
                      <a:pt x="2382" y="4988"/>
                      <a:pt x="2357" y="4988"/>
                      <a:pt x="2357" y="5014"/>
                    </a:cubicBezTo>
                    <a:cubicBezTo>
                      <a:pt x="2332" y="5064"/>
                      <a:pt x="2357" y="5139"/>
                      <a:pt x="2407" y="5264"/>
                    </a:cubicBezTo>
                    <a:cubicBezTo>
                      <a:pt x="2407" y="5239"/>
                      <a:pt x="2407" y="5189"/>
                      <a:pt x="2382" y="5139"/>
                    </a:cubicBezTo>
                    <a:cubicBezTo>
                      <a:pt x="2357" y="5089"/>
                      <a:pt x="2357" y="5039"/>
                      <a:pt x="2382" y="4988"/>
                    </a:cubicBezTo>
                    <a:close/>
                    <a:moveTo>
                      <a:pt x="31806" y="25440"/>
                    </a:moveTo>
                    <a:cubicBezTo>
                      <a:pt x="31806" y="25465"/>
                      <a:pt x="31831" y="25465"/>
                      <a:pt x="31831" y="25465"/>
                    </a:cubicBezTo>
                    <a:cubicBezTo>
                      <a:pt x="31831" y="25465"/>
                      <a:pt x="31831" y="25465"/>
                      <a:pt x="31831" y="25440"/>
                    </a:cubicBezTo>
                    <a:close/>
                  </a:path>
                </a:pathLst>
              </a:custGeom>
              <a:solidFill>
                <a:srgbClr val="4F37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2" name="Google Shape;4617;p56">
                <a:extLst>
                  <a:ext uri="{FF2B5EF4-FFF2-40B4-BE49-F238E27FC236}">
                    <a16:creationId xmlns:a16="http://schemas.microsoft.com/office/drawing/2014/main" id="{E9406B6D-E6BC-41F4-9A5D-25480ECF906D}"/>
                  </a:ext>
                </a:extLst>
              </p:cNvPr>
              <p:cNvSpPr/>
              <p:nvPr/>
            </p:nvSpPr>
            <p:spPr>
              <a:xfrm>
                <a:off x="1516425" y="4099650"/>
                <a:ext cx="1505675" cy="813950"/>
              </a:xfrm>
              <a:custGeom>
                <a:avLst/>
                <a:gdLst/>
                <a:ahLst/>
                <a:cxnLst/>
                <a:rect l="l" t="t" r="r" b="b"/>
                <a:pathLst>
                  <a:path w="60227" h="32558" extrusionOk="0">
                    <a:moveTo>
                      <a:pt x="28297" y="1"/>
                    </a:moveTo>
                    <a:cubicBezTo>
                      <a:pt x="28096" y="1"/>
                      <a:pt x="27921" y="26"/>
                      <a:pt x="27745" y="76"/>
                    </a:cubicBezTo>
                    <a:cubicBezTo>
                      <a:pt x="27495" y="151"/>
                      <a:pt x="27219" y="252"/>
                      <a:pt x="26993" y="377"/>
                    </a:cubicBezTo>
                    <a:cubicBezTo>
                      <a:pt x="26442" y="678"/>
                      <a:pt x="25991" y="1154"/>
                      <a:pt x="25740" y="1730"/>
                    </a:cubicBezTo>
                    <a:cubicBezTo>
                      <a:pt x="25740" y="1831"/>
                      <a:pt x="25790" y="1906"/>
                      <a:pt x="25815" y="2006"/>
                    </a:cubicBezTo>
                    <a:cubicBezTo>
                      <a:pt x="26016" y="2457"/>
                      <a:pt x="26342" y="2833"/>
                      <a:pt x="26567" y="3259"/>
                    </a:cubicBezTo>
                    <a:cubicBezTo>
                      <a:pt x="26793" y="3710"/>
                      <a:pt x="26868" y="4287"/>
                      <a:pt x="26542" y="4638"/>
                    </a:cubicBezTo>
                    <a:cubicBezTo>
                      <a:pt x="26392" y="4838"/>
                      <a:pt x="26116" y="4938"/>
                      <a:pt x="25865" y="4938"/>
                    </a:cubicBezTo>
                    <a:cubicBezTo>
                      <a:pt x="25615" y="4938"/>
                      <a:pt x="25364" y="4863"/>
                      <a:pt x="25164" y="4738"/>
                    </a:cubicBezTo>
                    <a:cubicBezTo>
                      <a:pt x="24738" y="4462"/>
                      <a:pt x="24487" y="3986"/>
                      <a:pt x="24261" y="3535"/>
                    </a:cubicBezTo>
                    <a:cubicBezTo>
                      <a:pt x="24161" y="3359"/>
                      <a:pt x="24061" y="3159"/>
                      <a:pt x="24036" y="2983"/>
                    </a:cubicBezTo>
                    <a:cubicBezTo>
                      <a:pt x="24011" y="3184"/>
                      <a:pt x="23986" y="3384"/>
                      <a:pt x="23911" y="3560"/>
                    </a:cubicBezTo>
                    <a:lnTo>
                      <a:pt x="23911" y="3585"/>
                    </a:lnTo>
                    <a:cubicBezTo>
                      <a:pt x="23785" y="3861"/>
                      <a:pt x="23535" y="4111"/>
                      <a:pt x="23209" y="4161"/>
                    </a:cubicBezTo>
                    <a:lnTo>
                      <a:pt x="23159" y="4161"/>
                    </a:lnTo>
                    <a:cubicBezTo>
                      <a:pt x="22833" y="4161"/>
                      <a:pt x="22532" y="3936"/>
                      <a:pt x="22332" y="3685"/>
                    </a:cubicBezTo>
                    <a:cubicBezTo>
                      <a:pt x="21906" y="3209"/>
                      <a:pt x="21655" y="2608"/>
                      <a:pt x="21680" y="1981"/>
                    </a:cubicBezTo>
                    <a:cubicBezTo>
                      <a:pt x="21680" y="1981"/>
                      <a:pt x="21680" y="1956"/>
                      <a:pt x="21680" y="1931"/>
                    </a:cubicBezTo>
                    <a:cubicBezTo>
                      <a:pt x="21680" y="1931"/>
                      <a:pt x="21680" y="1931"/>
                      <a:pt x="21680" y="1906"/>
                    </a:cubicBezTo>
                    <a:lnTo>
                      <a:pt x="21680" y="1906"/>
                    </a:lnTo>
                    <a:cubicBezTo>
                      <a:pt x="21354" y="2808"/>
                      <a:pt x="21555" y="3861"/>
                      <a:pt x="22181" y="4587"/>
                    </a:cubicBezTo>
                    <a:cubicBezTo>
                      <a:pt x="22432" y="4838"/>
                      <a:pt x="22733" y="5064"/>
                      <a:pt x="23083" y="5089"/>
                    </a:cubicBezTo>
                    <a:lnTo>
                      <a:pt x="23159" y="5089"/>
                    </a:lnTo>
                    <a:cubicBezTo>
                      <a:pt x="23484" y="5089"/>
                      <a:pt x="23835" y="4888"/>
                      <a:pt x="23911" y="4562"/>
                    </a:cubicBezTo>
                    <a:cubicBezTo>
                      <a:pt x="24061" y="5139"/>
                      <a:pt x="24236" y="5740"/>
                      <a:pt x="24637" y="6192"/>
                    </a:cubicBezTo>
                    <a:cubicBezTo>
                      <a:pt x="24913" y="6517"/>
                      <a:pt x="25339" y="6718"/>
                      <a:pt x="25765" y="6718"/>
                    </a:cubicBezTo>
                    <a:cubicBezTo>
                      <a:pt x="25931" y="6718"/>
                      <a:pt x="26097" y="6695"/>
                      <a:pt x="26242" y="6608"/>
                    </a:cubicBezTo>
                    <a:lnTo>
                      <a:pt x="26242" y="6608"/>
                    </a:lnTo>
                    <a:cubicBezTo>
                      <a:pt x="26084" y="6719"/>
                      <a:pt x="26010" y="6976"/>
                      <a:pt x="25891" y="7119"/>
                    </a:cubicBezTo>
                    <a:cubicBezTo>
                      <a:pt x="25665" y="7369"/>
                      <a:pt x="25389" y="7595"/>
                      <a:pt x="25164" y="7871"/>
                    </a:cubicBezTo>
                    <a:cubicBezTo>
                      <a:pt x="24738" y="8422"/>
                      <a:pt x="24387" y="9024"/>
                      <a:pt x="24111" y="9675"/>
                    </a:cubicBezTo>
                    <a:cubicBezTo>
                      <a:pt x="23986" y="10026"/>
                      <a:pt x="23885" y="10402"/>
                      <a:pt x="24061" y="10703"/>
                    </a:cubicBezTo>
                    <a:cubicBezTo>
                      <a:pt x="24236" y="11004"/>
                      <a:pt x="24587" y="11104"/>
                      <a:pt x="24963" y="11104"/>
                    </a:cubicBezTo>
                    <a:cubicBezTo>
                      <a:pt x="25139" y="11104"/>
                      <a:pt x="25314" y="11079"/>
                      <a:pt x="25490" y="11054"/>
                    </a:cubicBezTo>
                    <a:lnTo>
                      <a:pt x="25490" y="11054"/>
                    </a:lnTo>
                    <a:cubicBezTo>
                      <a:pt x="24512" y="12583"/>
                      <a:pt x="23885" y="14337"/>
                      <a:pt x="23660" y="16116"/>
                    </a:cubicBezTo>
                    <a:cubicBezTo>
                      <a:pt x="23560" y="16868"/>
                      <a:pt x="23535" y="17645"/>
                      <a:pt x="23835" y="18322"/>
                    </a:cubicBezTo>
                    <a:cubicBezTo>
                      <a:pt x="24111" y="18974"/>
                      <a:pt x="24738" y="19500"/>
                      <a:pt x="25414" y="19500"/>
                    </a:cubicBezTo>
                    <a:cubicBezTo>
                      <a:pt x="25464" y="19500"/>
                      <a:pt x="25515" y="19500"/>
                      <a:pt x="25590" y="19475"/>
                    </a:cubicBezTo>
                    <a:cubicBezTo>
                      <a:pt x="26166" y="19425"/>
                      <a:pt x="26693" y="18974"/>
                      <a:pt x="27269" y="18974"/>
                    </a:cubicBezTo>
                    <a:lnTo>
                      <a:pt x="27344" y="18974"/>
                    </a:lnTo>
                    <a:cubicBezTo>
                      <a:pt x="27369" y="19776"/>
                      <a:pt x="27394" y="20603"/>
                      <a:pt x="27670" y="21354"/>
                    </a:cubicBezTo>
                    <a:cubicBezTo>
                      <a:pt x="27921" y="22106"/>
                      <a:pt x="28447" y="22808"/>
                      <a:pt x="29224" y="23084"/>
                    </a:cubicBezTo>
                    <a:cubicBezTo>
                      <a:pt x="29449" y="23184"/>
                      <a:pt x="29700" y="23234"/>
                      <a:pt x="29951" y="23234"/>
                    </a:cubicBezTo>
                    <a:cubicBezTo>
                      <a:pt x="30728" y="23234"/>
                      <a:pt x="31505" y="22858"/>
                      <a:pt x="32131" y="22382"/>
                    </a:cubicBezTo>
                    <a:lnTo>
                      <a:pt x="32131" y="22382"/>
                    </a:lnTo>
                    <a:cubicBezTo>
                      <a:pt x="32081" y="23535"/>
                      <a:pt x="32457" y="24713"/>
                      <a:pt x="33159" y="25615"/>
                    </a:cubicBezTo>
                    <a:cubicBezTo>
                      <a:pt x="33685" y="26317"/>
                      <a:pt x="34487" y="26918"/>
                      <a:pt x="35364" y="26918"/>
                    </a:cubicBezTo>
                    <a:cubicBezTo>
                      <a:pt x="35414" y="26918"/>
                      <a:pt x="35439" y="26918"/>
                      <a:pt x="35465" y="26893"/>
                    </a:cubicBezTo>
                    <a:cubicBezTo>
                      <a:pt x="36642" y="26843"/>
                      <a:pt x="37470" y="25816"/>
                      <a:pt x="38171" y="24888"/>
                    </a:cubicBezTo>
                    <a:cubicBezTo>
                      <a:pt x="38297" y="25740"/>
                      <a:pt x="38773" y="26593"/>
                      <a:pt x="39525" y="27019"/>
                    </a:cubicBezTo>
                    <a:cubicBezTo>
                      <a:pt x="39750" y="27119"/>
                      <a:pt x="40051" y="27194"/>
                      <a:pt x="40377" y="27194"/>
                    </a:cubicBezTo>
                    <a:cubicBezTo>
                      <a:pt x="40878" y="27194"/>
                      <a:pt x="41379" y="27044"/>
                      <a:pt x="41580" y="26618"/>
                    </a:cubicBezTo>
                    <a:lnTo>
                      <a:pt x="41580" y="26618"/>
                    </a:lnTo>
                    <a:cubicBezTo>
                      <a:pt x="41054" y="27746"/>
                      <a:pt x="40001" y="28573"/>
                      <a:pt x="38848" y="29024"/>
                    </a:cubicBezTo>
                    <a:cubicBezTo>
                      <a:pt x="37695" y="29500"/>
                      <a:pt x="36442" y="29650"/>
                      <a:pt x="35189" y="29675"/>
                    </a:cubicBezTo>
                    <a:lnTo>
                      <a:pt x="34863" y="29675"/>
                    </a:lnTo>
                    <a:cubicBezTo>
                      <a:pt x="32607" y="29675"/>
                      <a:pt x="30327" y="29249"/>
                      <a:pt x="28271" y="28272"/>
                    </a:cubicBezTo>
                    <a:cubicBezTo>
                      <a:pt x="23660" y="26016"/>
                      <a:pt x="21229" y="20878"/>
                      <a:pt x="16943" y="18121"/>
                    </a:cubicBezTo>
                    <a:cubicBezTo>
                      <a:pt x="15189" y="16969"/>
                      <a:pt x="13159" y="16342"/>
                      <a:pt x="11103" y="15916"/>
                    </a:cubicBezTo>
                    <a:cubicBezTo>
                      <a:pt x="10051" y="15715"/>
                      <a:pt x="8973" y="15615"/>
                      <a:pt x="7895" y="15440"/>
                    </a:cubicBezTo>
                    <a:cubicBezTo>
                      <a:pt x="6943" y="15264"/>
                      <a:pt x="6016" y="14838"/>
                      <a:pt x="5088" y="14512"/>
                    </a:cubicBezTo>
                    <a:cubicBezTo>
                      <a:pt x="3835" y="14036"/>
                      <a:pt x="2632" y="13510"/>
                      <a:pt x="1429" y="12933"/>
                    </a:cubicBezTo>
                    <a:cubicBezTo>
                      <a:pt x="1179" y="12808"/>
                      <a:pt x="928" y="12683"/>
                      <a:pt x="652" y="12683"/>
                    </a:cubicBezTo>
                    <a:cubicBezTo>
                      <a:pt x="627" y="12658"/>
                      <a:pt x="602" y="12658"/>
                      <a:pt x="577" y="12658"/>
                    </a:cubicBezTo>
                    <a:cubicBezTo>
                      <a:pt x="251" y="12658"/>
                      <a:pt x="101" y="12783"/>
                      <a:pt x="26" y="12984"/>
                    </a:cubicBezTo>
                    <a:cubicBezTo>
                      <a:pt x="1" y="13184"/>
                      <a:pt x="1" y="13359"/>
                      <a:pt x="1" y="13510"/>
                    </a:cubicBezTo>
                    <a:cubicBezTo>
                      <a:pt x="126" y="14312"/>
                      <a:pt x="778" y="15390"/>
                      <a:pt x="1028" y="15690"/>
                    </a:cubicBezTo>
                    <a:cubicBezTo>
                      <a:pt x="1830" y="16643"/>
                      <a:pt x="2883" y="17370"/>
                      <a:pt x="3936" y="18021"/>
                    </a:cubicBezTo>
                    <a:cubicBezTo>
                      <a:pt x="5941" y="19324"/>
                      <a:pt x="8271" y="20151"/>
                      <a:pt x="10602" y="20653"/>
                    </a:cubicBezTo>
                    <a:cubicBezTo>
                      <a:pt x="13134" y="21179"/>
                      <a:pt x="14813" y="21881"/>
                      <a:pt x="16743" y="23585"/>
                    </a:cubicBezTo>
                    <a:cubicBezTo>
                      <a:pt x="18773" y="25339"/>
                      <a:pt x="20502" y="27395"/>
                      <a:pt x="22682" y="28949"/>
                    </a:cubicBezTo>
                    <a:cubicBezTo>
                      <a:pt x="26768" y="31831"/>
                      <a:pt x="31956" y="32532"/>
                      <a:pt x="36993" y="32558"/>
                    </a:cubicBezTo>
                    <a:cubicBezTo>
                      <a:pt x="37419" y="32558"/>
                      <a:pt x="37871" y="32532"/>
                      <a:pt x="38272" y="32532"/>
                    </a:cubicBezTo>
                    <a:cubicBezTo>
                      <a:pt x="39775" y="32507"/>
                      <a:pt x="41304" y="32432"/>
                      <a:pt x="42783" y="32282"/>
                    </a:cubicBezTo>
                    <a:cubicBezTo>
                      <a:pt x="44186" y="32157"/>
                      <a:pt x="45565" y="31956"/>
                      <a:pt x="46918" y="31705"/>
                    </a:cubicBezTo>
                    <a:cubicBezTo>
                      <a:pt x="47244" y="31630"/>
                      <a:pt x="47570" y="31580"/>
                      <a:pt x="47896" y="31505"/>
                    </a:cubicBezTo>
                    <a:cubicBezTo>
                      <a:pt x="48923" y="31279"/>
                      <a:pt x="49951" y="31004"/>
                      <a:pt x="50978" y="30678"/>
                    </a:cubicBezTo>
                    <a:cubicBezTo>
                      <a:pt x="51730" y="30427"/>
                      <a:pt x="52532" y="30126"/>
                      <a:pt x="53284" y="29826"/>
                    </a:cubicBezTo>
                    <a:cubicBezTo>
                      <a:pt x="55815" y="28773"/>
                      <a:pt x="58272" y="27344"/>
                      <a:pt x="60227" y="25440"/>
                    </a:cubicBezTo>
                    <a:cubicBezTo>
                      <a:pt x="59750" y="25289"/>
                      <a:pt x="59324" y="25064"/>
                      <a:pt x="58998" y="24788"/>
                    </a:cubicBezTo>
                    <a:lnTo>
                      <a:pt x="58998" y="24788"/>
                    </a:lnTo>
                    <a:cubicBezTo>
                      <a:pt x="59024" y="25064"/>
                      <a:pt x="59074" y="25339"/>
                      <a:pt x="59024" y="25615"/>
                    </a:cubicBezTo>
                    <a:cubicBezTo>
                      <a:pt x="58923" y="26091"/>
                      <a:pt x="58597" y="26267"/>
                      <a:pt x="58222" y="26267"/>
                    </a:cubicBezTo>
                    <a:cubicBezTo>
                      <a:pt x="57695" y="26267"/>
                      <a:pt x="57094" y="25966"/>
                      <a:pt x="56768" y="25665"/>
                    </a:cubicBezTo>
                    <a:cubicBezTo>
                      <a:pt x="56292" y="25264"/>
                      <a:pt x="56091" y="24913"/>
                      <a:pt x="55916" y="24337"/>
                    </a:cubicBezTo>
                    <a:cubicBezTo>
                      <a:pt x="55815" y="24036"/>
                      <a:pt x="55540" y="23309"/>
                      <a:pt x="55565" y="23009"/>
                    </a:cubicBezTo>
                    <a:lnTo>
                      <a:pt x="55565" y="23009"/>
                    </a:lnTo>
                    <a:cubicBezTo>
                      <a:pt x="55414" y="24136"/>
                      <a:pt x="55039" y="25214"/>
                      <a:pt x="54462" y="26192"/>
                    </a:cubicBezTo>
                    <a:cubicBezTo>
                      <a:pt x="54262" y="26517"/>
                      <a:pt x="54011" y="26868"/>
                      <a:pt x="53635" y="26943"/>
                    </a:cubicBezTo>
                    <a:cubicBezTo>
                      <a:pt x="53585" y="26969"/>
                      <a:pt x="53510" y="26969"/>
                      <a:pt x="53460" y="26969"/>
                    </a:cubicBezTo>
                    <a:cubicBezTo>
                      <a:pt x="53008" y="26969"/>
                      <a:pt x="52607" y="26593"/>
                      <a:pt x="52307" y="26192"/>
                    </a:cubicBezTo>
                    <a:cubicBezTo>
                      <a:pt x="51555" y="25189"/>
                      <a:pt x="51028" y="24036"/>
                      <a:pt x="50803" y="22783"/>
                    </a:cubicBezTo>
                    <a:cubicBezTo>
                      <a:pt x="50703" y="23961"/>
                      <a:pt x="50377" y="25139"/>
                      <a:pt x="49825" y="26167"/>
                    </a:cubicBezTo>
                    <a:cubicBezTo>
                      <a:pt x="49725" y="26367"/>
                      <a:pt x="49625" y="26542"/>
                      <a:pt x="49450" y="26668"/>
                    </a:cubicBezTo>
                    <a:cubicBezTo>
                      <a:pt x="49324" y="26743"/>
                      <a:pt x="49174" y="26793"/>
                      <a:pt x="49023" y="26793"/>
                    </a:cubicBezTo>
                    <a:cubicBezTo>
                      <a:pt x="48773" y="26793"/>
                      <a:pt x="48522" y="26693"/>
                      <a:pt x="48347" y="26542"/>
                    </a:cubicBezTo>
                    <a:cubicBezTo>
                      <a:pt x="48046" y="26292"/>
                      <a:pt x="47871" y="25916"/>
                      <a:pt x="47720" y="25540"/>
                    </a:cubicBezTo>
                    <a:cubicBezTo>
                      <a:pt x="47169" y="24237"/>
                      <a:pt x="46868" y="22833"/>
                      <a:pt x="46818" y="21405"/>
                    </a:cubicBezTo>
                    <a:cubicBezTo>
                      <a:pt x="46567" y="23159"/>
                      <a:pt x="45966" y="24838"/>
                      <a:pt x="45013" y="26317"/>
                    </a:cubicBezTo>
                    <a:cubicBezTo>
                      <a:pt x="44838" y="26593"/>
                      <a:pt x="44587" y="26893"/>
                      <a:pt x="44262" y="26893"/>
                    </a:cubicBezTo>
                    <a:lnTo>
                      <a:pt x="44236" y="26893"/>
                    </a:lnTo>
                    <a:cubicBezTo>
                      <a:pt x="44036" y="26893"/>
                      <a:pt x="43861" y="26743"/>
                      <a:pt x="43710" y="26593"/>
                    </a:cubicBezTo>
                    <a:cubicBezTo>
                      <a:pt x="42582" y="25515"/>
                      <a:pt x="42482" y="23710"/>
                      <a:pt x="42783" y="22182"/>
                    </a:cubicBezTo>
                    <a:lnTo>
                      <a:pt x="42783" y="22182"/>
                    </a:lnTo>
                    <a:cubicBezTo>
                      <a:pt x="42507" y="23059"/>
                      <a:pt x="42081" y="23911"/>
                      <a:pt x="41505" y="24663"/>
                    </a:cubicBezTo>
                    <a:cubicBezTo>
                      <a:pt x="41279" y="24938"/>
                      <a:pt x="40978" y="25239"/>
                      <a:pt x="40627" y="25239"/>
                    </a:cubicBezTo>
                    <a:lnTo>
                      <a:pt x="40577" y="25239"/>
                    </a:lnTo>
                    <a:cubicBezTo>
                      <a:pt x="40026" y="25189"/>
                      <a:pt x="39775" y="24537"/>
                      <a:pt x="39725" y="23986"/>
                    </a:cubicBezTo>
                    <a:cubicBezTo>
                      <a:pt x="39525" y="22507"/>
                      <a:pt x="39650" y="20953"/>
                      <a:pt x="40101" y="19500"/>
                    </a:cubicBezTo>
                    <a:lnTo>
                      <a:pt x="40101" y="19500"/>
                    </a:lnTo>
                    <a:cubicBezTo>
                      <a:pt x="39299" y="21104"/>
                      <a:pt x="38322" y="22583"/>
                      <a:pt x="37169" y="23961"/>
                    </a:cubicBezTo>
                    <a:cubicBezTo>
                      <a:pt x="36918" y="24262"/>
                      <a:pt x="36617" y="24588"/>
                      <a:pt x="36216" y="24638"/>
                    </a:cubicBezTo>
                    <a:lnTo>
                      <a:pt x="36091" y="24638"/>
                    </a:lnTo>
                    <a:cubicBezTo>
                      <a:pt x="35389" y="24638"/>
                      <a:pt x="34913" y="23836"/>
                      <a:pt x="34738" y="23109"/>
                    </a:cubicBezTo>
                    <a:cubicBezTo>
                      <a:pt x="34161" y="20778"/>
                      <a:pt x="34512" y="18247"/>
                      <a:pt x="35690" y="16166"/>
                    </a:cubicBezTo>
                    <a:lnTo>
                      <a:pt x="35690" y="16166"/>
                    </a:lnTo>
                    <a:cubicBezTo>
                      <a:pt x="34412" y="17695"/>
                      <a:pt x="32908" y="19049"/>
                      <a:pt x="31254" y="20202"/>
                    </a:cubicBezTo>
                    <a:cubicBezTo>
                      <a:pt x="31003" y="20352"/>
                      <a:pt x="30753" y="20527"/>
                      <a:pt x="30477" y="20527"/>
                    </a:cubicBezTo>
                    <a:cubicBezTo>
                      <a:pt x="29800" y="20527"/>
                      <a:pt x="29500" y="19700"/>
                      <a:pt x="29449" y="19049"/>
                    </a:cubicBezTo>
                    <a:cubicBezTo>
                      <a:pt x="29374" y="17319"/>
                      <a:pt x="30101" y="15565"/>
                      <a:pt x="31379" y="14387"/>
                    </a:cubicBezTo>
                    <a:lnTo>
                      <a:pt x="31379" y="14387"/>
                    </a:lnTo>
                    <a:cubicBezTo>
                      <a:pt x="30251" y="15214"/>
                      <a:pt x="28973" y="15891"/>
                      <a:pt x="27620" y="16342"/>
                    </a:cubicBezTo>
                    <a:cubicBezTo>
                      <a:pt x="27319" y="16442"/>
                      <a:pt x="26968" y="16517"/>
                      <a:pt x="26642" y="16517"/>
                    </a:cubicBezTo>
                    <a:cubicBezTo>
                      <a:pt x="26317" y="16517"/>
                      <a:pt x="26016" y="16442"/>
                      <a:pt x="25790" y="16192"/>
                    </a:cubicBezTo>
                    <a:cubicBezTo>
                      <a:pt x="25314" y="15690"/>
                      <a:pt x="25540" y="14863"/>
                      <a:pt x="25865" y="14237"/>
                    </a:cubicBezTo>
                    <a:cubicBezTo>
                      <a:pt x="27043" y="12006"/>
                      <a:pt x="28923" y="10176"/>
                      <a:pt x="31179" y="9049"/>
                    </a:cubicBezTo>
                    <a:lnTo>
                      <a:pt x="31179" y="9049"/>
                    </a:lnTo>
                    <a:cubicBezTo>
                      <a:pt x="30051" y="9475"/>
                      <a:pt x="28873" y="9750"/>
                      <a:pt x="27670" y="9926"/>
                    </a:cubicBezTo>
                    <a:lnTo>
                      <a:pt x="27344" y="9926"/>
                    </a:lnTo>
                    <a:cubicBezTo>
                      <a:pt x="26843" y="9926"/>
                      <a:pt x="26342" y="9775"/>
                      <a:pt x="26266" y="9324"/>
                    </a:cubicBezTo>
                    <a:cubicBezTo>
                      <a:pt x="26241" y="9074"/>
                      <a:pt x="26392" y="8823"/>
                      <a:pt x="26542" y="8623"/>
                    </a:cubicBezTo>
                    <a:cubicBezTo>
                      <a:pt x="26567" y="8572"/>
                      <a:pt x="26592" y="8547"/>
                      <a:pt x="26617" y="8497"/>
                    </a:cubicBezTo>
                    <a:cubicBezTo>
                      <a:pt x="26943" y="7796"/>
                      <a:pt x="28271" y="6793"/>
                      <a:pt x="28547" y="6567"/>
                    </a:cubicBezTo>
                    <a:cubicBezTo>
                      <a:pt x="28948" y="6292"/>
                      <a:pt x="29374" y="6016"/>
                      <a:pt x="29800" y="5790"/>
                    </a:cubicBezTo>
                    <a:cubicBezTo>
                      <a:pt x="30026" y="5665"/>
                      <a:pt x="30251" y="5565"/>
                      <a:pt x="30477" y="5465"/>
                    </a:cubicBezTo>
                    <a:cubicBezTo>
                      <a:pt x="30627" y="5389"/>
                      <a:pt x="30828" y="5389"/>
                      <a:pt x="30828" y="5264"/>
                    </a:cubicBezTo>
                    <a:cubicBezTo>
                      <a:pt x="30778" y="5139"/>
                      <a:pt x="30753" y="5064"/>
                      <a:pt x="30778" y="5014"/>
                    </a:cubicBezTo>
                    <a:cubicBezTo>
                      <a:pt x="30778" y="4988"/>
                      <a:pt x="30803" y="4988"/>
                      <a:pt x="30803" y="4988"/>
                    </a:cubicBezTo>
                    <a:cubicBezTo>
                      <a:pt x="30828" y="4938"/>
                      <a:pt x="30853" y="4888"/>
                      <a:pt x="30878" y="4838"/>
                    </a:cubicBezTo>
                    <a:cubicBezTo>
                      <a:pt x="31730" y="3259"/>
                      <a:pt x="31229" y="1004"/>
                      <a:pt x="29650" y="252"/>
                    </a:cubicBezTo>
                    <a:cubicBezTo>
                      <a:pt x="29299" y="76"/>
                      <a:pt x="28873" y="1"/>
                      <a:pt x="28422" y="1"/>
                    </a:cubicBezTo>
                    <a:close/>
                  </a:path>
                </a:pathLst>
              </a:custGeom>
              <a:solidFill>
                <a:srgbClr val="C8937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3" name="Google Shape;4618;p56">
                <a:extLst>
                  <a:ext uri="{FF2B5EF4-FFF2-40B4-BE49-F238E27FC236}">
                    <a16:creationId xmlns:a16="http://schemas.microsoft.com/office/drawing/2014/main" id="{3E3A5182-85D8-4AAC-9D0F-519683DBCFE0}"/>
                  </a:ext>
                </a:extLst>
              </p:cNvPr>
              <p:cNvSpPr/>
              <p:nvPr/>
            </p:nvSpPr>
            <p:spPr>
              <a:xfrm>
                <a:off x="1941250" y="4328075"/>
                <a:ext cx="82100" cy="59825"/>
              </a:xfrm>
              <a:custGeom>
                <a:avLst/>
                <a:gdLst/>
                <a:ahLst/>
                <a:cxnLst/>
                <a:rect l="l" t="t" r="r" b="b"/>
                <a:pathLst>
                  <a:path w="3284" h="2393" extrusionOk="0">
                    <a:moveTo>
                      <a:pt x="1729" y="1"/>
                    </a:moveTo>
                    <a:cubicBezTo>
                      <a:pt x="1688" y="1"/>
                      <a:pt x="1646" y="4"/>
                      <a:pt x="1604" y="12"/>
                    </a:cubicBezTo>
                    <a:cubicBezTo>
                      <a:pt x="1454" y="37"/>
                      <a:pt x="1479" y="12"/>
                      <a:pt x="1303" y="62"/>
                    </a:cubicBezTo>
                    <a:cubicBezTo>
                      <a:pt x="928" y="162"/>
                      <a:pt x="602" y="438"/>
                      <a:pt x="376" y="714"/>
                    </a:cubicBezTo>
                    <a:cubicBezTo>
                      <a:pt x="176" y="989"/>
                      <a:pt x="75" y="1290"/>
                      <a:pt x="25" y="1541"/>
                    </a:cubicBezTo>
                    <a:cubicBezTo>
                      <a:pt x="0" y="1816"/>
                      <a:pt x="25" y="2017"/>
                      <a:pt x="50" y="2167"/>
                    </a:cubicBezTo>
                    <a:cubicBezTo>
                      <a:pt x="100" y="2318"/>
                      <a:pt x="126" y="2393"/>
                      <a:pt x="126" y="2393"/>
                    </a:cubicBezTo>
                    <a:cubicBezTo>
                      <a:pt x="126" y="2393"/>
                      <a:pt x="176" y="2318"/>
                      <a:pt x="276" y="2217"/>
                    </a:cubicBezTo>
                    <a:cubicBezTo>
                      <a:pt x="351" y="2092"/>
                      <a:pt x="476" y="1942"/>
                      <a:pt x="602" y="1791"/>
                    </a:cubicBezTo>
                    <a:cubicBezTo>
                      <a:pt x="752" y="1641"/>
                      <a:pt x="928" y="1491"/>
                      <a:pt x="1078" y="1365"/>
                    </a:cubicBezTo>
                    <a:cubicBezTo>
                      <a:pt x="1253" y="1265"/>
                      <a:pt x="1429" y="1165"/>
                      <a:pt x="1629" y="1115"/>
                    </a:cubicBezTo>
                    <a:lnTo>
                      <a:pt x="1755" y="1090"/>
                    </a:lnTo>
                    <a:cubicBezTo>
                      <a:pt x="1780" y="1090"/>
                      <a:pt x="1830" y="1065"/>
                      <a:pt x="1880" y="1065"/>
                    </a:cubicBezTo>
                    <a:cubicBezTo>
                      <a:pt x="1955" y="1065"/>
                      <a:pt x="2055" y="1065"/>
                      <a:pt x="2156" y="1090"/>
                    </a:cubicBezTo>
                    <a:cubicBezTo>
                      <a:pt x="2356" y="1115"/>
                      <a:pt x="2532" y="1190"/>
                      <a:pt x="2682" y="1265"/>
                    </a:cubicBezTo>
                    <a:cubicBezTo>
                      <a:pt x="2757" y="1315"/>
                      <a:pt x="2832" y="1365"/>
                      <a:pt x="2908" y="1415"/>
                    </a:cubicBezTo>
                    <a:cubicBezTo>
                      <a:pt x="2958" y="1466"/>
                      <a:pt x="3008" y="1516"/>
                      <a:pt x="3058" y="1566"/>
                    </a:cubicBezTo>
                    <a:cubicBezTo>
                      <a:pt x="3133" y="1666"/>
                      <a:pt x="3183" y="1766"/>
                      <a:pt x="3183" y="1766"/>
                    </a:cubicBezTo>
                    <a:lnTo>
                      <a:pt x="3208" y="1716"/>
                    </a:lnTo>
                    <a:cubicBezTo>
                      <a:pt x="3208" y="1666"/>
                      <a:pt x="3258" y="1616"/>
                      <a:pt x="3258" y="1541"/>
                    </a:cubicBezTo>
                    <a:cubicBezTo>
                      <a:pt x="3283" y="1466"/>
                      <a:pt x="3283" y="1365"/>
                      <a:pt x="3283" y="1240"/>
                    </a:cubicBezTo>
                    <a:cubicBezTo>
                      <a:pt x="3283" y="1140"/>
                      <a:pt x="3258" y="1014"/>
                      <a:pt x="3183" y="864"/>
                    </a:cubicBezTo>
                    <a:cubicBezTo>
                      <a:pt x="3058" y="613"/>
                      <a:pt x="2832" y="338"/>
                      <a:pt x="2507" y="187"/>
                    </a:cubicBezTo>
                    <a:cubicBezTo>
                      <a:pt x="2331" y="87"/>
                      <a:pt x="2156" y="37"/>
                      <a:pt x="1955" y="12"/>
                    </a:cubicBezTo>
                    <a:cubicBezTo>
                      <a:pt x="1888" y="12"/>
                      <a:pt x="1810" y="1"/>
                      <a:pt x="1729" y="1"/>
                    </a:cubicBezTo>
                    <a:close/>
                  </a:path>
                </a:pathLst>
              </a:custGeom>
              <a:solidFill>
                <a:srgbClr val="302D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4" name="Google Shape;4619;p56">
                <a:extLst>
                  <a:ext uri="{FF2B5EF4-FFF2-40B4-BE49-F238E27FC236}">
                    <a16:creationId xmlns:a16="http://schemas.microsoft.com/office/drawing/2014/main" id="{9FFF6E1A-118A-46AC-B400-2C1294E9F69A}"/>
                  </a:ext>
                </a:extLst>
              </p:cNvPr>
              <p:cNvSpPr/>
              <p:nvPr/>
            </p:nvSpPr>
            <p:spPr>
              <a:xfrm>
                <a:off x="2193750" y="4137050"/>
                <a:ext cx="53900" cy="69550"/>
              </a:xfrm>
              <a:custGeom>
                <a:avLst/>
                <a:gdLst/>
                <a:ahLst/>
                <a:cxnLst/>
                <a:rect l="l" t="t" r="r" b="b"/>
                <a:pathLst>
                  <a:path w="2156" h="2782" extrusionOk="0">
                    <a:moveTo>
                      <a:pt x="1420" y="0"/>
                    </a:moveTo>
                    <a:cubicBezTo>
                      <a:pt x="679" y="0"/>
                      <a:pt x="281" y="1305"/>
                      <a:pt x="51" y="1788"/>
                    </a:cubicBezTo>
                    <a:cubicBezTo>
                      <a:pt x="26" y="1838"/>
                      <a:pt x="1" y="1914"/>
                      <a:pt x="26" y="1964"/>
                    </a:cubicBezTo>
                    <a:cubicBezTo>
                      <a:pt x="51" y="2014"/>
                      <a:pt x="76" y="2039"/>
                      <a:pt x="126" y="2064"/>
                    </a:cubicBezTo>
                    <a:cubicBezTo>
                      <a:pt x="251" y="2147"/>
                      <a:pt x="1530" y="2782"/>
                      <a:pt x="1963" y="2782"/>
                    </a:cubicBezTo>
                    <a:cubicBezTo>
                      <a:pt x="2052" y="2782"/>
                      <a:pt x="2106" y="2755"/>
                      <a:pt x="2106" y="2690"/>
                    </a:cubicBezTo>
                    <a:cubicBezTo>
                      <a:pt x="2156" y="2114"/>
                      <a:pt x="2156" y="1538"/>
                      <a:pt x="2106" y="961"/>
                    </a:cubicBezTo>
                    <a:cubicBezTo>
                      <a:pt x="2081" y="585"/>
                      <a:pt x="1980" y="134"/>
                      <a:pt x="1630" y="34"/>
                    </a:cubicBezTo>
                    <a:cubicBezTo>
                      <a:pt x="1557" y="11"/>
                      <a:pt x="1487" y="0"/>
                      <a:pt x="1420" y="0"/>
                    </a:cubicBezTo>
                    <a:close/>
                  </a:path>
                </a:pathLst>
              </a:custGeom>
              <a:solidFill>
                <a:srgbClr val="774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5" name="Google Shape;4620;p56">
                <a:extLst>
                  <a:ext uri="{FF2B5EF4-FFF2-40B4-BE49-F238E27FC236}">
                    <a16:creationId xmlns:a16="http://schemas.microsoft.com/office/drawing/2014/main" id="{AD1702F9-853E-4091-A9BC-C43AB39991C6}"/>
                  </a:ext>
                </a:extLst>
              </p:cNvPr>
              <p:cNvSpPr/>
              <p:nvPr/>
            </p:nvSpPr>
            <p:spPr>
              <a:xfrm>
                <a:off x="2057775" y="4099600"/>
                <a:ext cx="130350" cy="123625"/>
              </a:xfrm>
              <a:custGeom>
                <a:avLst/>
                <a:gdLst/>
                <a:ahLst/>
                <a:cxnLst/>
                <a:rect l="l" t="t" r="r" b="b"/>
                <a:pathLst>
                  <a:path w="5214" h="4945" extrusionOk="0">
                    <a:moveTo>
                      <a:pt x="2704" y="1"/>
                    </a:moveTo>
                    <a:cubicBezTo>
                      <a:pt x="1585" y="1"/>
                      <a:pt x="99" y="768"/>
                      <a:pt x="26" y="1983"/>
                    </a:cubicBezTo>
                    <a:cubicBezTo>
                      <a:pt x="1" y="2610"/>
                      <a:pt x="252" y="3211"/>
                      <a:pt x="678" y="3687"/>
                    </a:cubicBezTo>
                    <a:cubicBezTo>
                      <a:pt x="893" y="3926"/>
                      <a:pt x="1176" y="4165"/>
                      <a:pt x="1506" y="4165"/>
                    </a:cubicBezTo>
                    <a:cubicBezTo>
                      <a:pt x="1522" y="4165"/>
                      <a:pt x="1538" y="4165"/>
                      <a:pt x="1555" y="4163"/>
                    </a:cubicBezTo>
                    <a:cubicBezTo>
                      <a:pt x="1881" y="4113"/>
                      <a:pt x="2131" y="3863"/>
                      <a:pt x="2257" y="3587"/>
                    </a:cubicBezTo>
                    <a:lnTo>
                      <a:pt x="2257" y="3562"/>
                    </a:lnTo>
                    <a:cubicBezTo>
                      <a:pt x="2339" y="3380"/>
                      <a:pt x="2367" y="3176"/>
                      <a:pt x="2384" y="2964"/>
                    </a:cubicBezTo>
                    <a:lnTo>
                      <a:pt x="2384" y="2964"/>
                    </a:lnTo>
                    <a:cubicBezTo>
                      <a:pt x="2415" y="3163"/>
                      <a:pt x="2511" y="3360"/>
                      <a:pt x="2607" y="3537"/>
                    </a:cubicBezTo>
                    <a:cubicBezTo>
                      <a:pt x="2833" y="3988"/>
                      <a:pt x="3084" y="4464"/>
                      <a:pt x="3510" y="4740"/>
                    </a:cubicBezTo>
                    <a:cubicBezTo>
                      <a:pt x="3711" y="4870"/>
                      <a:pt x="3957" y="4944"/>
                      <a:pt x="4194" y="4944"/>
                    </a:cubicBezTo>
                    <a:cubicBezTo>
                      <a:pt x="4460" y="4944"/>
                      <a:pt x="4716" y="4851"/>
                      <a:pt x="4888" y="4640"/>
                    </a:cubicBezTo>
                    <a:cubicBezTo>
                      <a:pt x="5214" y="4289"/>
                      <a:pt x="5139" y="3712"/>
                      <a:pt x="4913" y="3261"/>
                    </a:cubicBezTo>
                    <a:cubicBezTo>
                      <a:pt x="4688" y="2835"/>
                      <a:pt x="4362" y="2459"/>
                      <a:pt x="4161" y="2008"/>
                    </a:cubicBezTo>
                    <a:cubicBezTo>
                      <a:pt x="3861" y="1306"/>
                      <a:pt x="4312" y="855"/>
                      <a:pt x="4462" y="229"/>
                    </a:cubicBezTo>
                    <a:lnTo>
                      <a:pt x="4462" y="229"/>
                    </a:lnTo>
                    <a:cubicBezTo>
                      <a:pt x="4342" y="275"/>
                      <a:pt x="4227" y="294"/>
                      <a:pt x="4113" y="294"/>
                    </a:cubicBezTo>
                    <a:cubicBezTo>
                      <a:pt x="3682" y="294"/>
                      <a:pt x="3284" y="23"/>
                      <a:pt x="2808" y="3"/>
                    </a:cubicBezTo>
                    <a:cubicBezTo>
                      <a:pt x="2774" y="1"/>
                      <a:pt x="2739" y="1"/>
                      <a:pt x="2704" y="1"/>
                    </a:cubicBezTo>
                    <a:close/>
                  </a:path>
                </a:pathLst>
              </a:custGeom>
              <a:solidFill>
                <a:srgbClr val="543F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6" name="Google Shape;4621;p56">
                <a:extLst>
                  <a:ext uri="{FF2B5EF4-FFF2-40B4-BE49-F238E27FC236}">
                    <a16:creationId xmlns:a16="http://schemas.microsoft.com/office/drawing/2014/main" id="{614E4102-879D-4AE0-BBEE-FB66351889BC}"/>
                  </a:ext>
                </a:extLst>
              </p:cNvPr>
              <p:cNvSpPr/>
              <p:nvPr/>
            </p:nvSpPr>
            <p:spPr>
              <a:xfrm>
                <a:off x="2149275" y="4226850"/>
                <a:ext cx="1016300" cy="546925"/>
              </a:xfrm>
              <a:custGeom>
                <a:avLst/>
                <a:gdLst/>
                <a:ahLst/>
                <a:cxnLst/>
                <a:rect l="l" t="t" r="r" b="b"/>
                <a:pathLst>
                  <a:path w="40652" h="21877" extrusionOk="0">
                    <a:moveTo>
                      <a:pt x="38346" y="20703"/>
                    </a:moveTo>
                    <a:lnTo>
                      <a:pt x="38346" y="20703"/>
                    </a:lnTo>
                    <a:cubicBezTo>
                      <a:pt x="38346" y="20703"/>
                      <a:pt x="38345" y="20703"/>
                      <a:pt x="38345" y="20703"/>
                    </a:cubicBezTo>
                    <a:lnTo>
                      <a:pt x="38345" y="20703"/>
                    </a:lnTo>
                    <a:cubicBezTo>
                      <a:pt x="38345" y="20703"/>
                      <a:pt x="38346" y="20703"/>
                      <a:pt x="38346" y="20703"/>
                    </a:cubicBezTo>
                    <a:close/>
                    <a:moveTo>
                      <a:pt x="6441" y="1"/>
                    </a:moveTo>
                    <a:cubicBezTo>
                      <a:pt x="4361" y="527"/>
                      <a:pt x="2481" y="1780"/>
                      <a:pt x="1228" y="3535"/>
                    </a:cubicBezTo>
                    <a:cubicBezTo>
                      <a:pt x="1078" y="3735"/>
                      <a:pt x="927" y="3986"/>
                      <a:pt x="952" y="4236"/>
                    </a:cubicBezTo>
                    <a:cubicBezTo>
                      <a:pt x="1015" y="4693"/>
                      <a:pt x="1559" y="4858"/>
                      <a:pt x="2058" y="4858"/>
                    </a:cubicBezTo>
                    <a:cubicBezTo>
                      <a:pt x="2161" y="4858"/>
                      <a:pt x="2262" y="4851"/>
                      <a:pt x="2356" y="4838"/>
                    </a:cubicBezTo>
                    <a:cubicBezTo>
                      <a:pt x="3559" y="4662"/>
                      <a:pt x="4737" y="4387"/>
                      <a:pt x="5865" y="3961"/>
                    </a:cubicBezTo>
                    <a:lnTo>
                      <a:pt x="5865" y="3961"/>
                    </a:lnTo>
                    <a:cubicBezTo>
                      <a:pt x="3609" y="5088"/>
                      <a:pt x="1729" y="6918"/>
                      <a:pt x="551" y="9149"/>
                    </a:cubicBezTo>
                    <a:cubicBezTo>
                      <a:pt x="226" y="9775"/>
                      <a:pt x="0" y="10602"/>
                      <a:pt x="476" y="11104"/>
                    </a:cubicBezTo>
                    <a:cubicBezTo>
                      <a:pt x="706" y="11346"/>
                      <a:pt x="1020" y="11433"/>
                      <a:pt x="1353" y="11433"/>
                    </a:cubicBezTo>
                    <a:cubicBezTo>
                      <a:pt x="1673" y="11433"/>
                      <a:pt x="2011" y="11352"/>
                      <a:pt x="2306" y="11254"/>
                    </a:cubicBezTo>
                    <a:cubicBezTo>
                      <a:pt x="3659" y="10803"/>
                      <a:pt x="4937" y="10126"/>
                      <a:pt x="6065" y="9299"/>
                    </a:cubicBezTo>
                    <a:lnTo>
                      <a:pt x="6065" y="9299"/>
                    </a:lnTo>
                    <a:cubicBezTo>
                      <a:pt x="4787" y="10477"/>
                      <a:pt x="4060" y="12231"/>
                      <a:pt x="4135" y="13961"/>
                    </a:cubicBezTo>
                    <a:cubicBezTo>
                      <a:pt x="4186" y="14612"/>
                      <a:pt x="4486" y="15439"/>
                      <a:pt x="5163" y="15439"/>
                    </a:cubicBezTo>
                    <a:cubicBezTo>
                      <a:pt x="5439" y="15439"/>
                      <a:pt x="5689" y="15264"/>
                      <a:pt x="5940" y="15114"/>
                    </a:cubicBezTo>
                    <a:cubicBezTo>
                      <a:pt x="7594" y="13961"/>
                      <a:pt x="9098" y="12607"/>
                      <a:pt x="10376" y="11078"/>
                    </a:cubicBezTo>
                    <a:lnTo>
                      <a:pt x="10376" y="11078"/>
                    </a:lnTo>
                    <a:cubicBezTo>
                      <a:pt x="9198" y="13159"/>
                      <a:pt x="8847" y="15690"/>
                      <a:pt x="9424" y="18021"/>
                    </a:cubicBezTo>
                    <a:cubicBezTo>
                      <a:pt x="9612" y="18725"/>
                      <a:pt x="10085" y="19561"/>
                      <a:pt x="10762" y="19561"/>
                    </a:cubicBezTo>
                    <a:cubicBezTo>
                      <a:pt x="10808" y="19561"/>
                      <a:pt x="10855" y="19558"/>
                      <a:pt x="10902" y="19550"/>
                    </a:cubicBezTo>
                    <a:cubicBezTo>
                      <a:pt x="11303" y="19500"/>
                      <a:pt x="11604" y="19174"/>
                      <a:pt x="11855" y="18873"/>
                    </a:cubicBezTo>
                    <a:cubicBezTo>
                      <a:pt x="13008" y="17495"/>
                      <a:pt x="13985" y="16016"/>
                      <a:pt x="14787" y="14412"/>
                    </a:cubicBezTo>
                    <a:lnTo>
                      <a:pt x="14787" y="14412"/>
                    </a:lnTo>
                    <a:cubicBezTo>
                      <a:pt x="14336" y="15865"/>
                      <a:pt x="14211" y="17419"/>
                      <a:pt x="14411" y="18898"/>
                    </a:cubicBezTo>
                    <a:cubicBezTo>
                      <a:pt x="14461" y="19449"/>
                      <a:pt x="14712" y="20101"/>
                      <a:pt x="15263" y="20151"/>
                    </a:cubicBezTo>
                    <a:cubicBezTo>
                      <a:pt x="15278" y="20152"/>
                      <a:pt x="15293" y="20153"/>
                      <a:pt x="15307" y="20153"/>
                    </a:cubicBezTo>
                    <a:cubicBezTo>
                      <a:pt x="15663" y="20153"/>
                      <a:pt x="15950" y="19864"/>
                      <a:pt x="16191" y="19575"/>
                    </a:cubicBezTo>
                    <a:cubicBezTo>
                      <a:pt x="16767" y="18823"/>
                      <a:pt x="17193" y="17971"/>
                      <a:pt x="17469" y="17094"/>
                    </a:cubicBezTo>
                    <a:lnTo>
                      <a:pt x="17469" y="17094"/>
                    </a:lnTo>
                    <a:cubicBezTo>
                      <a:pt x="17168" y="18622"/>
                      <a:pt x="17268" y="20427"/>
                      <a:pt x="18396" y="21505"/>
                    </a:cubicBezTo>
                    <a:cubicBezTo>
                      <a:pt x="18547" y="21655"/>
                      <a:pt x="18722" y="21805"/>
                      <a:pt x="18922" y="21805"/>
                    </a:cubicBezTo>
                    <a:cubicBezTo>
                      <a:pt x="19273" y="21805"/>
                      <a:pt x="19524" y="21505"/>
                      <a:pt x="19699" y="21229"/>
                    </a:cubicBezTo>
                    <a:cubicBezTo>
                      <a:pt x="20652" y="19750"/>
                      <a:pt x="21253" y="18071"/>
                      <a:pt x="21504" y="16317"/>
                    </a:cubicBezTo>
                    <a:cubicBezTo>
                      <a:pt x="21554" y="17745"/>
                      <a:pt x="21855" y="19149"/>
                      <a:pt x="22406" y="20452"/>
                    </a:cubicBezTo>
                    <a:cubicBezTo>
                      <a:pt x="22557" y="20828"/>
                      <a:pt x="22732" y="21204"/>
                      <a:pt x="23033" y="21454"/>
                    </a:cubicBezTo>
                    <a:cubicBezTo>
                      <a:pt x="23217" y="21608"/>
                      <a:pt x="23468" y="21705"/>
                      <a:pt x="23709" y="21705"/>
                    </a:cubicBezTo>
                    <a:cubicBezTo>
                      <a:pt x="23861" y="21705"/>
                      <a:pt x="24010" y="21667"/>
                      <a:pt x="24136" y="21580"/>
                    </a:cubicBezTo>
                    <a:cubicBezTo>
                      <a:pt x="24311" y="21454"/>
                      <a:pt x="24411" y="21279"/>
                      <a:pt x="24511" y="21079"/>
                    </a:cubicBezTo>
                    <a:cubicBezTo>
                      <a:pt x="25063" y="20051"/>
                      <a:pt x="25389" y="18873"/>
                      <a:pt x="25489" y="17695"/>
                    </a:cubicBezTo>
                    <a:cubicBezTo>
                      <a:pt x="25714" y="18948"/>
                      <a:pt x="26241" y="20101"/>
                      <a:pt x="26993" y="21104"/>
                    </a:cubicBezTo>
                    <a:cubicBezTo>
                      <a:pt x="27281" y="21480"/>
                      <a:pt x="27687" y="21877"/>
                      <a:pt x="28141" y="21877"/>
                    </a:cubicBezTo>
                    <a:cubicBezTo>
                      <a:pt x="28200" y="21877"/>
                      <a:pt x="28260" y="21870"/>
                      <a:pt x="28321" y="21855"/>
                    </a:cubicBezTo>
                    <a:cubicBezTo>
                      <a:pt x="28697" y="21780"/>
                      <a:pt x="28948" y="21429"/>
                      <a:pt x="29148" y="21104"/>
                    </a:cubicBezTo>
                    <a:cubicBezTo>
                      <a:pt x="29725" y="20126"/>
                      <a:pt x="30100" y="19048"/>
                      <a:pt x="30251" y="17921"/>
                    </a:cubicBezTo>
                    <a:lnTo>
                      <a:pt x="30251" y="17921"/>
                    </a:lnTo>
                    <a:cubicBezTo>
                      <a:pt x="30226" y="18221"/>
                      <a:pt x="30501" y="18948"/>
                      <a:pt x="30602" y="19249"/>
                    </a:cubicBezTo>
                    <a:cubicBezTo>
                      <a:pt x="30777" y="19825"/>
                      <a:pt x="30978" y="20176"/>
                      <a:pt x="31454" y="20577"/>
                    </a:cubicBezTo>
                    <a:cubicBezTo>
                      <a:pt x="31772" y="20866"/>
                      <a:pt x="32390" y="21189"/>
                      <a:pt x="32904" y="21189"/>
                    </a:cubicBezTo>
                    <a:cubicBezTo>
                      <a:pt x="33282" y="21189"/>
                      <a:pt x="33603" y="21015"/>
                      <a:pt x="33710" y="20527"/>
                    </a:cubicBezTo>
                    <a:cubicBezTo>
                      <a:pt x="33760" y="20251"/>
                      <a:pt x="33710" y="19976"/>
                      <a:pt x="33684" y="19700"/>
                    </a:cubicBezTo>
                    <a:lnTo>
                      <a:pt x="33684" y="19700"/>
                    </a:lnTo>
                    <a:cubicBezTo>
                      <a:pt x="34601" y="20433"/>
                      <a:pt x="36179" y="20753"/>
                      <a:pt x="37491" y="20753"/>
                    </a:cubicBezTo>
                    <a:cubicBezTo>
                      <a:pt x="37793" y="20753"/>
                      <a:pt x="38082" y="20736"/>
                      <a:pt x="38345" y="20703"/>
                    </a:cubicBezTo>
                    <a:lnTo>
                      <a:pt x="38345" y="20703"/>
                    </a:lnTo>
                    <a:cubicBezTo>
                      <a:pt x="38341" y="20703"/>
                      <a:pt x="38338" y="20703"/>
                      <a:pt x="38335" y="20703"/>
                    </a:cubicBezTo>
                    <a:cubicBezTo>
                      <a:pt x="37956" y="20703"/>
                      <a:pt x="37243" y="18294"/>
                      <a:pt x="37168" y="18071"/>
                    </a:cubicBezTo>
                    <a:lnTo>
                      <a:pt x="37168" y="18071"/>
                    </a:lnTo>
                    <a:cubicBezTo>
                      <a:pt x="37346" y="18217"/>
                      <a:pt x="37587" y="18300"/>
                      <a:pt x="37823" y="18300"/>
                    </a:cubicBezTo>
                    <a:cubicBezTo>
                      <a:pt x="37952" y="18300"/>
                      <a:pt x="38080" y="18275"/>
                      <a:pt x="38196" y="18221"/>
                    </a:cubicBezTo>
                    <a:cubicBezTo>
                      <a:pt x="38697" y="18021"/>
                      <a:pt x="38872" y="17470"/>
                      <a:pt x="38847" y="16993"/>
                    </a:cubicBezTo>
                    <a:cubicBezTo>
                      <a:pt x="38822" y="16542"/>
                      <a:pt x="38697" y="16116"/>
                      <a:pt x="38822" y="15690"/>
                    </a:cubicBezTo>
                    <a:cubicBezTo>
                      <a:pt x="39198" y="15665"/>
                      <a:pt x="39549" y="15640"/>
                      <a:pt x="39900" y="15515"/>
                    </a:cubicBezTo>
                    <a:cubicBezTo>
                      <a:pt x="40226" y="15364"/>
                      <a:pt x="40527" y="15089"/>
                      <a:pt x="40602" y="14738"/>
                    </a:cubicBezTo>
                    <a:cubicBezTo>
                      <a:pt x="40652" y="14462"/>
                      <a:pt x="40552" y="14186"/>
                      <a:pt x="40451" y="13911"/>
                    </a:cubicBezTo>
                    <a:cubicBezTo>
                      <a:pt x="40000" y="12632"/>
                      <a:pt x="39474" y="10853"/>
                      <a:pt x="38045" y="10352"/>
                    </a:cubicBezTo>
                    <a:cubicBezTo>
                      <a:pt x="37817" y="10260"/>
                      <a:pt x="37582" y="10226"/>
                      <a:pt x="37343" y="10226"/>
                    </a:cubicBezTo>
                    <a:cubicBezTo>
                      <a:pt x="36926" y="10226"/>
                      <a:pt x="36496" y="10331"/>
                      <a:pt x="36065" y="10427"/>
                    </a:cubicBezTo>
                    <a:cubicBezTo>
                      <a:pt x="35614" y="10527"/>
                      <a:pt x="35163" y="10627"/>
                      <a:pt x="34737" y="10627"/>
                    </a:cubicBezTo>
                    <a:cubicBezTo>
                      <a:pt x="33008" y="10602"/>
                      <a:pt x="31278" y="10276"/>
                      <a:pt x="29599" y="9926"/>
                    </a:cubicBezTo>
                    <a:cubicBezTo>
                      <a:pt x="21329" y="8146"/>
                      <a:pt x="13183" y="5114"/>
                      <a:pt x="6441" y="1"/>
                    </a:cubicBezTo>
                    <a:close/>
                  </a:path>
                </a:pathLst>
              </a:custGeom>
              <a:solidFill>
                <a:srgbClr val="543F4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7" name="Google Shape;4622;p56">
                <a:extLst>
                  <a:ext uri="{FF2B5EF4-FFF2-40B4-BE49-F238E27FC236}">
                    <a16:creationId xmlns:a16="http://schemas.microsoft.com/office/drawing/2014/main" id="{6DFF64DF-B907-473E-B2CD-EE8AEC48CBF0}"/>
                  </a:ext>
                </a:extLst>
              </p:cNvPr>
              <p:cNvSpPr/>
              <p:nvPr/>
            </p:nvSpPr>
            <p:spPr>
              <a:xfrm>
                <a:off x="2014550" y="3713075"/>
                <a:ext cx="1186125" cy="959300"/>
              </a:xfrm>
              <a:custGeom>
                <a:avLst/>
                <a:gdLst/>
                <a:ahLst/>
                <a:cxnLst/>
                <a:rect l="l" t="t" r="r" b="b"/>
                <a:pathLst>
                  <a:path w="47445" h="38372" extrusionOk="0">
                    <a:moveTo>
                      <a:pt x="5915" y="1730"/>
                    </a:moveTo>
                    <a:cubicBezTo>
                      <a:pt x="5915" y="1730"/>
                      <a:pt x="5915" y="1730"/>
                      <a:pt x="5915" y="1730"/>
                    </a:cubicBezTo>
                    <a:lnTo>
                      <a:pt x="5915" y="1730"/>
                    </a:lnTo>
                    <a:cubicBezTo>
                      <a:pt x="5915" y="1730"/>
                      <a:pt x="5915" y="1730"/>
                      <a:pt x="5915" y="1730"/>
                    </a:cubicBezTo>
                    <a:close/>
                    <a:moveTo>
                      <a:pt x="13008" y="0"/>
                    </a:moveTo>
                    <a:cubicBezTo>
                      <a:pt x="12256" y="0"/>
                      <a:pt x="11555" y="351"/>
                      <a:pt x="11003" y="877"/>
                    </a:cubicBezTo>
                    <a:cubicBezTo>
                      <a:pt x="10452" y="1379"/>
                      <a:pt x="10076" y="2030"/>
                      <a:pt x="9725" y="2682"/>
                    </a:cubicBezTo>
                    <a:cubicBezTo>
                      <a:pt x="8597" y="4812"/>
                      <a:pt x="7945" y="7193"/>
                      <a:pt x="7770" y="9599"/>
                    </a:cubicBezTo>
                    <a:cubicBezTo>
                      <a:pt x="6667" y="8321"/>
                      <a:pt x="6141" y="6767"/>
                      <a:pt x="6016" y="5113"/>
                    </a:cubicBezTo>
                    <a:cubicBezTo>
                      <a:pt x="5991" y="4787"/>
                      <a:pt x="5790" y="1783"/>
                      <a:pt x="5915" y="1730"/>
                    </a:cubicBezTo>
                    <a:lnTo>
                      <a:pt x="5915" y="1730"/>
                    </a:lnTo>
                    <a:cubicBezTo>
                      <a:pt x="5489" y="1905"/>
                      <a:pt x="5113" y="2206"/>
                      <a:pt x="4788" y="2532"/>
                    </a:cubicBezTo>
                    <a:cubicBezTo>
                      <a:pt x="3660" y="3634"/>
                      <a:pt x="2833" y="4988"/>
                      <a:pt x="2331" y="6441"/>
                    </a:cubicBezTo>
                    <a:cubicBezTo>
                      <a:pt x="2081" y="7168"/>
                      <a:pt x="1905" y="7920"/>
                      <a:pt x="1830" y="8672"/>
                    </a:cubicBezTo>
                    <a:cubicBezTo>
                      <a:pt x="1780" y="9073"/>
                      <a:pt x="1830" y="9474"/>
                      <a:pt x="1780" y="9850"/>
                    </a:cubicBezTo>
                    <a:cubicBezTo>
                      <a:pt x="1731" y="10145"/>
                      <a:pt x="1561" y="10488"/>
                      <a:pt x="1649" y="10785"/>
                    </a:cubicBezTo>
                    <a:lnTo>
                      <a:pt x="1649" y="10785"/>
                    </a:lnTo>
                    <a:cubicBezTo>
                      <a:pt x="1375" y="9913"/>
                      <a:pt x="1076" y="9042"/>
                      <a:pt x="727" y="8196"/>
                    </a:cubicBezTo>
                    <a:cubicBezTo>
                      <a:pt x="226" y="9098"/>
                      <a:pt x="1" y="10151"/>
                      <a:pt x="51" y="11203"/>
                    </a:cubicBezTo>
                    <a:cubicBezTo>
                      <a:pt x="76" y="11705"/>
                      <a:pt x="151" y="12206"/>
                      <a:pt x="326" y="12707"/>
                    </a:cubicBezTo>
                    <a:cubicBezTo>
                      <a:pt x="351" y="12832"/>
                      <a:pt x="903" y="14010"/>
                      <a:pt x="903" y="14010"/>
                    </a:cubicBezTo>
                    <a:cubicBezTo>
                      <a:pt x="1204" y="13785"/>
                      <a:pt x="1429" y="13334"/>
                      <a:pt x="1680" y="13033"/>
                    </a:cubicBezTo>
                    <a:cubicBezTo>
                      <a:pt x="2006" y="12707"/>
                      <a:pt x="2382" y="12406"/>
                      <a:pt x="2757" y="12156"/>
                    </a:cubicBezTo>
                    <a:lnTo>
                      <a:pt x="2757" y="12156"/>
                    </a:lnTo>
                    <a:cubicBezTo>
                      <a:pt x="2432" y="12757"/>
                      <a:pt x="2281" y="13484"/>
                      <a:pt x="2407" y="14186"/>
                    </a:cubicBezTo>
                    <a:cubicBezTo>
                      <a:pt x="3058" y="13083"/>
                      <a:pt x="4086" y="12181"/>
                      <a:pt x="5264" y="11654"/>
                    </a:cubicBezTo>
                    <a:lnTo>
                      <a:pt x="5264" y="11654"/>
                    </a:lnTo>
                    <a:cubicBezTo>
                      <a:pt x="4913" y="12306"/>
                      <a:pt x="4537" y="12958"/>
                      <a:pt x="4311" y="13659"/>
                    </a:cubicBezTo>
                    <a:cubicBezTo>
                      <a:pt x="4111" y="14236"/>
                      <a:pt x="4011" y="14862"/>
                      <a:pt x="4111" y="15489"/>
                    </a:cubicBezTo>
                    <a:cubicBezTo>
                      <a:pt x="4186" y="15464"/>
                      <a:pt x="4261" y="15464"/>
                      <a:pt x="4362" y="15464"/>
                    </a:cubicBezTo>
                    <a:cubicBezTo>
                      <a:pt x="4537" y="15188"/>
                      <a:pt x="4737" y="14913"/>
                      <a:pt x="4988" y="14712"/>
                    </a:cubicBezTo>
                    <a:cubicBezTo>
                      <a:pt x="5038" y="15013"/>
                      <a:pt x="5088" y="15314"/>
                      <a:pt x="5189" y="15614"/>
                    </a:cubicBezTo>
                    <a:cubicBezTo>
                      <a:pt x="5414" y="15690"/>
                      <a:pt x="5615" y="15765"/>
                      <a:pt x="5865" y="15765"/>
                    </a:cubicBezTo>
                    <a:cubicBezTo>
                      <a:pt x="5966" y="15765"/>
                      <a:pt x="6091" y="15740"/>
                      <a:pt x="6191" y="15690"/>
                    </a:cubicBezTo>
                    <a:lnTo>
                      <a:pt x="6191" y="15690"/>
                    </a:lnTo>
                    <a:cubicBezTo>
                      <a:pt x="6066" y="16191"/>
                      <a:pt x="5790" y="16542"/>
                      <a:pt x="5790" y="17018"/>
                    </a:cubicBezTo>
                    <a:cubicBezTo>
                      <a:pt x="5865" y="16893"/>
                      <a:pt x="6016" y="16742"/>
                      <a:pt x="6116" y="16617"/>
                    </a:cubicBezTo>
                    <a:cubicBezTo>
                      <a:pt x="6592" y="16015"/>
                      <a:pt x="7319" y="15589"/>
                      <a:pt x="8096" y="15489"/>
                    </a:cubicBezTo>
                    <a:cubicBezTo>
                      <a:pt x="8246" y="15464"/>
                      <a:pt x="8397" y="15439"/>
                      <a:pt x="8547" y="15439"/>
                    </a:cubicBezTo>
                    <a:lnTo>
                      <a:pt x="8747" y="15439"/>
                    </a:lnTo>
                    <a:cubicBezTo>
                      <a:pt x="8998" y="15464"/>
                      <a:pt x="9224" y="15514"/>
                      <a:pt x="9424" y="15589"/>
                    </a:cubicBezTo>
                    <a:cubicBezTo>
                      <a:pt x="11379" y="16166"/>
                      <a:pt x="11930" y="18647"/>
                      <a:pt x="10878" y="20477"/>
                    </a:cubicBezTo>
                    <a:cubicBezTo>
                      <a:pt x="10853" y="20527"/>
                      <a:pt x="10903" y="20652"/>
                      <a:pt x="11003" y="20802"/>
                    </a:cubicBezTo>
                    <a:cubicBezTo>
                      <a:pt x="11254" y="20702"/>
                      <a:pt x="11555" y="20627"/>
                      <a:pt x="11830" y="20552"/>
                    </a:cubicBezTo>
                    <a:cubicBezTo>
                      <a:pt x="12382" y="20978"/>
                      <a:pt x="12958" y="21379"/>
                      <a:pt x="13534" y="21780"/>
                    </a:cubicBezTo>
                    <a:cubicBezTo>
                      <a:pt x="14061" y="21504"/>
                      <a:pt x="14587" y="21203"/>
                      <a:pt x="15113" y="20928"/>
                    </a:cubicBezTo>
                    <a:lnTo>
                      <a:pt x="15113" y="20928"/>
                    </a:lnTo>
                    <a:cubicBezTo>
                      <a:pt x="14788" y="21354"/>
                      <a:pt x="14462" y="21755"/>
                      <a:pt x="14136" y="22181"/>
                    </a:cubicBezTo>
                    <a:cubicBezTo>
                      <a:pt x="19775" y="25915"/>
                      <a:pt x="26241" y="28371"/>
                      <a:pt x="32858" y="29975"/>
                    </a:cubicBezTo>
                    <a:cubicBezTo>
                      <a:pt x="33459" y="29073"/>
                      <a:pt x="33911" y="28071"/>
                      <a:pt x="34211" y="26993"/>
                    </a:cubicBezTo>
                    <a:lnTo>
                      <a:pt x="33986" y="26993"/>
                    </a:lnTo>
                    <a:cubicBezTo>
                      <a:pt x="33184" y="26993"/>
                      <a:pt x="32382" y="27394"/>
                      <a:pt x="31906" y="28046"/>
                    </a:cubicBezTo>
                    <a:cubicBezTo>
                      <a:pt x="31956" y="26943"/>
                      <a:pt x="33109" y="25765"/>
                      <a:pt x="33660" y="24837"/>
                    </a:cubicBezTo>
                    <a:cubicBezTo>
                      <a:pt x="33735" y="24712"/>
                      <a:pt x="33810" y="24562"/>
                      <a:pt x="33760" y="24436"/>
                    </a:cubicBezTo>
                    <a:cubicBezTo>
                      <a:pt x="33685" y="24336"/>
                      <a:pt x="33585" y="24311"/>
                      <a:pt x="33459" y="24311"/>
                    </a:cubicBezTo>
                    <a:cubicBezTo>
                      <a:pt x="33409" y="24311"/>
                      <a:pt x="33359" y="24311"/>
                      <a:pt x="33284" y="24336"/>
                    </a:cubicBezTo>
                    <a:cubicBezTo>
                      <a:pt x="32256" y="24537"/>
                      <a:pt x="31254" y="24938"/>
                      <a:pt x="30377" y="25514"/>
                    </a:cubicBezTo>
                    <a:cubicBezTo>
                      <a:pt x="30652" y="24386"/>
                      <a:pt x="30953" y="23259"/>
                      <a:pt x="31254" y="22156"/>
                    </a:cubicBezTo>
                    <a:cubicBezTo>
                      <a:pt x="31379" y="21730"/>
                      <a:pt x="31479" y="21228"/>
                      <a:pt x="31229" y="20852"/>
                    </a:cubicBezTo>
                    <a:cubicBezTo>
                      <a:pt x="31003" y="20451"/>
                      <a:pt x="30477" y="20351"/>
                      <a:pt x="30001" y="20326"/>
                    </a:cubicBezTo>
                    <a:lnTo>
                      <a:pt x="29725" y="20326"/>
                    </a:lnTo>
                    <a:cubicBezTo>
                      <a:pt x="27845" y="20326"/>
                      <a:pt x="25991" y="21228"/>
                      <a:pt x="24838" y="22732"/>
                    </a:cubicBezTo>
                    <a:cubicBezTo>
                      <a:pt x="24587" y="23033"/>
                      <a:pt x="24261" y="23409"/>
                      <a:pt x="23910" y="23409"/>
                    </a:cubicBezTo>
                    <a:cubicBezTo>
                      <a:pt x="23835" y="23409"/>
                      <a:pt x="23760" y="23384"/>
                      <a:pt x="23685" y="23334"/>
                    </a:cubicBezTo>
                    <a:cubicBezTo>
                      <a:pt x="23560" y="23284"/>
                      <a:pt x="23459" y="23133"/>
                      <a:pt x="23384" y="23008"/>
                    </a:cubicBezTo>
                    <a:cubicBezTo>
                      <a:pt x="22858" y="22206"/>
                      <a:pt x="22582" y="21279"/>
                      <a:pt x="22557" y="20326"/>
                    </a:cubicBezTo>
                    <a:cubicBezTo>
                      <a:pt x="22256" y="20602"/>
                      <a:pt x="21981" y="20878"/>
                      <a:pt x="21680" y="21128"/>
                    </a:cubicBezTo>
                    <a:cubicBezTo>
                      <a:pt x="21329" y="19374"/>
                      <a:pt x="22056" y="17544"/>
                      <a:pt x="23209" y="16166"/>
                    </a:cubicBezTo>
                    <a:cubicBezTo>
                      <a:pt x="24161" y="14988"/>
                      <a:pt x="25364" y="14261"/>
                      <a:pt x="26517" y="13284"/>
                    </a:cubicBezTo>
                    <a:cubicBezTo>
                      <a:pt x="27319" y="12607"/>
                      <a:pt x="27895" y="11604"/>
                      <a:pt x="28622" y="10802"/>
                    </a:cubicBezTo>
                    <a:cubicBezTo>
                      <a:pt x="28873" y="10502"/>
                      <a:pt x="29174" y="10126"/>
                      <a:pt x="29124" y="9725"/>
                    </a:cubicBezTo>
                    <a:cubicBezTo>
                      <a:pt x="29098" y="9073"/>
                      <a:pt x="28322" y="8772"/>
                      <a:pt x="27695" y="8672"/>
                    </a:cubicBezTo>
                    <a:cubicBezTo>
                      <a:pt x="27394" y="8647"/>
                      <a:pt x="27093" y="8622"/>
                      <a:pt x="26743" y="8622"/>
                    </a:cubicBezTo>
                    <a:cubicBezTo>
                      <a:pt x="25249" y="8622"/>
                      <a:pt x="23359" y="9042"/>
                      <a:pt x="22474" y="10178"/>
                    </a:cubicBezTo>
                    <a:lnTo>
                      <a:pt x="22474" y="10178"/>
                    </a:lnTo>
                    <a:cubicBezTo>
                      <a:pt x="23645" y="8656"/>
                      <a:pt x="24692" y="7035"/>
                      <a:pt x="25615" y="5364"/>
                    </a:cubicBezTo>
                    <a:cubicBezTo>
                      <a:pt x="25765" y="5063"/>
                      <a:pt x="25941" y="4737"/>
                      <a:pt x="25865" y="4411"/>
                    </a:cubicBezTo>
                    <a:cubicBezTo>
                      <a:pt x="25765" y="3935"/>
                      <a:pt x="25189" y="3710"/>
                      <a:pt x="24687" y="3659"/>
                    </a:cubicBezTo>
                    <a:cubicBezTo>
                      <a:pt x="24562" y="3634"/>
                      <a:pt x="24437" y="3634"/>
                      <a:pt x="24286" y="3634"/>
                    </a:cubicBezTo>
                    <a:cubicBezTo>
                      <a:pt x="23560" y="3634"/>
                      <a:pt x="22833" y="3835"/>
                      <a:pt x="22131" y="4111"/>
                    </a:cubicBezTo>
                    <a:cubicBezTo>
                      <a:pt x="21580" y="4336"/>
                      <a:pt x="20853" y="4963"/>
                      <a:pt x="20301" y="5013"/>
                    </a:cubicBezTo>
                    <a:cubicBezTo>
                      <a:pt x="20627" y="4035"/>
                      <a:pt x="21103" y="3083"/>
                      <a:pt x="21655" y="2231"/>
                    </a:cubicBezTo>
                    <a:lnTo>
                      <a:pt x="21655" y="2231"/>
                    </a:lnTo>
                    <a:cubicBezTo>
                      <a:pt x="20201" y="3183"/>
                      <a:pt x="18973" y="4537"/>
                      <a:pt x="18146" y="6091"/>
                    </a:cubicBezTo>
                    <a:cubicBezTo>
                      <a:pt x="18196" y="5564"/>
                      <a:pt x="18447" y="5063"/>
                      <a:pt x="18622" y="4537"/>
                    </a:cubicBezTo>
                    <a:cubicBezTo>
                      <a:pt x="18823" y="3860"/>
                      <a:pt x="18748" y="2782"/>
                      <a:pt x="18046" y="2782"/>
                    </a:cubicBezTo>
                    <a:cubicBezTo>
                      <a:pt x="17920" y="2782"/>
                      <a:pt x="17745" y="2832"/>
                      <a:pt x="17570" y="2933"/>
                    </a:cubicBezTo>
                    <a:cubicBezTo>
                      <a:pt x="15063" y="4261"/>
                      <a:pt x="13760" y="7068"/>
                      <a:pt x="12632" y="9649"/>
                    </a:cubicBezTo>
                    <a:cubicBezTo>
                      <a:pt x="12808" y="8797"/>
                      <a:pt x="12958" y="7945"/>
                      <a:pt x="13133" y="7068"/>
                    </a:cubicBezTo>
                    <a:cubicBezTo>
                      <a:pt x="13234" y="6466"/>
                      <a:pt x="13660" y="5514"/>
                      <a:pt x="13384" y="4963"/>
                    </a:cubicBezTo>
                    <a:cubicBezTo>
                      <a:pt x="13184" y="4537"/>
                      <a:pt x="12707" y="4311"/>
                      <a:pt x="12231" y="4311"/>
                    </a:cubicBezTo>
                    <a:cubicBezTo>
                      <a:pt x="11730" y="4311"/>
                      <a:pt x="11254" y="4537"/>
                      <a:pt x="11053" y="4963"/>
                    </a:cubicBezTo>
                    <a:cubicBezTo>
                      <a:pt x="11805" y="3359"/>
                      <a:pt x="12357" y="1629"/>
                      <a:pt x="13008" y="0"/>
                    </a:cubicBezTo>
                    <a:close/>
                    <a:moveTo>
                      <a:pt x="33459" y="29549"/>
                    </a:moveTo>
                    <a:lnTo>
                      <a:pt x="33459" y="29549"/>
                    </a:lnTo>
                    <a:cubicBezTo>
                      <a:pt x="33284" y="29700"/>
                      <a:pt x="33083" y="29850"/>
                      <a:pt x="32908" y="30000"/>
                    </a:cubicBezTo>
                    <a:cubicBezTo>
                      <a:pt x="33058" y="30025"/>
                      <a:pt x="33209" y="30076"/>
                      <a:pt x="33359" y="30101"/>
                    </a:cubicBezTo>
                    <a:cubicBezTo>
                      <a:pt x="33384" y="29925"/>
                      <a:pt x="33409" y="29725"/>
                      <a:pt x="33459" y="29549"/>
                    </a:cubicBezTo>
                    <a:close/>
                    <a:moveTo>
                      <a:pt x="36768" y="29599"/>
                    </a:moveTo>
                    <a:lnTo>
                      <a:pt x="36768" y="29599"/>
                    </a:lnTo>
                    <a:cubicBezTo>
                      <a:pt x="36241" y="29850"/>
                      <a:pt x="35740" y="30176"/>
                      <a:pt x="35289" y="30527"/>
                    </a:cubicBezTo>
                    <a:cubicBezTo>
                      <a:pt x="35765" y="30627"/>
                      <a:pt x="36216" y="30727"/>
                      <a:pt x="36693" y="30802"/>
                    </a:cubicBezTo>
                    <a:cubicBezTo>
                      <a:pt x="36642" y="30401"/>
                      <a:pt x="36667" y="30000"/>
                      <a:pt x="36768" y="29599"/>
                    </a:cubicBezTo>
                    <a:close/>
                    <a:moveTo>
                      <a:pt x="46843" y="31730"/>
                    </a:moveTo>
                    <a:cubicBezTo>
                      <a:pt x="46793" y="31730"/>
                      <a:pt x="46743" y="31730"/>
                      <a:pt x="46667" y="31755"/>
                    </a:cubicBezTo>
                    <a:cubicBezTo>
                      <a:pt x="46743" y="31755"/>
                      <a:pt x="46793" y="31730"/>
                      <a:pt x="46843" y="31730"/>
                    </a:cubicBezTo>
                    <a:close/>
                    <a:moveTo>
                      <a:pt x="46667" y="31755"/>
                    </a:moveTo>
                    <a:lnTo>
                      <a:pt x="46667" y="31755"/>
                    </a:lnTo>
                    <a:cubicBezTo>
                      <a:pt x="46016" y="31805"/>
                      <a:pt x="45364" y="31855"/>
                      <a:pt x="44688" y="31880"/>
                    </a:cubicBezTo>
                    <a:cubicBezTo>
                      <a:pt x="44838" y="32106"/>
                      <a:pt x="44988" y="32331"/>
                      <a:pt x="45114" y="32582"/>
                    </a:cubicBezTo>
                    <a:cubicBezTo>
                      <a:pt x="45640" y="32256"/>
                      <a:pt x="46191" y="31855"/>
                      <a:pt x="46667" y="31755"/>
                    </a:cubicBezTo>
                    <a:close/>
                    <a:moveTo>
                      <a:pt x="45840" y="34437"/>
                    </a:moveTo>
                    <a:cubicBezTo>
                      <a:pt x="45840" y="34462"/>
                      <a:pt x="45840" y="34462"/>
                      <a:pt x="45840" y="34462"/>
                    </a:cubicBezTo>
                    <a:cubicBezTo>
                      <a:pt x="45941" y="34737"/>
                      <a:pt x="46041" y="35013"/>
                      <a:pt x="45991" y="35289"/>
                    </a:cubicBezTo>
                    <a:cubicBezTo>
                      <a:pt x="45916" y="35640"/>
                      <a:pt x="45615" y="35915"/>
                      <a:pt x="45289" y="36066"/>
                    </a:cubicBezTo>
                    <a:cubicBezTo>
                      <a:pt x="44938" y="36191"/>
                      <a:pt x="44587" y="36216"/>
                      <a:pt x="44211" y="36241"/>
                    </a:cubicBezTo>
                    <a:cubicBezTo>
                      <a:pt x="44161" y="36467"/>
                      <a:pt x="44161" y="36667"/>
                      <a:pt x="44161" y="36893"/>
                    </a:cubicBezTo>
                    <a:lnTo>
                      <a:pt x="44337" y="36893"/>
                    </a:lnTo>
                    <a:cubicBezTo>
                      <a:pt x="45439" y="36893"/>
                      <a:pt x="46542" y="36592"/>
                      <a:pt x="47444" y="35965"/>
                    </a:cubicBezTo>
                    <a:cubicBezTo>
                      <a:pt x="46943" y="35439"/>
                      <a:pt x="46392" y="34913"/>
                      <a:pt x="45840" y="34437"/>
                    </a:cubicBezTo>
                    <a:close/>
                    <a:moveTo>
                      <a:pt x="44086" y="38296"/>
                    </a:moveTo>
                    <a:cubicBezTo>
                      <a:pt x="44086" y="38321"/>
                      <a:pt x="44061" y="38346"/>
                      <a:pt x="44036" y="38371"/>
                    </a:cubicBezTo>
                    <a:lnTo>
                      <a:pt x="44136" y="38371"/>
                    </a:lnTo>
                    <a:cubicBezTo>
                      <a:pt x="44111" y="38346"/>
                      <a:pt x="44111" y="38321"/>
                      <a:pt x="44086" y="38296"/>
                    </a:cubicBezTo>
                    <a:close/>
                  </a:path>
                </a:pathLst>
              </a:custGeom>
              <a:solidFill>
                <a:srgbClr val="4835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8" name="Google Shape;4623;p56">
                <a:extLst>
                  <a:ext uri="{FF2B5EF4-FFF2-40B4-BE49-F238E27FC236}">
                    <a16:creationId xmlns:a16="http://schemas.microsoft.com/office/drawing/2014/main" id="{34EBA3F2-FC5D-42D2-BE14-46E9F2D6B7C6}"/>
                  </a:ext>
                </a:extLst>
              </p:cNvPr>
              <p:cNvSpPr/>
              <p:nvPr/>
            </p:nvSpPr>
            <p:spPr>
              <a:xfrm>
                <a:off x="2167425" y="4100300"/>
                <a:ext cx="49525" cy="28200"/>
              </a:xfrm>
              <a:custGeom>
                <a:avLst/>
                <a:gdLst/>
                <a:ahLst/>
                <a:cxnLst/>
                <a:rect l="l" t="t" r="r" b="b"/>
                <a:pathLst>
                  <a:path w="1981" h="1128" extrusionOk="0">
                    <a:moveTo>
                      <a:pt x="1981" y="0"/>
                    </a:moveTo>
                    <a:cubicBezTo>
                      <a:pt x="1888" y="0"/>
                      <a:pt x="1816" y="22"/>
                      <a:pt x="1726" y="45"/>
                    </a:cubicBezTo>
                    <a:lnTo>
                      <a:pt x="1726" y="45"/>
                    </a:lnTo>
                    <a:cubicBezTo>
                      <a:pt x="1810" y="26"/>
                      <a:pt x="1895" y="11"/>
                      <a:pt x="1981" y="0"/>
                    </a:cubicBezTo>
                    <a:close/>
                    <a:moveTo>
                      <a:pt x="1726" y="45"/>
                    </a:moveTo>
                    <a:lnTo>
                      <a:pt x="1726" y="45"/>
                    </a:lnTo>
                    <a:cubicBezTo>
                      <a:pt x="1712" y="48"/>
                      <a:pt x="1698" y="51"/>
                      <a:pt x="1684" y="55"/>
                    </a:cubicBezTo>
                    <a:lnTo>
                      <a:pt x="1684" y="55"/>
                    </a:lnTo>
                    <a:cubicBezTo>
                      <a:pt x="1691" y="53"/>
                      <a:pt x="1698" y="52"/>
                      <a:pt x="1705" y="50"/>
                    </a:cubicBezTo>
                    <a:cubicBezTo>
                      <a:pt x="1712" y="48"/>
                      <a:pt x="1719" y="47"/>
                      <a:pt x="1726" y="45"/>
                    </a:cubicBezTo>
                    <a:close/>
                    <a:moveTo>
                      <a:pt x="1684" y="55"/>
                    </a:moveTo>
                    <a:cubicBezTo>
                      <a:pt x="1628" y="67"/>
                      <a:pt x="1571" y="82"/>
                      <a:pt x="1513" y="101"/>
                    </a:cubicBezTo>
                    <a:lnTo>
                      <a:pt x="1513" y="101"/>
                    </a:lnTo>
                    <a:cubicBezTo>
                      <a:pt x="1570" y="84"/>
                      <a:pt x="1627" y="68"/>
                      <a:pt x="1684" y="55"/>
                    </a:cubicBezTo>
                    <a:close/>
                    <a:moveTo>
                      <a:pt x="1513" y="101"/>
                    </a:moveTo>
                    <a:cubicBezTo>
                      <a:pt x="918" y="281"/>
                      <a:pt x="380" y="649"/>
                      <a:pt x="1" y="1128"/>
                    </a:cubicBezTo>
                    <a:cubicBezTo>
                      <a:pt x="101" y="1028"/>
                      <a:pt x="201" y="952"/>
                      <a:pt x="226" y="927"/>
                    </a:cubicBezTo>
                    <a:cubicBezTo>
                      <a:pt x="427" y="702"/>
                      <a:pt x="653" y="526"/>
                      <a:pt x="903" y="376"/>
                    </a:cubicBezTo>
                    <a:cubicBezTo>
                      <a:pt x="928" y="376"/>
                      <a:pt x="928" y="351"/>
                      <a:pt x="953" y="351"/>
                    </a:cubicBezTo>
                    <a:cubicBezTo>
                      <a:pt x="1122" y="257"/>
                      <a:pt x="1320" y="163"/>
                      <a:pt x="1513" y="101"/>
                    </a:cubicBezTo>
                    <a:close/>
                  </a:path>
                </a:pathLst>
              </a:custGeom>
              <a:solidFill>
                <a:srgbClr val="B68F7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9" name="Google Shape;4624;p56">
                <a:extLst>
                  <a:ext uri="{FF2B5EF4-FFF2-40B4-BE49-F238E27FC236}">
                    <a16:creationId xmlns:a16="http://schemas.microsoft.com/office/drawing/2014/main" id="{0849DC70-CD5F-4D9D-9FC7-61A09BB11FD1}"/>
                  </a:ext>
                </a:extLst>
              </p:cNvPr>
              <p:cNvSpPr/>
              <p:nvPr/>
            </p:nvSpPr>
            <p:spPr>
              <a:xfrm>
                <a:off x="2250150" y="4102800"/>
                <a:ext cx="62300" cy="130350"/>
              </a:xfrm>
              <a:custGeom>
                <a:avLst/>
                <a:gdLst/>
                <a:ahLst/>
                <a:cxnLst/>
                <a:rect l="l" t="t" r="r" b="b"/>
                <a:pathLst>
                  <a:path w="2492" h="5214" extrusionOk="0">
                    <a:moveTo>
                      <a:pt x="0" y="0"/>
                    </a:moveTo>
                    <a:lnTo>
                      <a:pt x="0" y="0"/>
                    </a:lnTo>
                    <a:cubicBezTo>
                      <a:pt x="28" y="8"/>
                      <a:pt x="55" y="17"/>
                      <a:pt x="82" y="26"/>
                    </a:cubicBezTo>
                    <a:lnTo>
                      <a:pt x="82" y="26"/>
                    </a:lnTo>
                    <a:cubicBezTo>
                      <a:pt x="55" y="16"/>
                      <a:pt x="27" y="7"/>
                      <a:pt x="0" y="0"/>
                    </a:cubicBezTo>
                    <a:close/>
                    <a:moveTo>
                      <a:pt x="82" y="26"/>
                    </a:moveTo>
                    <a:cubicBezTo>
                      <a:pt x="155" y="53"/>
                      <a:pt x="228" y="89"/>
                      <a:pt x="301" y="126"/>
                    </a:cubicBezTo>
                    <a:cubicBezTo>
                      <a:pt x="1980" y="878"/>
                      <a:pt x="2406" y="3158"/>
                      <a:pt x="1454" y="4862"/>
                    </a:cubicBezTo>
                    <a:cubicBezTo>
                      <a:pt x="1429" y="4913"/>
                      <a:pt x="1429" y="4963"/>
                      <a:pt x="1454" y="5013"/>
                    </a:cubicBezTo>
                    <a:cubicBezTo>
                      <a:pt x="1479" y="5063"/>
                      <a:pt x="1479" y="5113"/>
                      <a:pt x="1479" y="5138"/>
                    </a:cubicBezTo>
                    <a:cubicBezTo>
                      <a:pt x="1504" y="5163"/>
                      <a:pt x="1529" y="5188"/>
                      <a:pt x="1554" y="5213"/>
                    </a:cubicBezTo>
                    <a:lnTo>
                      <a:pt x="1579" y="5213"/>
                    </a:lnTo>
                    <a:cubicBezTo>
                      <a:pt x="1479" y="5063"/>
                      <a:pt x="1429" y="4938"/>
                      <a:pt x="1454" y="4888"/>
                    </a:cubicBezTo>
                    <a:cubicBezTo>
                      <a:pt x="2492" y="3084"/>
                      <a:pt x="1970" y="646"/>
                      <a:pt x="82" y="26"/>
                    </a:cubicBezTo>
                    <a:close/>
                  </a:path>
                </a:pathLst>
              </a:custGeom>
              <a:solidFill>
                <a:srgbClr val="432E3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0" name="Google Shape;4625;p56">
                <a:extLst>
                  <a:ext uri="{FF2B5EF4-FFF2-40B4-BE49-F238E27FC236}">
                    <a16:creationId xmlns:a16="http://schemas.microsoft.com/office/drawing/2014/main" id="{54E09CF1-1E1B-49C9-BFB2-9FDF9C6AC94D}"/>
                  </a:ext>
                </a:extLst>
              </p:cNvPr>
              <p:cNvSpPr/>
              <p:nvPr/>
            </p:nvSpPr>
            <p:spPr>
              <a:xfrm>
                <a:off x="2181850" y="4101550"/>
                <a:ext cx="121875" cy="210550"/>
              </a:xfrm>
              <a:custGeom>
                <a:avLst/>
                <a:gdLst/>
                <a:ahLst/>
                <a:cxnLst/>
                <a:rect l="l" t="t" r="r" b="b"/>
                <a:pathLst>
                  <a:path w="4875" h="8422" extrusionOk="0">
                    <a:moveTo>
                      <a:pt x="1128" y="0"/>
                    </a:moveTo>
                    <a:lnTo>
                      <a:pt x="1128" y="0"/>
                    </a:lnTo>
                    <a:cubicBezTo>
                      <a:pt x="878" y="50"/>
                      <a:pt x="602" y="176"/>
                      <a:pt x="376" y="301"/>
                    </a:cubicBezTo>
                    <a:cubicBezTo>
                      <a:pt x="602" y="176"/>
                      <a:pt x="878" y="75"/>
                      <a:pt x="1128" y="0"/>
                    </a:cubicBezTo>
                    <a:close/>
                    <a:moveTo>
                      <a:pt x="3033" y="176"/>
                    </a:moveTo>
                    <a:lnTo>
                      <a:pt x="3033" y="176"/>
                    </a:lnTo>
                    <a:cubicBezTo>
                      <a:pt x="4270" y="765"/>
                      <a:pt x="4846" y="2277"/>
                      <a:pt x="4627" y="3664"/>
                    </a:cubicBezTo>
                    <a:lnTo>
                      <a:pt x="4627" y="3664"/>
                    </a:lnTo>
                    <a:cubicBezTo>
                      <a:pt x="4874" y="2236"/>
                      <a:pt x="4324" y="754"/>
                      <a:pt x="3033" y="176"/>
                    </a:cubicBezTo>
                    <a:close/>
                    <a:moveTo>
                      <a:pt x="4627" y="3664"/>
                    </a:moveTo>
                    <a:lnTo>
                      <a:pt x="4627" y="3664"/>
                    </a:lnTo>
                    <a:cubicBezTo>
                      <a:pt x="4571" y="3987"/>
                      <a:pt x="4474" y="4307"/>
                      <a:pt x="4336" y="4613"/>
                    </a:cubicBezTo>
                    <a:lnTo>
                      <a:pt x="4336" y="4613"/>
                    </a:lnTo>
                    <a:cubicBezTo>
                      <a:pt x="4479" y="4313"/>
                      <a:pt x="4575" y="3992"/>
                      <a:pt x="4627" y="3664"/>
                    </a:cubicBezTo>
                    <a:close/>
                    <a:moveTo>
                      <a:pt x="4336" y="4613"/>
                    </a:moveTo>
                    <a:lnTo>
                      <a:pt x="4336" y="4613"/>
                    </a:lnTo>
                    <a:cubicBezTo>
                      <a:pt x="4313" y="4663"/>
                      <a:pt x="4287" y="4713"/>
                      <a:pt x="4261" y="4762"/>
                    </a:cubicBezTo>
                    <a:cubicBezTo>
                      <a:pt x="4236" y="4812"/>
                      <a:pt x="4211" y="4862"/>
                      <a:pt x="4186" y="4912"/>
                    </a:cubicBezTo>
                    <a:cubicBezTo>
                      <a:pt x="4241" y="4814"/>
                      <a:pt x="4291" y="4715"/>
                      <a:pt x="4336" y="4613"/>
                    </a:cubicBezTo>
                    <a:close/>
                    <a:moveTo>
                      <a:pt x="4211" y="5188"/>
                    </a:moveTo>
                    <a:cubicBezTo>
                      <a:pt x="4211" y="5313"/>
                      <a:pt x="4010" y="5313"/>
                      <a:pt x="3860" y="5389"/>
                    </a:cubicBezTo>
                    <a:cubicBezTo>
                      <a:pt x="3634" y="5489"/>
                      <a:pt x="3409" y="5589"/>
                      <a:pt x="3183" y="5714"/>
                    </a:cubicBezTo>
                    <a:cubicBezTo>
                      <a:pt x="2757" y="5940"/>
                      <a:pt x="2331" y="6216"/>
                      <a:pt x="1930" y="6491"/>
                    </a:cubicBezTo>
                    <a:cubicBezTo>
                      <a:pt x="1654" y="6717"/>
                      <a:pt x="326" y="7720"/>
                      <a:pt x="0" y="8421"/>
                    </a:cubicBezTo>
                    <a:cubicBezTo>
                      <a:pt x="1078" y="6993"/>
                      <a:pt x="2582" y="5890"/>
                      <a:pt x="4286" y="5263"/>
                    </a:cubicBezTo>
                    <a:cubicBezTo>
                      <a:pt x="4261" y="5238"/>
                      <a:pt x="4236" y="5213"/>
                      <a:pt x="4211" y="5188"/>
                    </a:cubicBezTo>
                    <a:close/>
                  </a:path>
                </a:pathLst>
              </a:custGeom>
              <a:solidFill>
                <a:srgbClr val="AB7E6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1" name="Google Shape;4626;p56">
                <a:extLst>
                  <a:ext uri="{FF2B5EF4-FFF2-40B4-BE49-F238E27FC236}">
                    <a16:creationId xmlns:a16="http://schemas.microsoft.com/office/drawing/2014/main" id="{CD9A9C8E-4D24-4326-8A52-0EABD6DAAF2B}"/>
                  </a:ext>
                </a:extLst>
              </p:cNvPr>
              <p:cNvSpPr/>
              <p:nvPr/>
            </p:nvSpPr>
            <p:spPr>
              <a:xfrm>
                <a:off x="2117300" y="4099650"/>
                <a:ext cx="52050" cy="41400"/>
              </a:xfrm>
              <a:custGeom>
                <a:avLst/>
                <a:gdLst/>
                <a:ahLst/>
                <a:cxnLst/>
                <a:rect l="l" t="t" r="r" b="b"/>
                <a:pathLst>
                  <a:path w="2082" h="1656" extrusionOk="0">
                    <a:moveTo>
                      <a:pt x="252" y="1"/>
                    </a:moveTo>
                    <a:cubicBezTo>
                      <a:pt x="151" y="1"/>
                      <a:pt x="76" y="1"/>
                      <a:pt x="1" y="26"/>
                    </a:cubicBezTo>
                    <a:cubicBezTo>
                      <a:pt x="1" y="126"/>
                      <a:pt x="26" y="252"/>
                      <a:pt x="51" y="352"/>
                    </a:cubicBezTo>
                    <a:cubicBezTo>
                      <a:pt x="126" y="227"/>
                      <a:pt x="176" y="126"/>
                      <a:pt x="252" y="1"/>
                    </a:cubicBezTo>
                    <a:close/>
                    <a:moveTo>
                      <a:pt x="1079" y="151"/>
                    </a:moveTo>
                    <a:lnTo>
                      <a:pt x="1079" y="151"/>
                    </a:lnTo>
                    <a:cubicBezTo>
                      <a:pt x="1104" y="227"/>
                      <a:pt x="1129" y="327"/>
                      <a:pt x="1154" y="427"/>
                    </a:cubicBezTo>
                    <a:cubicBezTo>
                      <a:pt x="1254" y="728"/>
                      <a:pt x="1605" y="1329"/>
                      <a:pt x="1630" y="1655"/>
                    </a:cubicBezTo>
                    <a:cubicBezTo>
                      <a:pt x="1630" y="1630"/>
                      <a:pt x="1655" y="1580"/>
                      <a:pt x="1680" y="1555"/>
                    </a:cubicBezTo>
                    <a:cubicBezTo>
                      <a:pt x="1680" y="1079"/>
                      <a:pt x="1956" y="728"/>
                      <a:pt x="2081" y="227"/>
                    </a:cubicBezTo>
                    <a:lnTo>
                      <a:pt x="2081" y="227"/>
                    </a:lnTo>
                    <a:cubicBezTo>
                      <a:pt x="1981" y="277"/>
                      <a:pt x="1856" y="302"/>
                      <a:pt x="1755" y="302"/>
                    </a:cubicBezTo>
                    <a:cubicBezTo>
                      <a:pt x="1505" y="302"/>
                      <a:pt x="1304" y="227"/>
                      <a:pt x="1079" y="151"/>
                    </a:cubicBezTo>
                    <a:close/>
                  </a:path>
                </a:pathLst>
              </a:custGeom>
              <a:solidFill>
                <a:srgbClr val="4835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72" name="Google Shape;4627;p56">
                <a:extLst>
                  <a:ext uri="{FF2B5EF4-FFF2-40B4-BE49-F238E27FC236}">
                    <a16:creationId xmlns:a16="http://schemas.microsoft.com/office/drawing/2014/main" id="{2E0D985D-1B32-4431-8804-B756F9F030D4}"/>
                  </a:ext>
                </a:extLst>
              </p:cNvPr>
              <p:cNvSpPr/>
              <p:nvPr/>
            </p:nvSpPr>
            <p:spPr>
              <a:xfrm>
                <a:off x="2179350" y="4226850"/>
                <a:ext cx="986225" cy="456175"/>
              </a:xfrm>
              <a:custGeom>
                <a:avLst/>
                <a:gdLst/>
                <a:ahLst/>
                <a:cxnLst/>
                <a:rect l="l" t="t" r="r" b="b"/>
                <a:pathLst>
                  <a:path w="39449" h="18247" extrusionOk="0">
                    <a:moveTo>
                      <a:pt x="5238" y="1"/>
                    </a:moveTo>
                    <a:cubicBezTo>
                      <a:pt x="4963" y="76"/>
                      <a:pt x="4662" y="151"/>
                      <a:pt x="4411" y="251"/>
                    </a:cubicBezTo>
                    <a:lnTo>
                      <a:pt x="4386" y="251"/>
                    </a:lnTo>
                    <a:cubicBezTo>
                      <a:pt x="2682" y="878"/>
                      <a:pt x="1178" y="1981"/>
                      <a:pt x="100" y="3409"/>
                    </a:cubicBezTo>
                    <a:cubicBezTo>
                      <a:pt x="0" y="3685"/>
                      <a:pt x="0" y="3911"/>
                      <a:pt x="276" y="4036"/>
                    </a:cubicBezTo>
                    <a:cubicBezTo>
                      <a:pt x="376" y="4086"/>
                      <a:pt x="476" y="4086"/>
                      <a:pt x="577" y="4086"/>
                    </a:cubicBezTo>
                    <a:cubicBezTo>
                      <a:pt x="802" y="4086"/>
                      <a:pt x="1028" y="4011"/>
                      <a:pt x="1228" y="3936"/>
                    </a:cubicBezTo>
                    <a:cubicBezTo>
                      <a:pt x="3208" y="3184"/>
                      <a:pt x="5088" y="2231"/>
                      <a:pt x="6942" y="1229"/>
                    </a:cubicBezTo>
                    <a:cubicBezTo>
                      <a:pt x="6366" y="828"/>
                      <a:pt x="5790" y="427"/>
                      <a:pt x="5238" y="1"/>
                    </a:cubicBezTo>
                    <a:close/>
                    <a:moveTo>
                      <a:pt x="7544" y="1630"/>
                    </a:moveTo>
                    <a:cubicBezTo>
                      <a:pt x="6391" y="3134"/>
                      <a:pt x="5238" y="4637"/>
                      <a:pt x="4085" y="6141"/>
                    </a:cubicBezTo>
                    <a:cubicBezTo>
                      <a:pt x="3960" y="6317"/>
                      <a:pt x="3810" y="6517"/>
                      <a:pt x="3810" y="6743"/>
                    </a:cubicBezTo>
                    <a:cubicBezTo>
                      <a:pt x="3810" y="7094"/>
                      <a:pt x="4186" y="7344"/>
                      <a:pt x="4562" y="7344"/>
                    </a:cubicBezTo>
                    <a:cubicBezTo>
                      <a:pt x="4937" y="7344"/>
                      <a:pt x="5263" y="7144"/>
                      <a:pt x="5564" y="6943"/>
                    </a:cubicBezTo>
                    <a:cubicBezTo>
                      <a:pt x="6316" y="6467"/>
                      <a:pt x="9574" y="3785"/>
                      <a:pt x="10602" y="3785"/>
                    </a:cubicBezTo>
                    <a:cubicBezTo>
                      <a:pt x="10677" y="3785"/>
                      <a:pt x="10752" y="3810"/>
                      <a:pt x="10802" y="3860"/>
                    </a:cubicBezTo>
                    <a:cubicBezTo>
                      <a:pt x="10251" y="4713"/>
                      <a:pt x="9323" y="5339"/>
                      <a:pt x="8572" y="6041"/>
                    </a:cubicBezTo>
                    <a:cubicBezTo>
                      <a:pt x="7193" y="7294"/>
                      <a:pt x="5990" y="9174"/>
                      <a:pt x="6617" y="10928"/>
                    </a:cubicBezTo>
                    <a:cubicBezTo>
                      <a:pt x="7920" y="10402"/>
                      <a:pt x="9173" y="9750"/>
                      <a:pt x="10351" y="9023"/>
                    </a:cubicBezTo>
                    <a:lnTo>
                      <a:pt x="10351" y="9023"/>
                    </a:lnTo>
                    <a:cubicBezTo>
                      <a:pt x="9699" y="10327"/>
                      <a:pt x="9048" y="11655"/>
                      <a:pt x="8847" y="13109"/>
                    </a:cubicBezTo>
                    <a:cubicBezTo>
                      <a:pt x="8647" y="14537"/>
                      <a:pt x="8948" y="16141"/>
                      <a:pt x="10000" y="17144"/>
                    </a:cubicBezTo>
                    <a:cubicBezTo>
                      <a:pt x="11303" y="15690"/>
                      <a:pt x="12181" y="13936"/>
                      <a:pt x="13233" y="12282"/>
                    </a:cubicBezTo>
                    <a:cubicBezTo>
                      <a:pt x="14286" y="10652"/>
                      <a:pt x="15589" y="9073"/>
                      <a:pt x="17394" y="8297"/>
                    </a:cubicBezTo>
                    <a:lnTo>
                      <a:pt x="17394" y="8297"/>
                    </a:lnTo>
                    <a:cubicBezTo>
                      <a:pt x="15689" y="9926"/>
                      <a:pt x="14336" y="12131"/>
                      <a:pt x="14562" y="14462"/>
                    </a:cubicBezTo>
                    <a:cubicBezTo>
                      <a:pt x="14612" y="14938"/>
                      <a:pt x="14963" y="15540"/>
                      <a:pt x="15389" y="15540"/>
                    </a:cubicBezTo>
                    <a:cubicBezTo>
                      <a:pt x="15439" y="15540"/>
                      <a:pt x="15514" y="15515"/>
                      <a:pt x="15564" y="15490"/>
                    </a:cubicBezTo>
                    <a:cubicBezTo>
                      <a:pt x="15714" y="15439"/>
                      <a:pt x="15815" y="15314"/>
                      <a:pt x="15915" y="15189"/>
                    </a:cubicBezTo>
                    <a:cubicBezTo>
                      <a:pt x="16917" y="13936"/>
                      <a:pt x="17920" y="12683"/>
                      <a:pt x="18897" y="11454"/>
                    </a:cubicBezTo>
                    <a:lnTo>
                      <a:pt x="18897" y="11454"/>
                    </a:lnTo>
                    <a:cubicBezTo>
                      <a:pt x="18271" y="12657"/>
                      <a:pt x="18346" y="14236"/>
                      <a:pt x="19098" y="15389"/>
                    </a:cubicBezTo>
                    <a:cubicBezTo>
                      <a:pt x="20201" y="13635"/>
                      <a:pt x="21228" y="11855"/>
                      <a:pt x="22181" y="10001"/>
                    </a:cubicBezTo>
                    <a:lnTo>
                      <a:pt x="22181" y="10001"/>
                    </a:lnTo>
                    <a:cubicBezTo>
                      <a:pt x="21730" y="11956"/>
                      <a:pt x="21329" y="14111"/>
                      <a:pt x="22231" y="15891"/>
                    </a:cubicBezTo>
                    <a:cubicBezTo>
                      <a:pt x="22557" y="14662"/>
                      <a:pt x="23133" y="13510"/>
                      <a:pt x="23885" y="12507"/>
                    </a:cubicBezTo>
                    <a:cubicBezTo>
                      <a:pt x="23885" y="14236"/>
                      <a:pt x="24787" y="15966"/>
                      <a:pt x="26216" y="16918"/>
                    </a:cubicBezTo>
                    <a:cubicBezTo>
                      <a:pt x="26466" y="17094"/>
                      <a:pt x="26767" y="17244"/>
                      <a:pt x="27068" y="17244"/>
                    </a:cubicBezTo>
                    <a:cubicBezTo>
                      <a:pt x="27168" y="17244"/>
                      <a:pt x="27243" y="17219"/>
                      <a:pt x="27344" y="17194"/>
                    </a:cubicBezTo>
                    <a:cubicBezTo>
                      <a:pt x="27569" y="17094"/>
                      <a:pt x="27720" y="16893"/>
                      <a:pt x="27845" y="16693"/>
                    </a:cubicBezTo>
                    <a:cubicBezTo>
                      <a:pt x="28246" y="16091"/>
                      <a:pt x="28296" y="14662"/>
                      <a:pt x="28822" y="14662"/>
                    </a:cubicBezTo>
                    <a:cubicBezTo>
                      <a:pt x="28923" y="14662"/>
                      <a:pt x="29023" y="14713"/>
                      <a:pt x="29148" y="14813"/>
                    </a:cubicBezTo>
                    <a:cubicBezTo>
                      <a:pt x="29424" y="15013"/>
                      <a:pt x="29649" y="15865"/>
                      <a:pt x="29900" y="16166"/>
                    </a:cubicBezTo>
                    <a:cubicBezTo>
                      <a:pt x="30251" y="16617"/>
                      <a:pt x="30652" y="17043"/>
                      <a:pt x="31128" y="17369"/>
                    </a:cubicBezTo>
                    <a:cubicBezTo>
                      <a:pt x="31178" y="17068"/>
                      <a:pt x="31379" y="16943"/>
                      <a:pt x="31629" y="16943"/>
                    </a:cubicBezTo>
                    <a:cubicBezTo>
                      <a:pt x="32481" y="16943"/>
                      <a:pt x="34186" y="18146"/>
                      <a:pt x="34737" y="18246"/>
                    </a:cubicBezTo>
                    <a:cubicBezTo>
                      <a:pt x="34662" y="17871"/>
                      <a:pt x="34587" y="17520"/>
                      <a:pt x="34512" y="17169"/>
                    </a:cubicBezTo>
                    <a:lnTo>
                      <a:pt x="34512" y="17169"/>
                    </a:lnTo>
                    <a:cubicBezTo>
                      <a:pt x="35213" y="17620"/>
                      <a:pt x="36040" y="17871"/>
                      <a:pt x="36867" y="17871"/>
                    </a:cubicBezTo>
                    <a:cubicBezTo>
                      <a:pt x="37068" y="17871"/>
                      <a:pt x="37243" y="17845"/>
                      <a:pt x="37444" y="17820"/>
                    </a:cubicBezTo>
                    <a:cubicBezTo>
                      <a:pt x="37469" y="17795"/>
                      <a:pt x="37494" y="17770"/>
                      <a:pt x="37494" y="17745"/>
                    </a:cubicBezTo>
                    <a:cubicBezTo>
                      <a:pt x="37294" y="17244"/>
                      <a:pt x="37118" y="16768"/>
                      <a:pt x="36918" y="16292"/>
                    </a:cubicBezTo>
                    <a:lnTo>
                      <a:pt x="36918" y="16292"/>
                    </a:lnTo>
                    <a:cubicBezTo>
                      <a:pt x="37143" y="16317"/>
                      <a:pt x="37344" y="16342"/>
                      <a:pt x="37569" y="16342"/>
                    </a:cubicBezTo>
                    <a:cubicBezTo>
                      <a:pt x="37569" y="16116"/>
                      <a:pt x="37569" y="15916"/>
                      <a:pt x="37619" y="15690"/>
                    </a:cubicBezTo>
                    <a:cubicBezTo>
                      <a:pt x="37995" y="15665"/>
                      <a:pt x="38346" y="15640"/>
                      <a:pt x="38697" y="15515"/>
                    </a:cubicBezTo>
                    <a:cubicBezTo>
                      <a:pt x="39023" y="15364"/>
                      <a:pt x="39324" y="15089"/>
                      <a:pt x="39399" y="14738"/>
                    </a:cubicBezTo>
                    <a:cubicBezTo>
                      <a:pt x="39449" y="14462"/>
                      <a:pt x="39349" y="14186"/>
                      <a:pt x="39248" y="13911"/>
                    </a:cubicBezTo>
                    <a:cubicBezTo>
                      <a:pt x="39248" y="13911"/>
                      <a:pt x="39248" y="13911"/>
                      <a:pt x="39248" y="13886"/>
                    </a:cubicBezTo>
                    <a:cubicBezTo>
                      <a:pt x="38539" y="13298"/>
                      <a:pt x="37781" y="12782"/>
                      <a:pt x="36999" y="12315"/>
                    </a:cubicBezTo>
                    <a:lnTo>
                      <a:pt x="36999" y="12315"/>
                    </a:lnTo>
                    <a:cubicBezTo>
                      <a:pt x="37136" y="12388"/>
                      <a:pt x="37290" y="12407"/>
                      <a:pt x="37444" y="12407"/>
                    </a:cubicBezTo>
                    <a:cubicBezTo>
                      <a:pt x="37619" y="12407"/>
                      <a:pt x="37820" y="12357"/>
                      <a:pt x="37995" y="12307"/>
                    </a:cubicBezTo>
                    <a:cubicBezTo>
                      <a:pt x="38171" y="12231"/>
                      <a:pt x="38346" y="12131"/>
                      <a:pt x="38522" y="12031"/>
                    </a:cubicBezTo>
                    <a:cubicBezTo>
                      <a:pt x="38396" y="11780"/>
                      <a:pt x="38246" y="11555"/>
                      <a:pt x="38096" y="11329"/>
                    </a:cubicBezTo>
                    <a:cubicBezTo>
                      <a:pt x="37644" y="11354"/>
                      <a:pt x="37193" y="11354"/>
                      <a:pt x="36742" y="11354"/>
                    </a:cubicBezTo>
                    <a:cubicBezTo>
                      <a:pt x="35915" y="11354"/>
                      <a:pt x="35063" y="11329"/>
                      <a:pt x="34236" y="11279"/>
                    </a:cubicBezTo>
                    <a:lnTo>
                      <a:pt x="34236" y="11279"/>
                    </a:lnTo>
                    <a:cubicBezTo>
                      <a:pt x="34637" y="12081"/>
                      <a:pt x="34963" y="12933"/>
                      <a:pt x="35213" y="13785"/>
                    </a:cubicBezTo>
                    <a:cubicBezTo>
                      <a:pt x="33910" y="13660"/>
                      <a:pt x="32707" y="12833"/>
                      <a:pt x="32106" y="11680"/>
                    </a:cubicBezTo>
                    <a:lnTo>
                      <a:pt x="32106" y="11680"/>
                    </a:lnTo>
                    <a:cubicBezTo>
                      <a:pt x="32156" y="12307"/>
                      <a:pt x="32181" y="12933"/>
                      <a:pt x="32231" y="13560"/>
                    </a:cubicBezTo>
                    <a:cubicBezTo>
                      <a:pt x="31003" y="12933"/>
                      <a:pt x="30201" y="11630"/>
                      <a:pt x="30101" y="10251"/>
                    </a:cubicBezTo>
                    <a:cubicBezTo>
                      <a:pt x="29624" y="10176"/>
                      <a:pt x="29173" y="10076"/>
                      <a:pt x="28697" y="9976"/>
                    </a:cubicBezTo>
                    <a:cubicBezTo>
                      <a:pt x="28095" y="10452"/>
                      <a:pt x="27569" y="11003"/>
                      <a:pt x="27143" y="11605"/>
                    </a:cubicBezTo>
                    <a:cubicBezTo>
                      <a:pt x="26817" y="10978"/>
                      <a:pt x="26692" y="10251"/>
                      <a:pt x="26767" y="9550"/>
                    </a:cubicBezTo>
                    <a:cubicBezTo>
                      <a:pt x="26617" y="9525"/>
                      <a:pt x="26466" y="9474"/>
                      <a:pt x="26316" y="9449"/>
                    </a:cubicBezTo>
                    <a:cubicBezTo>
                      <a:pt x="26266" y="9474"/>
                      <a:pt x="26216" y="9525"/>
                      <a:pt x="26166" y="9575"/>
                    </a:cubicBezTo>
                    <a:cubicBezTo>
                      <a:pt x="26191" y="9525"/>
                      <a:pt x="26241" y="9474"/>
                      <a:pt x="26266" y="9424"/>
                    </a:cubicBezTo>
                    <a:cubicBezTo>
                      <a:pt x="19649" y="7820"/>
                      <a:pt x="13183" y="5364"/>
                      <a:pt x="7544" y="1630"/>
                    </a:cubicBezTo>
                    <a:close/>
                  </a:path>
                </a:pathLst>
              </a:custGeom>
              <a:solidFill>
                <a:srgbClr val="48353B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7" name="Google Shape;4628;p56">
              <a:extLst>
                <a:ext uri="{FF2B5EF4-FFF2-40B4-BE49-F238E27FC236}">
                  <a16:creationId xmlns:a16="http://schemas.microsoft.com/office/drawing/2014/main" id="{425A3B0D-CBF2-4C75-A6AB-D705642E0870}"/>
                </a:ext>
              </a:extLst>
            </p:cNvPr>
            <p:cNvGrpSpPr/>
            <p:nvPr/>
          </p:nvGrpSpPr>
          <p:grpSpPr>
            <a:xfrm rot="1874334">
              <a:off x="665637" y="806431"/>
              <a:ext cx="2175293" cy="1849973"/>
              <a:chOff x="1119725" y="464050"/>
              <a:chExt cx="2175325" cy="1850000"/>
            </a:xfrm>
          </p:grpSpPr>
          <p:sp>
            <p:nvSpPr>
              <p:cNvPr id="313" name="Google Shape;4629;p56">
                <a:extLst>
                  <a:ext uri="{FF2B5EF4-FFF2-40B4-BE49-F238E27FC236}">
                    <a16:creationId xmlns:a16="http://schemas.microsoft.com/office/drawing/2014/main" id="{7D58084E-21DC-4D56-ACBE-9AD6560B0BA3}"/>
                  </a:ext>
                </a:extLst>
              </p:cNvPr>
              <p:cNvSpPr/>
              <p:nvPr/>
            </p:nvSpPr>
            <p:spPr>
              <a:xfrm>
                <a:off x="1446650" y="2091250"/>
                <a:ext cx="333350" cy="77975"/>
              </a:xfrm>
              <a:custGeom>
                <a:avLst/>
                <a:gdLst/>
                <a:ahLst/>
                <a:cxnLst/>
                <a:rect l="l" t="t" r="r" b="b"/>
                <a:pathLst>
                  <a:path w="13334" h="3119" extrusionOk="0">
                    <a:moveTo>
                      <a:pt x="1279" y="1"/>
                    </a:moveTo>
                    <a:cubicBezTo>
                      <a:pt x="1003" y="1"/>
                      <a:pt x="777" y="1"/>
                      <a:pt x="577" y="51"/>
                    </a:cubicBezTo>
                    <a:cubicBezTo>
                      <a:pt x="376" y="51"/>
                      <a:pt x="251" y="101"/>
                      <a:pt x="151" y="126"/>
                    </a:cubicBezTo>
                    <a:cubicBezTo>
                      <a:pt x="51" y="151"/>
                      <a:pt x="0" y="151"/>
                      <a:pt x="0" y="151"/>
                    </a:cubicBezTo>
                    <a:lnTo>
                      <a:pt x="151" y="151"/>
                    </a:lnTo>
                    <a:cubicBezTo>
                      <a:pt x="218" y="151"/>
                      <a:pt x="307" y="140"/>
                      <a:pt x="411" y="140"/>
                    </a:cubicBezTo>
                    <a:cubicBezTo>
                      <a:pt x="463" y="140"/>
                      <a:pt x="518" y="143"/>
                      <a:pt x="577" y="151"/>
                    </a:cubicBezTo>
                    <a:cubicBezTo>
                      <a:pt x="624" y="148"/>
                      <a:pt x="673" y="146"/>
                      <a:pt x="725" y="146"/>
                    </a:cubicBezTo>
                    <a:cubicBezTo>
                      <a:pt x="1086" y="146"/>
                      <a:pt x="1557" y="223"/>
                      <a:pt x="2106" y="376"/>
                    </a:cubicBezTo>
                    <a:cubicBezTo>
                      <a:pt x="2707" y="527"/>
                      <a:pt x="3409" y="828"/>
                      <a:pt x="4136" y="1153"/>
                    </a:cubicBezTo>
                    <a:cubicBezTo>
                      <a:pt x="4863" y="1479"/>
                      <a:pt x="5665" y="1855"/>
                      <a:pt x="6467" y="2156"/>
                    </a:cubicBezTo>
                    <a:cubicBezTo>
                      <a:pt x="7294" y="2457"/>
                      <a:pt x="8146" y="2682"/>
                      <a:pt x="8948" y="2833"/>
                    </a:cubicBezTo>
                    <a:cubicBezTo>
                      <a:pt x="9750" y="3008"/>
                      <a:pt x="10502" y="3083"/>
                      <a:pt x="11153" y="3108"/>
                    </a:cubicBezTo>
                    <a:cubicBezTo>
                      <a:pt x="11344" y="3116"/>
                      <a:pt x="11526" y="3119"/>
                      <a:pt x="11698" y="3119"/>
                    </a:cubicBezTo>
                    <a:cubicBezTo>
                      <a:pt x="12113" y="3119"/>
                      <a:pt x="12466" y="3101"/>
                      <a:pt x="12732" y="3083"/>
                    </a:cubicBezTo>
                    <a:cubicBezTo>
                      <a:pt x="12933" y="3083"/>
                      <a:pt x="13083" y="3058"/>
                      <a:pt x="13183" y="3033"/>
                    </a:cubicBezTo>
                    <a:lnTo>
                      <a:pt x="13334" y="3033"/>
                    </a:lnTo>
                    <a:cubicBezTo>
                      <a:pt x="13334" y="3033"/>
                      <a:pt x="13108" y="3008"/>
                      <a:pt x="12732" y="2983"/>
                    </a:cubicBezTo>
                    <a:cubicBezTo>
                      <a:pt x="12356" y="2958"/>
                      <a:pt x="11830" y="2883"/>
                      <a:pt x="11203" y="2808"/>
                    </a:cubicBezTo>
                    <a:cubicBezTo>
                      <a:pt x="9925" y="2632"/>
                      <a:pt x="8246" y="2256"/>
                      <a:pt x="6667" y="1680"/>
                    </a:cubicBezTo>
                    <a:cubicBezTo>
                      <a:pt x="5840" y="1379"/>
                      <a:pt x="5063" y="1028"/>
                      <a:pt x="4311" y="727"/>
                    </a:cubicBezTo>
                    <a:cubicBezTo>
                      <a:pt x="3559" y="427"/>
                      <a:pt x="2832" y="176"/>
                      <a:pt x="2156" y="76"/>
                    </a:cubicBezTo>
                    <a:cubicBezTo>
                      <a:pt x="1830" y="26"/>
                      <a:pt x="1529" y="1"/>
                      <a:pt x="1279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4" name="Google Shape;4630;p56">
                <a:extLst>
                  <a:ext uri="{FF2B5EF4-FFF2-40B4-BE49-F238E27FC236}">
                    <a16:creationId xmlns:a16="http://schemas.microsoft.com/office/drawing/2014/main" id="{0CE73418-62FC-498C-98BB-2A47057EAA2F}"/>
                  </a:ext>
                </a:extLst>
              </p:cNvPr>
              <p:cNvSpPr/>
              <p:nvPr/>
            </p:nvSpPr>
            <p:spPr>
              <a:xfrm>
                <a:off x="1413450" y="2148475"/>
                <a:ext cx="169825" cy="24875"/>
              </a:xfrm>
              <a:custGeom>
                <a:avLst/>
                <a:gdLst/>
                <a:ahLst/>
                <a:cxnLst/>
                <a:rect l="l" t="t" r="r" b="b"/>
                <a:pathLst>
                  <a:path w="6793" h="995" extrusionOk="0">
                    <a:moveTo>
                      <a:pt x="1688" y="1"/>
                    </a:moveTo>
                    <a:cubicBezTo>
                      <a:pt x="1460" y="1"/>
                      <a:pt x="1244" y="13"/>
                      <a:pt x="1053" y="42"/>
                    </a:cubicBezTo>
                    <a:cubicBezTo>
                      <a:pt x="902" y="67"/>
                      <a:pt x="752" y="93"/>
                      <a:pt x="602" y="118"/>
                    </a:cubicBezTo>
                    <a:cubicBezTo>
                      <a:pt x="476" y="143"/>
                      <a:pt x="376" y="168"/>
                      <a:pt x="276" y="218"/>
                    </a:cubicBezTo>
                    <a:cubicBezTo>
                      <a:pt x="100" y="268"/>
                      <a:pt x="0" y="318"/>
                      <a:pt x="0" y="318"/>
                    </a:cubicBezTo>
                    <a:lnTo>
                      <a:pt x="301" y="318"/>
                    </a:lnTo>
                    <a:cubicBezTo>
                      <a:pt x="501" y="318"/>
                      <a:pt x="752" y="318"/>
                      <a:pt x="1078" y="343"/>
                    </a:cubicBezTo>
                    <a:cubicBezTo>
                      <a:pt x="1228" y="343"/>
                      <a:pt x="1404" y="368"/>
                      <a:pt x="1579" y="393"/>
                    </a:cubicBezTo>
                    <a:cubicBezTo>
                      <a:pt x="1754" y="418"/>
                      <a:pt x="1930" y="443"/>
                      <a:pt x="2130" y="468"/>
                    </a:cubicBezTo>
                    <a:cubicBezTo>
                      <a:pt x="2531" y="544"/>
                      <a:pt x="2932" y="619"/>
                      <a:pt x="3358" y="719"/>
                    </a:cubicBezTo>
                    <a:cubicBezTo>
                      <a:pt x="3785" y="794"/>
                      <a:pt x="4211" y="869"/>
                      <a:pt x="4612" y="920"/>
                    </a:cubicBezTo>
                    <a:cubicBezTo>
                      <a:pt x="5013" y="970"/>
                      <a:pt x="5389" y="995"/>
                      <a:pt x="5714" y="995"/>
                    </a:cubicBezTo>
                    <a:cubicBezTo>
                      <a:pt x="6040" y="995"/>
                      <a:pt x="6316" y="970"/>
                      <a:pt x="6516" y="920"/>
                    </a:cubicBezTo>
                    <a:cubicBezTo>
                      <a:pt x="6692" y="895"/>
                      <a:pt x="6792" y="869"/>
                      <a:pt x="6792" y="869"/>
                    </a:cubicBezTo>
                    <a:cubicBezTo>
                      <a:pt x="6792" y="869"/>
                      <a:pt x="6692" y="844"/>
                      <a:pt x="6516" y="819"/>
                    </a:cubicBezTo>
                    <a:cubicBezTo>
                      <a:pt x="6316" y="794"/>
                      <a:pt x="6065" y="744"/>
                      <a:pt x="5739" y="694"/>
                    </a:cubicBezTo>
                    <a:cubicBezTo>
                      <a:pt x="5439" y="644"/>
                      <a:pt x="5063" y="544"/>
                      <a:pt x="4687" y="468"/>
                    </a:cubicBezTo>
                    <a:cubicBezTo>
                      <a:pt x="4286" y="368"/>
                      <a:pt x="3885" y="293"/>
                      <a:pt x="3459" y="193"/>
                    </a:cubicBezTo>
                    <a:cubicBezTo>
                      <a:pt x="3033" y="118"/>
                      <a:pt x="2607" y="67"/>
                      <a:pt x="2181" y="17"/>
                    </a:cubicBezTo>
                    <a:cubicBezTo>
                      <a:pt x="2014" y="7"/>
                      <a:pt x="1848" y="1"/>
                      <a:pt x="1688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5" name="Google Shape;4631;p56">
                <a:extLst>
                  <a:ext uri="{FF2B5EF4-FFF2-40B4-BE49-F238E27FC236}">
                    <a16:creationId xmlns:a16="http://schemas.microsoft.com/office/drawing/2014/main" id="{BAD34A00-6E79-4B58-8F4D-F46DF2D2941F}"/>
                  </a:ext>
                </a:extLst>
              </p:cNvPr>
              <p:cNvSpPr/>
              <p:nvPr/>
            </p:nvSpPr>
            <p:spPr>
              <a:xfrm>
                <a:off x="1286875" y="2185225"/>
                <a:ext cx="184850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7394" h="2708" extrusionOk="0">
                    <a:moveTo>
                      <a:pt x="7394" y="1"/>
                    </a:moveTo>
                    <a:cubicBezTo>
                      <a:pt x="7394" y="1"/>
                      <a:pt x="7269" y="1"/>
                      <a:pt x="7068" y="51"/>
                    </a:cubicBezTo>
                    <a:cubicBezTo>
                      <a:pt x="6843" y="76"/>
                      <a:pt x="6542" y="151"/>
                      <a:pt x="6166" y="252"/>
                    </a:cubicBezTo>
                    <a:cubicBezTo>
                      <a:pt x="5815" y="352"/>
                      <a:pt x="5414" y="502"/>
                      <a:pt x="4963" y="678"/>
                    </a:cubicBezTo>
                    <a:cubicBezTo>
                      <a:pt x="4537" y="853"/>
                      <a:pt x="4086" y="1079"/>
                      <a:pt x="3634" y="1279"/>
                    </a:cubicBezTo>
                    <a:cubicBezTo>
                      <a:pt x="3183" y="1480"/>
                      <a:pt x="2757" y="1680"/>
                      <a:pt x="2331" y="1881"/>
                    </a:cubicBezTo>
                    <a:cubicBezTo>
                      <a:pt x="2131" y="1956"/>
                      <a:pt x="1930" y="2056"/>
                      <a:pt x="1730" y="2131"/>
                    </a:cubicBezTo>
                    <a:cubicBezTo>
                      <a:pt x="1529" y="2206"/>
                      <a:pt x="1354" y="2282"/>
                      <a:pt x="1178" y="2332"/>
                    </a:cubicBezTo>
                    <a:cubicBezTo>
                      <a:pt x="827" y="2457"/>
                      <a:pt x="527" y="2557"/>
                      <a:pt x="326" y="2607"/>
                    </a:cubicBezTo>
                    <a:cubicBezTo>
                      <a:pt x="101" y="2658"/>
                      <a:pt x="0" y="2708"/>
                      <a:pt x="0" y="2708"/>
                    </a:cubicBezTo>
                    <a:lnTo>
                      <a:pt x="326" y="2708"/>
                    </a:lnTo>
                    <a:cubicBezTo>
                      <a:pt x="452" y="2708"/>
                      <a:pt x="577" y="2708"/>
                      <a:pt x="727" y="2683"/>
                    </a:cubicBezTo>
                    <a:cubicBezTo>
                      <a:pt x="878" y="2683"/>
                      <a:pt x="1053" y="2658"/>
                      <a:pt x="1254" y="2633"/>
                    </a:cubicBezTo>
                    <a:cubicBezTo>
                      <a:pt x="1629" y="2557"/>
                      <a:pt x="2056" y="2457"/>
                      <a:pt x="2507" y="2307"/>
                    </a:cubicBezTo>
                    <a:cubicBezTo>
                      <a:pt x="2933" y="2156"/>
                      <a:pt x="3409" y="1956"/>
                      <a:pt x="3860" y="1730"/>
                    </a:cubicBezTo>
                    <a:cubicBezTo>
                      <a:pt x="4762" y="1304"/>
                      <a:pt x="5614" y="853"/>
                      <a:pt x="6291" y="527"/>
                    </a:cubicBezTo>
                    <a:cubicBezTo>
                      <a:pt x="6617" y="352"/>
                      <a:pt x="6893" y="227"/>
                      <a:pt x="7093" y="151"/>
                    </a:cubicBezTo>
                    <a:cubicBezTo>
                      <a:pt x="7294" y="51"/>
                      <a:pt x="7394" y="1"/>
                      <a:pt x="7394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6" name="Google Shape;4632;p56">
                <a:extLst>
                  <a:ext uri="{FF2B5EF4-FFF2-40B4-BE49-F238E27FC236}">
                    <a16:creationId xmlns:a16="http://schemas.microsoft.com/office/drawing/2014/main" id="{D65F71A5-D8AA-4363-BEB8-0538E95AD111}"/>
                  </a:ext>
                </a:extLst>
              </p:cNvPr>
              <p:cNvSpPr/>
              <p:nvPr/>
            </p:nvSpPr>
            <p:spPr>
              <a:xfrm>
                <a:off x="1627725" y="2054900"/>
                <a:ext cx="386625" cy="83450"/>
              </a:xfrm>
              <a:custGeom>
                <a:avLst/>
                <a:gdLst/>
                <a:ahLst/>
                <a:cxnLst/>
                <a:rect l="l" t="t" r="r" b="b"/>
                <a:pathLst>
                  <a:path w="15465" h="3338" extrusionOk="0">
                    <a:moveTo>
                      <a:pt x="15464" y="1"/>
                    </a:moveTo>
                    <a:cubicBezTo>
                      <a:pt x="15464" y="1"/>
                      <a:pt x="15214" y="76"/>
                      <a:pt x="14788" y="176"/>
                    </a:cubicBezTo>
                    <a:cubicBezTo>
                      <a:pt x="14362" y="302"/>
                      <a:pt x="13735" y="477"/>
                      <a:pt x="13008" y="753"/>
                    </a:cubicBezTo>
                    <a:cubicBezTo>
                      <a:pt x="12281" y="1003"/>
                      <a:pt x="11454" y="1304"/>
                      <a:pt x="10552" y="1630"/>
                    </a:cubicBezTo>
                    <a:cubicBezTo>
                      <a:pt x="10101" y="1780"/>
                      <a:pt x="9650" y="1931"/>
                      <a:pt x="9174" y="2106"/>
                    </a:cubicBezTo>
                    <a:cubicBezTo>
                      <a:pt x="8697" y="2257"/>
                      <a:pt x="8221" y="2382"/>
                      <a:pt x="7720" y="2507"/>
                    </a:cubicBezTo>
                    <a:cubicBezTo>
                      <a:pt x="7244" y="2607"/>
                      <a:pt x="6742" y="2708"/>
                      <a:pt x="6241" y="2783"/>
                    </a:cubicBezTo>
                    <a:cubicBezTo>
                      <a:pt x="5765" y="2833"/>
                      <a:pt x="5289" y="2883"/>
                      <a:pt x="4813" y="2883"/>
                    </a:cubicBezTo>
                    <a:cubicBezTo>
                      <a:pt x="4336" y="2883"/>
                      <a:pt x="3885" y="2858"/>
                      <a:pt x="3459" y="2808"/>
                    </a:cubicBezTo>
                    <a:cubicBezTo>
                      <a:pt x="3033" y="2758"/>
                      <a:pt x="2632" y="2683"/>
                      <a:pt x="2281" y="2582"/>
                    </a:cubicBezTo>
                    <a:cubicBezTo>
                      <a:pt x="2081" y="2532"/>
                      <a:pt x="1930" y="2482"/>
                      <a:pt x="1755" y="2432"/>
                    </a:cubicBezTo>
                    <a:cubicBezTo>
                      <a:pt x="1605" y="2357"/>
                      <a:pt x="1429" y="2307"/>
                      <a:pt x="1304" y="2257"/>
                    </a:cubicBezTo>
                    <a:cubicBezTo>
                      <a:pt x="1028" y="2131"/>
                      <a:pt x="777" y="2006"/>
                      <a:pt x="577" y="1906"/>
                    </a:cubicBezTo>
                    <a:cubicBezTo>
                      <a:pt x="402" y="1780"/>
                      <a:pt x="251" y="1680"/>
                      <a:pt x="151" y="1630"/>
                    </a:cubicBezTo>
                    <a:cubicBezTo>
                      <a:pt x="51" y="1555"/>
                      <a:pt x="1" y="1530"/>
                      <a:pt x="1" y="1530"/>
                    </a:cubicBezTo>
                    <a:lnTo>
                      <a:pt x="1" y="1530"/>
                    </a:lnTo>
                    <a:cubicBezTo>
                      <a:pt x="1" y="1530"/>
                      <a:pt x="51" y="1555"/>
                      <a:pt x="126" y="1655"/>
                    </a:cubicBezTo>
                    <a:cubicBezTo>
                      <a:pt x="226" y="1730"/>
                      <a:pt x="351" y="1856"/>
                      <a:pt x="527" y="1981"/>
                    </a:cubicBezTo>
                    <a:cubicBezTo>
                      <a:pt x="702" y="2106"/>
                      <a:pt x="953" y="2257"/>
                      <a:pt x="1204" y="2432"/>
                    </a:cubicBezTo>
                    <a:cubicBezTo>
                      <a:pt x="1354" y="2507"/>
                      <a:pt x="1504" y="2582"/>
                      <a:pt x="1655" y="2658"/>
                    </a:cubicBezTo>
                    <a:cubicBezTo>
                      <a:pt x="1830" y="2733"/>
                      <a:pt x="2006" y="2808"/>
                      <a:pt x="2181" y="2858"/>
                    </a:cubicBezTo>
                    <a:cubicBezTo>
                      <a:pt x="2557" y="2983"/>
                      <a:pt x="2958" y="3109"/>
                      <a:pt x="3409" y="3184"/>
                    </a:cubicBezTo>
                    <a:cubicBezTo>
                      <a:pt x="3835" y="3284"/>
                      <a:pt x="4311" y="3334"/>
                      <a:pt x="4813" y="3334"/>
                    </a:cubicBezTo>
                    <a:cubicBezTo>
                      <a:pt x="4895" y="3336"/>
                      <a:pt x="4978" y="3337"/>
                      <a:pt x="5062" y="3337"/>
                    </a:cubicBezTo>
                    <a:cubicBezTo>
                      <a:pt x="5964" y="3337"/>
                      <a:pt x="6904" y="3215"/>
                      <a:pt x="7845" y="3008"/>
                    </a:cubicBezTo>
                    <a:cubicBezTo>
                      <a:pt x="8321" y="2883"/>
                      <a:pt x="8848" y="2733"/>
                      <a:pt x="9324" y="2582"/>
                    </a:cubicBezTo>
                    <a:cubicBezTo>
                      <a:pt x="9800" y="2407"/>
                      <a:pt x="10276" y="2231"/>
                      <a:pt x="10727" y="2056"/>
                    </a:cubicBezTo>
                    <a:cubicBezTo>
                      <a:pt x="11605" y="1705"/>
                      <a:pt x="12432" y="1329"/>
                      <a:pt x="13133" y="1028"/>
                    </a:cubicBezTo>
                    <a:cubicBezTo>
                      <a:pt x="13835" y="703"/>
                      <a:pt x="14412" y="452"/>
                      <a:pt x="14813" y="277"/>
                    </a:cubicBezTo>
                    <a:cubicBezTo>
                      <a:pt x="15239" y="101"/>
                      <a:pt x="15464" y="1"/>
                      <a:pt x="15464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7" name="Google Shape;4633;p56">
                <a:extLst>
                  <a:ext uri="{FF2B5EF4-FFF2-40B4-BE49-F238E27FC236}">
                    <a16:creationId xmlns:a16="http://schemas.microsoft.com/office/drawing/2014/main" id="{C37E9A83-945A-4B1B-A588-3E986A6093D5}"/>
                  </a:ext>
                </a:extLst>
              </p:cNvPr>
              <p:cNvSpPr/>
              <p:nvPr/>
            </p:nvSpPr>
            <p:spPr>
              <a:xfrm>
                <a:off x="1848900" y="2104400"/>
                <a:ext cx="188000" cy="42650"/>
              </a:xfrm>
              <a:custGeom>
                <a:avLst/>
                <a:gdLst/>
                <a:ahLst/>
                <a:cxnLst/>
                <a:rect l="l" t="t" r="r" b="b"/>
                <a:pathLst>
                  <a:path w="7520" h="1706" extrusionOk="0">
                    <a:moveTo>
                      <a:pt x="7169" y="1"/>
                    </a:moveTo>
                    <a:cubicBezTo>
                      <a:pt x="6968" y="1"/>
                      <a:pt x="6642" y="1"/>
                      <a:pt x="6291" y="76"/>
                    </a:cubicBezTo>
                    <a:cubicBezTo>
                      <a:pt x="5916" y="151"/>
                      <a:pt x="5515" y="277"/>
                      <a:pt x="5088" y="427"/>
                    </a:cubicBezTo>
                    <a:cubicBezTo>
                      <a:pt x="4863" y="502"/>
                      <a:pt x="4637" y="577"/>
                      <a:pt x="4412" y="653"/>
                    </a:cubicBezTo>
                    <a:cubicBezTo>
                      <a:pt x="4211" y="728"/>
                      <a:pt x="3986" y="778"/>
                      <a:pt x="3760" y="853"/>
                    </a:cubicBezTo>
                    <a:cubicBezTo>
                      <a:pt x="2833" y="1104"/>
                      <a:pt x="1905" y="1254"/>
                      <a:pt x="1179" y="1404"/>
                    </a:cubicBezTo>
                    <a:cubicBezTo>
                      <a:pt x="477" y="1555"/>
                      <a:pt x="1" y="1680"/>
                      <a:pt x="1" y="1680"/>
                    </a:cubicBezTo>
                    <a:cubicBezTo>
                      <a:pt x="1" y="1680"/>
                      <a:pt x="477" y="1705"/>
                      <a:pt x="1229" y="1705"/>
                    </a:cubicBezTo>
                    <a:cubicBezTo>
                      <a:pt x="1580" y="1705"/>
                      <a:pt x="2006" y="1680"/>
                      <a:pt x="2457" y="1605"/>
                    </a:cubicBezTo>
                    <a:cubicBezTo>
                      <a:pt x="2933" y="1555"/>
                      <a:pt x="3409" y="1480"/>
                      <a:pt x="3885" y="1354"/>
                    </a:cubicBezTo>
                    <a:cubicBezTo>
                      <a:pt x="4111" y="1279"/>
                      <a:pt x="4362" y="1204"/>
                      <a:pt x="4587" y="1129"/>
                    </a:cubicBezTo>
                    <a:cubicBezTo>
                      <a:pt x="4813" y="1054"/>
                      <a:pt x="5038" y="953"/>
                      <a:pt x="5239" y="853"/>
                    </a:cubicBezTo>
                    <a:cubicBezTo>
                      <a:pt x="5665" y="678"/>
                      <a:pt x="6041" y="502"/>
                      <a:pt x="6367" y="377"/>
                    </a:cubicBezTo>
                    <a:cubicBezTo>
                      <a:pt x="7018" y="101"/>
                      <a:pt x="7520" y="26"/>
                      <a:pt x="7520" y="26"/>
                    </a:cubicBezTo>
                    <a:lnTo>
                      <a:pt x="7419" y="26"/>
                    </a:lnTo>
                    <a:cubicBezTo>
                      <a:pt x="7369" y="26"/>
                      <a:pt x="7294" y="1"/>
                      <a:pt x="7169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8" name="Google Shape;4634;p56">
                <a:extLst>
                  <a:ext uri="{FF2B5EF4-FFF2-40B4-BE49-F238E27FC236}">
                    <a16:creationId xmlns:a16="http://schemas.microsoft.com/office/drawing/2014/main" id="{CC7F6E98-A74A-4D68-8B85-5DA7DEEE7FBB}"/>
                  </a:ext>
                </a:extLst>
              </p:cNvPr>
              <p:cNvSpPr/>
              <p:nvPr/>
            </p:nvSpPr>
            <p:spPr>
              <a:xfrm>
                <a:off x="2330725" y="1721575"/>
                <a:ext cx="729375" cy="346525"/>
              </a:xfrm>
              <a:custGeom>
                <a:avLst/>
                <a:gdLst/>
                <a:ahLst/>
                <a:cxnLst/>
                <a:rect l="l" t="t" r="r" b="b"/>
                <a:pathLst>
                  <a:path w="29175" h="13861" extrusionOk="0">
                    <a:moveTo>
                      <a:pt x="29174" y="1"/>
                    </a:moveTo>
                    <a:lnTo>
                      <a:pt x="29174" y="1"/>
                    </a:lnTo>
                    <a:cubicBezTo>
                      <a:pt x="29174" y="1"/>
                      <a:pt x="28748" y="302"/>
                      <a:pt x="28021" y="803"/>
                    </a:cubicBezTo>
                    <a:cubicBezTo>
                      <a:pt x="27294" y="1304"/>
                      <a:pt x="26242" y="2031"/>
                      <a:pt x="24938" y="2808"/>
                    </a:cubicBezTo>
                    <a:cubicBezTo>
                      <a:pt x="23660" y="3610"/>
                      <a:pt x="22081" y="4437"/>
                      <a:pt x="20352" y="5188"/>
                    </a:cubicBezTo>
                    <a:cubicBezTo>
                      <a:pt x="19901" y="5364"/>
                      <a:pt x="19450" y="5539"/>
                      <a:pt x="18999" y="5690"/>
                    </a:cubicBezTo>
                    <a:cubicBezTo>
                      <a:pt x="18547" y="5865"/>
                      <a:pt x="18071" y="6016"/>
                      <a:pt x="17595" y="6166"/>
                    </a:cubicBezTo>
                    <a:cubicBezTo>
                      <a:pt x="16643" y="6442"/>
                      <a:pt x="15665" y="6692"/>
                      <a:pt x="14688" y="6993"/>
                    </a:cubicBezTo>
                    <a:cubicBezTo>
                      <a:pt x="13685" y="7319"/>
                      <a:pt x="12733" y="7745"/>
                      <a:pt x="11856" y="8271"/>
                    </a:cubicBezTo>
                    <a:cubicBezTo>
                      <a:pt x="10979" y="8772"/>
                      <a:pt x="10176" y="9324"/>
                      <a:pt x="9374" y="9825"/>
                    </a:cubicBezTo>
                    <a:cubicBezTo>
                      <a:pt x="8572" y="10351"/>
                      <a:pt x="7796" y="10828"/>
                      <a:pt x="7044" y="11229"/>
                    </a:cubicBezTo>
                    <a:cubicBezTo>
                      <a:pt x="6267" y="11630"/>
                      <a:pt x="5515" y="11981"/>
                      <a:pt x="4813" y="12281"/>
                    </a:cubicBezTo>
                    <a:cubicBezTo>
                      <a:pt x="3410" y="12858"/>
                      <a:pt x="2207" y="13259"/>
                      <a:pt x="1354" y="13509"/>
                    </a:cubicBezTo>
                    <a:cubicBezTo>
                      <a:pt x="502" y="13760"/>
                      <a:pt x="1" y="13860"/>
                      <a:pt x="1" y="13860"/>
                    </a:cubicBezTo>
                    <a:cubicBezTo>
                      <a:pt x="1" y="13860"/>
                      <a:pt x="126" y="13835"/>
                      <a:pt x="377" y="13810"/>
                    </a:cubicBezTo>
                    <a:cubicBezTo>
                      <a:pt x="603" y="13760"/>
                      <a:pt x="953" y="13710"/>
                      <a:pt x="1379" y="13610"/>
                    </a:cubicBezTo>
                    <a:cubicBezTo>
                      <a:pt x="2257" y="13409"/>
                      <a:pt x="3485" y="13083"/>
                      <a:pt x="4913" y="12557"/>
                    </a:cubicBezTo>
                    <a:cubicBezTo>
                      <a:pt x="5640" y="12281"/>
                      <a:pt x="6417" y="11955"/>
                      <a:pt x="7194" y="11580"/>
                    </a:cubicBezTo>
                    <a:cubicBezTo>
                      <a:pt x="7996" y="11204"/>
                      <a:pt x="8823" y="10727"/>
                      <a:pt x="9625" y="10226"/>
                    </a:cubicBezTo>
                    <a:cubicBezTo>
                      <a:pt x="10427" y="9700"/>
                      <a:pt x="11254" y="9173"/>
                      <a:pt x="12106" y="8672"/>
                    </a:cubicBezTo>
                    <a:cubicBezTo>
                      <a:pt x="12958" y="8196"/>
                      <a:pt x="13886" y="7795"/>
                      <a:pt x="14838" y="7494"/>
                    </a:cubicBezTo>
                    <a:cubicBezTo>
                      <a:pt x="15791" y="7168"/>
                      <a:pt x="16768" y="6918"/>
                      <a:pt x="17745" y="6617"/>
                    </a:cubicBezTo>
                    <a:cubicBezTo>
                      <a:pt x="18222" y="6467"/>
                      <a:pt x="18698" y="6316"/>
                      <a:pt x="19149" y="6141"/>
                    </a:cubicBezTo>
                    <a:cubicBezTo>
                      <a:pt x="19625" y="5965"/>
                      <a:pt x="20076" y="5790"/>
                      <a:pt x="20527" y="5590"/>
                    </a:cubicBezTo>
                    <a:cubicBezTo>
                      <a:pt x="22282" y="4813"/>
                      <a:pt x="23811" y="3885"/>
                      <a:pt x="25089" y="3058"/>
                    </a:cubicBezTo>
                    <a:cubicBezTo>
                      <a:pt x="26392" y="2231"/>
                      <a:pt x="27370" y="1429"/>
                      <a:pt x="28096" y="878"/>
                    </a:cubicBezTo>
                    <a:cubicBezTo>
                      <a:pt x="28447" y="602"/>
                      <a:pt x="28698" y="376"/>
                      <a:pt x="28898" y="226"/>
                    </a:cubicBezTo>
                    <a:cubicBezTo>
                      <a:pt x="29074" y="76"/>
                      <a:pt x="29174" y="1"/>
                      <a:pt x="29174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9" name="Google Shape;4635;p56">
                <a:extLst>
                  <a:ext uri="{FF2B5EF4-FFF2-40B4-BE49-F238E27FC236}">
                    <a16:creationId xmlns:a16="http://schemas.microsoft.com/office/drawing/2014/main" id="{47BC4813-6BA8-4E27-ACF1-33DCF8527302}"/>
                  </a:ext>
                </a:extLst>
              </p:cNvPr>
              <p:cNvSpPr/>
              <p:nvPr/>
            </p:nvSpPr>
            <p:spPr>
              <a:xfrm>
                <a:off x="2995525" y="949025"/>
                <a:ext cx="182975" cy="462425"/>
              </a:xfrm>
              <a:custGeom>
                <a:avLst/>
                <a:gdLst/>
                <a:ahLst/>
                <a:cxnLst/>
                <a:rect l="l" t="t" r="r" b="b"/>
                <a:pathLst>
                  <a:path w="7319" h="18497" extrusionOk="0">
                    <a:moveTo>
                      <a:pt x="2707" y="0"/>
                    </a:moveTo>
                    <a:cubicBezTo>
                      <a:pt x="1580" y="3835"/>
                      <a:pt x="1" y="7744"/>
                      <a:pt x="778" y="11654"/>
                    </a:cubicBezTo>
                    <a:cubicBezTo>
                      <a:pt x="1354" y="14536"/>
                      <a:pt x="3284" y="17143"/>
                      <a:pt x="5890" y="18496"/>
                    </a:cubicBezTo>
                    <a:cubicBezTo>
                      <a:pt x="6291" y="16692"/>
                      <a:pt x="6793" y="14912"/>
                      <a:pt x="7043" y="13083"/>
                    </a:cubicBezTo>
                    <a:cubicBezTo>
                      <a:pt x="7319" y="11278"/>
                      <a:pt x="7319" y="9374"/>
                      <a:pt x="6768" y="7619"/>
                    </a:cubicBezTo>
                    <a:cubicBezTo>
                      <a:pt x="5865" y="4887"/>
                      <a:pt x="3660" y="2732"/>
                      <a:pt x="2707" y="0"/>
                    </a:cubicBezTo>
                    <a:close/>
                  </a:path>
                </a:pathLst>
              </a:custGeom>
              <a:solidFill>
                <a:srgbClr val="F5A3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0" name="Google Shape;4636;p56">
                <a:extLst>
                  <a:ext uri="{FF2B5EF4-FFF2-40B4-BE49-F238E27FC236}">
                    <a16:creationId xmlns:a16="http://schemas.microsoft.com/office/drawing/2014/main" id="{1DC3BAB0-04D2-41B7-8F4F-493F764D5531}"/>
                  </a:ext>
                </a:extLst>
              </p:cNvPr>
              <p:cNvSpPr/>
              <p:nvPr/>
            </p:nvSpPr>
            <p:spPr>
              <a:xfrm>
                <a:off x="3076975" y="1154525"/>
                <a:ext cx="130350" cy="340875"/>
              </a:xfrm>
              <a:custGeom>
                <a:avLst/>
                <a:gdLst/>
                <a:ahLst/>
                <a:cxnLst/>
                <a:rect l="l" t="t" r="r" b="b"/>
                <a:pathLst>
                  <a:path w="5214" h="13635" extrusionOk="0">
                    <a:moveTo>
                      <a:pt x="51" y="1"/>
                    </a:moveTo>
                    <a:cubicBezTo>
                      <a:pt x="1" y="427"/>
                      <a:pt x="1" y="853"/>
                      <a:pt x="1" y="1279"/>
                    </a:cubicBezTo>
                    <a:cubicBezTo>
                      <a:pt x="1" y="5790"/>
                      <a:pt x="1605" y="10427"/>
                      <a:pt x="4838" y="13635"/>
                    </a:cubicBezTo>
                    <a:lnTo>
                      <a:pt x="5214" y="13259"/>
                    </a:lnTo>
                    <a:cubicBezTo>
                      <a:pt x="2081" y="10176"/>
                      <a:pt x="502" y="5690"/>
                      <a:pt x="502" y="1279"/>
                    </a:cubicBezTo>
                    <a:cubicBezTo>
                      <a:pt x="502" y="878"/>
                      <a:pt x="527" y="452"/>
                      <a:pt x="552" y="26"/>
                    </a:cubicBezTo>
                    <a:lnTo>
                      <a:pt x="51" y="1"/>
                    </a:lnTo>
                    <a:close/>
                  </a:path>
                </a:pathLst>
              </a:custGeom>
              <a:solidFill>
                <a:srgbClr val="774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1" name="Google Shape;4637;p56">
                <a:extLst>
                  <a:ext uri="{FF2B5EF4-FFF2-40B4-BE49-F238E27FC236}">
                    <a16:creationId xmlns:a16="http://schemas.microsoft.com/office/drawing/2014/main" id="{F14A90E7-7341-40BF-AE1F-802578CF9B37}"/>
                  </a:ext>
                </a:extLst>
              </p:cNvPr>
              <p:cNvSpPr/>
              <p:nvPr/>
            </p:nvSpPr>
            <p:spPr>
              <a:xfrm>
                <a:off x="1170325" y="1662675"/>
                <a:ext cx="221200" cy="331475"/>
              </a:xfrm>
              <a:custGeom>
                <a:avLst/>
                <a:gdLst/>
                <a:ahLst/>
                <a:cxnLst/>
                <a:rect l="l" t="t" r="r" b="b"/>
                <a:pathLst>
                  <a:path w="8848" h="13259" extrusionOk="0">
                    <a:moveTo>
                      <a:pt x="552" y="1"/>
                    </a:moveTo>
                    <a:lnTo>
                      <a:pt x="552" y="1"/>
                    </a:lnTo>
                    <a:cubicBezTo>
                      <a:pt x="26" y="3359"/>
                      <a:pt x="1" y="6968"/>
                      <a:pt x="1630" y="9951"/>
                    </a:cubicBezTo>
                    <a:cubicBezTo>
                      <a:pt x="2156" y="10903"/>
                      <a:pt x="2858" y="11780"/>
                      <a:pt x="3810" y="12357"/>
                    </a:cubicBezTo>
                    <a:cubicBezTo>
                      <a:pt x="4988" y="13058"/>
                      <a:pt x="6417" y="13159"/>
                      <a:pt x="7795" y="13259"/>
                    </a:cubicBezTo>
                    <a:cubicBezTo>
                      <a:pt x="8848" y="10627"/>
                      <a:pt x="8597" y="7394"/>
                      <a:pt x="6768" y="5239"/>
                    </a:cubicBezTo>
                    <a:cubicBezTo>
                      <a:pt x="5013" y="3133"/>
                      <a:pt x="2106" y="2231"/>
                      <a:pt x="552" y="1"/>
                    </a:cubicBezTo>
                    <a:close/>
                  </a:path>
                </a:pathLst>
              </a:custGeom>
              <a:solidFill>
                <a:srgbClr val="F5A3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2" name="Google Shape;4638;p56">
                <a:extLst>
                  <a:ext uri="{FF2B5EF4-FFF2-40B4-BE49-F238E27FC236}">
                    <a16:creationId xmlns:a16="http://schemas.microsoft.com/office/drawing/2014/main" id="{42B55FA9-9B8B-4954-8267-1B1E5F49373E}"/>
                  </a:ext>
                </a:extLst>
              </p:cNvPr>
              <p:cNvSpPr/>
              <p:nvPr/>
            </p:nvSpPr>
            <p:spPr>
              <a:xfrm>
                <a:off x="1234250" y="1814300"/>
                <a:ext cx="300775" cy="228725"/>
              </a:xfrm>
              <a:custGeom>
                <a:avLst/>
                <a:gdLst/>
                <a:ahLst/>
                <a:cxnLst/>
                <a:rect l="l" t="t" r="r" b="b"/>
                <a:pathLst>
                  <a:path w="12031" h="9149" extrusionOk="0">
                    <a:moveTo>
                      <a:pt x="501" y="1"/>
                    </a:moveTo>
                    <a:lnTo>
                      <a:pt x="0" y="151"/>
                    </a:lnTo>
                    <a:cubicBezTo>
                      <a:pt x="577" y="1956"/>
                      <a:pt x="1704" y="4136"/>
                      <a:pt x="3258" y="5891"/>
                    </a:cubicBezTo>
                    <a:cubicBezTo>
                      <a:pt x="4787" y="7670"/>
                      <a:pt x="6742" y="9023"/>
                      <a:pt x="8922" y="9149"/>
                    </a:cubicBezTo>
                    <a:lnTo>
                      <a:pt x="9148" y="9149"/>
                    </a:lnTo>
                    <a:cubicBezTo>
                      <a:pt x="9800" y="9149"/>
                      <a:pt x="10426" y="9023"/>
                      <a:pt x="11003" y="9023"/>
                    </a:cubicBezTo>
                    <a:cubicBezTo>
                      <a:pt x="11303" y="9023"/>
                      <a:pt x="11579" y="9048"/>
                      <a:pt x="11855" y="9149"/>
                    </a:cubicBezTo>
                    <a:lnTo>
                      <a:pt x="12030" y="8673"/>
                    </a:lnTo>
                    <a:cubicBezTo>
                      <a:pt x="11679" y="8547"/>
                      <a:pt x="11328" y="8497"/>
                      <a:pt x="11003" y="8497"/>
                    </a:cubicBezTo>
                    <a:cubicBezTo>
                      <a:pt x="10351" y="8522"/>
                      <a:pt x="9724" y="8647"/>
                      <a:pt x="9148" y="8647"/>
                    </a:cubicBezTo>
                    <a:cubicBezTo>
                      <a:pt x="9073" y="8647"/>
                      <a:pt x="9023" y="8622"/>
                      <a:pt x="8948" y="8622"/>
                    </a:cubicBezTo>
                    <a:cubicBezTo>
                      <a:pt x="6968" y="8522"/>
                      <a:pt x="5138" y="7269"/>
                      <a:pt x="3659" y="5565"/>
                    </a:cubicBezTo>
                    <a:cubicBezTo>
                      <a:pt x="2156" y="3860"/>
                      <a:pt x="1028" y="1730"/>
                      <a:pt x="501" y="1"/>
                    </a:cubicBezTo>
                    <a:close/>
                  </a:path>
                </a:pathLst>
              </a:custGeom>
              <a:solidFill>
                <a:srgbClr val="774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3" name="Google Shape;4639;p56">
                <a:extLst>
                  <a:ext uri="{FF2B5EF4-FFF2-40B4-BE49-F238E27FC236}">
                    <a16:creationId xmlns:a16="http://schemas.microsoft.com/office/drawing/2014/main" id="{12F48084-582E-47FB-B6F1-680C90DDD178}"/>
                  </a:ext>
                </a:extLst>
              </p:cNvPr>
              <p:cNvSpPr/>
              <p:nvPr/>
            </p:nvSpPr>
            <p:spPr>
              <a:xfrm>
                <a:off x="1511175" y="464050"/>
                <a:ext cx="1281375" cy="1532300"/>
              </a:xfrm>
              <a:custGeom>
                <a:avLst/>
                <a:gdLst/>
                <a:ahLst/>
                <a:cxnLst/>
                <a:rect l="l" t="t" r="r" b="b"/>
                <a:pathLst>
                  <a:path w="51255" h="61292" extrusionOk="0">
                    <a:moveTo>
                      <a:pt x="19675" y="0"/>
                    </a:moveTo>
                    <a:lnTo>
                      <a:pt x="19675" y="0"/>
                    </a:lnTo>
                    <a:cubicBezTo>
                      <a:pt x="17695" y="51"/>
                      <a:pt x="15740" y="1153"/>
                      <a:pt x="14688" y="2833"/>
                    </a:cubicBezTo>
                    <a:cubicBezTo>
                      <a:pt x="14888" y="1980"/>
                      <a:pt x="15089" y="1153"/>
                      <a:pt x="15264" y="301"/>
                    </a:cubicBezTo>
                    <a:lnTo>
                      <a:pt x="15264" y="301"/>
                    </a:lnTo>
                    <a:cubicBezTo>
                      <a:pt x="13810" y="1304"/>
                      <a:pt x="12708" y="2833"/>
                      <a:pt x="12206" y="4562"/>
                    </a:cubicBezTo>
                    <a:cubicBezTo>
                      <a:pt x="7946" y="6016"/>
                      <a:pt x="4512" y="9048"/>
                      <a:pt x="2783" y="13209"/>
                    </a:cubicBezTo>
                    <a:cubicBezTo>
                      <a:pt x="1054" y="17394"/>
                      <a:pt x="1204" y="22306"/>
                      <a:pt x="3184" y="26367"/>
                    </a:cubicBezTo>
                    <a:cubicBezTo>
                      <a:pt x="3635" y="27269"/>
                      <a:pt x="4136" y="28472"/>
                      <a:pt x="3409" y="29174"/>
                    </a:cubicBezTo>
                    <a:cubicBezTo>
                      <a:pt x="3259" y="29299"/>
                      <a:pt x="3084" y="29424"/>
                      <a:pt x="2983" y="29600"/>
                    </a:cubicBezTo>
                    <a:cubicBezTo>
                      <a:pt x="2808" y="29900"/>
                      <a:pt x="2983" y="30301"/>
                      <a:pt x="3259" y="30527"/>
                    </a:cubicBezTo>
                    <a:cubicBezTo>
                      <a:pt x="3535" y="30727"/>
                      <a:pt x="3911" y="30803"/>
                      <a:pt x="4262" y="30853"/>
                    </a:cubicBezTo>
                    <a:cubicBezTo>
                      <a:pt x="4036" y="30978"/>
                      <a:pt x="3810" y="31128"/>
                      <a:pt x="3685" y="31354"/>
                    </a:cubicBezTo>
                    <a:cubicBezTo>
                      <a:pt x="3560" y="31605"/>
                      <a:pt x="3585" y="31930"/>
                      <a:pt x="3835" y="32056"/>
                    </a:cubicBezTo>
                    <a:cubicBezTo>
                      <a:pt x="3735" y="32156"/>
                      <a:pt x="3610" y="32156"/>
                      <a:pt x="3560" y="32156"/>
                    </a:cubicBezTo>
                    <a:cubicBezTo>
                      <a:pt x="3535" y="32148"/>
                      <a:pt x="3515" y="32142"/>
                      <a:pt x="3503" y="32142"/>
                    </a:cubicBezTo>
                    <a:cubicBezTo>
                      <a:pt x="3479" y="32142"/>
                      <a:pt x="3485" y="32164"/>
                      <a:pt x="3535" y="32231"/>
                    </a:cubicBezTo>
                    <a:cubicBezTo>
                      <a:pt x="3635" y="32346"/>
                      <a:pt x="3793" y="32403"/>
                      <a:pt x="3947" y="32403"/>
                    </a:cubicBezTo>
                    <a:cubicBezTo>
                      <a:pt x="4062" y="32403"/>
                      <a:pt x="4176" y="32371"/>
                      <a:pt x="4262" y="32306"/>
                    </a:cubicBezTo>
                    <a:lnTo>
                      <a:pt x="4262" y="32306"/>
                    </a:lnTo>
                    <a:cubicBezTo>
                      <a:pt x="1780" y="35790"/>
                      <a:pt x="352" y="40026"/>
                      <a:pt x="201" y="44311"/>
                    </a:cubicBezTo>
                    <a:cubicBezTo>
                      <a:pt x="1" y="49149"/>
                      <a:pt x="1329" y="55690"/>
                      <a:pt x="5364" y="58848"/>
                    </a:cubicBezTo>
                    <a:cubicBezTo>
                      <a:pt x="5289" y="58271"/>
                      <a:pt x="5189" y="57695"/>
                      <a:pt x="5114" y="57094"/>
                    </a:cubicBezTo>
                    <a:lnTo>
                      <a:pt x="5114" y="57094"/>
                    </a:lnTo>
                    <a:cubicBezTo>
                      <a:pt x="7730" y="59799"/>
                      <a:pt x="11497" y="61291"/>
                      <a:pt x="15257" y="61291"/>
                    </a:cubicBezTo>
                    <a:cubicBezTo>
                      <a:pt x="16790" y="61291"/>
                      <a:pt x="18323" y="61043"/>
                      <a:pt x="19775" y="60527"/>
                    </a:cubicBezTo>
                    <a:cubicBezTo>
                      <a:pt x="19951" y="60477"/>
                      <a:pt x="20176" y="60377"/>
                      <a:pt x="20201" y="60176"/>
                    </a:cubicBezTo>
                    <a:cubicBezTo>
                      <a:pt x="20201" y="60051"/>
                      <a:pt x="20126" y="59926"/>
                      <a:pt x="20051" y="59800"/>
                    </a:cubicBezTo>
                    <a:cubicBezTo>
                      <a:pt x="19224" y="58597"/>
                      <a:pt x="18222" y="57545"/>
                      <a:pt x="17369" y="56317"/>
                    </a:cubicBezTo>
                    <a:lnTo>
                      <a:pt x="17369" y="56317"/>
                    </a:lnTo>
                    <a:cubicBezTo>
                      <a:pt x="19149" y="58096"/>
                      <a:pt x="21054" y="59926"/>
                      <a:pt x="23485" y="60527"/>
                    </a:cubicBezTo>
                    <a:cubicBezTo>
                      <a:pt x="24119" y="60686"/>
                      <a:pt x="24768" y="60750"/>
                      <a:pt x="25422" y="60750"/>
                    </a:cubicBezTo>
                    <a:cubicBezTo>
                      <a:pt x="26424" y="60750"/>
                      <a:pt x="27437" y="60599"/>
                      <a:pt x="28422" y="60402"/>
                    </a:cubicBezTo>
                    <a:cubicBezTo>
                      <a:pt x="29801" y="60151"/>
                      <a:pt x="31179" y="59800"/>
                      <a:pt x="32507" y="59374"/>
                    </a:cubicBezTo>
                    <a:cubicBezTo>
                      <a:pt x="33585" y="59048"/>
                      <a:pt x="34663" y="58647"/>
                      <a:pt x="35590" y="57971"/>
                    </a:cubicBezTo>
                    <a:cubicBezTo>
                      <a:pt x="37817" y="56338"/>
                      <a:pt x="38187" y="53142"/>
                      <a:pt x="39619" y="50914"/>
                    </a:cubicBezTo>
                    <a:lnTo>
                      <a:pt x="39619" y="50914"/>
                    </a:lnTo>
                    <a:cubicBezTo>
                      <a:pt x="38473" y="52708"/>
                      <a:pt x="38292" y="55337"/>
                      <a:pt x="39920" y="55337"/>
                    </a:cubicBezTo>
                    <a:cubicBezTo>
                      <a:pt x="40345" y="55337"/>
                      <a:pt x="40893" y="55158"/>
                      <a:pt x="41580" y="54738"/>
                    </a:cubicBezTo>
                    <a:cubicBezTo>
                      <a:pt x="43936" y="53309"/>
                      <a:pt x="45665" y="51028"/>
                      <a:pt x="46994" y="48672"/>
                    </a:cubicBezTo>
                    <a:cubicBezTo>
                      <a:pt x="47871" y="47144"/>
                      <a:pt x="48547" y="45515"/>
                      <a:pt x="49024" y="43810"/>
                    </a:cubicBezTo>
                    <a:cubicBezTo>
                      <a:pt x="49350" y="42582"/>
                      <a:pt x="49926" y="41329"/>
                      <a:pt x="49901" y="40051"/>
                    </a:cubicBezTo>
                    <a:lnTo>
                      <a:pt x="49901" y="40051"/>
                    </a:lnTo>
                    <a:cubicBezTo>
                      <a:pt x="50076" y="40452"/>
                      <a:pt x="50227" y="40853"/>
                      <a:pt x="50402" y="41279"/>
                    </a:cubicBezTo>
                    <a:cubicBezTo>
                      <a:pt x="51204" y="40577"/>
                      <a:pt x="51254" y="39349"/>
                      <a:pt x="51129" y="38296"/>
                    </a:cubicBezTo>
                    <a:cubicBezTo>
                      <a:pt x="50678" y="34788"/>
                      <a:pt x="48999" y="31555"/>
                      <a:pt x="46793" y="28823"/>
                    </a:cubicBezTo>
                    <a:cubicBezTo>
                      <a:pt x="45740" y="27519"/>
                      <a:pt x="44788" y="26367"/>
                      <a:pt x="43410" y="25339"/>
                    </a:cubicBezTo>
                    <a:cubicBezTo>
                      <a:pt x="42802" y="24895"/>
                      <a:pt x="40273" y="22901"/>
                      <a:pt x="39286" y="22901"/>
                    </a:cubicBezTo>
                    <a:cubicBezTo>
                      <a:pt x="39215" y="22901"/>
                      <a:pt x="39152" y="22911"/>
                      <a:pt x="39099" y="22933"/>
                    </a:cubicBezTo>
                    <a:cubicBezTo>
                      <a:pt x="39124" y="22908"/>
                      <a:pt x="40703" y="22557"/>
                      <a:pt x="40502" y="22281"/>
                    </a:cubicBezTo>
                    <a:cubicBezTo>
                      <a:pt x="40188" y="21798"/>
                      <a:pt x="39618" y="21478"/>
                      <a:pt x="39039" y="21478"/>
                    </a:cubicBezTo>
                    <a:cubicBezTo>
                      <a:pt x="39017" y="21478"/>
                      <a:pt x="38995" y="21478"/>
                      <a:pt x="38974" y="21479"/>
                    </a:cubicBezTo>
                    <a:lnTo>
                      <a:pt x="40653" y="19875"/>
                    </a:lnTo>
                    <a:cubicBezTo>
                      <a:pt x="40086" y="19437"/>
                      <a:pt x="39373" y="19198"/>
                      <a:pt x="38659" y="19198"/>
                    </a:cubicBezTo>
                    <a:cubicBezTo>
                      <a:pt x="38394" y="19198"/>
                      <a:pt x="38129" y="19231"/>
                      <a:pt x="37871" y="19299"/>
                    </a:cubicBezTo>
                    <a:cubicBezTo>
                      <a:pt x="37395" y="14462"/>
                      <a:pt x="35590" y="9650"/>
                      <a:pt x="32131" y="6216"/>
                    </a:cubicBezTo>
                    <a:cubicBezTo>
                      <a:pt x="29120" y="3224"/>
                      <a:pt x="25499" y="2002"/>
                      <a:pt x="21589" y="2002"/>
                    </a:cubicBezTo>
                    <a:cubicBezTo>
                      <a:pt x="20487" y="2002"/>
                      <a:pt x="19362" y="2099"/>
                      <a:pt x="18222" y="2281"/>
                    </a:cubicBezTo>
                    <a:cubicBezTo>
                      <a:pt x="18572" y="1454"/>
                      <a:pt x="19124" y="702"/>
                      <a:pt x="19675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4" name="Google Shape;4640;p56">
                <a:extLst>
                  <a:ext uri="{FF2B5EF4-FFF2-40B4-BE49-F238E27FC236}">
                    <a16:creationId xmlns:a16="http://schemas.microsoft.com/office/drawing/2014/main" id="{FCA460CB-A4C8-47DB-9E44-08FF82FB89A4}"/>
                  </a:ext>
                </a:extLst>
              </p:cNvPr>
              <p:cNvSpPr/>
              <p:nvPr/>
            </p:nvSpPr>
            <p:spPr>
              <a:xfrm>
                <a:off x="1511175" y="1240325"/>
                <a:ext cx="505050" cy="756250"/>
              </a:xfrm>
              <a:custGeom>
                <a:avLst/>
                <a:gdLst/>
                <a:ahLst/>
                <a:cxnLst/>
                <a:rect l="l" t="t" r="r" b="b"/>
                <a:pathLst>
                  <a:path w="20202" h="30250" extrusionOk="0">
                    <a:moveTo>
                      <a:pt x="6757" y="0"/>
                    </a:moveTo>
                    <a:cubicBezTo>
                      <a:pt x="6490" y="0"/>
                      <a:pt x="6224" y="34"/>
                      <a:pt x="5966" y="103"/>
                    </a:cubicBezTo>
                    <a:cubicBezTo>
                      <a:pt x="4512" y="478"/>
                      <a:pt x="3209" y="2859"/>
                      <a:pt x="2582" y="4113"/>
                    </a:cubicBezTo>
                    <a:cubicBezTo>
                      <a:pt x="1104" y="6895"/>
                      <a:pt x="302" y="10103"/>
                      <a:pt x="201" y="13260"/>
                    </a:cubicBezTo>
                    <a:cubicBezTo>
                      <a:pt x="1" y="18098"/>
                      <a:pt x="1329" y="24639"/>
                      <a:pt x="5364" y="27797"/>
                    </a:cubicBezTo>
                    <a:cubicBezTo>
                      <a:pt x="5289" y="27220"/>
                      <a:pt x="5189" y="26644"/>
                      <a:pt x="5114" y="26068"/>
                    </a:cubicBezTo>
                    <a:lnTo>
                      <a:pt x="5114" y="26068"/>
                    </a:lnTo>
                    <a:cubicBezTo>
                      <a:pt x="7737" y="28762"/>
                      <a:pt x="11516" y="30250"/>
                      <a:pt x="15285" y="30250"/>
                    </a:cubicBezTo>
                    <a:cubicBezTo>
                      <a:pt x="16809" y="30250"/>
                      <a:pt x="18332" y="30006"/>
                      <a:pt x="19775" y="29501"/>
                    </a:cubicBezTo>
                    <a:cubicBezTo>
                      <a:pt x="19951" y="29426"/>
                      <a:pt x="20151" y="29326"/>
                      <a:pt x="20201" y="29125"/>
                    </a:cubicBezTo>
                    <a:cubicBezTo>
                      <a:pt x="20201" y="29075"/>
                      <a:pt x="20201" y="29050"/>
                      <a:pt x="20176" y="29000"/>
                    </a:cubicBezTo>
                    <a:cubicBezTo>
                      <a:pt x="20151" y="28925"/>
                      <a:pt x="20101" y="28824"/>
                      <a:pt x="20051" y="28749"/>
                    </a:cubicBezTo>
                    <a:cubicBezTo>
                      <a:pt x="18522" y="26569"/>
                      <a:pt x="16492" y="24764"/>
                      <a:pt x="14988" y="22509"/>
                    </a:cubicBezTo>
                    <a:cubicBezTo>
                      <a:pt x="13409" y="20203"/>
                      <a:pt x="12106" y="17697"/>
                      <a:pt x="11079" y="15115"/>
                    </a:cubicBezTo>
                    <a:lnTo>
                      <a:pt x="11079" y="15115"/>
                    </a:lnTo>
                    <a:cubicBezTo>
                      <a:pt x="11404" y="15441"/>
                      <a:pt x="11881" y="15667"/>
                      <a:pt x="12382" y="15717"/>
                    </a:cubicBezTo>
                    <a:cubicBezTo>
                      <a:pt x="12808" y="14589"/>
                      <a:pt x="12181" y="13386"/>
                      <a:pt x="11655" y="12333"/>
                    </a:cubicBezTo>
                    <a:cubicBezTo>
                      <a:pt x="9901" y="8849"/>
                      <a:pt x="9049" y="4940"/>
                      <a:pt x="9174" y="1055"/>
                    </a:cubicBezTo>
                    <a:cubicBezTo>
                      <a:pt x="8556" y="379"/>
                      <a:pt x="7654" y="0"/>
                      <a:pt x="6757" y="0"/>
                    </a:cubicBezTo>
                    <a:close/>
                  </a:path>
                </a:pathLst>
              </a:custGeom>
              <a:solidFill>
                <a:srgbClr val="8E80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5" name="Google Shape;4641;p56">
                <a:extLst>
                  <a:ext uri="{FF2B5EF4-FFF2-40B4-BE49-F238E27FC236}">
                    <a16:creationId xmlns:a16="http://schemas.microsoft.com/office/drawing/2014/main" id="{48D34E27-93F3-4636-9452-ACF88B8F4DAC}"/>
                  </a:ext>
                </a:extLst>
              </p:cNvPr>
              <p:cNvSpPr/>
              <p:nvPr/>
            </p:nvSpPr>
            <p:spPr>
              <a:xfrm>
                <a:off x="1996775" y="1943800"/>
                <a:ext cx="273975" cy="239375"/>
              </a:xfrm>
              <a:custGeom>
                <a:avLst/>
                <a:gdLst/>
                <a:ahLst/>
                <a:cxnLst/>
                <a:rect l="l" t="t" r="r" b="b"/>
                <a:pathLst>
                  <a:path w="10959" h="9575" extrusionOk="0">
                    <a:moveTo>
                      <a:pt x="6702" y="1979"/>
                    </a:moveTo>
                    <a:cubicBezTo>
                      <a:pt x="6563" y="2140"/>
                      <a:pt x="6498" y="2359"/>
                      <a:pt x="6517" y="2565"/>
                    </a:cubicBezTo>
                    <a:lnTo>
                      <a:pt x="6798" y="3578"/>
                    </a:lnTo>
                    <a:lnTo>
                      <a:pt x="6798" y="3578"/>
                    </a:lnTo>
                    <a:cubicBezTo>
                      <a:pt x="6779" y="3420"/>
                      <a:pt x="6767" y="3263"/>
                      <a:pt x="6761" y="3106"/>
                    </a:cubicBezTo>
                    <a:lnTo>
                      <a:pt x="6761" y="3106"/>
                    </a:lnTo>
                    <a:cubicBezTo>
                      <a:pt x="6687" y="2643"/>
                      <a:pt x="6650" y="2217"/>
                      <a:pt x="6702" y="1979"/>
                    </a:cubicBezTo>
                    <a:close/>
                    <a:moveTo>
                      <a:pt x="8354" y="0"/>
                    </a:moveTo>
                    <a:cubicBezTo>
                      <a:pt x="7642" y="0"/>
                      <a:pt x="6866" y="389"/>
                      <a:pt x="6967" y="657"/>
                    </a:cubicBezTo>
                    <a:lnTo>
                      <a:pt x="6967" y="657"/>
                    </a:lnTo>
                    <a:cubicBezTo>
                      <a:pt x="6841" y="333"/>
                      <a:pt x="6541" y="134"/>
                      <a:pt x="6216" y="109"/>
                    </a:cubicBezTo>
                    <a:cubicBezTo>
                      <a:pt x="6179" y="106"/>
                      <a:pt x="6143" y="105"/>
                      <a:pt x="6107" y="105"/>
                    </a:cubicBezTo>
                    <a:cubicBezTo>
                      <a:pt x="5797" y="105"/>
                      <a:pt x="5505" y="197"/>
                      <a:pt x="5214" y="310"/>
                    </a:cubicBezTo>
                    <a:cubicBezTo>
                      <a:pt x="5013" y="385"/>
                      <a:pt x="4788" y="460"/>
                      <a:pt x="4612" y="610"/>
                    </a:cubicBezTo>
                    <a:cubicBezTo>
                      <a:pt x="4462" y="786"/>
                      <a:pt x="4361" y="1011"/>
                      <a:pt x="4437" y="1237"/>
                    </a:cubicBezTo>
                    <a:cubicBezTo>
                      <a:pt x="4258" y="814"/>
                      <a:pt x="3804" y="613"/>
                      <a:pt x="3343" y="613"/>
                    </a:cubicBezTo>
                    <a:cubicBezTo>
                      <a:pt x="3094" y="613"/>
                      <a:pt x="2843" y="671"/>
                      <a:pt x="2632" y="786"/>
                    </a:cubicBezTo>
                    <a:cubicBezTo>
                      <a:pt x="1" y="2189"/>
                      <a:pt x="502" y="6400"/>
                      <a:pt x="1980" y="8380"/>
                    </a:cubicBezTo>
                    <a:cubicBezTo>
                      <a:pt x="2181" y="8655"/>
                      <a:pt x="2432" y="8956"/>
                      <a:pt x="2732" y="9132"/>
                    </a:cubicBezTo>
                    <a:cubicBezTo>
                      <a:pt x="2956" y="9255"/>
                      <a:pt x="3175" y="9311"/>
                      <a:pt x="3371" y="9311"/>
                    </a:cubicBezTo>
                    <a:cubicBezTo>
                      <a:pt x="4009" y="9311"/>
                      <a:pt x="4413" y="8720"/>
                      <a:pt x="4011" y="7954"/>
                    </a:cubicBezTo>
                    <a:cubicBezTo>
                      <a:pt x="3835" y="7603"/>
                      <a:pt x="3559" y="7327"/>
                      <a:pt x="3334" y="7026"/>
                    </a:cubicBezTo>
                    <a:cubicBezTo>
                      <a:pt x="2507" y="5823"/>
                      <a:pt x="2156" y="2565"/>
                      <a:pt x="3960" y="1989"/>
                    </a:cubicBezTo>
                    <a:lnTo>
                      <a:pt x="3960" y="1989"/>
                    </a:lnTo>
                    <a:cubicBezTo>
                      <a:pt x="3710" y="3267"/>
                      <a:pt x="3685" y="4545"/>
                      <a:pt x="4036" y="5823"/>
                    </a:cubicBezTo>
                    <a:cubicBezTo>
                      <a:pt x="4267" y="6678"/>
                      <a:pt x="5625" y="9574"/>
                      <a:pt x="6935" y="9574"/>
                    </a:cubicBezTo>
                    <a:cubicBezTo>
                      <a:pt x="7047" y="9574"/>
                      <a:pt x="7158" y="9553"/>
                      <a:pt x="7269" y="9508"/>
                    </a:cubicBezTo>
                    <a:cubicBezTo>
                      <a:pt x="8196" y="9132"/>
                      <a:pt x="7294" y="7753"/>
                      <a:pt x="7068" y="7252"/>
                    </a:cubicBezTo>
                    <a:cubicBezTo>
                      <a:pt x="6517" y="6024"/>
                      <a:pt x="6166" y="4896"/>
                      <a:pt x="6166" y="3518"/>
                    </a:cubicBezTo>
                    <a:cubicBezTo>
                      <a:pt x="6166" y="2966"/>
                      <a:pt x="6216" y="2014"/>
                      <a:pt x="6818" y="1788"/>
                    </a:cubicBezTo>
                    <a:lnTo>
                      <a:pt x="6818" y="1788"/>
                    </a:lnTo>
                    <a:cubicBezTo>
                      <a:pt x="6761" y="1811"/>
                      <a:pt x="6724" y="1878"/>
                      <a:pt x="6702" y="1979"/>
                    </a:cubicBezTo>
                    <a:lnTo>
                      <a:pt x="6702" y="1979"/>
                    </a:lnTo>
                    <a:cubicBezTo>
                      <a:pt x="6749" y="1924"/>
                      <a:pt x="6804" y="1876"/>
                      <a:pt x="6868" y="1838"/>
                    </a:cubicBezTo>
                    <a:lnTo>
                      <a:pt x="6868" y="1838"/>
                    </a:lnTo>
                    <a:cubicBezTo>
                      <a:pt x="6777" y="2251"/>
                      <a:pt x="6744" y="2676"/>
                      <a:pt x="6761" y="3106"/>
                    </a:cubicBezTo>
                    <a:lnTo>
                      <a:pt x="6761" y="3106"/>
                    </a:lnTo>
                    <a:cubicBezTo>
                      <a:pt x="6845" y="3637"/>
                      <a:pt x="6979" y="4216"/>
                      <a:pt x="7086" y="4613"/>
                    </a:cubicBezTo>
                    <a:lnTo>
                      <a:pt x="7086" y="4613"/>
                    </a:lnTo>
                    <a:lnTo>
                      <a:pt x="6798" y="3578"/>
                    </a:lnTo>
                    <a:lnTo>
                      <a:pt x="6798" y="3578"/>
                    </a:lnTo>
                    <a:cubicBezTo>
                      <a:pt x="6985" y="5135"/>
                      <a:pt x="7779" y="6694"/>
                      <a:pt x="8798" y="7803"/>
                    </a:cubicBezTo>
                    <a:cubicBezTo>
                      <a:pt x="9151" y="8185"/>
                      <a:pt x="9577" y="8366"/>
                      <a:pt x="9936" y="8366"/>
                    </a:cubicBezTo>
                    <a:cubicBezTo>
                      <a:pt x="10544" y="8366"/>
                      <a:pt x="10959" y="7847"/>
                      <a:pt x="10502" y="6901"/>
                    </a:cubicBezTo>
                    <a:cubicBezTo>
                      <a:pt x="10151" y="6199"/>
                      <a:pt x="9725" y="5573"/>
                      <a:pt x="9399" y="4896"/>
                    </a:cubicBezTo>
                    <a:cubicBezTo>
                      <a:pt x="9098" y="4219"/>
                      <a:pt x="8873" y="3442"/>
                      <a:pt x="9023" y="2691"/>
                    </a:cubicBezTo>
                    <a:cubicBezTo>
                      <a:pt x="9123" y="2189"/>
                      <a:pt x="9399" y="1713"/>
                      <a:pt x="9449" y="1212"/>
                    </a:cubicBezTo>
                    <a:cubicBezTo>
                      <a:pt x="9542" y="293"/>
                      <a:pt x="8972" y="0"/>
                      <a:pt x="8354" y="0"/>
                    </a:cubicBezTo>
                    <a:close/>
                  </a:path>
                </a:pathLst>
              </a:custGeom>
              <a:solidFill>
                <a:srgbClr val="C269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6" name="Google Shape;4642;p56">
                <a:extLst>
                  <a:ext uri="{FF2B5EF4-FFF2-40B4-BE49-F238E27FC236}">
                    <a16:creationId xmlns:a16="http://schemas.microsoft.com/office/drawing/2014/main" id="{ED26DF4E-C338-4888-AC77-046594924DC2}"/>
                  </a:ext>
                </a:extLst>
              </p:cNvPr>
              <p:cNvSpPr/>
              <p:nvPr/>
            </p:nvSpPr>
            <p:spPr>
              <a:xfrm>
                <a:off x="2265575" y="1838625"/>
                <a:ext cx="261300" cy="280375"/>
              </a:xfrm>
              <a:custGeom>
                <a:avLst/>
                <a:gdLst/>
                <a:ahLst/>
                <a:cxnLst/>
                <a:rect l="l" t="t" r="r" b="b"/>
                <a:pathLst>
                  <a:path w="10452" h="11215" extrusionOk="0">
                    <a:moveTo>
                      <a:pt x="5799" y="0"/>
                    </a:moveTo>
                    <a:cubicBezTo>
                      <a:pt x="5400" y="0"/>
                      <a:pt x="5021" y="185"/>
                      <a:pt x="4687" y="632"/>
                    </a:cubicBezTo>
                    <a:cubicBezTo>
                      <a:pt x="4462" y="958"/>
                      <a:pt x="4437" y="1434"/>
                      <a:pt x="4662" y="1760"/>
                    </a:cubicBezTo>
                    <a:cubicBezTo>
                      <a:pt x="4354" y="1517"/>
                      <a:pt x="4042" y="1417"/>
                      <a:pt x="3744" y="1417"/>
                    </a:cubicBezTo>
                    <a:cubicBezTo>
                      <a:pt x="2446" y="1417"/>
                      <a:pt x="1408" y="3312"/>
                      <a:pt x="2119" y="3634"/>
                    </a:cubicBezTo>
                    <a:lnTo>
                      <a:pt x="2119" y="3634"/>
                    </a:lnTo>
                    <a:cubicBezTo>
                      <a:pt x="1836" y="3512"/>
                      <a:pt x="1536" y="3437"/>
                      <a:pt x="1257" y="3437"/>
                    </a:cubicBezTo>
                    <a:cubicBezTo>
                      <a:pt x="745" y="3437"/>
                      <a:pt x="305" y="3689"/>
                      <a:pt x="176" y="4366"/>
                    </a:cubicBezTo>
                    <a:cubicBezTo>
                      <a:pt x="0" y="5319"/>
                      <a:pt x="828" y="5770"/>
                      <a:pt x="1304" y="6421"/>
                    </a:cubicBezTo>
                    <a:cubicBezTo>
                      <a:pt x="2331" y="7725"/>
                      <a:pt x="2256" y="9329"/>
                      <a:pt x="3033" y="10657"/>
                    </a:cubicBezTo>
                    <a:cubicBezTo>
                      <a:pt x="3209" y="10933"/>
                      <a:pt x="3434" y="11183"/>
                      <a:pt x="3735" y="11208"/>
                    </a:cubicBezTo>
                    <a:cubicBezTo>
                      <a:pt x="3765" y="11213"/>
                      <a:pt x="3795" y="11215"/>
                      <a:pt x="3826" y="11215"/>
                    </a:cubicBezTo>
                    <a:cubicBezTo>
                      <a:pt x="4145" y="11215"/>
                      <a:pt x="4452" y="10982"/>
                      <a:pt x="4612" y="10707"/>
                    </a:cubicBezTo>
                    <a:cubicBezTo>
                      <a:pt x="5188" y="9604"/>
                      <a:pt x="4512" y="7925"/>
                      <a:pt x="4036" y="6872"/>
                    </a:cubicBezTo>
                    <a:cubicBezTo>
                      <a:pt x="3635" y="6045"/>
                      <a:pt x="2883" y="5344"/>
                      <a:pt x="2682" y="4441"/>
                    </a:cubicBezTo>
                    <a:cubicBezTo>
                      <a:pt x="2632" y="4241"/>
                      <a:pt x="2707" y="3990"/>
                      <a:pt x="2908" y="3940"/>
                    </a:cubicBezTo>
                    <a:cubicBezTo>
                      <a:pt x="2948" y="3927"/>
                      <a:pt x="2990" y="3920"/>
                      <a:pt x="3033" y="3920"/>
                    </a:cubicBezTo>
                    <a:cubicBezTo>
                      <a:pt x="3149" y="3920"/>
                      <a:pt x="3267" y="3967"/>
                      <a:pt x="3359" y="4040"/>
                    </a:cubicBezTo>
                    <a:cubicBezTo>
                      <a:pt x="3735" y="4266"/>
                      <a:pt x="4011" y="4617"/>
                      <a:pt x="4236" y="4968"/>
                    </a:cubicBezTo>
                    <a:cubicBezTo>
                      <a:pt x="4762" y="5694"/>
                      <a:pt x="5163" y="6497"/>
                      <a:pt x="5439" y="7324"/>
                    </a:cubicBezTo>
                    <a:cubicBezTo>
                      <a:pt x="5464" y="7399"/>
                      <a:pt x="5489" y="7449"/>
                      <a:pt x="5514" y="7499"/>
                    </a:cubicBezTo>
                    <a:cubicBezTo>
                      <a:pt x="5665" y="8050"/>
                      <a:pt x="5815" y="8602"/>
                      <a:pt x="6091" y="9103"/>
                    </a:cubicBezTo>
                    <a:cubicBezTo>
                      <a:pt x="6266" y="9354"/>
                      <a:pt x="6517" y="9604"/>
                      <a:pt x="6818" y="9629"/>
                    </a:cubicBezTo>
                    <a:cubicBezTo>
                      <a:pt x="6831" y="9630"/>
                      <a:pt x="6844" y="9631"/>
                      <a:pt x="6858" y="9631"/>
                    </a:cubicBezTo>
                    <a:cubicBezTo>
                      <a:pt x="7624" y="9631"/>
                      <a:pt x="7744" y="8217"/>
                      <a:pt x="7695" y="7725"/>
                    </a:cubicBezTo>
                    <a:cubicBezTo>
                      <a:pt x="7494" y="5795"/>
                      <a:pt x="6542" y="3965"/>
                      <a:pt x="5063" y="2687"/>
                    </a:cubicBezTo>
                    <a:cubicBezTo>
                      <a:pt x="4888" y="2537"/>
                      <a:pt x="4737" y="2236"/>
                      <a:pt x="4938" y="2161"/>
                    </a:cubicBezTo>
                    <a:cubicBezTo>
                      <a:pt x="4963" y="2152"/>
                      <a:pt x="4988" y="2150"/>
                      <a:pt x="5012" y="2150"/>
                    </a:cubicBezTo>
                    <a:cubicBezTo>
                      <a:pt x="5060" y="2150"/>
                      <a:pt x="5105" y="2161"/>
                      <a:pt x="5138" y="2161"/>
                    </a:cubicBezTo>
                    <a:cubicBezTo>
                      <a:pt x="6767" y="2662"/>
                      <a:pt x="7920" y="4216"/>
                      <a:pt x="8371" y="5845"/>
                    </a:cubicBezTo>
                    <a:cubicBezTo>
                      <a:pt x="8497" y="6296"/>
                      <a:pt x="8647" y="6822"/>
                      <a:pt x="9073" y="6948"/>
                    </a:cubicBezTo>
                    <a:cubicBezTo>
                      <a:pt x="9132" y="6966"/>
                      <a:pt x="9191" y="6974"/>
                      <a:pt x="9251" y="6974"/>
                    </a:cubicBezTo>
                    <a:cubicBezTo>
                      <a:pt x="9521" y="6974"/>
                      <a:pt x="9786" y="6802"/>
                      <a:pt x="9950" y="6597"/>
                    </a:cubicBezTo>
                    <a:cubicBezTo>
                      <a:pt x="10452" y="5895"/>
                      <a:pt x="10176" y="4918"/>
                      <a:pt x="9825" y="4116"/>
                    </a:cubicBezTo>
                    <a:cubicBezTo>
                      <a:pt x="9402" y="3128"/>
                      <a:pt x="7438" y="0"/>
                      <a:pt x="5799" y="0"/>
                    </a:cubicBezTo>
                    <a:close/>
                  </a:path>
                </a:pathLst>
              </a:custGeom>
              <a:solidFill>
                <a:srgbClr val="C269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7" name="Google Shape;4643;p56">
                <a:extLst>
                  <a:ext uri="{FF2B5EF4-FFF2-40B4-BE49-F238E27FC236}">
                    <a16:creationId xmlns:a16="http://schemas.microsoft.com/office/drawing/2014/main" id="{E7551A17-1D0D-4FBA-AE74-4E875FBD280A}"/>
                  </a:ext>
                </a:extLst>
              </p:cNvPr>
              <p:cNvSpPr/>
              <p:nvPr/>
            </p:nvSpPr>
            <p:spPr>
              <a:xfrm>
                <a:off x="1897150" y="1310550"/>
                <a:ext cx="562050" cy="513350"/>
              </a:xfrm>
              <a:custGeom>
                <a:avLst/>
                <a:gdLst/>
                <a:ahLst/>
                <a:cxnLst/>
                <a:rect l="l" t="t" r="r" b="b"/>
                <a:pathLst>
                  <a:path w="22482" h="20534" extrusionOk="0">
                    <a:moveTo>
                      <a:pt x="20853" y="0"/>
                    </a:moveTo>
                    <a:cubicBezTo>
                      <a:pt x="20854" y="7"/>
                      <a:pt x="20855" y="14"/>
                      <a:pt x="20856" y="21"/>
                    </a:cubicBezTo>
                    <a:lnTo>
                      <a:pt x="20856" y="21"/>
                    </a:lnTo>
                    <a:cubicBezTo>
                      <a:pt x="20855" y="14"/>
                      <a:pt x="20854" y="7"/>
                      <a:pt x="20853" y="0"/>
                    </a:cubicBezTo>
                    <a:close/>
                    <a:moveTo>
                      <a:pt x="20856" y="21"/>
                    </a:moveTo>
                    <a:cubicBezTo>
                      <a:pt x="20922" y="541"/>
                      <a:pt x="20697" y="1082"/>
                      <a:pt x="20301" y="1404"/>
                    </a:cubicBezTo>
                    <a:cubicBezTo>
                      <a:pt x="20054" y="1614"/>
                      <a:pt x="19689" y="1707"/>
                      <a:pt x="19289" y="1707"/>
                    </a:cubicBezTo>
                    <a:cubicBezTo>
                      <a:pt x="18351" y="1707"/>
                      <a:pt x="17216" y="1196"/>
                      <a:pt x="16918" y="477"/>
                    </a:cubicBezTo>
                    <a:lnTo>
                      <a:pt x="16918" y="477"/>
                    </a:lnTo>
                    <a:cubicBezTo>
                      <a:pt x="17720" y="2456"/>
                      <a:pt x="17344" y="4913"/>
                      <a:pt x="15940" y="6542"/>
                    </a:cubicBezTo>
                    <a:cubicBezTo>
                      <a:pt x="15790" y="6717"/>
                      <a:pt x="15615" y="6893"/>
                      <a:pt x="15389" y="6918"/>
                    </a:cubicBezTo>
                    <a:cubicBezTo>
                      <a:pt x="15357" y="6923"/>
                      <a:pt x="15326" y="6925"/>
                      <a:pt x="15294" y="6925"/>
                    </a:cubicBezTo>
                    <a:cubicBezTo>
                      <a:pt x="15026" y="6925"/>
                      <a:pt x="14766" y="6746"/>
                      <a:pt x="14587" y="6567"/>
                    </a:cubicBezTo>
                    <a:cubicBezTo>
                      <a:pt x="13484" y="5514"/>
                      <a:pt x="12883" y="4111"/>
                      <a:pt x="12281" y="2732"/>
                    </a:cubicBezTo>
                    <a:lnTo>
                      <a:pt x="12281" y="2732"/>
                    </a:lnTo>
                    <a:cubicBezTo>
                      <a:pt x="12482" y="3685"/>
                      <a:pt x="12682" y="4662"/>
                      <a:pt x="12507" y="5614"/>
                    </a:cubicBezTo>
                    <a:cubicBezTo>
                      <a:pt x="12331" y="6592"/>
                      <a:pt x="11680" y="7519"/>
                      <a:pt x="10727" y="7745"/>
                    </a:cubicBezTo>
                    <a:cubicBezTo>
                      <a:pt x="10590" y="7772"/>
                      <a:pt x="10450" y="7785"/>
                      <a:pt x="10307" y="7785"/>
                    </a:cubicBezTo>
                    <a:cubicBezTo>
                      <a:pt x="9927" y="7785"/>
                      <a:pt x="9531" y="7697"/>
                      <a:pt x="9148" y="7569"/>
                    </a:cubicBezTo>
                    <a:cubicBezTo>
                      <a:pt x="7093" y="6918"/>
                      <a:pt x="5389" y="5464"/>
                      <a:pt x="3910" y="3885"/>
                    </a:cubicBezTo>
                    <a:lnTo>
                      <a:pt x="3910" y="3885"/>
                    </a:lnTo>
                    <a:cubicBezTo>
                      <a:pt x="4437" y="5289"/>
                      <a:pt x="4412" y="6868"/>
                      <a:pt x="3860" y="8246"/>
                    </a:cubicBezTo>
                    <a:cubicBezTo>
                      <a:pt x="2457" y="7695"/>
                      <a:pt x="1254" y="6642"/>
                      <a:pt x="502" y="5339"/>
                    </a:cubicBezTo>
                    <a:lnTo>
                      <a:pt x="502" y="5339"/>
                    </a:lnTo>
                    <a:cubicBezTo>
                      <a:pt x="51" y="7419"/>
                      <a:pt x="1" y="9925"/>
                      <a:pt x="577" y="11980"/>
                    </a:cubicBezTo>
                    <a:cubicBezTo>
                      <a:pt x="1050" y="13649"/>
                      <a:pt x="2339" y="16653"/>
                      <a:pt x="4052" y="17380"/>
                    </a:cubicBezTo>
                    <a:lnTo>
                      <a:pt x="4052" y="17380"/>
                    </a:lnTo>
                    <a:cubicBezTo>
                      <a:pt x="3851" y="17299"/>
                      <a:pt x="3634" y="17259"/>
                      <a:pt x="3416" y="17259"/>
                    </a:cubicBezTo>
                    <a:cubicBezTo>
                      <a:pt x="3263" y="17259"/>
                      <a:pt x="3108" y="17279"/>
                      <a:pt x="2958" y="17319"/>
                    </a:cubicBezTo>
                    <a:cubicBezTo>
                      <a:pt x="4246" y="19608"/>
                      <a:pt x="6620" y="20534"/>
                      <a:pt x="9108" y="20534"/>
                    </a:cubicBezTo>
                    <a:cubicBezTo>
                      <a:pt x="11379" y="20534"/>
                      <a:pt x="13745" y="19762"/>
                      <a:pt x="15463" y="18551"/>
                    </a:cubicBezTo>
                    <a:lnTo>
                      <a:pt x="15463" y="18551"/>
                    </a:lnTo>
                    <a:cubicBezTo>
                      <a:pt x="15232" y="18735"/>
                      <a:pt x="15088" y="19029"/>
                      <a:pt x="15088" y="19324"/>
                    </a:cubicBezTo>
                    <a:cubicBezTo>
                      <a:pt x="15890" y="19198"/>
                      <a:pt x="16567" y="18697"/>
                      <a:pt x="17169" y="18146"/>
                    </a:cubicBezTo>
                    <a:cubicBezTo>
                      <a:pt x="19675" y="15965"/>
                      <a:pt x="21354" y="12908"/>
                      <a:pt x="22056" y="9649"/>
                    </a:cubicBezTo>
                    <a:cubicBezTo>
                      <a:pt x="22382" y="8071"/>
                      <a:pt x="22482" y="6416"/>
                      <a:pt x="22306" y="4787"/>
                    </a:cubicBezTo>
                    <a:cubicBezTo>
                      <a:pt x="22206" y="4010"/>
                      <a:pt x="22056" y="3233"/>
                      <a:pt x="21830" y="2482"/>
                    </a:cubicBezTo>
                    <a:cubicBezTo>
                      <a:pt x="21607" y="1712"/>
                      <a:pt x="20965" y="794"/>
                      <a:pt x="20856" y="21"/>
                    </a:cubicBezTo>
                    <a:close/>
                  </a:path>
                </a:pathLst>
              </a:custGeom>
              <a:solidFill>
                <a:srgbClr val="F5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8" name="Google Shape;4644;p56">
                <a:extLst>
                  <a:ext uri="{FF2B5EF4-FFF2-40B4-BE49-F238E27FC236}">
                    <a16:creationId xmlns:a16="http://schemas.microsoft.com/office/drawing/2014/main" id="{AE492C8D-680D-48E4-9CAD-0652361077F8}"/>
                  </a:ext>
                </a:extLst>
              </p:cNvPr>
              <p:cNvSpPr/>
              <p:nvPr/>
            </p:nvSpPr>
            <p:spPr>
              <a:xfrm>
                <a:off x="1645275" y="1022950"/>
                <a:ext cx="857800" cy="486150"/>
              </a:xfrm>
              <a:custGeom>
                <a:avLst/>
                <a:gdLst/>
                <a:ahLst/>
                <a:cxnLst/>
                <a:rect l="l" t="t" r="r" b="b"/>
                <a:pathLst>
                  <a:path w="34312" h="19446" extrusionOk="0">
                    <a:moveTo>
                      <a:pt x="30677" y="0"/>
                    </a:moveTo>
                    <a:lnTo>
                      <a:pt x="1604" y="6993"/>
                    </a:lnTo>
                    <a:cubicBezTo>
                      <a:pt x="1629" y="8171"/>
                      <a:pt x="552" y="8923"/>
                      <a:pt x="126" y="9950"/>
                    </a:cubicBezTo>
                    <a:cubicBezTo>
                      <a:pt x="75" y="10101"/>
                      <a:pt x="0" y="10276"/>
                      <a:pt x="25" y="10427"/>
                    </a:cubicBezTo>
                    <a:cubicBezTo>
                      <a:pt x="50" y="10602"/>
                      <a:pt x="176" y="10777"/>
                      <a:pt x="351" y="10777"/>
                    </a:cubicBezTo>
                    <a:cubicBezTo>
                      <a:pt x="451" y="10777"/>
                      <a:pt x="527" y="10727"/>
                      <a:pt x="627" y="10677"/>
                    </a:cubicBezTo>
                    <a:cubicBezTo>
                      <a:pt x="878" y="10527"/>
                      <a:pt x="1103" y="10351"/>
                      <a:pt x="1304" y="10151"/>
                    </a:cubicBezTo>
                    <a:lnTo>
                      <a:pt x="1304" y="10151"/>
                    </a:lnTo>
                    <a:cubicBezTo>
                      <a:pt x="727" y="10853"/>
                      <a:pt x="351" y="11705"/>
                      <a:pt x="201" y="12582"/>
                    </a:cubicBezTo>
                    <a:cubicBezTo>
                      <a:pt x="109" y="13173"/>
                      <a:pt x="152" y="13573"/>
                      <a:pt x="482" y="13573"/>
                    </a:cubicBezTo>
                    <a:cubicBezTo>
                      <a:pt x="600" y="13573"/>
                      <a:pt x="754" y="13521"/>
                      <a:pt x="953" y="13409"/>
                    </a:cubicBezTo>
                    <a:cubicBezTo>
                      <a:pt x="1279" y="13209"/>
                      <a:pt x="2356" y="12407"/>
                      <a:pt x="2431" y="12031"/>
                    </a:cubicBezTo>
                    <a:lnTo>
                      <a:pt x="2431" y="12031"/>
                    </a:lnTo>
                    <a:cubicBezTo>
                      <a:pt x="2156" y="13484"/>
                      <a:pt x="2331" y="15013"/>
                      <a:pt x="2908" y="16366"/>
                    </a:cubicBezTo>
                    <a:cubicBezTo>
                      <a:pt x="3074" y="16796"/>
                      <a:pt x="3400" y="17247"/>
                      <a:pt x="3841" y="17247"/>
                    </a:cubicBezTo>
                    <a:cubicBezTo>
                      <a:pt x="3864" y="17247"/>
                      <a:pt x="3887" y="17246"/>
                      <a:pt x="3910" y="17244"/>
                    </a:cubicBezTo>
                    <a:cubicBezTo>
                      <a:pt x="4261" y="17194"/>
                      <a:pt x="4487" y="16818"/>
                      <a:pt x="4662" y="16492"/>
                    </a:cubicBezTo>
                    <a:cubicBezTo>
                      <a:pt x="5389" y="15013"/>
                      <a:pt x="5815" y="13359"/>
                      <a:pt x="5915" y="11705"/>
                    </a:cubicBezTo>
                    <a:cubicBezTo>
                      <a:pt x="5990" y="12983"/>
                      <a:pt x="6166" y="14261"/>
                      <a:pt x="6416" y="15539"/>
                    </a:cubicBezTo>
                    <a:cubicBezTo>
                      <a:pt x="6467" y="15890"/>
                      <a:pt x="6542" y="16241"/>
                      <a:pt x="6742" y="16492"/>
                    </a:cubicBezTo>
                    <a:cubicBezTo>
                      <a:pt x="6917" y="16705"/>
                      <a:pt x="7182" y="16859"/>
                      <a:pt x="7444" y="16859"/>
                    </a:cubicBezTo>
                    <a:cubicBezTo>
                      <a:pt x="7520" y="16859"/>
                      <a:pt x="7596" y="16846"/>
                      <a:pt x="7670" y="16818"/>
                    </a:cubicBezTo>
                    <a:cubicBezTo>
                      <a:pt x="7870" y="16717"/>
                      <a:pt x="7995" y="16542"/>
                      <a:pt x="8121" y="16341"/>
                    </a:cubicBezTo>
                    <a:cubicBezTo>
                      <a:pt x="8873" y="15138"/>
                      <a:pt x="9324" y="13735"/>
                      <a:pt x="9424" y="12306"/>
                    </a:cubicBezTo>
                    <a:cubicBezTo>
                      <a:pt x="9700" y="14562"/>
                      <a:pt x="10602" y="16767"/>
                      <a:pt x="12005" y="18547"/>
                    </a:cubicBezTo>
                    <a:cubicBezTo>
                      <a:pt x="12361" y="18996"/>
                      <a:pt x="12913" y="19446"/>
                      <a:pt x="13420" y="19446"/>
                    </a:cubicBezTo>
                    <a:cubicBezTo>
                      <a:pt x="13591" y="19446"/>
                      <a:pt x="13758" y="19394"/>
                      <a:pt x="13910" y="19274"/>
                    </a:cubicBezTo>
                    <a:cubicBezTo>
                      <a:pt x="14311" y="18998"/>
                      <a:pt x="14361" y="18397"/>
                      <a:pt x="14311" y="17895"/>
                    </a:cubicBezTo>
                    <a:cubicBezTo>
                      <a:pt x="14211" y="16567"/>
                      <a:pt x="13885" y="15239"/>
                      <a:pt x="13334" y="14011"/>
                    </a:cubicBezTo>
                    <a:lnTo>
                      <a:pt x="13334" y="14011"/>
                    </a:lnTo>
                    <a:cubicBezTo>
                      <a:pt x="14537" y="15890"/>
                      <a:pt x="16166" y="17494"/>
                      <a:pt x="18071" y="18647"/>
                    </a:cubicBezTo>
                    <a:cubicBezTo>
                      <a:pt x="18728" y="19041"/>
                      <a:pt x="19461" y="19397"/>
                      <a:pt x="20221" y="19397"/>
                    </a:cubicBezTo>
                    <a:cubicBezTo>
                      <a:pt x="20331" y="19397"/>
                      <a:pt x="20441" y="19390"/>
                      <a:pt x="20552" y="19374"/>
                    </a:cubicBezTo>
                    <a:cubicBezTo>
                      <a:pt x="21930" y="19148"/>
                      <a:pt x="22782" y="17570"/>
                      <a:pt x="22707" y="16166"/>
                    </a:cubicBezTo>
                    <a:cubicBezTo>
                      <a:pt x="22661" y="15503"/>
                      <a:pt x="22474" y="14878"/>
                      <a:pt x="22214" y="14278"/>
                    </a:cubicBezTo>
                    <a:lnTo>
                      <a:pt x="22214" y="14278"/>
                    </a:lnTo>
                    <a:cubicBezTo>
                      <a:pt x="22743" y="15242"/>
                      <a:pt x="23276" y="16205"/>
                      <a:pt x="23810" y="17169"/>
                    </a:cubicBezTo>
                    <a:cubicBezTo>
                      <a:pt x="24136" y="17745"/>
                      <a:pt x="24587" y="18422"/>
                      <a:pt x="25264" y="18447"/>
                    </a:cubicBezTo>
                    <a:cubicBezTo>
                      <a:pt x="25279" y="18447"/>
                      <a:pt x="25295" y="18448"/>
                      <a:pt x="25310" y="18448"/>
                    </a:cubicBezTo>
                    <a:cubicBezTo>
                      <a:pt x="25840" y="18448"/>
                      <a:pt x="26275" y="18033"/>
                      <a:pt x="26592" y="17595"/>
                    </a:cubicBezTo>
                    <a:cubicBezTo>
                      <a:pt x="27695" y="16016"/>
                      <a:pt x="27895" y="13860"/>
                      <a:pt x="27093" y="12106"/>
                    </a:cubicBezTo>
                    <a:lnTo>
                      <a:pt x="27093" y="12106"/>
                    </a:lnTo>
                    <a:cubicBezTo>
                      <a:pt x="27544" y="12657"/>
                      <a:pt x="28121" y="13133"/>
                      <a:pt x="28823" y="13309"/>
                    </a:cubicBezTo>
                    <a:cubicBezTo>
                      <a:pt x="28962" y="13339"/>
                      <a:pt x="29105" y="13354"/>
                      <a:pt x="29248" y="13354"/>
                    </a:cubicBezTo>
                    <a:cubicBezTo>
                      <a:pt x="29825" y="13354"/>
                      <a:pt x="30396" y="13109"/>
                      <a:pt x="30677" y="12607"/>
                    </a:cubicBezTo>
                    <a:cubicBezTo>
                      <a:pt x="31028" y="12031"/>
                      <a:pt x="30878" y="11254"/>
                      <a:pt x="30652" y="10627"/>
                    </a:cubicBezTo>
                    <a:cubicBezTo>
                      <a:pt x="30251" y="9625"/>
                      <a:pt x="29675" y="8697"/>
                      <a:pt x="28898" y="7920"/>
                    </a:cubicBezTo>
                    <a:lnTo>
                      <a:pt x="28898" y="7920"/>
                    </a:lnTo>
                    <a:cubicBezTo>
                      <a:pt x="29722" y="8181"/>
                      <a:pt x="30585" y="8441"/>
                      <a:pt x="31452" y="8441"/>
                    </a:cubicBezTo>
                    <a:cubicBezTo>
                      <a:pt x="31586" y="8441"/>
                      <a:pt x="31721" y="8435"/>
                      <a:pt x="31855" y="8422"/>
                    </a:cubicBezTo>
                    <a:cubicBezTo>
                      <a:pt x="32833" y="8321"/>
                      <a:pt x="33860" y="7695"/>
                      <a:pt x="34111" y="6742"/>
                    </a:cubicBezTo>
                    <a:cubicBezTo>
                      <a:pt x="34311" y="5940"/>
                      <a:pt x="33985" y="5088"/>
                      <a:pt x="33434" y="4487"/>
                    </a:cubicBezTo>
                    <a:cubicBezTo>
                      <a:pt x="32908" y="3885"/>
                      <a:pt x="32181" y="3484"/>
                      <a:pt x="31479" y="3083"/>
                    </a:cubicBezTo>
                    <a:lnTo>
                      <a:pt x="31479" y="3083"/>
                    </a:lnTo>
                    <a:cubicBezTo>
                      <a:pt x="31742" y="3136"/>
                      <a:pt x="32017" y="3201"/>
                      <a:pt x="32287" y="3201"/>
                    </a:cubicBezTo>
                    <a:cubicBezTo>
                      <a:pt x="32404" y="3201"/>
                      <a:pt x="32519" y="3189"/>
                      <a:pt x="32632" y="3158"/>
                    </a:cubicBezTo>
                    <a:cubicBezTo>
                      <a:pt x="33910" y="2933"/>
                      <a:pt x="33409" y="1830"/>
                      <a:pt x="32532" y="1479"/>
                    </a:cubicBezTo>
                    <a:cubicBezTo>
                      <a:pt x="32131" y="1329"/>
                      <a:pt x="31705" y="1229"/>
                      <a:pt x="31354" y="1003"/>
                    </a:cubicBezTo>
                    <a:cubicBezTo>
                      <a:pt x="30978" y="802"/>
                      <a:pt x="30677" y="427"/>
                      <a:pt x="30677" y="0"/>
                    </a:cubicBezTo>
                    <a:close/>
                  </a:path>
                </a:pathLst>
              </a:custGeom>
              <a:solidFill>
                <a:srgbClr val="C7C28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9" name="Google Shape;4645;p56">
                <a:extLst>
                  <a:ext uri="{FF2B5EF4-FFF2-40B4-BE49-F238E27FC236}">
                    <a16:creationId xmlns:a16="http://schemas.microsoft.com/office/drawing/2014/main" id="{0599A55D-38AF-43CB-BD5F-26AABD15CA9F}"/>
                  </a:ext>
                </a:extLst>
              </p:cNvPr>
              <p:cNvSpPr/>
              <p:nvPr/>
            </p:nvSpPr>
            <p:spPr>
              <a:xfrm>
                <a:off x="1643400" y="1022950"/>
                <a:ext cx="861550" cy="498300"/>
              </a:xfrm>
              <a:custGeom>
                <a:avLst/>
                <a:gdLst/>
                <a:ahLst/>
                <a:cxnLst/>
                <a:rect l="l" t="t" r="r" b="b"/>
                <a:pathLst>
                  <a:path w="34462" h="19932" extrusionOk="0">
                    <a:moveTo>
                      <a:pt x="30752" y="0"/>
                    </a:moveTo>
                    <a:lnTo>
                      <a:pt x="30752" y="0"/>
                    </a:lnTo>
                    <a:cubicBezTo>
                      <a:pt x="30727" y="251"/>
                      <a:pt x="30852" y="527"/>
                      <a:pt x="31028" y="702"/>
                    </a:cubicBezTo>
                    <a:cubicBezTo>
                      <a:pt x="31203" y="903"/>
                      <a:pt x="31429" y="1053"/>
                      <a:pt x="31654" y="1178"/>
                    </a:cubicBezTo>
                    <a:cubicBezTo>
                      <a:pt x="31905" y="1279"/>
                      <a:pt x="32156" y="1379"/>
                      <a:pt x="32381" y="1454"/>
                    </a:cubicBezTo>
                    <a:cubicBezTo>
                      <a:pt x="32632" y="1554"/>
                      <a:pt x="32857" y="1680"/>
                      <a:pt x="33033" y="1830"/>
                    </a:cubicBezTo>
                    <a:cubicBezTo>
                      <a:pt x="33208" y="2006"/>
                      <a:pt x="33359" y="2231"/>
                      <a:pt x="33384" y="2457"/>
                    </a:cubicBezTo>
                    <a:cubicBezTo>
                      <a:pt x="33384" y="2557"/>
                      <a:pt x="33384" y="2682"/>
                      <a:pt x="33309" y="2757"/>
                    </a:cubicBezTo>
                    <a:cubicBezTo>
                      <a:pt x="33233" y="2858"/>
                      <a:pt x="33133" y="2908"/>
                      <a:pt x="33033" y="2958"/>
                    </a:cubicBezTo>
                    <a:cubicBezTo>
                      <a:pt x="32933" y="3008"/>
                      <a:pt x="32807" y="3033"/>
                      <a:pt x="32682" y="3058"/>
                    </a:cubicBezTo>
                    <a:cubicBezTo>
                      <a:pt x="32557" y="3083"/>
                      <a:pt x="32456" y="3083"/>
                      <a:pt x="32331" y="3083"/>
                    </a:cubicBezTo>
                    <a:cubicBezTo>
                      <a:pt x="32093" y="3059"/>
                      <a:pt x="31856" y="3013"/>
                      <a:pt x="31618" y="2966"/>
                    </a:cubicBezTo>
                    <a:lnTo>
                      <a:pt x="31618" y="2966"/>
                    </a:lnTo>
                    <a:cubicBezTo>
                      <a:pt x="31614" y="2963"/>
                      <a:pt x="31609" y="2960"/>
                      <a:pt x="31604" y="2958"/>
                    </a:cubicBezTo>
                    <a:lnTo>
                      <a:pt x="31603" y="2963"/>
                    </a:lnTo>
                    <a:lnTo>
                      <a:pt x="31603" y="2963"/>
                    </a:lnTo>
                    <a:cubicBezTo>
                      <a:pt x="31595" y="2961"/>
                      <a:pt x="31587" y="2959"/>
                      <a:pt x="31579" y="2958"/>
                    </a:cubicBezTo>
                    <a:lnTo>
                      <a:pt x="30727" y="2732"/>
                    </a:lnTo>
                    <a:lnTo>
                      <a:pt x="31479" y="3183"/>
                    </a:lnTo>
                    <a:cubicBezTo>
                      <a:pt x="32256" y="3635"/>
                      <a:pt x="33058" y="4111"/>
                      <a:pt x="33559" y="4813"/>
                    </a:cubicBezTo>
                    <a:cubicBezTo>
                      <a:pt x="33810" y="5163"/>
                      <a:pt x="33985" y="5564"/>
                      <a:pt x="34035" y="5965"/>
                    </a:cubicBezTo>
                    <a:cubicBezTo>
                      <a:pt x="34060" y="6166"/>
                      <a:pt x="34035" y="6392"/>
                      <a:pt x="34010" y="6567"/>
                    </a:cubicBezTo>
                    <a:cubicBezTo>
                      <a:pt x="33960" y="6793"/>
                      <a:pt x="33885" y="6968"/>
                      <a:pt x="33785" y="7143"/>
                    </a:cubicBezTo>
                    <a:cubicBezTo>
                      <a:pt x="33559" y="7469"/>
                      <a:pt x="33208" y="7720"/>
                      <a:pt x="32832" y="7895"/>
                    </a:cubicBezTo>
                    <a:cubicBezTo>
                      <a:pt x="32657" y="7996"/>
                      <a:pt x="32456" y="8071"/>
                      <a:pt x="32256" y="8096"/>
                    </a:cubicBezTo>
                    <a:cubicBezTo>
                      <a:pt x="32156" y="8121"/>
                      <a:pt x="32055" y="8146"/>
                      <a:pt x="31930" y="8146"/>
                    </a:cubicBezTo>
                    <a:cubicBezTo>
                      <a:pt x="31855" y="8171"/>
                      <a:pt x="31730" y="8171"/>
                      <a:pt x="31629" y="8171"/>
                    </a:cubicBezTo>
                    <a:cubicBezTo>
                      <a:pt x="31593" y="8172"/>
                      <a:pt x="31557" y="8173"/>
                      <a:pt x="31521" y="8173"/>
                    </a:cubicBezTo>
                    <a:cubicBezTo>
                      <a:pt x="30705" y="8173"/>
                      <a:pt x="29889" y="7909"/>
                      <a:pt x="29073" y="7645"/>
                    </a:cubicBezTo>
                    <a:lnTo>
                      <a:pt x="27945" y="7294"/>
                    </a:lnTo>
                    <a:lnTo>
                      <a:pt x="28772" y="8146"/>
                    </a:lnTo>
                    <a:cubicBezTo>
                      <a:pt x="29299" y="8672"/>
                      <a:pt x="29750" y="9324"/>
                      <a:pt x="30101" y="10001"/>
                    </a:cubicBezTo>
                    <a:cubicBezTo>
                      <a:pt x="30251" y="10326"/>
                      <a:pt x="30401" y="10702"/>
                      <a:pt x="30527" y="11053"/>
                    </a:cubicBezTo>
                    <a:cubicBezTo>
                      <a:pt x="30627" y="11404"/>
                      <a:pt x="30652" y="11755"/>
                      <a:pt x="30602" y="12056"/>
                    </a:cubicBezTo>
                    <a:cubicBezTo>
                      <a:pt x="30552" y="12382"/>
                      <a:pt x="30376" y="12632"/>
                      <a:pt x="30101" y="12783"/>
                    </a:cubicBezTo>
                    <a:cubicBezTo>
                      <a:pt x="29882" y="12914"/>
                      <a:pt x="29587" y="12988"/>
                      <a:pt x="29315" y="12988"/>
                    </a:cubicBezTo>
                    <a:cubicBezTo>
                      <a:pt x="29275" y="12988"/>
                      <a:pt x="29236" y="12986"/>
                      <a:pt x="29198" y="12983"/>
                    </a:cubicBezTo>
                    <a:cubicBezTo>
                      <a:pt x="29148" y="12958"/>
                      <a:pt x="29123" y="12958"/>
                      <a:pt x="29073" y="12958"/>
                    </a:cubicBezTo>
                    <a:lnTo>
                      <a:pt x="28998" y="12958"/>
                    </a:lnTo>
                    <a:lnTo>
                      <a:pt x="28973" y="12933"/>
                    </a:lnTo>
                    <a:lnTo>
                      <a:pt x="28948" y="12933"/>
                    </a:lnTo>
                    <a:cubicBezTo>
                      <a:pt x="28872" y="12908"/>
                      <a:pt x="28797" y="12883"/>
                      <a:pt x="28722" y="12858"/>
                    </a:cubicBezTo>
                    <a:cubicBezTo>
                      <a:pt x="28547" y="12783"/>
                      <a:pt x="28396" y="12707"/>
                      <a:pt x="28271" y="12607"/>
                    </a:cubicBezTo>
                    <a:cubicBezTo>
                      <a:pt x="27970" y="12407"/>
                      <a:pt x="27720" y="12156"/>
                      <a:pt x="27494" y="11855"/>
                    </a:cubicBezTo>
                    <a:lnTo>
                      <a:pt x="25639" y="9600"/>
                    </a:lnTo>
                    <a:lnTo>
                      <a:pt x="25639" y="9600"/>
                    </a:lnTo>
                    <a:lnTo>
                      <a:pt x="26817" y="12281"/>
                    </a:lnTo>
                    <a:cubicBezTo>
                      <a:pt x="27293" y="13334"/>
                      <a:pt x="27369" y="14562"/>
                      <a:pt x="27068" y="15665"/>
                    </a:cubicBezTo>
                    <a:cubicBezTo>
                      <a:pt x="26993" y="15965"/>
                      <a:pt x="26892" y="16216"/>
                      <a:pt x="26792" y="16492"/>
                    </a:cubicBezTo>
                    <a:cubicBezTo>
                      <a:pt x="26717" y="16617"/>
                      <a:pt x="26667" y="16742"/>
                      <a:pt x="26592" y="16868"/>
                    </a:cubicBezTo>
                    <a:lnTo>
                      <a:pt x="26491" y="17043"/>
                    </a:lnTo>
                    <a:lnTo>
                      <a:pt x="26366" y="17244"/>
                    </a:lnTo>
                    <a:cubicBezTo>
                      <a:pt x="26216" y="17469"/>
                      <a:pt x="26040" y="17670"/>
                      <a:pt x="25840" y="17820"/>
                    </a:cubicBezTo>
                    <a:cubicBezTo>
                      <a:pt x="25740" y="17895"/>
                      <a:pt x="25639" y="17945"/>
                      <a:pt x="25564" y="17971"/>
                    </a:cubicBezTo>
                    <a:cubicBezTo>
                      <a:pt x="25514" y="17971"/>
                      <a:pt x="25464" y="17996"/>
                      <a:pt x="25439" y="17996"/>
                    </a:cubicBezTo>
                    <a:lnTo>
                      <a:pt x="25288" y="17996"/>
                    </a:lnTo>
                    <a:cubicBezTo>
                      <a:pt x="25113" y="17971"/>
                      <a:pt x="24938" y="17845"/>
                      <a:pt x="24762" y="17670"/>
                    </a:cubicBezTo>
                    <a:cubicBezTo>
                      <a:pt x="24612" y="17469"/>
                      <a:pt x="24461" y="17244"/>
                      <a:pt x="24311" y="16968"/>
                    </a:cubicBezTo>
                    <a:lnTo>
                      <a:pt x="23409" y="15339"/>
                    </a:lnTo>
                    <a:lnTo>
                      <a:pt x="22782" y="14198"/>
                    </a:lnTo>
                    <a:lnTo>
                      <a:pt x="22782" y="14198"/>
                    </a:lnTo>
                    <a:cubicBezTo>
                      <a:pt x="22757" y="14136"/>
                      <a:pt x="22732" y="14073"/>
                      <a:pt x="22707" y="14011"/>
                    </a:cubicBezTo>
                    <a:cubicBezTo>
                      <a:pt x="22381" y="13309"/>
                      <a:pt x="21980" y="12657"/>
                      <a:pt x="21604" y="12031"/>
                    </a:cubicBezTo>
                    <a:lnTo>
                      <a:pt x="20777" y="12507"/>
                    </a:lnTo>
                    <a:lnTo>
                      <a:pt x="20788" y="12526"/>
                    </a:lnTo>
                    <a:lnTo>
                      <a:pt x="20788" y="12526"/>
                    </a:lnTo>
                    <a:lnTo>
                      <a:pt x="20777" y="12532"/>
                    </a:lnTo>
                    <a:cubicBezTo>
                      <a:pt x="20814" y="12590"/>
                      <a:pt x="20851" y="12647"/>
                      <a:pt x="20887" y="12705"/>
                    </a:cubicBezTo>
                    <a:lnTo>
                      <a:pt x="20887" y="12705"/>
                    </a:lnTo>
                    <a:lnTo>
                      <a:pt x="21800" y="14343"/>
                    </a:lnTo>
                    <a:lnTo>
                      <a:pt x="21800" y="14343"/>
                    </a:lnTo>
                    <a:cubicBezTo>
                      <a:pt x="21810" y="14366"/>
                      <a:pt x="21820" y="14389"/>
                      <a:pt x="21830" y="14412"/>
                    </a:cubicBezTo>
                    <a:cubicBezTo>
                      <a:pt x="21955" y="14737"/>
                      <a:pt x="22080" y="15063"/>
                      <a:pt x="22156" y="15389"/>
                    </a:cubicBezTo>
                    <a:cubicBezTo>
                      <a:pt x="22206" y="15539"/>
                      <a:pt x="22231" y="15715"/>
                      <a:pt x="22256" y="15865"/>
                    </a:cubicBezTo>
                    <a:cubicBezTo>
                      <a:pt x="22256" y="15940"/>
                      <a:pt x="22281" y="16041"/>
                      <a:pt x="22281" y="16116"/>
                    </a:cubicBezTo>
                    <a:lnTo>
                      <a:pt x="22281" y="16191"/>
                    </a:lnTo>
                    <a:lnTo>
                      <a:pt x="22281" y="16241"/>
                    </a:lnTo>
                    <a:lnTo>
                      <a:pt x="22281" y="16366"/>
                    </a:lnTo>
                    <a:cubicBezTo>
                      <a:pt x="22281" y="16993"/>
                      <a:pt x="22080" y="17645"/>
                      <a:pt x="21704" y="18121"/>
                    </a:cubicBezTo>
                    <a:cubicBezTo>
                      <a:pt x="21504" y="18372"/>
                      <a:pt x="21278" y="18572"/>
                      <a:pt x="21028" y="18697"/>
                    </a:cubicBezTo>
                    <a:cubicBezTo>
                      <a:pt x="20953" y="18747"/>
                      <a:pt x="20902" y="18773"/>
                      <a:pt x="20852" y="18773"/>
                    </a:cubicBezTo>
                    <a:lnTo>
                      <a:pt x="20752" y="18823"/>
                    </a:lnTo>
                    <a:lnTo>
                      <a:pt x="20627" y="18848"/>
                    </a:lnTo>
                    <a:cubicBezTo>
                      <a:pt x="20538" y="18865"/>
                      <a:pt x="20437" y="18883"/>
                      <a:pt x="20332" y="18883"/>
                    </a:cubicBezTo>
                    <a:cubicBezTo>
                      <a:pt x="20289" y="18883"/>
                      <a:pt x="20245" y="18880"/>
                      <a:pt x="20201" y="18873"/>
                    </a:cubicBezTo>
                    <a:cubicBezTo>
                      <a:pt x="19900" y="18873"/>
                      <a:pt x="19599" y="18798"/>
                      <a:pt x="19298" y="18672"/>
                    </a:cubicBezTo>
                    <a:cubicBezTo>
                      <a:pt x="18998" y="18547"/>
                      <a:pt x="18697" y="18397"/>
                      <a:pt x="18396" y="18196"/>
                    </a:cubicBezTo>
                    <a:cubicBezTo>
                      <a:pt x="17795" y="17820"/>
                      <a:pt x="17193" y="17419"/>
                      <a:pt x="16667" y="16943"/>
                    </a:cubicBezTo>
                    <a:cubicBezTo>
                      <a:pt x="15603" y="16072"/>
                      <a:pt x="14678" y="15038"/>
                      <a:pt x="13917" y="13885"/>
                    </a:cubicBezTo>
                    <a:lnTo>
                      <a:pt x="13917" y="13885"/>
                    </a:lnTo>
                    <a:cubicBezTo>
                      <a:pt x="13906" y="13860"/>
                      <a:pt x="13896" y="13835"/>
                      <a:pt x="13885" y="13810"/>
                    </a:cubicBezTo>
                    <a:lnTo>
                      <a:pt x="13872" y="13817"/>
                    </a:lnTo>
                    <a:lnTo>
                      <a:pt x="13872" y="13817"/>
                    </a:lnTo>
                    <a:cubicBezTo>
                      <a:pt x="13859" y="13798"/>
                      <a:pt x="13847" y="13779"/>
                      <a:pt x="13835" y="13760"/>
                    </a:cubicBezTo>
                    <a:lnTo>
                      <a:pt x="12958" y="14211"/>
                    </a:lnTo>
                    <a:cubicBezTo>
                      <a:pt x="13434" y="15289"/>
                      <a:pt x="13735" y="16442"/>
                      <a:pt x="13860" y="17595"/>
                    </a:cubicBezTo>
                    <a:cubicBezTo>
                      <a:pt x="13885" y="17895"/>
                      <a:pt x="13935" y="18171"/>
                      <a:pt x="13910" y="18397"/>
                    </a:cubicBezTo>
                    <a:cubicBezTo>
                      <a:pt x="13885" y="18647"/>
                      <a:pt x="13810" y="18823"/>
                      <a:pt x="13709" y="18898"/>
                    </a:cubicBezTo>
                    <a:cubicBezTo>
                      <a:pt x="13651" y="18942"/>
                      <a:pt x="13593" y="18968"/>
                      <a:pt x="13515" y="18968"/>
                    </a:cubicBezTo>
                    <a:cubicBezTo>
                      <a:pt x="13459" y="18968"/>
                      <a:pt x="13392" y="18954"/>
                      <a:pt x="13308" y="18923"/>
                    </a:cubicBezTo>
                    <a:cubicBezTo>
                      <a:pt x="13133" y="18873"/>
                      <a:pt x="12907" y="18722"/>
                      <a:pt x="12732" y="18547"/>
                    </a:cubicBezTo>
                    <a:cubicBezTo>
                      <a:pt x="12532" y="18372"/>
                      <a:pt x="12381" y="18146"/>
                      <a:pt x="12206" y="17920"/>
                    </a:cubicBezTo>
                    <a:cubicBezTo>
                      <a:pt x="12030" y="17670"/>
                      <a:pt x="11855" y="17444"/>
                      <a:pt x="11704" y="17194"/>
                    </a:cubicBezTo>
                    <a:cubicBezTo>
                      <a:pt x="11379" y="16692"/>
                      <a:pt x="11103" y="16166"/>
                      <a:pt x="10877" y="15640"/>
                    </a:cubicBezTo>
                    <a:cubicBezTo>
                      <a:pt x="10401" y="14562"/>
                      <a:pt x="10075" y="13409"/>
                      <a:pt x="9950" y="12256"/>
                    </a:cubicBezTo>
                    <a:lnTo>
                      <a:pt x="9048" y="12281"/>
                    </a:lnTo>
                    <a:cubicBezTo>
                      <a:pt x="8998" y="13133"/>
                      <a:pt x="8797" y="13986"/>
                      <a:pt x="8496" y="14788"/>
                    </a:cubicBezTo>
                    <a:cubicBezTo>
                      <a:pt x="8421" y="14988"/>
                      <a:pt x="8321" y="15189"/>
                      <a:pt x="8221" y="15389"/>
                    </a:cubicBezTo>
                    <a:cubicBezTo>
                      <a:pt x="8120" y="15564"/>
                      <a:pt x="8045" y="15765"/>
                      <a:pt x="7920" y="15940"/>
                    </a:cubicBezTo>
                    <a:cubicBezTo>
                      <a:pt x="7820" y="16141"/>
                      <a:pt x="7719" y="16316"/>
                      <a:pt x="7619" y="16392"/>
                    </a:cubicBezTo>
                    <a:cubicBezTo>
                      <a:pt x="7569" y="16417"/>
                      <a:pt x="7569" y="16442"/>
                      <a:pt x="7519" y="16442"/>
                    </a:cubicBezTo>
                    <a:cubicBezTo>
                      <a:pt x="7494" y="16442"/>
                      <a:pt x="7444" y="16442"/>
                      <a:pt x="7394" y="16417"/>
                    </a:cubicBezTo>
                    <a:cubicBezTo>
                      <a:pt x="7293" y="16392"/>
                      <a:pt x="7168" y="16291"/>
                      <a:pt x="7093" y="16166"/>
                    </a:cubicBezTo>
                    <a:cubicBezTo>
                      <a:pt x="7018" y="16041"/>
                      <a:pt x="6968" y="15865"/>
                      <a:pt x="6917" y="15665"/>
                    </a:cubicBezTo>
                    <a:cubicBezTo>
                      <a:pt x="6867" y="15464"/>
                      <a:pt x="6817" y="15214"/>
                      <a:pt x="6792" y="15013"/>
                    </a:cubicBezTo>
                    <a:lnTo>
                      <a:pt x="6667" y="14336"/>
                    </a:lnTo>
                    <a:cubicBezTo>
                      <a:pt x="6516" y="13459"/>
                      <a:pt x="6416" y="12582"/>
                      <a:pt x="6341" y="11680"/>
                    </a:cubicBezTo>
                    <a:lnTo>
                      <a:pt x="5639" y="11680"/>
                    </a:lnTo>
                    <a:cubicBezTo>
                      <a:pt x="5589" y="12657"/>
                      <a:pt x="5414" y="13610"/>
                      <a:pt x="5163" y="14537"/>
                    </a:cubicBezTo>
                    <a:cubicBezTo>
                      <a:pt x="5013" y="14988"/>
                      <a:pt x="4862" y="15464"/>
                      <a:pt x="4662" y="15890"/>
                    </a:cubicBezTo>
                    <a:cubicBezTo>
                      <a:pt x="4562" y="16116"/>
                      <a:pt x="4461" y="16366"/>
                      <a:pt x="4361" y="16542"/>
                    </a:cubicBezTo>
                    <a:cubicBezTo>
                      <a:pt x="4261" y="16742"/>
                      <a:pt x="4110" y="16893"/>
                      <a:pt x="4010" y="16918"/>
                    </a:cubicBezTo>
                    <a:cubicBezTo>
                      <a:pt x="3970" y="16934"/>
                      <a:pt x="3931" y="16942"/>
                      <a:pt x="3890" y="16942"/>
                    </a:cubicBezTo>
                    <a:cubicBezTo>
                      <a:pt x="3803" y="16942"/>
                      <a:pt x="3712" y="16903"/>
                      <a:pt x="3609" y="16818"/>
                    </a:cubicBezTo>
                    <a:cubicBezTo>
                      <a:pt x="3459" y="16692"/>
                      <a:pt x="3359" y="16492"/>
                      <a:pt x="3258" y="16291"/>
                    </a:cubicBezTo>
                    <a:cubicBezTo>
                      <a:pt x="3058" y="15865"/>
                      <a:pt x="2907" y="15414"/>
                      <a:pt x="2807" y="14938"/>
                    </a:cubicBezTo>
                    <a:cubicBezTo>
                      <a:pt x="2607" y="14011"/>
                      <a:pt x="2582" y="13033"/>
                      <a:pt x="2732" y="12081"/>
                    </a:cubicBezTo>
                    <a:lnTo>
                      <a:pt x="2281" y="11981"/>
                    </a:lnTo>
                    <a:cubicBezTo>
                      <a:pt x="2279" y="11990"/>
                      <a:pt x="2277" y="11999"/>
                      <a:pt x="2275" y="12008"/>
                    </a:cubicBezTo>
                    <a:lnTo>
                      <a:pt x="2275" y="12008"/>
                    </a:lnTo>
                    <a:cubicBezTo>
                      <a:pt x="2257" y="12063"/>
                      <a:pt x="2194" y="12147"/>
                      <a:pt x="2130" y="12231"/>
                    </a:cubicBezTo>
                    <a:cubicBezTo>
                      <a:pt x="2055" y="12306"/>
                      <a:pt x="1980" y="12407"/>
                      <a:pt x="1880" y="12507"/>
                    </a:cubicBezTo>
                    <a:cubicBezTo>
                      <a:pt x="1679" y="12682"/>
                      <a:pt x="1479" y="12833"/>
                      <a:pt x="1278" y="13008"/>
                    </a:cubicBezTo>
                    <a:cubicBezTo>
                      <a:pt x="1078" y="13158"/>
                      <a:pt x="852" y="13309"/>
                      <a:pt x="652" y="13384"/>
                    </a:cubicBezTo>
                    <a:cubicBezTo>
                      <a:pt x="622" y="13391"/>
                      <a:pt x="597" y="13394"/>
                      <a:pt x="576" y="13394"/>
                    </a:cubicBezTo>
                    <a:cubicBezTo>
                      <a:pt x="524" y="13394"/>
                      <a:pt x="494" y="13377"/>
                      <a:pt x="476" y="13359"/>
                    </a:cubicBezTo>
                    <a:cubicBezTo>
                      <a:pt x="426" y="13334"/>
                      <a:pt x="401" y="13209"/>
                      <a:pt x="401" y="13083"/>
                    </a:cubicBezTo>
                    <a:cubicBezTo>
                      <a:pt x="401" y="12958"/>
                      <a:pt x="401" y="12833"/>
                      <a:pt x="426" y="12707"/>
                    </a:cubicBezTo>
                    <a:cubicBezTo>
                      <a:pt x="451" y="12582"/>
                      <a:pt x="451" y="12457"/>
                      <a:pt x="476" y="12331"/>
                    </a:cubicBezTo>
                    <a:cubicBezTo>
                      <a:pt x="551" y="12081"/>
                      <a:pt x="602" y="11830"/>
                      <a:pt x="702" y="11579"/>
                    </a:cubicBezTo>
                    <a:cubicBezTo>
                      <a:pt x="877" y="11103"/>
                      <a:pt x="1153" y="10627"/>
                      <a:pt x="1479" y="10226"/>
                    </a:cubicBezTo>
                    <a:lnTo>
                      <a:pt x="1303" y="10076"/>
                    </a:lnTo>
                    <a:cubicBezTo>
                      <a:pt x="1303" y="10076"/>
                      <a:pt x="1303" y="10076"/>
                      <a:pt x="1303" y="10076"/>
                    </a:cubicBezTo>
                    <a:lnTo>
                      <a:pt x="1303" y="10076"/>
                    </a:lnTo>
                    <a:cubicBezTo>
                      <a:pt x="1153" y="10226"/>
                      <a:pt x="978" y="10376"/>
                      <a:pt x="802" y="10502"/>
                    </a:cubicBezTo>
                    <a:cubicBezTo>
                      <a:pt x="702" y="10552"/>
                      <a:pt x="602" y="10627"/>
                      <a:pt x="526" y="10677"/>
                    </a:cubicBezTo>
                    <a:cubicBezTo>
                      <a:pt x="500" y="10684"/>
                      <a:pt x="475" y="10687"/>
                      <a:pt x="451" y="10687"/>
                    </a:cubicBezTo>
                    <a:cubicBezTo>
                      <a:pt x="388" y="10687"/>
                      <a:pt x="338" y="10664"/>
                      <a:pt x="301" y="10627"/>
                    </a:cubicBezTo>
                    <a:cubicBezTo>
                      <a:pt x="150" y="10502"/>
                      <a:pt x="176" y="10276"/>
                      <a:pt x="251" y="10076"/>
                    </a:cubicBezTo>
                    <a:cubicBezTo>
                      <a:pt x="326" y="9850"/>
                      <a:pt x="426" y="9650"/>
                      <a:pt x="526" y="9449"/>
                    </a:cubicBezTo>
                    <a:cubicBezTo>
                      <a:pt x="777" y="9073"/>
                      <a:pt x="1053" y="8697"/>
                      <a:pt x="1303" y="8296"/>
                    </a:cubicBezTo>
                    <a:cubicBezTo>
                      <a:pt x="1404" y="8096"/>
                      <a:pt x="1504" y="7895"/>
                      <a:pt x="1579" y="7670"/>
                    </a:cubicBezTo>
                    <a:cubicBezTo>
                      <a:pt x="1604" y="7544"/>
                      <a:pt x="1654" y="7444"/>
                      <a:pt x="1654" y="7319"/>
                    </a:cubicBezTo>
                    <a:lnTo>
                      <a:pt x="1654" y="7319"/>
                    </a:lnTo>
                    <a:cubicBezTo>
                      <a:pt x="1629" y="7444"/>
                      <a:pt x="1579" y="7544"/>
                      <a:pt x="1554" y="7645"/>
                    </a:cubicBezTo>
                    <a:cubicBezTo>
                      <a:pt x="1479" y="7870"/>
                      <a:pt x="1354" y="8071"/>
                      <a:pt x="1228" y="8271"/>
                    </a:cubicBezTo>
                    <a:cubicBezTo>
                      <a:pt x="978" y="8647"/>
                      <a:pt x="677" y="8998"/>
                      <a:pt x="426" y="9399"/>
                    </a:cubicBezTo>
                    <a:cubicBezTo>
                      <a:pt x="301" y="9574"/>
                      <a:pt x="176" y="9800"/>
                      <a:pt x="100" y="10001"/>
                    </a:cubicBezTo>
                    <a:cubicBezTo>
                      <a:pt x="50" y="10126"/>
                      <a:pt x="0" y="10251"/>
                      <a:pt x="0" y="10376"/>
                    </a:cubicBezTo>
                    <a:cubicBezTo>
                      <a:pt x="0" y="10502"/>
                      <a:pt x="50" y="10652"/>
                      <a:pt x="150" y="10752"/>
                    </a:cubicBezTo>
                    <a:cubicBezTo>
                      <a:pt x="224" y="10826"/>
                      <a:pt x="351" y="10872"/>
                      <a:pt x="463" y="10872"/>
                    </a:cubicBezTo>
                    <a:cubicBezTo>
                      <a:pt x="504" y="10872"/>
                      <a:pt x="543" y="10866"/>
                      <a:pt x="577" y="10853"/>
                    </a:cubicBezTo>
                    <a:cubicBezTo>
                      <a:pt x="679" y="10812"/>
                      <a:pt x="765" y="10754"/>
                      <a:pt x="847" y="10707"/>
                    </a:cubicBezTo>
                    <a:lnTo>
                      <a:pt x="847" y="10707"/>
                    </a:lnTo>
                    <a:cubicBezTo>
                      <a:pt x="692" y="10955"/>
                      <a:pt x="558" y="11214"/>
                      <a:pt x="451" y="11479"/>
                    </a:cubicBezTo>
                    <a:cubicBezTo>
                      <a:pt x="326" y="11730"/>
                      <a:pt x="251" y="12006"/>
                      <a:pt x="176" y="12256"/>
                    </a:cubicBezTo>
                    <a:cubicBezTo>
                      <a:pt x="150" y="12382"/>
                      <a:pt x="125" y="12532"/>
                      <a:pt x="100" y="12657"/>
                    </a:cubicBezTo>
                    <a:cubicBezTo>
                      <a:pt x="75" y="12808"/>
                      <a:pt x="50" y="12958"/>
                      <a:pt x="75" y="13108"/>
                    </a:cubicBezTo>
                    <a:cubicBezTo>
                      <a:pt x="75" y="13234"/>
                      <a:pt x="75" y="13409"/>
                      <a:pt x="201" y="13585"/>
                    </a:cubicBezTo>
                    <a:cubicBezTo>
                      <a:pt x="251" y="13685"/>
                      <a:pt x="376" y="13735"/>
                      <a:pt x="476" y="13760"/>
                    </a:cubicBezTo>
                    <a:cubicBezTo>
                      <a:pt x="577" y="13760"/>
                      <a:pt x="677" y="13760"/>
                      <a:pt x="752" y="13735"/>
                    </a:cubicBezTo>
                    <a:cubicBezTo>
                      <a:pt x="1053" y="13635"/>
                      <a:pt x="1278" y="13459"/>
                      <a:pt x="1504" y="13309"/>
                    </a:cubicBezTo>
                    <a:cubicBezTo>
                      <a:pt x="1729" y="13158"/>
                      <a:pt x="1955" y="12983"/>
                      <a:pt x="2156" y="12808"/>
                    </a:cubicBezTo>
                    <a:cubicBezTo>
                      <a:pt x="2158" y="12805"/>
                      <a:pt x="2160" y="12803"/>
                      <a:pt x="2162" y="12801"/>
                    </a:cubicBezTo>
                    <a:lnTo>
                      <a:pt x="2162" y="12801"/>
                    </a:lnTo>
                    <a:cubicBezTo>
                      <a:pt x="2095" y="13547"/>
                      <a:pt x="2134" y="14306"/>
                      <a:pt x="2281" y="15038"/>
                    </a:cubicBezTo>
                    <a:cubicBezTo>
                      <a:pt x="2381" y="15564"/>
                      <a:pt x="2531" y="16041"/>
                      <a:pt x="2732" y="16542"/>
                    </a:cubicBezTo>
                    <a:cubicBezTo>
                      <a:pt x="2857" y="16793"/>
                      <a:pt x="2983" y="17018"/>
                      <a:pt x="3208" y="17244"/>
                    </a:cubicBezTo>
                    <a:cubicBezTo>
                      <a:pt x="3333" y="17344"/>
                      <a:pt x="3484" y="17444"/>
                      <a:pt x="3659" y="17494"/>
                    </a:cubicBezTo>
                    <a:cubicBezTo>
                      <a:pt x="3734" y="17519"/>
                      <a:pt x="3828" y="17532"/>
                      <a:pt x="3922" y="17532"/>
                    </a:cubicBezTo>
                    <a:cubicBezTo>
                      <a:pt x="4016" y="17532"/>
                      <a:pt x="4110" y="17519"/>
                      <a:pt x="4186" y="17494"/>
                    </a:cubicBezTo>
                    <a:cubicBezTo>
                      <a:pt x="4562" y="17369"/>
                      <a:pt x="4737" y="17093"/>
                      <a:pt x="4887" y="16843"/>
                    </a:cubicBezTo>
                    <a:cubicBezTo>
                      <a:pt x="5038" y="16592"/>
                      <a:pt x="5138" y="16392"/>
                      <a:pt x="5238" y="16166"/>
                    </a:cubicBezTo>
                    <a:cubicBezTo>
                      <a:pt x="5439" y="15690"/>
                      <a:pt x="5639" y="15214"/>
                      <a:pt x="5790" y="14737"/>
                    </a:cubicBezTo>
                    <a:cubicBezTo>
                      <a:pt x="5822" y="14631"/>
                      <a:pt x="5854" y="14525"/>
                      <a:pt x="5884" y="14418"/>
                    </a:cubicBezTo>
                    <a:lnTo>
                      <a:pt x="5884" y="14418"/>
                    </a:lnTo>
                    <a:cubicBezTo>
                      <a:pt x="5886" y="14433"/>
                      <a:pt x="5888" y="14447"/>
                      <a:pt x="5890" y="14462"/>
                    </a:cubicBezTo>
                    <a:lnTo>
                      <a:pt x="5990" y="15138"/>
                    </a:lnTo>
                    <a:cubicBezTo>
                      <a:pt x="6040" y="15364"/>
                      <a:pt x="6065" y="15590"/>
                      <a:pt x="6115" y="15840"/>
                    </a:cubicBezTo>
                    <a:cubicBezTo>
                      <a:pt x="6166" y="16066"/>
                      <a:pt x="6241" y="16341"/>
                      <a:pt x="6391" y="16592"/>
                    </a:cubicBezTo>
                    <a:cubicBezTo>
                      <a:pt x="6542" y="16868"/>
                      <a:pt x="6792" y="17093"/>
                      <a:pt x="7118" y="17219"/>
                    </a:cubicBezTo>
                    <a:cubicBezTo>
                      <a:pt x="7228" y="17255"/>
                      <a:pt x="7365" y="17279"/>
                      <a:pt x="7499" y="17279"/>
                    </a:cubicBezTo>
                    <a:cubicBezTo>
                      <a:pt x="7548" y="17279"/>
                      <a:pt x="7597" y="17275"/>
                      <a:pt x="7644" y="17269"/>
                    </a:cubicBezTo>
                    <a:cubicBezTo>
                      <a:pt x="7845" y="17244"/>
                      <a:pt x="8045" y="17143"/>
                      <a:pt x="8171" y="17043"/>
                    </a:cubicBezTo>
                    <a:cubicBezTo>
                      <a:pt x="8421" y="16818"/>
                      <a:pt x="8547" y="16567"/>
                      <a:pt x="8672" y="16392"/>
                    </a:cubicBezTo>
                    <a:cubicBezTo>
                      <a:pt x="8797" y="16191"/>
                      <a:pt x="8922" y="15965"/>
                      <a:pt x="9023" y="15765"/>
                    </a:cubicBezTo>
                    <a:cubicBezTo>
                      <a:pt x="9123" y="15539"/>
                      <a:pt x="9223" y="15339"/>
                      <a:pt x="9298" y="15113"/>
                    </a:cubicBezTo>
                    <a:cubicBezTo>
                      <a:pt x="9375" y="14936"/>
                      <a:pt x="9443" y="14755"/>
                      <a:pt x="9506" y="14572"/>
                    </a:cubicBezTo>
                    <a:lnTo>
                      <a:pt x="9506" y="14572"/>
                    </a:lnTo>
                    <a:cubicBezTo>
                      <a:pt x="9650" y="15060"/>
                      <a:pt x="9824" y="15542"/>
                      <a:pt x="10025" y="16016"/>
                    </a:cubicBezTo>
                    <a:cubicBezTo>
                      <a:pt x="10276" y="16592"/>
                      <a:pt x="10577" y="17143"/>
                      <a:pt x="10902" y="17695"/>
                    </a:cubicBezTo>
                    <a:cubicBezTo>
                      <a:pt x="11078" y="17945"/>
                      <a:pt x="11253" y="18221"/>
                      <a:pt x="11429" y="18472"/>
                    </a:cubicBezTo>
                    <a:cubicBezTo>
                      <a:pt x="11629" y="18722"/>
                      <a:pt x="11805" y="18998"/>
                      <a:pt x="12080" y="19249"/>
                    </a:cubicBezTo>
                    <a:cubicBezTo>
                      <a:pt x="12331" y="19474"/>
                      <a:pt x="12632" y="19700"/>
                      <a:pt x="13008" y="19825"/>
                    </a:cubicBezTo>
                    <a:cubicBezTo>
                      <a:pt x="13173" y="19887"/>
                      <a:pt x="13355" y="19932"/>
                      <a:pt x="13540" y="19932"/>
                    </a:cubicBezTo>
                    <a:cubicBezTo>
                      <a:pt x="13579" y="19932"/>
                      <a:pt x="13619" y="19930"/>
                      <a:pt x="13659" y="19925"/>
                    </a:cubicBezTo>
                    <a:cubicBezTo>
                      <a:pt x="13910" y="19875"/>
                      <a:pt x="14136" y="19775"/>
                      <a:pt x="14336" y="19625"/>
                    </a:cubicBezTo>
                    <a:lnTo>
                      <a:pt x="14386" y="19600"/>
                    </a:lnTo>
                    <a:lnTo>
                      <a:pt x="14461" y="19524"/>
                    </a:lnTo>
                    <a:cubicBezTo>
                      <a:pt x="14511" y="19449"/>
                      <a:pt x="14537" y="19424"/>
                      <a:pt x="14587" y="19374"/>
                    </a:cubicBezTo>
                    <a:cubicBezTo>
                      <a:pt x="14637" y="19274"/>
                      <a:pt x="14687" y="19174"/>
                      <a:pt x="14737" y="19073"/>
                    </a:cubicBezTo>
                    <a:cubicBezTo>
                      <a:pt x="14812" y="18873"/>
                      <a:pt x="14862" y="18672"/>
                      <a:pt x="14862" y="18497"/>
                    </a:cubicBezTo>
                    <a:cubicBezTo>
                      <a:pt x="14912" y="18121"/>
                      <a:pt x="14862" y="17795"/>
                      <a:pt x="14837" y="17494"/>
                    </a:cubicBezTo>
                    <a:cubicBezTo>
                      <a:pt x="14805" y="17163"/>
                      <a:pt x="14759" y="16835"/>
                      <a:pt x="14700" y="16510"/>
                    </a:cubicBezTo>
                    <a:lnTo>
                      <a:pt x="14700" y="16510"/>
                    </a:lnTo>
                    <a:cubicBezTo>
                      <a:pt x="15103" y="16944"/>
                      <a:pt x="15533" y="17356"/>
                      <a:pt x="15990" y="17745"/>
                    </a:cubicBezTo>
                    <a:cubicBezTo>
                      <a:pt x="16567" y="18246"/>
                      <a:pt x="17193" y="18672"/>
                      <a:pt x="17870" y="19073"/>
                    </a:cubicBezTo>
                    <a:cubicBezTo>
                      <a:pt x="18196" y="19274"/>
                      <a:pt x="18547" y="19474"/>
                      <a:pt x="18923" y="19625"/>
                    </a:cubicBezTo>
                    <a:cubicBezTo>
                      <a:pt x="19298" y="19775"/>
                      <a:pt x="19725" y="19875"/>
                      <a:pt x="20176" y="19900"/>
                    </a:cubicBezTo>
                    <a:cubicBezTo>
                      <a:pt x="20401" y="19900"/>
                      <a:pt x="20627" y="19875"/>
                      <a:pt x="20852" y="19825"/>
                    </a:cubicBezTo>
                    <a:lnTo>
                      <a:pt x="20978" y="19800"/>
                    </a:lnTo>
                    <a:lnTo>
                      <a:pt x="21153" y="19725"/>
                    </a:lnTo>
                    <a:cubicBezTo>
                      <a:pt x="21278" y="19700"/>
                      <a:pt x="21379" y="19650"/>
                      <a:pt x="21479" y="19600"/>
                    </a:cubicBezTo>
                    <a:cubicBezTo>
                      <a:pt x="21905" y="19374"/>
                      <a:pt x="22231" y="19073"/>
                      <a:pt x="22481" y="18722"/>
                    </a:cubicBezTo>
                    <a:cubicBezTo>
                      <a:pt x="22896" y="18189"/>
                      <a:pt x="23139" y="17563"/>
                      <a:pt x="23224" y="16905"/>
                    </a:cubicBezTo>
                    <a:lnTo>
                      <a:pt x="23224" y="16905"/>
                    </a:lnTo>
                    <a:lnTo>
                      <a:pt x="23509" y="17419"/>
                    </a:lnTo>
                    <a:cubicBezTo>
                      <a:pt x="23684" y="17695"/>
                      <a:pt x="23860" y="17996"/>
                      <a:pt x="24111" y="18271"/>
                    </a:cubicBezTo>
                    <a:cubicBezTo>
                      <a:pt x="24361" y="18547"/>
                      <a:pt x="24712" y="18823"/>
                      <a:pt x="25163" y="18873"/>
                    </a:cubicBezTo>
                    <a:cubicBezTo>
                      <a:pt x="25238" y="18873"/>
                      <a:pt x="25263" y="18898"/>
                      <a:pt x="25339" y="18898"/>
                    </a:cubicBezTo>
                    <a:lnTo>
                      <a:pt x="25489" y="18898"/>
                    </a:lnTo>
                    <a:cubicBezTo>
                      <a:pt x="25614" y="18873"/>
                      <a:pt x="25715" y="18848"/>
                      <a:pt x="25840" y="18823"/>
                    </a:cubicBezTo>
                    <a:cubicBezTo>
                      <a:pt x="26040" y="18747"/>
                      <a:pt x="26216" y="18647"/>
                      <a:pt x="26366" y="18522"/>
                    </a:cubicBezTo>
                    <a:cubicBezTo>
                      <a:pt x="26667" y="18296"/>
                      <a:pt x="26918" y="18021"/>
                      <a:pt x="27093" y="17720"/>
                    </a:cubicBezTo>
                    <a:lnTo>
                      <a:pt x="27218" y="17519"/>
                    </a:lnTo>
                    <a:lnTo>
                      <a:pt x="27369" y="17294"/>
                    </a:lnTo>
                    <a:cubicBezTo>
                      <a:pt x="27444" y="17143"/>
                      <a:pt x="27519" y="16993"/>
                      <a:pt x="27594" y="16843"/>
                    </a:cubicBezTo>
                    <a:cubicBezTo>
                      <a:pt x="27720" y="16542"/>
                      <a:pt x="27845" y="16216"/>
                      <a:pt x="27895" y="15890"/>
                    </a:cubicBezTo>
                    <a:cubicBezTo>
                      <a:pt x="28105" y="15049"/>
                      <a:pt x="28128" y="14166"/>
                      <a:pt x="27969" y="13316"/>
                    </a:cubicBezTo>
                    <a:lnTo>
                      <a:pt x="27969" y="13316"/>
                    </a:lnTo>
                    <a:cubicBezTo>
                      <a:pt x="28113" y="13405"/>
                      <a:pt x="28272" y="13482"/>
                      <a:pt x="28446" y="13559"/>
                    </a:cubicBezTo>
                    <a:cubicBezTo>
                      <a:pt x="28547" y="13585"/>
                      <a:pt x="28647" y="13635"/>
                      <a:pt x="28772" y="13660"/>
                    </a:cubicBezTo>
                    <a:lnTo>
                      <a:pt x="28822" y="13660"/>
                    </a:lnTo>
                    <a:lnTo>
                      <a:pt x="28872" y="13685"/>
                    </a:lnTo>
                    <a:lnTo>
                      <a:pt x="28948" y="13685"/>
                    </a:lnTo>
                    <a:cubicBezTo>
                      <a:pt x="28973" y="13685"/>
                      <a:pt x="29048" y="13710"/>
                      <a:pt x="29123" y="13710"/>
                    </a:cubicBezTo>
                    <a:cubicBezTo>
                      <a:pt x="29170" y="13712"/>
                      <a:pt x="29217" y="13714"/>
                      <a:pt x="29264" y="13714"/>
                    </a:cubicBezTo>
                    <a:cubicBezTo>
                      <a:pt x="29693" y="13714"/>
                      <a:pt x="30115" y="13610"/>
                      <a:pt x="30476" y="13384"/>
                    </a:cubicBezTo>
                    <a:cubicBezTo>
                      <a:pt x="30702" y="13259"/>
                      <a:pt x="30877" y="13083"/>
                      <a:pt x="31003" y="12858"/>
                    </a:cubicBezTo>
                    <a:cubicBezTo>
                      <a:pt x="31153" y="12657"/>
                      <a:pt x="31228" y="12432"/>
                      <a:pt x="31278" y="12181"/>
                    </a:cubicBezTo>
                    <a:cubicBezTo>
                      <a:pt x="31354" y="11705"/>
                      <a:pt x="31278" y="11254"/>
                      <a:pt x="31153" y="10853"/>
                    </a:cubicBezTo>
                    <a:cubicBezTo>
                      <a:pt x="31028" y="10452"/>
                      <a:pt x="30852" y="10076"/>
                      <a:pt x="30652" y="9700"/>
                    </a:cubicBezTo>
                    <a:cubicBezTo>
                      <a:pt x="30433" y="9277"/>
                      <a:pt x="30173" y="8872"/>
                      <a:pt x="29879" y="8493"/>
                    </a:cubicBezTo>
                    <a:lnTo>
                      <a:pt x="29879" y="8493"/>
                    </a:lnTo>
                    <a:cubicBezTo>
                      <a:pt x="30374" y="8614"/>
                      <a:pt x="30889" y="8703"/>
                      <a:pt x="31420" y="8703"/>
                    </a:cubicBezTo>
                    <a:cubicBezTo>
                      <a:pt x="31498" y="8703"/>
                      <a:pt x="31576" y="8701"/>
                      <a:pt x="31654" y="8697"/>
                    </a:cubicBezTo>
                    <a:cubicBezTo>
                      <a:pt x="31755" y="8697"/>
                      <a:pt x="31880" y="8697"/>
                      <a:pt x="32005" y="8672"/>
                    </a:cubicBezTo>
                    <a:cubicBezTo>
                      <a:pt x="32106" y="8647"/>
                      <a:pt x="32256" y="8622"/>
                      <a:pt x="32356" y="8597"/>
                    </a:cubicBezTo>
                    <a:cubicBezTo>
                      <a:pt x="32607" y="8547"/>
                      <a:pt x="32832" y="8447"/>
                      <a:pt x="33058" y="8346"/>
                    </a:cubicBezTo>
                    <a:cubicBezTo>
                      <a:pt x="33484" y="8121"/>
                      <a:pt x="33885" y="7795"/>
                      <a:pt x="34161" y="7369"/>
                    </a:cubicBezTo>
                    <a:cubicBezTo>
                      <a:pt x="34286" y="7143"/>
                      <a:pt x="34361" y="6893"/>
                      <a:pt x="34411" y="6667"/>
                    </a:cubicBezTo>
                    <a:cubicBezTo>
                      <a:pt x="34461" y="6417"/>
                      <a:pt x="34461" y="6166"/>
                      <a:pt x="34411" y="5915"/>
                    </a:cubicBezTo>
                    <a:cubicBezTo>
                      <a:pt x="34336" y="5439"/>
                      <a:pt x="34111" y="4988"/>
                      <a:pt x="33835" y="4612"/>
                    </a:cubicBezTo>
                    <a:cubicBezTo>
                      <a:pt x="33685" y="4412"/>
                      <a:pt x="33534" y="4236"/>
                      <a:pt x="33334" y="4086"/>
                    </a:cubicBezTo>
                    <a:cubicBezTo>
                      <a:pt x="33158" y="3935"/>
                      <a:pt x="32983" y="3785"/>
                      <a:pt x="32782" y="3660"/>
                    </a:cubicBezTo>
                    <a:cubicBezTo>
                      <a:pt x="32598" y="3537"/>
                      <a:pt x="32409" y="3421"/>
                      <a:pt x="32216" y="3307"/>
                    </a:cubicBezTo>
                    <a:lnTo>
                      <a:pt x="32216" y="3307"/>
                    </a:lnTo>
                    <a:cubicBezTo>
                      <a:pt x="32246" y="3308"/>
                      <a:pt x="32276" y="3309"/>
                      <a:pt x="32306" y="3309"/>
                    </a:cubicBezTo>
                    <a:cubicBezTo>
                      <a:pt x="32456" y="3309"/>
                      <a:pt x="32582" y="3309"/>
                      <a:pt x="32732" y="3284"/>
                    </a:cubicBezTo>
                    <a:cubicBezTo>
                      <a:pt x="32857" y="3234"/>
                      <a:pt x="32983" y="3209"/>
                      <a:pt x="33133" y="3133"/>
                    </a:cubicBezTo>
                    <a:cubicBezTo>
                      <a:pt x="33258" y="3083"/>
                      <a:pt x="33384" y="3008"/>
                      <a:pt x="33459" y="2858"/>
                    </a:cubicBezTo>
                    <a:cubicBezTo>
                      <a:pt x="33559" y="2757"/>
                      <a:pt x="33584" y="2582"/>
                      <a:pt x="33559" y="2432"/>
                    </a:cubicBezTo>
                    <a:cubicBezTo>
                      <a:pt x="33534" y="2281"/>
                      <a:pt x="33484" y="2156"/>
                      <a:pt x="33409" y="2031"/>
                    </a:cubicBezTo>
                    <a:cubicBezTo>
                      <a:pt x="33334" y="1930"/>
                      <a:pt x="33233" y="1830"/>
                      <a:pt x="33133" y="1730"/>
                    </a:cubicBezTo>
                    <a:cubicBezTo>
                      <a:pt x="32933" y="1554"/>
                      <a:pt x="32682" y="1429"/>
                      <a:pt x="32431" y="1354"/>
                    </a:cubicBezTo>
                    <a:cubicBezTo>
                      <a:pt x="32181" y="1279"/>
                      <a:pt x="31930" y="1204"/>
                      <a:pt x="31679" y="1103"/>
                    </a:cubicBezTo>
                    <a:cubicBezTo>
                      <a:pt x="31454" y="1003"/>
                      <a:pt x="31228" y="878"/>
                      <a:pt x="31053" y="677"/>
                    </a:cubicBezTo>
                    <a:cubicBezTo>
                      <a:pt x="30877" y="502"/>
                      <a:pt x="30752" y="251"/>
                      <a:pt x="30752" y="0"/>
                    </a:cubicBezTo>
                    <a:close/>
                  </a:path>
                </a:pathLst>
              </a:custGeom>
              <a:solidFill>
                <a:srgbClr val="F5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0" name="Google Shape;4646;p56">
                <a:extLst>
                  <a:ext uri="{FF2B5EF4-FFF2-40B4-BE49-F238E27FC236}">
                    <a16:creationId xmlns:a16="http://schemas.microsoft.com/office/drawing/2014/main" id="{77800770-91C4-4E1F-A01A-A72012BF2A18}"/>
                  </a:ext>
                </a:extLst>
              </p:cNvPr>
              <p:cNvSpPr/>
              <p:nvPr/>
            </p:nvSpPr>
            <p:spPr>
              <a:xfrm>
                <a:off x="1540000" y="597650"/>
                <a:ext cx="896025" cy="665375"/>
              </a:xfrm>
              <a:custGeom>
                <a:avLst/>
                <a:gdLst/>
                <a:ahLst/>
                <a:cxnLst/>
                <a:rect l="l" t="t" r="r" b="b"/>
                <a:pathLst>
                  <a:path w="35841" h="26615" extrusionOk="0">
                    <a:moveTo>
                      <a:pt x="24753" y="0"/>
                    </a:moveTo>
                    <a:cubicBezTo>
                      <a:pt x="21927" y="0"/>
                      <a:pt x="19110" y="1580"/>
                      <a:pt x="17520" y="4230"/>
                    </a:cubicBezTo>
                    <a:cubicBezTo>
                      <a:pt x="16968" y="5133"/>
                      <a:pt x="15866" y="7439"/>
                      <a:pt x="16442" y="8491"/>
                    </a:cubicBezTo>
                    <a:cubicBezTo>
                      <a:pt x="15164" y="6185"/>
                      <a:pt x="13008" y="4556"/>
                      <a:pt x="10277" y="4531"/>
                    </a:cubicBezTo>
                    <a:cubicBezTo>
                      <a:pt x="10257" y="4531"/>
                      <a:pt x="10237" y="4531"/>
                      <a:pt x="10217" y="4531"/>
                    </a:cubicBezTo>
                    <a:cubicBezTo>
                      <a:pt x="7256" y="4531"/>
                      <a:pt x="4402" y="6378"/>
                      <a:pt x="2983" y="8992"/>
                    </a:cubicBezTo>
                    <a:cubicBezTo>
                      <a:pt x="1" y="14556"/>
                      <a:pt x="3384" y="20596"/>
                      <a:pt x="8297" y="23604"/>
                    </a:cubicBezTo>
                    <a:cubicBezTo>
                      <a:pt x="11053" y="25283"/>
                      <a:pt x="14312" y="26311"/>
                      <a:pt x="17545" y="26561"/>
                    </a:cubicBezTo>
                    <a:cubicBezTo>
                      <a:pt x="17896" y="26586"/>
                      <a:pt x="18246" y="26612"/>
                      <a:pt x="18597" y="26612"/>
                    </a:cubicBezTo>
                    <a:cubicBezTo>
                      <a:pt x="18685" y="26614"/>
                      <a:pt x="18773" y="26615"/>
                      <a:pt x="18859" y="26615"/>
                    </a:cubicBezTo>
                    <a:cubicBezTo>
                      <a:pt x="22605" y="26615"/>
                      <a:pt x="25245" y="24517"/>
                      <a:pt x="27670" y="21749"/>
                    </a:cubicBezTo>
                    <a:cubicBezTo>
                      <a:pt x="32357" y="16461"/>
                      <a:pt x="35841" y="8040"/>
                      <a:pt x="29976" y="2175"/>
                    </a:cubicBezTo>
                    <a:cubicBezTo>
                      <a:pt x="28458" y="678"/>
                      <a:pt x="26604" y="0"/>
                      <a:pt x="24753" y="0"/>
                    </a:cubicBezTo>
                    <a:close/>
                  </a:path>
                </a:pathLst>
              </a:custGeom>
              <a:solidFill>
                <a:srgbClr val="F5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1" name="Google Shape;4647;p56">
                <a:extLst>
                  <a:ext uri="{FF2B5EF4-FFF2-40B4-BE49-F238E27FC236}">
                    <a16:creationId xmlns:a16="http://schemas.microsoft.com/office/drawing/2014/main" id="{BF171109-AF58-4B8B-86D3-9018FEF5121F}"/>
                  </a:ext>
                </a:extLst>
              </p:cNvPr>
              <p:cNvSpPr/>
              <p:nvPr/>
            </p:nvSpPr>
            <p:spPr>
              <a:xfrm>
                <a:off x="1788125" y="1209675"/>
                <a:ext cx="186750" cy="52025"/>
              </a:xfrm>
              <a:custGeom>
                <a:avLst/>
                <a:gdLst/>
                <a:ahLst/>
                <a:cxnLst/>
                <a:rect l="l" t="t" r="r" b="b"/>
                <a:pathLst>
                  <a:path w="7470" h="2081" extrusionOk="0">
                    <a:moveTo>
                      <a:pt x="1" y="0"/>
                    </a:moveTo>
                    <a:lnTo>
                      <a:pt x="1" y="0"/>
                    </a:lnTo>
                    <a:cubicBezTo>
                      <a:pt x="1053" y="577"/>
                      <a:pt x="2206" y="953"/>
                      <a:pt x="3359" y="1303"/>
                    </a:cubicBezTo>
                    <a:cubicBezTo>
                      <a:pt x="4412" y="1616"/>
                      <a:pt x="5480" y="1836"/>
                      <a:pt x="6552" y="1978"/>
                    </a:cubicBezTo>
                    <a:lnTo>
                      <a:pt x="6552" y="1978"/>
                    </a:lnTo>
                    <a:cubicBezTo>
                      <a:pt x="4299" y="1675"/>
                      <a:pt x="2053" y="993"/>
                      <a:pt x="1" y="0"/>
                    </a:cubicBezTo>
                    <a:close/>
                    <a:moveTo>
                      <a:pt x="6552" y="1978"/>
                    </a:moveTo>
                    <a:cubicBezTo>
                      <a:pt x="6858" y="2019"/>
                      <a:pt x="7164" y="2053"/>
                      <a:pt x="7469" y="2080"/>
                    </a:cubicBezTo>
                    <a:cubicBezTo>
                      <a:pt x="7164" y="2053"/>
                      <a:pt x="6858" y="2019"/>
                      <a:pt x="6552" y="1978"/>
                    </a:cubicBezTo>
                    <a:close/>
                  </a:path>
                </a:pathLst>
              </a:custGeom>
              <a:solidFill>
                <a:srgbClr val="C2B0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2" name="Google Shape;4648;p56">
                <a:extLst>
                  <a:ext uri="{FF2B5EF4-FFF2-40B4-BE49-F238E27FC236}">
                    <a16:creationId xmlns:a16="http://schemas.microsoft.com/office/drawing/2014/main" id="{06C2C552-C829-43F4-8BFD-B680E89F2CB9}"/>
                  </a:ext>
                </a:extLst>
              </p:cNvPr>
              <p:cNvSpPr/>
              <p:nvPr/>
            </p:nvSpPr>
            <p:spPr>
              <a:xfrm>
                <a:off x="1623350" y="597500"/>
                <a:ext cx="743125" cy="665450"/>
              </a:xfrm>
              <a:custGeom>
                <a:avLst/>
                <a:gdLst/>
                <a:ahLst/>
                <a:cxnLst/>
                <a:rect l="l" t="t" r="r" b="b"/>
                <a:pathLst>
                  <a:path w="29725" h="26618" extrusionOk="0">
                    <a:moveTo>
                      <a:pt x="21404" y="1"/>
                    </a:moveTo>
                    <a:cubicBezTo>
                      <a:pt x="18597" y="1"/>
                      <a:pt x="15765" y="1580"/>
                      <a:pt x="14186" y="4236"/>
                    </a:cubicBezTo>
                    <a:cubicBezTo>
                      <a:pt x="13735" y="4963"/>
                      <a:pt x="12958" y="6567"/>
                      <a:pt x="12958" y="7720"/>
                    </a:cubicBezTo>
                    <a:cubicBezTo>
                      <a:pt x="12958" y="8021"/>
                      <a:pt x="13008" y="8272"/>
                      <a:pt x="13108" y="8497"/>
                    </a:cubicBezTo>
                    <a:cubicBezTo>
                      <a:pt x="11830" y="6191"/>
                      <a:pt x="9674" y="4562"/>
                      <a:pt x="6943" y="4537"/>
                    </a:cubicBezTo>
                    <a:lnTo>
                      <a:pt x="6892" y="4537"/>
                    </a:lnTo>
                    <a:cubicBezTo>
                      <a:pt x="6667" y="4537"/>
                      <a:pt x="6466" y="4537"/>
                      <a:pt x="6266" y="4562"/>
                    </a:cubicBezTo>
                    <a:cubicBezTo>
                      <a:pt x="3734" y="4763"/>
                      <a:pt x="1379" y="6292"/>
                      <a:pt x="0" y="8447"/>
                    </a:cubicBezTo>
                    <a:cubicBezTo>
                      <a:pt x="401" y="7871"/>
                      <a:pt x="1178" y="7319"/>
                      <a:pt x="1679" y="6968"/>
                    </a:cubicBezTo>
                    <a:cubicBezTo>
                      <a:pt x="2381" y="6467"/>
                      <a:pt x="3183" y="6116"/>
                      <a:pt x="4035" y="5891"/>
                    </a:cubicBezTo>
                    <a:cubicBezTo>
                      <a:pt x="4637" y="5715"/>
                      <a:pt x="5213" y="5615"/>
                      <a:pt x="5765" y="5615"/>
                    </a:cubicBezTo>
                    <a:cubicBezTo>
                      <a:pt x="7745" y="5615"/>
                      <a:pt x="9424" y="6693"/>
                      <a:pt x="11078" y="8071"/>
                    </a:cubicBezTo>
                    <a:cubicBezTo>
                      <a:pt x="12281" y="9099"/>
                      <a:pt x="13334" y="10277"/>
                      <a:pt x="14411" y="11429"/>
                    </a:cubicBezTo>
                    <a:cubicBezTo>
                      <a:pt x="14336" y="9876"/>
                      <a:pt x="14537" y="8272"/>
                      <a:pt x="15163" y="6868"/>
                    </a:cubicBezTo>
                    <a:cubicBezTo>
                      <a:pt x="15790" y="5439"/>
                      <a:pt x="16892" y="4211"/>
                      <a:pt x="18321" y="3585"/>
                    </a:cubicBezTo>
                    <a:cubicBezTo>
                      <a:pt x="18948" y="3284"/>
                      <a:pt x="19649" y="3134"/>
                      <a:pt x="20351" y="3134"/>
                    </a:cubicBezTo>
                    <a:cubicBezTo>
                      <a:pt x="21203" y="3134"/>
                      <a:pt x="22055" y="3359"/>
                      <a:pt x="22782" y="3835"/>
                    </a:cubicBezTo>
                    <a:cubicBezTo>
                      <a:pt x="23835" y="4512"/>
                      <a:pt x="24537" y="5665"/>
                      <a:pt x="24862" y="6893"/>
                    </a:cubicBezTo>
                    <a:cubicBezTo>
                      <a:pt x="25163" y="8121"/>
                      <a:pt x="25113" y="9424"/>
                      <a:pt x="24887" y="10653"/>
                    </a:cubicBezTo>
                    <a:cubicBezTo>
                      <a:pt x="24035" y="15389"/>
                      <a:pt x="20827" y="19951"/>
                      <a:pt x="16792" y="22507"/>
                    </a:cubicBezTo>
                    <a:cubicBezTo>
                      <a:pt x="15163" y="23560"/>
                      <a:pt x="13258" y="24262"/>
                      <a:pt x="11328" y="24512"/>
                    </a:cubicBezTo>
                    <a:cubicBezTo>
                      <a:pt x="10777" y="24587"/>
                      <a:pt x="10226" y="24613"/>
                      <a:pt x="9674" y="24613"/>
                    </a:cubicBezTo>
                    <a:cubicBezTo>
                      <a:pt x="9273" y="24613"/>
                      <a:pt x="8872" y="24613"/>
                      <a:pt x="8471" y="24562"/>
                    </a:cubicBezTo>
                    <a:cubicBezTo>
                      <a:pt x="7820" y="24487"/>
                      <a:pt x="6516" y="24462"/>
                      <a:pt x="5990" y="24111"/>
                    </a:cubicBezTo>
                    <a:lnTo>
                      <a:pt x="5990" y="24111"/>
                    </a:lnTo>
                    <a:cubicBezTo>
                      <a:pt x="6191" y="24262"/>
                      <a:pt x="6391" y="24362"/>
                      <a:pt x="6592" y="24487"/>
                    </a:cubicBezTo>
                    <a:cubicBezTo>
                      <a:pt x="8922" y="25615"/>
                      <a:pt x="11504" y="26342"/>
                      <a:pt x="14060" y="26567"/>
                    </a:cubicBezTo>
                    <a:lnTo>
                      <a:pt x="14211" y="26567"/>
                    </a:lnTo>
                    <a:cubicBezTo>
                      <a:pt x="14562" y="26592"/>
                      <a:pt x="14912" y="26618"/>
                      <a:pt x="15263" y="26618"/>
                    </a:cubicBezTo>
                    <a:lnTo>
                      <a:pt x="15514" y="26618"/>
                    </a:lnTo>
                    <a:cubicBezTo>
                      <a:pt x="19273" y="26618"/>
                      <a:pt x="21905" y="24512"/>
                      <a:pt x="24336" y="21755"/>
                    </a:cubicBezTo>
                    <a:cubicBezTo>
                      <a:pt x="25314" y="20653"/>
                      <a:pt x="26241" y="19425"/>
                      <a:pt x="27043" y="18096"/>
                    </a:cubicBezTo>
                    <a:cubicBezTo>
                      <a:pt x="28647" y="15465"/>
                      <a:pt x="29725" y="12482"/>
                      <a:pt x="29725" y="9575"/>
                    </a:cubicBezTo>
                    <a:cubicBezTo>
                      <a:pt x="29725" y="6943"/>
                      <a:pt x="28847" y="4387"/>
                      <a:pt x="26642" y="2181"/>
                    </a:cubicBezTo>
                    <a:cubicBezTo>
                      <a:pt x="25113" y="678"/>
                      <a:pt x="23258" y="1"/>
                      <a:pt x="21404" y="1"/>
                    </a:cubicBezTo>
                    <a:close/>
                  </a:path>
                </a:pathLst>
              </a:custGeom>
              <a:solidFill>
                <a:srgbClr val="EBC6C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3" name="Google Shape;4649;p56">
                <a:extLst>
                  <a:ext uri="{FF2B5EF4-FFF2-40B4-BE49-F238E27FC236}">
                    <a16:creationId xmlns:a16="http://schemas.microsoft.com/office/drawing/2014/main" id="{689F74D1-8B02-41C8-A05E-5C043210EE69}"/>
                  </a:ext>
                </a:extLst>
              </p:cNvPr>
              <p:cNvSpPr/>
              <p:nvPr/>
            </p:nvSpPr>
            <p:spPr>
              <a:xfrm>
                <a:off x="2122100" y="845925"/>
                <a:ext cx="102150" cy="96850"/>
              </a:xfrm>
              <a:custGeom>
                <a:avLst/>
                <a:gdLst/>
                <a:ahLst/>
                <a:cxnLst/>
                <a:rect l="l" t="t" r="r" b="b"/>
                <a:pathLst>
                  <a:path w="4086" h="3874" extrusionOk="0">
                    <a:moveTo>
                      <a:pt x="2582" y="0"/>
                    </a:moveTo>
                    <a:cubicBezTo>
                      <a:pt x="2404" y="0"/>
                      <a:pt x="2217" y="20"/>
                      <a:pt x="2030" y="64"/>
                    </a:cubicBezTo>
                    <a:cubicBezTo>
                      <a:pt x="1830" y="114"/>
                      <a:pt x="1604" y="189"/>
                      <a:pt x="1404" y="289"/>
                    </a:cubicBezTo>
                    <a:cubicBezTo>
                      <a:pt x="1303" y="365"/>
                      <a:pt x="1203" y="415"/>
                      <a:pt x="1103" y="490"/>
                    </a:cubicBezTo>
                    <a:cubicBezTo>
                      <a:pt x="1053" y="540"/>
                      <a:pt x="1003" y="590"/>
                      <a:pt x="978" y="590"/>
                    </a:cubicBezTo>
                    <a:lnTo>
                      <a:pt x="852" y="716"/>
                    </a:lnTo>
                    <a:cubicBezTo>
                      <a:pt x="526" y="1016"/>
                      <a:pt x="276" y="1417"/>
                      <a:pt x="176" y="1793"/>
                    </a:cubicBezTo>
                    <a:cubicBezTo>
                      <a:pt x="25" y="2169"/>
                      <a:pt x="0" y="2545"/>
                      <a:pt x="25" y="2846"/>
                    </a:cubicBezTo>
                    <a:cubicBezTo>
                      <a:pt x="75" y="3172"/>
                      <a:pt x="150" y="3422"/>
                      <a:pt x="226" y="3598"/>
                    </a:cubicBezTo>
                    <a:cubicBezTo>
                      <a:pt x="276" y="3698"/>
                      <a:pt x="326" y="3748"/>
                      <a:pt x="351" y="3798"/>
                    </a:cubicBezTo>
                    <a:cubicBezTo>
                      <a:pt x="376" y="3848"/>
                      <a:pt x="376" y="3873"/>
                      <a:pt x="376" y="3873"/>
                    </a:cubicBezTo>
                    <a:cubicBezTo>
                      <a:pt x="376" y="3873"/>
                      <a:pt x="401" y="3848"/>
                      <a:pt x="451" y="3823"/>
                    </a:cubicBezTo>
                    <a:cubicBezTo>
                      <a:pt x="501" y="3798"/>
                      <a:pt x="577" y="3748"/>
                      <a:pt x="627" y="3698"/>
                    </a:cubicBezTo>
                    <a:cubicBezTo>
                      <a:pt x="777" y="3573"/>
                      <a:pt x="978" y="3422"/>
                      <a:pt x="1178" y="3247"/>
                    </a:cubicBezTo>
                    <a:cubicBezTo>
                      <a:pt x="1554" y="2896"/>
                      <a:pt x="1955" y="2520"/>
                      <a:pt x="2281" y="2194"/>
                    </a:cubicBezTo>
                    <a:cubicBezTo>
                      <a:pt x="2456" y="2044"/>
                      <a:pt x="2607" y="1893"/>
                      <a:pt x="2782" y="1743"/>
                    </a:cubicBezTo>
                    <a:cubicBezTo>
                      <a:pt x="2932" y="1593"/>
                      <a:pt x="3108" y="1417"/>
                      <a:pt x="3283" y="1292"/>
                    </a:cubicBezTo>
                    <a:cubicBezTo>
                      <a:pt x="3384" y="1217"/>
                      <a:pt x="3459" y="1142"/>
                      <a:pt x="3559" y="1091"/>
                    </a:cubicBezTo>
                    <a:cubicBezTo>
                      <a:pt x="3659" y="1041"/>
                      <a:pt x="3734" y="966"/>
                      <a:pt x="3810" y="941"/>
                    </a:cubicBezTo>
                    <a:cubicBezTo>
                      <a:pt x="3985" y="841"/>
                      <a:pt x="4085" y="791"/>
                      <a:pt x="4085" y="791"/>
                    </a:cubicBezTo>
                    <a:cubicBezTo>
                      <a:pt x="4085" y="791"/>
                      <a:pt x="4085" y="766"/>
                      <a:pt x="4035" y="716"/>
                    </a:cubicBezTo>
                    <a:cubicBezTo>
                      <a:pt x="4010" y="665"/>
                      <a:pt x="3985" y="590"/>
                      <a:pt x="3910" y="515"/>
                    </a:cubicBezTo>
                    <a:cubicBezTo>
                      <a:pt x="3835" y="440"/>
                      <a:pt x="3760" y="365"/>
                      <a:pt x="3634" y="289"/>
                    </a:cubicBezTo>
                    <a:cubicBezTo>
                      <a:pt x="3509" y="214"/>
                      <a:pt x="3359" y="139"/>
                      <a:pt x="3208" y="89"/>
                    </a:cubicBezTo>
                    <a:cubicBezTo>
                      <a:pt x="3025" y="33"/>
                      <a:pt x="2811" y="0"/>
                      <a:pt x="2582" y="0"/>
                    </a:cubicBezTo>
                    <a:close/>
                  </a:path>
                </a:pathLst>
              </a:custGeom>
              <a:solidFill>
                <a:srgbClr val="302D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4" name="Google Shape;4650;p56">
                <a:extLst>
                  <a:ext uri="{FF2B5EF4-FFF2-40B4-BE49-F238E27FC236}">
                    <a16:creationId xmlns:a16="http://schemas.microsoft.com/office/drawing/2014/main" id="{59CB6BC9-8054-419F-9907-987F2B0275E2}"/>
                  </a:ext>
                </a:extLst>
              </p:cNvPr>
              <p:cNvSpPr/>
              <p:nvPr/>
            </p:nvSpPr>
            <p:spPr>
              <a:xfrm>
                <a:off x="1944150" y="953400"/>
                <a:ext cx="135350" cy="166700"/>
              </a:xfrm>
              <a:custGeom>
                <a:avLst/>
                <a:gdLst/>
                <a:ahLst/>
                <a:cxnLst/>
                <a:rect l="l" t="t" r="r" b="b"/>
                <a:pathLst>
                  <a:path w="5414" h="6668" extrusionOk="0">
                    <a:moveTo>
                      <a:pt x="0" y="1730"/>
                    </a:moveTo>
                    <a:lnTo>
                      <a:pt x="0" y="1730"/>
                    </a:lnTo>
                    <a:cubicBezTo>
                      <a:pt x="2" y="1733"/>
                      <a:pt x="3" y="1736"/>
                      <a:pt x="5" y="1738"/>
                    </a:cubicBezTo>
                    <a:lnTo>
                      <a:pt x="5" y="1738"/>
                    </a:lnTo>
                    <a:cubicBezTo>
                      <a:pt x="3" y="1736"/>
                      <a:pt x="2" y="1733"/>
                      <a:pt x="0" y="1730"/>
                    </a:cubicBezTo>
                    <a:close/>
                    <a:moveTo>
                      <a:pt x="5414" y="1"/>
                    </a:moveTo>
                    <a:lnTo>
                      <a:pt x="5414" y="1"/>
                    </a:lnTo>
                    <a:cubicBezTo>
                      <a:pt x="5289" y="176"/>
                      <a:pt x="5163" y="351"/>
                      <a:pt x="5038" y="527"/>
                    </a:cubicBezTo>
                    <a:cubicBezTo>
                      <a:pt x="4662" y="1028"/>
                      <a:pt x="4261" y="1479"/>
                      <a:pt x="3885" y="2031"/>
                    </a:cubicBezTo>
                    <a:cubicBezTo>
                      <a:pt x="3735" y="2231"/>
                      <a:pt x="3534" y="2457"/>
                      <a:pt x="3283" y="2532"/>
                    </a:cubicBezTo>
                    <a:cubicBezTo>
                      <a:pt x="3182" y="2566"/>
                      <a:pt x="3080" y="2579"/>
                      <a:pt x="2978" y="2579"/>
                    </a:cubicBezTo>
                    <a:cubicBezTo>
                      <a:pt x="2854" y="2579"/>
                      <a:pt x="2731" y="2559"/>
                      <a:pt x="2607" y="2532"/>
                    </a:cubicBezTo>
                    <a:cubicBezTo>
                      <a:pt x="2259" y="2457"/>
                      <a:pt x="187" y="2063"/>
                      <a:pt x="5" y="1738"/>
                    </a:cubicBezTo>
                    <a:lnTo>
                      <a:pt x="5" y="1738"/>
                    </a:lnTo>
                    <a:cubicBezTo>
                      <a:pt x="1082" y="3839"/>
                      <a:pt x="2634" y="5291"/>
                      <a:pt x="4461" y="6667"/>
                    </a:cubicBezTo>
                    <a:cubicBezTo>
                      <a:pt x="5088" y="4462"/>
                      <a:pt x="5414" y="2281"/>
                      <a:pt x="5414" y="1"/>
                    </a:cubicBezTo>
                    <a:close/>
                  </a:path>
                </a:pathLst>
              </a:custGeom>
              <a:solidFill>
                <a:srgbClr val="F5A32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5" name="Google Shape;4651;p56">
                <a:extLst>
                  <a:ext uri="{FF2B5EF4-FFF2-40B4-BE49-F238E27FC236}">
                    <a16:creationId xmlns:a16="http://schemas.microsoft.com/office/drawing/2014/main" id="{2C48EC35-A007-4603-B56F-F21AA23E6310}"/>
                  </a:ext>
                </a:extLst>
              </p:cNvPr>
              <p:cNvSpPr/>
              <p:nvPr/>
            </p:nvSpPr>
            <p:spPr>
              <a:xfrm>
                <a:off x="2243650" y="1633850"/>
                <a:ext cx="86475" cy="116575"/>
              </a:xfrm>
              <a:custGeom>
                <a:avLst/>
                <a:gdLst/>
                <a:ahLst/>
                <a:cxnLst/>
                <a:rect l="l" t="t" r="r" b="b"/>
                <a:pathLst>
                  <a:path w="3459" h="4663" extrusionOk="0">
                    <a:moveTo>
                      <a:pt x="3434" y="1"/>
                    </a:moveTo>
                    <a:cubicBezTo>
                      <a:pt x="3434" y="1"/>
                      <a:pt x="3283" y="352"/>
                      <a:pt x="3058" y="878"/>
                    </a:cubicBezTo>
                    <a:cubicBezTo>
                      <a:pt x="2933" y="1129"/>
                      <a:pt x="2782" y="1429"/>
                      <a:pt x="2632" y="1730"/>
                    </a:cubicBezTo>
                    <a:cubicBezTo>
                      <a:pt x="2557" y="1880"/>
                      <a:pt x="2456" y="2031"/>
                      <a:pt x="2381" y="2181"/>
                    </a:cubicBezTo>
                    <a:cubicBezTo>
                      <a:pt x="2281" y="2332"/>
                      <a:pt x="2206" y="2482"/>
                      <a:pt x="2080" y="2632"/>
                    </a:cubicBezTo>
                    <a:cubicBezTo>
                      <a:pt x="1905" y="2933"/>
                      <a:pt x="1654" y="3209"/>
                      <a:pt x="1429" y="3459"/>
                    </a:cubicBezTo>
                    <a:cubicBezTo>
                      <a:pt x="1203" y="3710"/>
                      <a:pt x="978" y="3936"/>
                      <a:pt x="777" y="4111"/>
                    </a:cubicBezTo>
                    <a:cubicBezTo>
                      <a:pt x="552" y="4286"/>
                      <a:pt x="351" y="4412"/>
                      <a:pt x="226" y="4512"/>
                    </a:cubicBezTo>
                    <a:cubicBezTo>
                      <a:pt x="75" y="4612"/>
                      <a:pt x="0" y="4662"/>
                      <a:pt x="0" y="4662"/>
                    </a:cubicBezTo>
                    <a:cubicBezTo>
                      <a:pt x="0" y="4662"/>
                      <a:pt x="101" y="4637"/>
                      <a:pt x="276" y="4612"/>
                    </a:cubicBezTo>
                    <a:cubicBezTo>
                      <a:pt x="426" y="4562"/>
                      <a:pt x="677" y="4487"/>
                      <a:pt x="928" y="4362"/>
                    </a:cubicBezTo>
                    <a:cubicBezTo>
                      <a:pt x="1178" y="4236"/>
                      <a:pt x="1479" y="4036"/>
                      <a:pt x="1755" y="3785"/>
                    </a:cubicBezTo>
                    <a:cubicBezTo>
                      <a:pt x="2030" y="3560"/>
                      <a:pt x="2281" y="3259"/>
                      <a:pt x="2532" y="2933"/>
                    </a:cubicBezTo>
                    <a:cubicBezTo>
                      <a:pt x="2632" y="2783"/>
                      <a:pt x="2732" y="2582"/>
                      <a:pt x="2807" y="2432"/>
                    </a:cubicBezTo>
                    <a:cubicBezTo>
                      <a:pt x="2908" y="2256"/>
                      <a:pt x="2983" y="2081"/>
                      <a:pt x="3058" y="1905"/>
                    </a:cubicBezTo>
                    <a:cubicBezTo>
                      <a:pt x="3183" y="1580"/>
                      <a:pt x="3283" y="1254"/>
                      <a:pt x="3334" y="953"/>
                    </a:cubicBezTo>
                    <a:cubicBezTo>
                      <a:pt x="3459" y="402"/>
                      <a:pt x="3434" y="1"/>
                      <a:pt x="3434" y="1"/>
                    </a:cubicBezTo>
                    <a:close/>
                  </a:path>
                </a:pathLst>
              </a:custGeom>
              <a:solidFill>
                <a:srgbClr val="CF8D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6" name="Google Shape;4652;p56">
                <a:extLst>
                  <a:ext uri="{FF2B5EF4-FFF2-40B4-BE49-F238E27FC236}">
                    <a16:creationId xmlns:a16="http://schemas.microsoft.com/office/drawing/2014/main" id="{611B69DD-A124-4418-9BA2-D0CDA21859E5}"/>
                  </a:ext>
                </a:extLst>
              </p:cNvPr>
              <p:cNvSpPr/>
              <p:nvPr/>
            </p:nvSpPr>
            <p:spPr>
              <a:xfrm>
                <a:off x="2102050" y="1742875"/>
                <a:ext cx="50150" cy="20700"/>
              </a:xfrm>
              <a:custGeom>
                <a:avLst/>
                <a:gdLst/>
                <a:ahLst/>
                <a:cxnLst/>
                <a:rect l="l" t="t" r="r" b="b"/>
                <a:pathLst>
                  <a:path w="2006" h="828" extrusionOk="0">
                    <a:moveTo>
                      <a:pt x="2005" y="1"/>
                    </a:moveTo>
                    <a:cubicBezTo>
                      <a:pt x="2005" y="1"/>
                      <a:pt x="1855" y="26"/>
                      <a:pt x="1679" y="76"/>
                    </a:cubicBezTo>
                    <a:cubicBezTo>
                      <a:pt x="1579" y="101"/>
                      <a:pt x="1454" y="126"/>
                      <a:pt x="1353" y="176"/>
                    </a:cubicBezTo>
                    <a:cubicBezTo>
                      <a:pt x="1253" y="201"/>
                      <a:pt x="1128" y="226"/>
                      <a:pt x="1003" y="276"/>
                    </a:cubicBezTo>
                    <a:cubicBezTo>
                      <a:pt x="902" y="301"/>
                      <a:pt x="777" y="326"/>
                      <a:pt x="677" y="377"/>
                    </a:cubicBezTo>
                    <a:cubicBezTo>
                      <a:pt x="551" y="402"/>
                      <a:pt x="451" y="427"/>
                      <a:pt x="351" y="452"/>
                    </a:cubicBezTo>
                    <a:cubicBezTo>
                      <a:pt x="251" y="477"/>
                      <a:pt x="176" y="502"/>
                      <a:pt x="100" y="527"/>
                    </a:cubicBezTo>
                    <a:cubicBezTo>
                      <a:pt x="50" y="552"/>
                      <a:pt x="0" y="577"/>
                      <a:pt x="0" y="577"/>
                    </a:cubicBezTo>
                    <a:cubicBezTo>
                      <a:pt x="0" y="577"/>
                      <a:pt x="125" y="677"/>
                      <a:pt x="351" y="753"/>
                    </a:cubicBezTo>
                    <a:cubicBezTo>
                      <a:pt x="451" y="803"/>
                      <a:pt x="577" y="803"/>
                      <a:pt x="727" y="828"/>
                    </a:cubicBezTo>
                    <a:cubicBezTo>
                      <a:pt x="852" y="828"/>
                      <a:pt x="1003" y="803"/>
                      <a:pt x="1153" y="753"/>
                    </a:cubicBezTo>
                    <a:cubicBezTo>
                      <a:pt x="1228" y="753"/>
                      <a:pt x="1278" y="727"/>
                      <a:pt x="1353" y="677"/>
                    </a:cubicBezTo>
                    <a:cubicBezTo>
                      <a:pt x="1429" y="652"/>
                      <a:pt x="1479" y="627"/>
                      <a:pt x="1554" y="577"/>
                    </a:cubicBezTo>
                    <a:cubicBezTo>
                      <a:pt x="1654" y="502"/>
                      <a:pt x="1754" y="427"/>
                      <a:pt x="1830" y="326"/>
                    </a:cubicBezTo>
                    <a:cubicBezTo>
                      <a:pt x="1980" y="151"/>
                      <a:pt x="2005" y="1"/>
                      <a:pt x="2005" y="1"/>
                    </a:cubicBezTo>
                    <a:close/>
                  </a:path>
                </a:pathLst>
              </a:custGeom>
              <a:solidFill>
                <a:srgbClr val="CF8D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7" name="Google Shape;4653;p56">
                <a:extLst>
                  <a:ext uri="{FF2B5EF4-FFF2-40B4-BE49-F238E27FC236}">
                    <a16:creationId xmlns:a16="http://schemas.microsoft.com/office/drawing/2014/main" id="{25F2D571-BE73-4E49-8F30-4A03B3D33D40}"/>
                  </a:ext>
                </a:extLst>
              </p:cNvPr>
              <p:cNvSpPr/>
              <p:nvPr/>
            </p:nvSpPr>
            <p:spPr>
              <a:xfrm>
                <a:off x="2179100" y="1568700"/>
                <a:ext cx="53300" cy="91500"/>
              </a:xfrm>
              <a:custGeom>
                <a:avLst/>
                <a:gdLst/>
                <a:ahLst/>
                <a:cxnLst/>
                <a:rect l="l" t="t" r="r" b="b"/>
                <a:pathLst>
                  <a:path w="2132" h="3660" extrusionOk="0">
                    <a:moveTo>
                      <a:pt x="1981" y="0"/>
                    </a:moveTo>
                    <a:cubicBezTo>
                      <a:pt x="1981" y="0"/>
                      <a:pt x="1956" y="75"/>
                      <a:pt x="1956" y="201"/>
                    </a:cubicBezTo>
                    <a:cubicBezTo>
                      <a:pt x="1931" y="326"/>
                      <a:pt x="1881" y="501"/>
                      <a:pt x="1830" y="677"/>
                    </a:cubicBezTo>
                    <a:cubicBezTo>
                      <a:pt x="1730" y="1078"/>
                      <a:pt x="1555" y="1579"/>
                      <a:pt x="1329" y="2055"/>
                    </a:cubicBezTo>
                    <a:cubicBezTo>
                      <a:pt x="1279" y="2156"/>
                      <a:pt x="1204" y="2281"/>
                      <a:pt x="1129" y="2381"/>
                    </a:cubicBezTo>
                    <a:cubicBezTo>
                      <a:pt x="1079" y="2506"/>
                      <a:pt x="1003" y="2607"/>
                      <a:pt x="928" y="2707"/>
                    </a:cubicBezTo>
                    <a:cubicBezTo>
                      <a:pt x="878" y="2807"/>
                      <a:pt x="803" y="2907"/>
                      <a:pt x="728" y="3008"/>
                    </a:cubicBezTo>
                    <a:cubicBezTo>
                      <a:pt x="652" y="3108"/>
                      <a:pt x="602" y="3158"/>
                      <a:pt x="527" y="3233"/>
                    </a:cubicBezTo>
                    <a:cubicBezTo>
                      <a:pt x="402" y="3384"/>
                      <a:pt x="276" y="3484"/>
                      <a:pt x="176" y="3559"/>
                    </a:cubicBezTo>
                    <a:cubicBezTo>
                      <a:pt x="76" y="3609"/>
                      <a:pt x="1" y="3634"/>
                      <a:pt x="1" y="3634"/>
                    </a:cubicBezTo>
                    <a:cubicBezTo>
                      <a:pt x="1" y="3634"/>
                      <a:pt x="51" y="3659"/>
                      <a:pt x="201" y="3659"/>
                    </a:cubicBezTo>
                    <a:cubicBezTo>
                      <a:pt x="327" y="3634"/>
                      <a:pt x="527" y="3584"/>
                      <a:pt x="703" y="3484"/>
                    </a:cubicBezTo>
                    <a:cubicBezTo>
                      <a:pt x="803" y="3434"/>
                      <a:pt x="928" y="3334"/>
                      <a:pt x="1003" y="3258"/>
                    </a:cubicBezTo>
                    <a:cubicBezTo>
                      <a:pt x="1104" y="3183"/>
                      <a:pt x="1204" y="3108"/>
                      <a:pt x="1304" y="2983"/>
                    </a:cubicBezTo>
                    <a:cubicBezTo>
                      <a:pt x="1379" y="2882"/>
                      <a:pt x="1480" y="2782"/>
                      <a:pt x="1555" y="2657"/>
                    </a:cubicBezTo>
                    <a:cubicBezTo>
                      <a:pt x="1630" y="2532"/>
                      <a:pt x="1730" y="2406"/>
                      <a:pt x="1780" y="2281"/>
                    </a:cubicBezTo>
                    <a:cubicBezTo>
                      <a:pt x="1906" y="2005"/>
                      <a:pt x="2031" y="1730"/>
                      <a:pt x="2081" y="1454"/>
                    </a:cubicBezTo>
                    <a:cubicBezTo>
                      <a:pt x="2106" y="1329"/>
                      <a:pt x="2106" y="1203"/>
                      <a:pt x="2131" y="1078"/>
                    </a:cubicBezTo>
                    <a:cubicBezTo>
                      <a:pt x="2131" y="953"/>
                      <a:pt x="2131" y="827"/>
                      <a:pt x="2131" y="727"/>
                    </a:cubicBezTo>
                    <a:cubicBezTo>
                      <a:pt x="2106" y="501"/>
                      <a:pt x="2081" y="326"/>
                      <a:pt x="2056" y="201"/>
                    </a:cubicBezTo>
                    <a:cubicBezTo>
                      <a:pt x="2006" y="75"/>
                      <a:pt x="1981" y="0"/>
                      <a:pt x="1981" y="0"/>
                    </a:cubicBezTo>
                    <a:close/>
                  </a:path>
                </a:pathLst>
              </a:custGeom>
              <a:solidFill>
                <a:srgbClr val="CF8D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8" name="Google Shape;4654;p56">
                <a:extLst>
                  <a:ext uri="{FF2B5EF4-FFF2-40B4-BE49-F238E27FC236}">
                    <a16:creationId xmlns:a16="http://schemas.microsoft.com/office/drawing/2014/main" id="{B2EB9899-1863-435F-A637-3D2D4537F57B}"/>
                  </a:ext>
                </a:extLst>
              </p:cNvPr>
              <p:cNvSpPr/>
              <p:nvPr/>
            </p:nvSpPr>
            <p:spPr>
              <a:xfrm>
                <a:off x="2375225" y="1472825"/>
                <a:ext cx="13800" cy="31975"/>
              </a:xfrm>
              <a:custGeom>
                <a:avLst/>
                <a:gdLst/>
                <a:ahLst/>
                <a:cxnLst/>
                <a:rect l="l" t="t" r="r" b="b"/>
                <a:pathLst>
                  <a:path w="552" h="1279" extrusionOk="0">
                    <a:moveTo>
                      <a:pt x="251" y="1"/>
                    </a:moveTo>
                    <a:cubicBezTo>
                      <a:pt x="251" y="1"/>
                      <a:pt x="176" y="101"/>
                      <a:pt x="151" y="226"/>
                    </a:cubicBezTo>
                    <a:cubicBezTo>
                      <a:pt x="126" y="276"/>
                      <a:pt x="101" y="351"/>
                      <a:pt x="76" y="402"/>
                    </a:cubicBezTo>
                    <a:cubicBezTo>
                      <a:pt x="51" y="477"/>
                      <a:pt x="51" y="552"/>
                      <a:pt x="26" y="627"/>
                    </a:cubicBezTo>
                    <a:cubicBezTo>
                      <a:pt x="0" y="752"/>
                      <a:pt x="0" y="903"/>
                      <a:pt x="26" y="1028"/>
                    </a:cubicBezTo>
                    <a:cubicBezTo>
                      <a:pt x="51" y="1153"/>
                      <a:pt x="76" y="1279"/>
                      <a:pt x="76" y="1279"/>
                    </a:cubicBezTo>
                    <a:cubicBezTo>
                      <a:pt x="76" y="1279"/>
                      <a:pt x="201" y="1254"/>
                      <a:pt x="301" y="1153"/>
                    </a:cubicBezTo>
                    <a:cubicBezTo>
                      <a:pt x="427" y="1053"/>
                      <a:pt x="502" y="878"/>
                      <a:pt x="552" y="677"/>
                    </a:cubicBezTo>
                    <a:cubicBezTo>
                      <a:pt x="552" y="602"/>
                      <a:pt x="552" y="502"/>
                      <a:pt x="527" y="402"/>
                    </a:cubicBezTo>
                    <a:cubicBezTo>
                      <a:pt x="502" y="326"/>
                      <a:pt x="477" y="251"/>
                      <a:pt x="427" y="176"/>
                    </a:cubicBezTo>
                    <a:cubicBezTo>
                      <a:pt x="351" y="51"/>
                      <a:pt x="251" y="1"/>
                      <a:pt x="251" y="1"/>
                    </a:cubicBezTo>
                    <a:close/>
                  </a:path>
                </a:pathLst>
              </a:custGeom>
              <a:solidFill>
                <a:srgbClr val="CF8D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9" name="Google Shape;4655;p56">
                <a:extLst>
                  <a:ext uri="{FF2B5EF4-FFF2-40B4-BE49-F238E27FC236}">
                    <a16:creationId xmlns:a16="http://schemas.microsoft.com/office/drawing/2014/main" id="{BCE6D1F3-4646-4543-AE2D-83403072D0AF}"/>
                  </a:ext>
                </a:extLst>
              </p:cNvPr>
              <p:cNvSpPr/>
              <p:nvPr/>
            </p:nvSpPr>
            <p:spPr>
              <a:xfrm>
                <a:off x="2068200" y="1615050"/>
                <a:ext cx="29475" cy="27100"/>
              </a:xfrm>
              <a:custGeom>
                <a:avLst/>
                <a:gdLst/>
                <a:ahLst/>
                <a:cxnLst/>
                <a:rect l="l" t="t" r="r" b="b"/>
                <a:pathLst>
                  <a:path w="1179" h="1084" extrusionOk="0">
                    <a:moveTo>
                      <a:pt x="1129" y="1"/>
                    </a:moveTo>
                    <a:cubicBezTo>
                      <a:pt x="1129" y="1"/>
                      <a:pt x="1003" y="76"/>
                      <a:pt x="878" y="151"/>
                    </a:cubicBezTo>
                    <a:cubicBezTo>
                      <a:pt x="828" y="201"/>
                      <a:pt x="753" y="251"/>
                      <a:pt x="702" y="302"/>
                    </a:cubicBezTo>
                    <a:cubicBezTo>
                      <a:pt x="627" y="352"/>
                      <a:pt x="577" y="402"/>
                      <a:pt x="502" y="452"/>
                    </a:cubicBezTo>
                    <a:cubicBezTo>
                      <a:pt x="452" y="527"/>
                      <a:pt x="377" y="577"/>
                      <a:pt x="327" y="627"/>
                    </a:cubicBezTo>
                    <a:cubicBezTo>
                      <a:pt x="276" y="703"/>
                      <a:pt x="226" y="753"/>
                      <a:pt x="176" y="803"/>
                    </a:cubicBezTo>
                    <a:cubicBezTo>
                      <a:pt x="76" y="928"/>
                      <a:pt x="1" y="1028"/>
                      <a:pt x="1" y="1028"/>
                    </a:cubicBezTo>
                    <a:cubicBezTo>
                      <a:pt x="1" y="1028"/>
                      <a:pt x="74" y="1084"/>
                      <a:pt x="206" y="1084"/>
                    </a:cubicBezTo>
                    <a:cubicBezTo>
                      <a:pt x="228" y="1084"/>
                      <a:pt x="251" y="1082"/>
                      <a:pt x="276" y="1079"/>
                    </a:cubicBezTo>
                    <a:cubicBezTo>
                      <a:pt x="377" y="1079"/>
                      <a:pt x="477" y="1053"/>
                      <a:pt x="577" y="1028"/>
                    </a:cubicBezTo>
                    <a:cubicBezTo>
                      <a:pt x="677" y="978"/>
                      <a:pt x="778" y="928"/>
                      <a:pt x="853" y="853"/>
                    </a:cubicBezTo>
                    <a:cubicBezTo>
                      <a:pt x="928" y="778"/>
                      <a:pt x="1003" y="678"/>
                      <a:pt x="1053" y="577"/>
                    </a:cubicBezTo>
                    <a:cubicBezTo>
                      <a:pt x="1103" y="477"/>
                      <a:pt x="1129" y="377"/>
                      <a:pt x="1154" y="302"/>
                    </a:cubicBezTo>
                    <a:cubicBezTo>
                      <a:pt x="1179" y="126"/>
                      <a:pt x="1129" y="1"/>
                      <a:pt x="1129" y="1"/>
                    </a:cubicBezTo>
                    <a:close/>
                  </a:path>
                </a:pathLst>
              </a:custGeom>
              <a:solidFill>
                <a:srgbClr val="CF8D5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0" name="Google Shape;4656;p56">
                <a:extLst>
                  <a:ext uri="{FF2B5EF4-FFF2-40B4-BE49-F238E27FC236}">
                    <a16:creationId xmlns:a16="http://schemas.microsoft.com/office/drawing/2014/main" id="{C8E2654C-B3F2-4FD9-8967-3563105C3B7A}"/>
                  </a:ext>
                </a:extLst>
              </p:cNvPr>
              <p:cNvSpPr/>
              <p:nvPr/>
            </p:nvSpPr>
            <p:spPr>
              <a:xfrm>
                <a:off x="2793150" y="1605650"/>
                <a:ext cx="168575" cy="216825"/>
              </a:xfrm>
              <a:custGeom>
                <a:avLst/>
                <a:gdLst/>
                <a:ahLst/>
                <a:cxnLst/>
                <a:rect l="l" t="t" r="r" b="b"/>
                <a:pathLst>
                  <a:path w="6743" h="8673" extrusionOk="0">
                    <a:moveTo>
                      <a:pt x="6742" y="1"/>
                    </a:moveTo>
                    <a:cubicBezTo>
                      <a:pt x="6742" y="1"/>
                      <a:pt x="6692" y="176"/>
                      <a:pt x="6592" y="477"/>
                    </a:cubicBezTo>
                    <a:cubicBezTo>
                      <a:pt x="6517" y="778"/>
                      <a:pt x="6341" y="1204"/>
                      <a:pt x="6166" y="1705"/>
                    </a:cubicBezTo>
                    <a:cubicBezTo>
                      <a:pt x="6066" y="1956"/>
                      <a:pt x="5965" y="2206"/>
                      <a:pt x="5840" y="2507"/>
                    </a:cubicBezTo>
                    <a:cubicBezTo>
                      <a:pt x="5740" y="2783"/>
                      <a:pt x="5564" y="3059"/>
                      <a:pt x="5439" y="3359"/>
                    </a:cubicBezTo>
                    <a:cubicBezTo>
                      <a:pt x="5289" y="3660"/>
                      <a:pt x="5113" y="3961"/>
                      <a:pt x="4938" y="4262"/>
                    </a:cubicBezTo>
                    <a:cubicBezTo>
                      <a:pt x="4762" y="4562"/>
                      <a:pt x="4562" y="4838"/>
                      <a:pt x="4361" y="5139"/>
                    </a:cubicBezTo>
                    <a:cubicBezTo>
                      <a:pt x="4136" y="5414"/>
                      <a:pt x="3935" y="5690"/>
                      <a:pt x="3685" y="5941"/>
                    </a:cubicBezTo>
                    <a:cubicBezTo>
                      <a:pt x="3459" y="6216"/>
                      <a:pt x="3233" y="6442"/>
                      <a:pt x="2983" y="6668"/>
                    </a:cubicBezTo>
                    <a:cubicBezTo>
                      <a:pt x="2732" y="6893"/>
                      <a:pt x="2507" y="7119"/>
                      <a:pt x="2256" y="7294"/>
                    </a:cubicBezTo>
                    <a:cubicBezTo>
                      <a:pt x="2131" y="7394"/>
                      <a:pt x="2030" y="7470"/>
                      <a:pt x="1905" y="7570"/>
                    </a:cubicBezTo>
                    <a:cubicBezTo>
                      <a:pt x="1780" y="7645"/>
                      <a:pt x="1680" y="7720"/>
                      <a:pt x="1554" y="7795"/>
                    </a:cubicBezTo>
                    <a:cubicBezTo>
                      <a:pt x="1354" y="7946"/>
                      <a:pt x="1128" y="8071"/>
                      <a:pt x="953" y="8171"/>
                    </a:cubicBezTo>
                    <a:cubicBezTo>
                      <a:pt x="752" y="8297"/>
                      <a:pt x="602" y="8372"/>
                      <a:pt x="451" y="8447"/>
                    </a:cubicBezTo>
                    <a:cubicBezTo>
                      <a:pt x="151" y="8597"/>
                      <a:pt x="0" y="8673"/>
                      <a:pt x="0" y="8673"/>
                    </a:cubicBezTo>
                    <a:cubicBezTo>
                      <a:pt x="0" y="8673"/>
                      <a:pt x="176" y="8622"/>
                      <a:pt x="477" y="8547"/>
                    </a:cubicBezTo>
                    <a:cubicBezTo>
                      <a:pt x="627" y="8497"/>
                      <a:pt x="827" y="8447"/>
                      <a:pt x="1028" y="8347"/>
                    </a:cubicBezTo>
                    <a:cubicBezTo>
                      <a:pt x="1228" y="8272"/>
                      <a:pt x="1479" y="8171"/>
                      <a:pt x="1705" y="8046"/>
                    </a:cubicBezTo>
                    <a:cubicBezTo>
                      <a:pt x="1830" y="7996"/>
                      <a:pt x="1955" y="7921"/>
                      <a:pt x="2106" y="7846"/>
                    </a:cubicBezTo>
                    <a:cubicBezTo>
                      <a:pt x="2231" y="7770"/>
                      <a:pt x="2356" y="7695"/>
                      <a:pt x="2482" y="7595"/>
                    </a:cubicBezTo>
                    <a:cubicBezTo>
                      <a:pt x="2757" y="7445"/>
                      <a:pt x="3008" y="7219"/>
                      <a:pt x="3284" y="7018"/>
                    </a:cubicBezTo>
                    <a:cubicBezTo>
                      <a:pt x="3534" y="6793"/>
                      <a:pt x="3835" y="6567"/>
                      <a:pt x="4061" y="6292"/>
                    </a:cubicBezTo>
                    <a:cubicBezTo>
                      <a:pt x="4311" y="6016"/>
                      <a:pt x="4537" y="5715"/>
                      <a:pt x="4762" y="5440"/>
                    </a:cubicBezTo>
                    <a:cubicBezTo>
                      <a:pt x="4988" y="5139"/>
                      <a:pt x="5188" y="4838"/>
                      <a:pt x="5364" y="4512"/>
                    </a:cubicBezTo>
                    <a:cubicBezTo>
                      <a:pt x="5564" y="4211"/>
                      <a:pt x="5690" y="3861"/>
                      <a:pt x="5840" y="3560"/>
                    </a:cubicBezTo>
                    <a:cubicBezTo>
                      <a:pt x="5990" y="3234"/>
                      <a:pt x="6116" y="2933"/>
                      <a:pt x="6191" y="2632"/>
                    </a:cubicBezTo>
                    <a:cubicBezTo>
                      <a:pt x="6316" y="2332"/>
                      <a:pt x="6391" y="2056"/>
                      <a:pt x="6441" y="1780"/>
                    </a:cubicBezTo>
                    <a:cubicBezTo>
                      <a:pt x="6517" y="1530"/>
                      <a:pt x="6567" y="1279"/>
                      <a:pt x="6592" y="1054"/>
                    </a:cubicBezTo>
                    <a:cubicBezTo>
                      <a:pt x="6642" y="828"/>
                      <a:pt x="6667" y="653"/>
                      <a:pt x="6692" y="477"/>
                    </a:cubicBezTo>
                    <a:cubicBezTo>
                      <a:pt x="6717" y="176"/>
                      <a:pt x="6742" y="1"/>
                      <a:pt x="6742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1" name="Google Shape;4657;p56">
                <a:extLst>
                  <a:ext uri="{FF2B5EF4-FFF2-40B4-BE49-F238E27FC236}">
                    <a16:creationId xmlns:a16="http://schemas.microsoft.com/office/drawing/2014/main" id="{50CFD303-3DF4-4C66-B11E-D8F45A8C98F8}"/>
                  </a:ext>
                </a:extLst>
              </p:cNvPr>
              <p:cNvSpPr/>
              <p:nvPr/>
            </p:nvSpPr>
            <p:spPr>
              <a:xfrm>
                <a:off x="2890275" y="1352525"/>
                <a:ext cx="399150" cy="449275"/>
              </a:xfrm>
              <a:custGeom>
                <a:avLst/>
                <a:gdLst/>
                <a:ahLst/>
                <a:cxnLst/>
                <a:rect l="l" t="t" r="r" b="b"/>
                <a:pathLst>
                  <a:path w="15966" h="17971" extrusionOk="0">
                    <a:moveTo>
                      <a:pt x="15965" y="1"/>
                    </a:moveTo>
                    <a:cubicBezTo>
                      <a:pt x="15965" y="1"/>
                      <a:pt x="15940" y="76"/>
                      <a:pt x="15915" y="276"/>
                    </a:cubicBezTo>
                    <a:cubicBezTo>
                      <a:pt x="15890" y="452"/>
                      <a:pt x="15840" y="702"/>
                      <a:pt x="15765" y="1028"/>
                    </a:cubicBezTo>
                    <a:cubicBezTo>
                      <a:pt x="15740" y="1204"/>
                      <a:pt x="15689" y="1379"/>
                      <a:pt x="15614" y="1579"/>
                    </a:cubicBezTo>
                    <a:cubicBezTo>
                      <a:pt x="15564" y="1755"/>
                      <a:pt x="15514" y="1980"/>
                      <a:pt x="15414" y="2206"/>
                    </a:cubicBezTo>
                    <a:cubicBezTo>
                      <a:pt x="15339" y="2407"/>
                      <a:pt x="15238" y="2657"/>
                      <a:pt x="15138" y="2883"/>
                    </a:cubicBezTo>
                    <a:cubicBezTo>
                      <a:pt x="15038" y="3133"/>
                      <a:pt x="14912" y="3359"/>
                      <a:pt x="14787" y="3635"/>
                    </a:cubicBezTo>
                    <a:cubicBezTo>
                      <a:pt x="14536" y="4136"/>
                      <a:pt x="14211" y="4687"/>
                      <a:pt x="13835" y="5214"/>
                    </a:cubicBezTo>
                    <a:cubicBezTo>
                      <a:pt x="13484" y="5765"/>
                      <a:pt x="13058" y="6316"/>
                      <a:pt x="12607" y="6868"/>
                    </a:cubicBezTo>
                    <a:cubicBezTo>
                      <a:pt x="12156" y="7419"/>
                      <a:pt x="11654" y="7970"/>
                      <a:pt x="11153" y="8547"/>
                    </a:cubicBezTo>
                    <a:cubicBezTo>
                      <a:pt x="10652" y="9098"/>
                      <a:pt x="10125" y="9650"/>
                      <a:pt x="9574" y="10201"/>
                    </a:cubicBezTo>
                    <a:cubicBezTo>
                      <a:pt x="8471" y="11279"/>
                      <a:pt x="7318" y="12281"/>
                      <a:pt x="6191" y="13184"/>
                    </a:cubicBezTo>
                    <a:cubicBezTo>
                      <a:pt x="5063" y="14086"/>
                      <a:pt x="4010" y="14913"/>
                      <a:pt x="3083" y="15615"/>
                    </a:cubicBezTo>
                    <a:cubicBezTo>
                      <a:pt x="2155" y="16316"/>
                      <a:pt x="1379" y="16893"/>
                      <a:pt x="852" y="17319"/>
                    </a:cubicBezTo>
                    <a:cubicBezTo>
                      <a:pt x="301" y="17720"/>
                      <a:pt x="0" y="17971"/>
                      <a:pt x="0" y="17971"/>
                    </a:cubicBezTo>
                    <a:cubicBezTo>
                      <a:pt x="0" y="17971"/>
                      <a:pt x="326" y="17745"/>
                      <a:pt x="902" y="17394"/>
                    </a:cubicBezTo>
                    <a:cubicBezTo>
                      <a:pt x="1479" y="17018"/>
                      <a:pt x="2281" y="16517"/>
                      <a:pt x="3233" y="15840"/>
                    </a:cubicBezTo>
                    <a:cubicBezTo>
                      <a:pt x="4211" y="15189"/>
                      <a:pt x="5313" y="14437"/>
                      <a:pt x="6466" y="13534"/>
                    </a:cubicBezTo>
                    <a:cubicBezTo>
                      <a:pt x="7043" y="13108"/>
                      <a:pt x="7644" y="12632"/>
                      <a:pt x="8221" y="12131"/>
                    </a:cubicBezTo>
                    <a:cubicBezTo>
                      <a:pt x="8797" y="11630"/>
                      <a:pt x="9374" y="11103"/>
                      <a:pt x="9925" y="10577"/>
                    </a:cubicBezTo>
                    <a:cubicBezTo>
                      <a:pt x="11028" y="9474"/>
                      <a:pt x="12055" y="8296"/>
                      <a:pt x="12958" y="7143"/>
                    </a:cubicBezTo>
                    <a:cubicBezTo>
                      <a:pt x="13860" y="5991"/>
                      <a:pt x="14562" y="4813"/>
                      <a:pt x="15063" y="3760"/>
                    </a:cubicBezTo>
                    <a:cubicBezTo>
                      <a:pt x="15288" y="3209"/>
                      <a:pt x="15489" y="2707"/>
                      <a:pt x="15614" y="2256"/>
                    </a:cubicBezTo>
                    <a:cubicBezTo>
                      <a:pt x="15664" y="2031"/>
                      <a:pt x="15714" y="1805"/>
                      <a:pt x="15765" y="1605"/>
                    </a:cubicBezTo>
                    <a:cubicBezTo>
                      <a:pt x="15815" y="1404"/>
                      <a:pt x="15840" y="1229"/>
                      <a:pt x="15865" y="1053"/>
                    </a:cubicBezTo>
                    <a:cubicBezTo>
                      <a:pt x="15915" y="727"/>
                      <a:pt x="15940" y="452"/>
                      <a:pt x="15940" y="276"/>
                    </a:cubicBezTo>
                    <a:cubicBezTo>
                      <a:pt x="15965" y="101"/>
                      <a:pt x="15965" y="1"/>
                      <a:pt x="15965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2" name="Google Shape;4658;p56">
                <a:extLst>
                  <a:ext uri="{FF2B5EF4-FFF2-40B4-BE49-F238E27FC236}">
                    <a16:creationId xmlns:a16="http://schemas.microsoft.com/office/drawing/2014/main" id="{DDE5D812-75D4-431C-8F12-A60564F6A22E}"/>
                  </a:ext>
                </a:extLst>
              </p:cNvPr>
              <p:cNvSpPr/>
              <p:nvPr/>
            </p:nvSpPr>
            <p:spPr>
              <a:xfrm>
                <a:off x="2595150" y="1922700"/>
                <a:ext cx="137250" cy="67700"/>
              </a:xfrm>
              <a:custGeom>
                <a:avLst/>
                <a:gdLst/>
                <a:ahLst/>
                <a:cxnLst/>
                <a:rect l="l" t="t" r="r" b="b"/>
                <a:pathLst>
                  <a:path w="5490" h="2708" extrusionOk="0">
                    <a:moveTo>
                      <a:pt x="5489" y="1"/>
                    </a:moveTo>
                    <a:lnTo>
                      <a:pt x="5489" y="1"/>
                    </a:lnTo>
                    <a:cubicBezTo>
                      <a:pt x="5489" y="1"/>
                      <a:pt x="5088" y="26"/>
                      <a:pt x="4537" y="201"/>
                    </a:cubicBezTo>
                    <a:cubicBezTo>
                      <a:pt x="4261" y="251"/>
                      <a:pt x="3935" y="377"/>
                      <a:pt x="3584" y="502"/>
                    </a:cubicBezTo>
                    <a:cubicBezTo>
                      <a:pt x="3259" y="627"/>
                      <a:pt x="2908" y="778"/>
                      <a:pt x="2557" y="953"/>
                    </a:cubicBezTo>
                    <a:cubicBezTo>
                      <a:pt x="2206" y="1128"/>
                      <a:pt x="1855" y="1304"/>
                      <a:pt x="1554" y="1504"/>
                    </a:cubicBezTo>
                    <a:cubicBezTo>
                      <a:pt x="1254" y="1705"/>
                      <a:pt x="978" y="1905"/>
                      <a:pt x="727" y="2081"/>
                    </a:cubicBezTo>
                    <a:cubicBezTo>
                      <a:pt x="276" y="2432"/>
                      <a:pt x="0" y="2707"/>
                      <a:pt x="0" y="2707"/>
                    </a:cubicBezTo>
                    <a:cubicBezTo>
                      <a:pt x="0" y="2707"/>
                      <a:pt x="376" y="2557"/>
                      <a:pt x="878" y="2331"/>
                    </a:cubicBezTo>
                    <a:cubicBezTo>
                      <a:pt x="1153" y="2206"/>
                      <a:pt x="1454" y="2056"/>
                      <a:pt x="1780" y="1905"/>
                    </a:cubicBezTo>
                    <a:cubicBezTo>
                      <a:pt x="2106" y="1755"/>
                      <a:pt x="2432" y="1580"/>
                      <a:pt x="2782" y="1429"/>
                    </a:cubicBezTo>
                    <a:cubicBezTo>
                      <a:pt x="3108" y="1254"/>
                      <a:pt x="3459" y="1078"/>
                      <a:pt x="3785" y="928"/>
                    </a:cubicBezTo>
                    <a:cubicBezTo>
                      <a:pt x="4086" y="753"/>
                      <a:pt x="4386" y="602"/>
                      <a:pt x="4637" y="477"/>
                    </a:cubicBezTo>
                    <a:cubicBezTo>
                      <a:pt x="5163" y="201"/>
                      <a:pt x="5489" y="1"/>
                      <a:pt x="5489" y="1"/>
                    </a:cubicBezTo>
                    <a:close/>
                  </a:path>
                </a:pathLst>
              </a:custGeom>
              <a:solidFill>
                <a:srgbClr val="562D3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3" name="Google Shape;4659;p56">
                <a:extLst>
                  <a:ext uri="{FF2B5EF4-FFF2-40B4-BE49-F238E27FC236}">
                    <a16:creationId xmlns:a16="http://schemas.microsoft.com/office/drawing/2014/main" id="{5042D7CB-2E18-478C-978B-3482F9D25454}"/>
                  </a:ext>
                </a:extLst>
              </p:cNvPr>
              <p:cNvSpPr/>
              <p:nvPr/>
            </p:nvSpPr>
            <p:spPr>
              <a:xfrm>
                <a:off x="2424725" y="1036125"/>
                <a:ext cx="367825" cy="808975"/>
              </a:xfrm>
              <a:custGeom>
                <a:avLst/>
                <a:gdLst/>
                <a:ahLst/>
                <a:cxnLst/>
                <a:rect l="l" t="t" r="r" b="b"/>
                <a:pathLst>
                  <a:path w="14713" h="32359" extrusionOk="0">
                    <a:moveTo>
                      <a:pt x="2358" y="1"/>
                    </a:moveTo>
                    <a:cubicBezTo>
                      <a:pt x="1956" y="1"/>
                      <a:pt x="1560" y="98"/>
                      <a:pt x="1178" y="326"/>
                    </a:cubicBezTo>
                    <a:cubicBezTo>
                      <a:pt x="452" y="752"/>
                      <a:pt x="0" y="1604"/>
                      <a:pt x="51" y="2456"/>
                    </a:cubicBezTo>
                    <a:cubicBezTo>
                      <a:pt x="126" y="3408"/>
                      <a:pt x="752" y="4210"/>
                      <a:pt x="1254" y="5012"/>
                    </a:cubicBezTo>
                    <a:cubicBezTo>
                      <a:pt x="2582" y="7168"/>
                      <a:pt x="3183" y="9699"/>
                      <a:pt x="3284" y="12230"/>
                    </a:cubicBezTo>
                    <a:cubicBezTo>
                      <a:pt x="3409" y="14737"/>
                      <a:pt x="3058" y="17268"/>
                      <a:pt x="2632" y="19749"/>
                    </a:cubicBezTo>
                    <a:cubicBezTo>
                      <a:pt x="2482" y="20626"/>
                      <a:pt x="2331" y="21504"/>
                      <a:pt x="2432" y="22381"/>
                    </a:cubicBezTo>
                    <a:cubicBezTo>
                      <a:pt x="2432" y="22581"/>
                      <a:pt x="2482" y="22757"/>
                      <a:pt x="2607" y="22882"/>
                    </a:cubicBezTo>
                    <a:cubicBezTo>
                      <a:pt x="2699" y="22998"/>
                      <a:pt x="2840" y="23049"/>
                      <a:pt x="2989" y="23049"/>
                    </a:cubicBezTo>
                    <a:cubicBezTo>
                      <a:pt x="3163" y="23049"/>
                      <a:pt x="3349" y="22979"/>
                      <a:pt x="3484" y="22857"/>
                    </a:cubicBezTo>
                    <a:cubicBezTo>
                      <a:pt x="3735" y="22632"/>
                      <a:pt x="3860" y="22306"/>
                      <a:pt x="3960" y="21980"/>
                    </a:cubicBezTo>
                    <a:lnTo>
                      <a:pt x="3960" y="21980"/>
                    </a:lnTo>
                    <a:cubicBezTo>
                      <a:pt x="3785" y="23459"/>
                      <a:pt x="3534" y="24912"/>
                      <a:pt x="3208" y="26341"/>
                    </a:cubicBezTo>
                    <a:cubicBezTo>
                      <a:pt x="2933" y="27644"/>
                      <a:pt x="2331" y="28972"/>
                      <a:pt x="2181" y="30276"/>
                    </a:cubicBezTo>
                    <a:cubicBezTo>
                      <a:pt x="2014" y="31679"/>
                      <a:pt x="2604" y="32359"/>
                      <a:pt x="3506" y="32359"/>
                    </a:cubicBezTo>
                    <a:cubicBezTo>
                      <a:pt x="3958" y="32359"/>
                      <a:pt x="4487" y="32189"/>
                      <a:pt x="5038" y="31855"/>
                    </a:cubicBezTo>
                    <a:cubicBezTo>
                      <a:pt x="7394" y="30426"/>
                      <a:pt x="9123" y="28145"/>
                      <a:pt x="10452" y="25789"/>
                    </a:cubicBezTo>
                    <a:cubicBezTo>
                      <a:pt x="11329" y="24261"/>
                      <a:pt x="12005" y="22632"/>
                      <a:pt x="12482" y="20927"/>
                    </a:cubicBezTo>
                    <a:cubicBezTo>
                      <a:pt x="12808" y="19699"/>
                      <a:pt x="13384" y="18446"/>
                      <a:pt x="13359" y="17168"/>
                    </a:cubicBezTo>
                    <a:lnTo>
                      <a:pt x="13359" y="17168"/>
                    </a:lnTo>
                    <a:cubicBezTo>
                      <a:pt x="13534" y="17569"/>
                      <a:pt x="13685" y="17970"/>
                      <a:pt x="13860" y="18396"/>
                    </a:cubicBezTo>
                    <a:cubicBezTo>
                      <a:pt x="14662" y="17694"/>
                      <a:pt x="14712" y="16466"/>
                      <a:pt x="14587" y="15413"/>
                    </a:cubicBezTo>
                    <a:cubicBezTo>
                      <a:pt x="14136" y="11905"/>
                      <a:pt x="12457" y="8672"/>
                      <a:pt x="10251" y="5940"/>
                    </a:cubicBezTo>
                    <a:cubicBezTo>
                      <a:pt x="9198" y="4636"/>
                      <a:pt x="8246" y="3484"/>
                      <a:pt x="6868" y="2456"/>
                    </a:cubicBezTo>
                    <a:cubicBezTo>
                      <a:pt x="5701" y="1591"/>
                      <a:pt x="3987" y="1"/>
                      <a:pt x="2358" y="1"/>
                    </a:cubicBezTo>
                    <a:close/>
                  </a:path>
                </a:pathLst>
              </a:custGeom>
              <a:solidFill>
                <a:srgbClr val="8E806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4" name="Google Shape;4660;p56">
                <a:extLst>
                  <a:ext uri="{FF2B5EF4-FFF2-40B4-BE49-F238E27FC236}">
                    <a16:creationId xmlns:a16="http://schemas.microsoft.com/office/drawing/2014/main" id="{ADD30403-D5CE-4C89-9C53-6E309011324A}"/>
                  </a:ext>
                </a:extLst>
              </p:cNvPr>
              <p:cNvSpPr/>
              <p:nvPr/>
            </p:nvSpPr>
            <p:spPr>
              <a:xfrm>
                <a:off x="1618950" y="711550"/>
                <a:ext cx="161050" cy="104025"/>
              </a:xfrm>
              <a:custGeom>
                <a:avLst/>
                <a:gdLst/>
                <a:ahLst/>
                <a:cxnLst/>
                <a:rect l="l" t="t" r="r" b="b"/>
                <a:pathLst>
                  <a:path w="6442" h="4161" extrusionOk="0">
                    <a:moveTo>
                      <a:pt x="6442" y="0"/>
                    </a:moveTo>
                    <a:lnTo>
                      <a:pt x="6442" y="0"/>
                    </a:lnTo>
                    <a:cubicBezTo>
                      <a:pt x="6200" y="19"/>
                      <a:pt x="5961" y="51"/>
                      <a:pt x="5723" y="93"/>
                    </a:cubicBezTo>
                    <a:lnTo>
                      <a:pt x="5723" y="93"/>
                    </a:lnTo>
                    <a:cubicBezTo>
                      <a:pt x="5961" y="51"/>
                      <a:pt x="6201" y="20"/>
                      <a:pt x="6442" y="0"/>
                    </a:cubicBezTo>
                    <a:close/>
                    <a:moveTo>
                      <a:pt x="5723" y="93"/>
                    </a:moveTo>
                    <a:cubicBezTo>
                      <a:pt x="4773" y="260"/>
                      <a:pt x="3855" y="597"/>
                      <a:pt x="3033" y="1078"/>
                    </a:cubicBezTo>
                    <a:cubicBezTo>
                      <a:pt x="1830" y="1780"/>
                      <a:pt x="602" y="2908"/>
                      <a:pt x="1" y="4161"/>
                    </a:cubicBezTo>
                    <a:cubicBezTo>
                      <a:pt x="51" y="4060"/>
                      <a:pt x="101" y="3960"/>
                      <a:pt x="176" y="3885"/>
                    </a:cubicBezTo>
                    <a:cubicBezTo>
                      <a:pt x="1423" y="1935"/>
                      <a:pt x="3470" y="498"/>
                      <a:pt x="5723" y="93"/>
                    </a:cubicBezTo>
                    <a:close/>
                  </a:path>
                </a:pathLst>
              </a:custGeom>
              <a:solidFill>
                <a:srgbClr val="C2B08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5" name="Google Shape;4661;p56">
                <a:extLst>
                  <a:ext uri="{FF2B5EF4-FFF2-40B4-BE49-F238E27FC236}">
                    <a16:creationId xmlns:a16="http://schemas.microsoft.com/office/drawing/2014/main" id="{A4F8003C-6F40-4FCC-93AD-43364FD28B3B}"/>
                  </a:ext>
                </a:extLst>
              </p:cNvPr>
              <p:cNvSpPr/>
              <p:nvPr/>
            </p:nvSpPr>
            <p:spPr>
              <a:xfrm>
                <a:off x="1773725" y="956525"/>
                <a:ext cx="109050" cy="59550"/>
              </a:xfrm>
              <a:custGeom>
                <a:avLst/>
                <a:gdLst/>
                <a:ahLst/>
                <a:cxnLst/>
                <a:rect l="l" t="t" r="r" b="b"/>
                <a:pathLst>
                  <a:path w="4362" h="2382" extrusionOk="0">
                    <a:moveTo>
                      <a:pt x="2055" y="1"/>
                    </a:moveTo>
                    <a:cubicBezTo>
                      <a:pt x="2005" y="1"/>
                      <a:pt x="1930" y="1"/>
                      <a:pt x="1880" y="26"/>
                    </a:cubicBezTo>
                    <a:cubicBezTo>
                      <a:pt x="1755" y="26"/>
                      <a:pt x="1629" y="51"/>
                      <a:pt x="1504" y="76"/>
                    </a:cubicBezTo>
                    <a:cubicBezTo>
                      <a:pt x="1278" y="126"/>
                      <a:pt x="1053" y="226"/>
                      <a:pt x="877" y="352"/>
                    </a:cubicBezTo>
                    <a:cubicBezTo>
                      <a:pt x="501" y="602"/>
                      <a:pt x="226" y="928"/>
                      <a:pt x="100" y="1279"/>
                    </a:cubicBezTo>
                    <a:cubicBezTo>
                      <a:pt x="50" y="1429"/>
                      <a:pt x="25" y="1605"/>
                      <a:pt x="25" y="1730"/>
                    </a:cubicBezTo>
                    <a:cubicBezTo>
                      <a:pt x="0" y="1881"/>
                      <a:pt x="25" y="2006"/>
                      <a:pt x="50" y="2106"/>
                    </a:cubicBezTo>
                    <a:cubicBezTo>
                      <a:pt x="75" y="2206"/>
                      <a:pt x="125" y="2256"/>
                      <a:pt x="151" y="2307"/>
                    </a:cubicBezTo>
                    <a:cubicBezTo>
                      <a:pt x="176" y="2357"/>
                      <a:pt x="176" y="2382"/>
                      <a:pt x="176" y="2382"/>
                    </a:cubicBezTo>
                    <a:cubicBezTo>
                      <a:pt x="176" y="2382"/>
                      <a:pt x="201" y="2382"/>
                      <a:pt x="251" y="2332"/>
                    </a:cubicBezTo>
                    <a:cubicBezTo>
                      <a:pt x="301" y="2307"/>
                      <a:pt x="376" y="2256"/>
                      <a:pt x="451" y="2231"/>
                    </a:cubicBezTo>
                    <a:cubicBezTo>
                      <a:pt x="526" y="2206"/>
                      <a:pt x="602" y="2181"/>
                      <a:pt x="702" y="2131"/>
                    </a:cubicBezTo>
                    <a:cubicBezTo>
                      <a:pt x="802" y="2106"/>
                      <a:pt x="902" y="2081"/>
                      <a:pt x="1003" y="2081"/>
                    </a:cubicBezTo>
                    <a:cubicBezTo>
                      <a:pt x="1144" y="2063"/>
                      <a:pt x="1286" y="2046"/>
                      <a:pt x="1419" y="2046"/>
                    </a:cubicBezTo>
                    <a:cubicBezTo>
                      <a:pt x="1474" y="2046"/>
                      <a:pt x="1528" y="2049"/>
                      <a:pt x="1579" y="2056"/>
                    </a:cubicBezTo>
                    <a:lnTo>
                      <a:pt x="1980" y="2056"/>
                    </a:lnTo>
                    <a:lnTo>
                      <a:pt x="2030" y="2081"/>
                    </a:lnTo>
                    <a:lnTo>
                      <a:pt x="2055" y="2081"/>
                    </a:lnTo>
                    <a:cubicBezTo>
                      <a:pt x="2256" y="2081"/>
                      <a:pt x="2481" y="2106"/>
                      <a:pt x="2682" y="2131"/>
                    </a:cubicBezTo>
                    <a:cubicBezTo>
                      <a:pt x="2882" y="2156"/>
                      <a:pt x="3133" y="2181"/>
                      <a:pt x="3384" y="2231"/>
                    </a:cubicBezTo>
                    <a:cubicBezTo>
                      <a:pt x="3659" y="2256"/>
                      <a:pt x="3885" y="2282"/>
                      <a:pt x="4035" y="2307"/>
                    </a:cubicBezTo>
                    <a:cubicBezTo>
                      <a:pt x="4110" y="2332"/>
                      <a:pt x="4211" y="2332"/>
                      <a:pt x="4261" y="2332"/>
                    </a:cubicBezTo>
                    <a:cubicBezTo>
                      <a:pt x="4311" y="2357"/>
                      <a:pt x="4336" y="2357"/>
                      <a:pt x="4336" y="2357"/>
                    </a:cubicBezTo>
                    <a:cubicBezTo>
                      <a:pt x="4336" y="2357"/>
                      <a:pt x="4336" y="2332"/>
                      <a:pt x="4336" y="2282"/>
                    </a:cubicBezTo>
                    <a:cubicBezTo>
                      <a:pt x="4336" y="2231"/>
                      <a:pt x="4361" y="2131"/>
                      <a:pt x="4336" y="2056"/>
                    </a:cubicBezTo>
                    <a:cubicBezTo>
                      <a:pt x="4336" y="1855"/>
                      <a:pt x="4286" y="1605"/>
                      <a:pt x="4161" y="1304"/>
                    </a:cubicBezTo>
                    <a:cubicBezTo>
                      <a:pt x="4035" y="1028"/>
                      <a:pt x="3810" y="728"/>
                      <a:pt x="3484" y="477"/>
                    </a:cubicBezTo>
                    <a:cubicBezTo>
                      <a:pt x="3334" y="352"/>
                      <a:pt x="3133" y="251"/>
                      <a:pt x="2933" y="151"/>
                    </a:cubicBezTo>
                    <a:cubicBezTo>
                      <a:pt x="2757" y="76"/>
                      <a:pt x="2381" y="26"/>
                      <a:pt x="2281" y="1"/>
                    </a:cubicBezTo>
                    <a:close/>
                  </a:path>
                </a:pathLst>
              </a:custGeom>
              <a:solidFill>
                <a:srgbClr val="302D3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6" name="Google Shape;4662;p56">
                <a:extLst>
                  <a:ext uri="{FF2B5EF4-FFF2-40B4-BE49-F238E27FC236}">
                    <a16:creationId xmlns:a16="http://schemas.microsoft.com/office/drawing/2014/main" id="{7D68B75D-3903-4BD1-BD69-E3BF4E243EE8}"/>
                  </a:ext>
                </a:extLst>
              </p:cNvPr>
              <p:cNvSpPr/>
              <p:nvPr/>
            </p:nvSpPr>
            <p:spPr>
              <a:xfrm>
                <a:off x="1567575" y="1522950"/>
                <a:ext cx="302650" cy="421875"/>
              </a:xfrm>
              <a:custGeom>
                <a:avLst/>
                <a:gdLst/>
                <a:ahLst/>
                <a:cxnLst/>
                <a:rect l="l" t="t" r="r" b="b"/>
                <a:pathLst>
                  <a:path w="12106" h="16875" extrusionOk="0">
                    <a:moveTo>
                      <a:pt x="5113" y="1"/>
                    </a:moveTo>
                    <a:lnTo>
                      <a:pt x="5189" y="627"/>
                    </a:lnTo>
                    <a:cubicBezTo>
                      <a:pt x="5289" y="1229"/>
                      <a:pt x="5414" y="1830"/>
                      <a:pt x="5564" y="2432"/>
                    </a:cubicBezTo>
                    <a:cubicBezTo>
                      <a:pt x="5665" y="2707"/>
                      <a:pt x="5740" y="3008"/>
                      <a:pt x="5840" y="3284"/>
                    </a:cubicBezTo>
                    <a:cubicBezTo>
                      <a:pt x="5940" y="3585"/>
                      <a:pt x="6041" y="3860"/>
                      <a:pt x="6166" y="4161"/>
                    </a:cubicBezTo>
                    <a:cubicBezTo>
                      <a:pt x="6617" y="5289"/>
                      <a:pt x="7168" y="6367"/>
                      <a:pt x="7770" y="7419"/>
                    </a:cubicBezTo>
                    <a:cubicBezTo>
                      <a:pt x="8371" y="8472"/>
                      <a:pt x="8998" y="9499"/>
                      <a:pt x="9600" y="10527"/>
                    </a:cubicBezTo>
                    <a:cubicBezTo>
                      <a:pt x="9900" y="11053"/>
                      <a:pt x="10201" y="11580"/>
                      <a:pt x="10477" y="12106"/>
                    </a:cubicBezTo>
                    <a:cubicBezTo>
                      <a:pt x="10752" y="12632"/>
                      <a:pt x="11028" y="13184"/>
                      <a:pt x="11229" y="13735"/>
                    </a:cubicBezTo>
                    <a:cubicBezTo>
                      <a:pt x="11429" y="14286"/>
                      <a:pt x="11580" y="14838"/>
                      <a:pt x="11605" y="15414"/>
                    </a:cubicBezTo>
                    <a:cubicBezTo>
                      <a:pt x="11605" y="15540"/>
                      <a:pt x="11605" y="15665"/>
                      <a:pt x="11554" y="15790"/>
                    </a:cubicBezTo>
                    <a:cubicBezTo>
                      <a:pt x="11554" y="15840"/>
                      <a:pt x="11529" y="15890"/>
                      <a:pt x="11504" y="15941"/>
                    </a:cubicBezTo>
                    <a:lnTo>
                      <a:pt x="11479" y="15991"/>
                    </a:lnTo>
                    <a:lnTo>
                      <a:pt x="11454" y="16016"/>
                    </a:lnTo>
                    <a:lnTo>
                      <a:pt x="11404" y="16091"/>
                    </a:lnTo>
                    <a:cubicBezTo>
                      <a:pt x="11279" y="16241"/>
                      <a:pt x="11053" y="16342"/>
                      <a:pt x="10803" y="16367"/>
                    </a:cubicBezTo>
                    <a:cubicBezTo>
                      <a:pt x="10769" y="16368"/>
                      <a:pt x="10736" y="16369"/>
                      <a:pt x="10702" y="16369"/>
                    </a:cubicBezTo>
                    <a:cubicBezTo>
                      <a:pt x="10206" y="16369"/>
                      <a:pt x="9691" y="16199"/>
                      <a:pt x="9199" y="15941"/>
                    </a:cubicBezTo>
                    <a:cubicBezTo>
                      <a:pt x="8672" y="15690"/>
                      <a:pt x="8146" y="15389"/>
                      <a:pt x="7670" y="15038"/>
                    </a:cubicBezTo>
                    <a:cubicBezTo>
                      <a:pt x="5740" y="13685"/>
                      <a:pt x="4236" y="11755"/>
                      <a:pt x="3083" y="9675"/>
                    </a:cubicBezTo>
                    <a:lnTo>
                      <a:pt x="2131" y="7920"/>
                    </a:lnTo>
                    <a:lnTo>
                      <a:pt x="2707" y="9825"/>
                    </a:lnTo>
                    <a:cubicBezTo>
                      <a:pt x="3008" y="10778"/>
                      <a:pt x="3309" y="11730"/>
                      <a:pt x="3459" y="12707"/>
                    </a:cubicBezTo>
                    <a:cubicBezTo>
                      <a:pt x="3484" y="12933"/>
                      <a:pt x="3509" y="13184"/>
                      <a:pt x="3509" y="13409"/>
                    </a:cubicBezTo>
                    <a:cubicBezTo>
                      <a:pt x="3484" y="13535"/>
                      <a:pt x="3484" y="13660"/>
                      <a:pt x="3459" y="13735"/>
                    </a:cubicBezTo>
                    <a:cubicBezTo>
                      <a:pt x="3459" y="13785"/>
                      <a:pt x="3409" y="13835"/>
                      <a:pt x="3384" y="13885"/>
                    </a:cubicBezTo>
                    <a:lnTo>
                      <a:pt x="3359" y="13936"/>
                    </a:lnTo>
                    <a:lnTo>
                      <a:pt x="3334" y="13936"/>
                    </a:lnTo>
                    <a:lnTo>
                      <a:pt x="3284" y="13986"/>
                    </a:lnTo>
                    <a:cubicBezTo>
                      <a:pt x="3203" y="14039"/>
                      <a:pt x="3101" y="14064"/>
                      <a:pt x="2993" y="14064"/>
                    </a:cubicBezTo>
                    <a:cubicBezTo>
                      <a:pt x="2899" y="14064"/>
                      <a:pt x="2800" y="14046"/>
                      <a:pt x="2707" y="14011"/>
                    </a:cubicBezTo>
                    <a:cubicBezTo>
                      <a:pt x="2507" y="13936"/>
                      <a:pt x="2331" y="13760"/>
                      <a:pt x="2181" y="13585"/>
                    </a:cubicBezTo>
                    <a:cubicBezTo>
                      <a:pt x="1855" y="13209"/>
                      <a:pt x="1579" y="12808"/>
                      <a:pt x="1329" y="12382"/>
                    </a:cubicBezTo>
                    <a:cubicBezTo>
                      <a:pt x="1103" y="11930"/>
                      <a:pt x="903" y="11479"/>
                      <a:pt x="752" y="11003"/>
                    </a:cubicBezTo>
                    <a:cubicBezTo>
                      <a:pt x="427" y="10051"/>
                      <a:pt x="201" y="9073"/>
                      <a:pt x="1" y="8096"/>
                    </a:cubicBezTo>
                    <a:lnTo>
                      <a:pt x="1" y="8096"/>
                    </a:lnTo>
                    <a:cubicBezTo>
                      <a:pt x="151" y="9098"/>
                      <a:pt x="326" y="10076"/>
                      <a:pt x="602" y="11053"/>
                    </a:cubicBezTo>
                    <a:cubicBezTo>
                      <a:pt x="903" y="12006"/>
                      <a:pt x="1329" y="12958"/>
                      <a:pt x="1980" y="13760"/>
                    </a:cubicBezTo>
                    <a:cubicBezTo>
                      <a:pt x="2131" y="13961"/>
                      <a:pt x="2331" y="14161"/>
                      <a:pt x="2607" y="14261"/>
                    </a:cubicBezTo>
                    <a:cubicBezTo>
                      <a:pt x="2722" y="14319"/>
                      <a:pt x="2852" y="14350"/>
                      <a:pt x="2987" y="14350"/>
                    </a:cubicBezTo>
                    <a:cubicBezTo>
                      <a:pt x="3146" y="14350"/>
                      <a:pt x="3310" y="14306"/>
                      <a:pt x="3459" y="14211"/>
                    </a:cubicBezTo>
                    <a:lnTo>
                      <a:pt x="3559" y="14136"/>
                    </a:lnTo>
                    <a:cubicBezTo>
                      <a:pt x="3559" y="14136"/>
                      <a:pt x="3559" y="14136"/>
                      <a:pt x="3610" y="14086"/>
                    </a:cubicBezTo>
                    <a:lnTo>
                      <a:pt x="3635" y="14036"/>
                    </a:lnTo>
                    <a:cubicBezTo>
                      <a:pt x="3660" y="13986"/>
                      <a:pt x="3685" y="13961"/>
                      <a:pt x="3710" y="13860"/>
                    </a:cubicBezTo>
                    <a:cubicBezTo>
                      <a:pt x="3785" y="13710"/>
                      <a:pt x="3785" y="13585"/>
                      <a:pt x="3810" y="13434"/>
                    </a:cubicBezTo>
                    <a:cubicBezTo>
                      <a:pt x="3835" y="13184"/>
                      <a:pt x="3810" y="12908"/>
                      <a:pt x="3785" y="12657"/>
                    </a:cubicBezTo>
                    <a:cubicBezTo>
                      <a:pt x="3725" y="12165"/>
                      <a:pt x="3625" y="11690"/>
                      <a:pt x="3506" y="11221"/>
                    </a:cubicBezTo>
                    <a:lnTo>
                      <a:pt x="3506" y="11221"/>
                    </a:lnTo>
                    <a:cubicBezTo>
                      <a:pt x="3881" y="11813"/>
                      <a:pt x="4293" y="12377"/>
                      <a:pt x="4737" y="12908"/>
                    </a:cubicBezTo>
                    <a:cubicBezTo>
                      <a:pt x="5514" y="13860"/>
                      <a:pt x="6392" y="14712"/>
                      <a:pt x="7394" y="15439"/>
                    </a:cubicBezTo>
                    <a:cubicBezTo>
                      <a:pt x="7895" y="15790"/>
                      <a:pt x="8422" y="16116"/>
                      <a:pt x="8973" y="16392"/>
                    </a:cubicBezTo>
                    <a:cubicBezTo>
                      <a:pt x="9477" y="16643"/>
                      <a:pt x="10043" y="16874"/>
                      <a:pt x="10653" y="16874"/>
                    </a:cubicBezTo>
                    <a:cubicBezTo>
                      <a:pt x="10711" y="16874"/>
                      <a:pt x="10769" y="16872"/>
                      <a:pt x="10828" y="16868"/>
                    </a:cubicBezTo>
                    <a:cubicBezTo>
                      <a:pt x="11179" y="16843"/>
                      <a:pt x="11554" y="16717"/>
                      <a:pt x="11805" y="16417"/>
                    </a:cubicBezTo>
                    <a:cubicBezTo>
                      <a:pt x="11855" y="16367"/>
                      <a:pt x="11880" y="16342"/>
                      <a:pt x="11905" y="16291"/>
                    </a:cubicBezTo>
                    <a:lnTo>
                      <a:pt x="11930" y="16241"/>
                    </a:lnTo>
                    <a:lnTo>
                      <a:pt x="11955" y="16166"/>
                    </a:lnTo>
                    <a:cubicBezTo>
                      <a:pt x="12006" y="16066"/>
                      <a:pt x="12031" y="15991"/>
                      <a:pt x="12056" y="15915"/>
                    </a:cubicBezTo>
                    <a:cubicBezTo>
                      <a:pt x="12106" y="15715"/>
                      <a:pt x="12106" y="15565"/>
                      <a:pt x="12106" y="15389"/>
                    </a:cubicBezTo>
                    <a:cubicBezTo>
                      <a:pt x="12081" y="14738"/>
                      <a:pt x="11905" y="14136"/>
                      <a:pt x="11680" y="13560"/>
                    </a:cubicBezTo>
                    <a:cubicBezTo>
                      <a:pt x="11479" y="12958"/>
                      <a:pt x="11204" y="12432"/>
                      <a:pt x="10903" y="11880"/>
                    </a:cubicBezTo>
                    <a:cubicBezTo>
                      <a:pt x="10627" y="11354"/>
                      <a:pt x="10326" y="10828"/>
                      <a:pt x="10001" y="10301"/>
                    </a:cubicBezTo>
                    <a:cubicBezTo>
                      <a:pt x="9399" y="9274"/>
                      <a:pt x="8747" y="8246"/>
                      <a:pt x="8146" y="7194"/>
                    </a:cubicBezTo>
                    <a:cubicBezTo>
                      <a:pt x="7544" y="6166"/>
                      <a:pt x="6968" y="5113"/>
                      <a:pt x="6492" y="4011"/>
                    </a:cubicBezTo>
                    <a:cubicBezTo>
                      <a:pt x="6366" y="3735"/>
                      <a:pt x="6241" y="3459"/>
                      <a:pt x="6141" y="3184"/>
                    </a:cubicBezTo>
                    <a:cubicBezTo>
                      <a:pt x="6041" y="2908"/>
                      <a:pt x="5965" y="2607"/>
                      <a:pt x="5865" y="2331"/>
                    </a:cubicBezTo>
                    <a:cubicBezTo>
                      <a:pt x="5753" y="1964"/>
                      <a:pt x="5662" y="1596"/>
                      <a:pt x="5584" y="1228"/>
                    </a:cubicBezTo>
                    <a:lnTo>
                      <a:pt x="5584" y="1228"/>
                    </a:lnTo>
                    <a:lnTo>
                      <a:pt x="6091" y="1981"/>
                    </a:lnTo>
                    <a:cubicBezTo>
                      <a:pt x="6241" y="2206"/>
                      <a:pt x="6392" y="2407"/>
                      <a:pt x="6542" y="2632"/>
                    </a:cubicBezTo>
                    <a:cubicBezTo>
                      <a:pt x="6717" y="2833"/>
                      <a:pt x="6943" y="3058"/>
                      <a:pt x="7219" y="3108"/>
                    </a:cubicBezTo>
                    <a:cubicBezTo>
                      <a:pt x="7256" y="3115"/>
                      <a:pt x="7294" y="3118"/>
                      <a:pt x="7331" y="3118"/>
                    </a:cubicBezTo>
                    <a:cubicBezTo>
                      <a:pt x="7443" y="3118"/>
                      <a:pt x="7551" y="3090"/>
                      <a:pt x="7645" y="3033"/>
                    </a:cubicBezTo>
                    <a:cubicBezTo>
                      <a:pt x="7770" y="2983"/>
                      <a:pt x="7895" y="2883"/>
                      <a:pt x="7970" y="2783"/>
                    </a:cubicBezTo>
                    <a:cubicBezTo>
                      <a:pt x="8146" y="2582"/>
                      <a:pt x="8271" y="2306"/>
                      <a:pt x="8271" y="2031"/>
                    </a:cubicBezTo>
                    <a:cubicBezTo>
                      <a:pt x="8246" y="1755"/>
                      <a:pt x="8171" y="1504"/>
                      <a:pt x="8071" y="1279"/>
                    </a:cubicBezTo>
                    <a:cubicBezTo>
                      <a:pt x="7945" y="1028"/>
                      <a:pt x="7795" y="803"/>
                      <a:pt x="7670" y="577"/>
                    </a:cubicBezTo>
                    <a:lnTo>
                      <a:pt x="7670" y="577"/>
                    </a:lnTo>
                    <a:cubicBezTo>
                      <a:pt x="7921" y="1028"/>
                      <a:pt x="8196" y="1505"/>
                      <a:pt x="8171" y="2031"/>
                    </a:cubicBezTo>
                    <a:cubicBezTo>
                      <a:pt x="8171" y="2281"/>
                      <a:pt x="8071" y="2532"/>
                      <a:pt x="7895" y="2707"/>
                    </a:cubicBezTo>
                    <a:cubicBezTo>
                      <a:pt x="7820" y="2808"/>
                      <a:pt x="7720" y="2883"/>
                      <a:pt x="7595" y="2908"/>
                    </a:cubicBezTo>
                    <a:cubicBezTo>
                      <a:pt x="7503" y="2945"/>
                      <a:pt x="7425" y="2968"/>
                      <a:pt x="7340" y="2968"/>
                    </a:cubicBezTo>
                    <a:cubicBezTo>
                      <a:pt x="7309" y="2968"/>
                      <a:pt x="7277" y="2965"/>
                      <a:pt x="7244" y="2958"/>
                    </a:cubicBezTo>
                    <a:cubicBezTo>
                      <a:pt x="7018" y="2908"/>
                      <a:pt x="6843" y="2732"/>
                      <a:pt x="6692" y="2532"/>
                    </a:cubicBezTo>
                    <a:cubicBezTo>
                      <a:pt x="6542" y="2306"/>
                      <a:pt x="6417" y="2081"/>
                      <a:pt x="6266" y="1880"/>
                    </a:cubicBezTo>
                    <a:lnTo>
                      <a:pt x="5439" y="527"/>
                    </a:lnTo>
                    <a:lnTo>
                      <a:pt x="5113" y="1"/>
                    </a:lnTo>
                    <a:close/>
                  </a:path>
                </a:pathLst>
              </a:custGeom>
              <a:solidFill>
                <a:srgbClr val="F5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7" name="Google Shape;4663;p56">
                <a:extLst>
                  <a:ext uri="{FF2B5EF4-FFF2-40B4-BE49-F238E27FC236}">
                    <a16:creationId xmlns:a16="http://schemas.microsoft.com/office/drawing/2014/main" id="{94DB5F24-69BB-441F-8A3C-C200B9718B55}"/>
                  </a:ext>
                </a:extLst>
              </p:cNvPr>
              <p:cNvSpPr/>
              <p:nvPr/>
            </p:nvSpPr>
            <p:spPr>
              <a:xfrm>
                <a:off x="1564450" y="1405775"/>
                <a:ext cx="82725" cy="295000"/>
              </a:xfrm>
              <a:custGeom>
                <a:avLst/>
                <a:gdLst/>
                <a:ahLst/>
                <a:cxnLst/>
                <a:rect l="l" t="t" r="r" b="b"/>
                <a:pathLst>
                  <a:path w="3309" h="11800" extrusionOk="0">
                    <a:moveTo>
                      <a:pt x="2807" y="1"/>
                    </a:moveTo>
                    <a:cubicBezTo>
                      <a:pt x="2807" y="1"/>
                      <a:pt x="2757" y="76"/>
                      <a:pt x="2707" y="226"/>
                    </a:cubicBezTo>
                    <a:cubicBezTo>
                      <a:pt x="2657" y="352"/>
                      <a:pt x="2557" y="552"/>
                      <a:pt x="2481" y="828"/>
                    </a:cubicBezTo>
                    <a:cubicBezTo>
                      <a:pt x="2306" y="1354"/>
                      <a:pt x="2131" y="2156"/>
                      <a:pt x="2105" y="3134"/>
                    </a:cubicBezTo>
                    <a:cubicBezTo>
                      <a:pt x="2080" y="3610"/>
                      <a:pt x="2080" y="4136"/>
                      <a:pt x="2131" y="4688"/>
                    </a:cubicBezTo>
                    <a:cubicBezTo>
                      <a:pt x="2156" y="4963"/>
                      <a:pt x="2156" y="5239"/>
                      <a:pt x="2206" y="5540"/>
                    </a:cubicBezTo>
                    <a:cubicBezTo>
                      <a:pt x="2256" y="5840"/>
                      <a:pt x="2306" y="6116"/>
                      <a:pt x="2356" y="6417"/>
                    </a:cubicBezTo>
                    <a:cubicBezTo>
                      <a:pt x="2456" y="6993"/>
                      <a:pt x="2557" y="7595"/>
                      <a:pt x="2632" y="8221"/>
                    </a:cubicBezTo>
                    <a:cubicBezTo>
                      <a:pt x="2707" y="8848"/>
                      <a:pt x="2782" y="9475"/>
                      <a:pt x="2757" y="10076"/>
                    </a:cubicBezTo>
                    <a:cubicBezTo>
                      <a:pt x="2757" y="10377"/>
                      <a:pt x="2732" y="10678"/>
                      <a:pt x="2657" y="10953"/>
                    </a:cubicBezTo>
                    <a:cubicBezTo>
                      <a:pt x="2607" y="11079"/>
                      <a:pt x="2557" y="11179"/>
                      <a:pt x="2481" y="11229"/>
                    </a:cubicBezTo>
                    <a:cubicBezTo>
                      <a:pt x="2431" y="11304"/>
                      <a:pt x="2356" y="11304"/>
                      <a:pt x="2256" y="11304"/>
                    </a:cubicBezTo>
                    <a:cubicBezTo>
                      <a:pt x="1755" y="11229"/>
                      <a:pt x="1354" y="10753"/>
                      <a:pt x="1103" y="10252"/>
                    </a:cubicBezTo>
                    <a:cubicBezTo>
                      <a:pt x="852" y="9750"/>
                      <a:pt x="702" y="9199"/>
                      <a:pt x="577" y="8673"/>
                    </a:cubicBezTo>
                    <a:cubicBezTo>
                      <a:pt x="451" y="8146"/>
                      <a:pt x="401" y="7645"/>
                      <a:pt x="351" y="7169"/>
                    </a:cubicBezTo>
                    <a:cubicBezTo>
                      <a:pt x="251" y="6216"/>
                      <a:pt x="201" y="5439"/>
                      <a:pt x="201" y="4863"/>
                    </a:cubicBezTo>
                    <a:cubicBezTo>
                      <a:pt x="176" y="4312"/>
                      <a:pt x="176" y="3986"/>
                      <a:pt x="176" y="3986"/>
                    </a:cubicBezTo>
                    <a:cubicBezTo>
                      <a:pt x="176" y="3986"/>
                      <a:pt x="126" y="4312"/>
                      <a:pt x="100" y="4863"/>
                    </a:cubicBezTo>
                    <a:cubicBezTo>
                      <a:pt x="50" y="5414"/>
                      <a:pt x="0" y="6216"/>
                      <a:pt x="50" y="7194"/>
                    </a:cubicBezTo>
                    <a:cubicBezTo>
                      <a:pt x="75" y="7670"/>
                      <a:pt x="126" y="8196"/>
                      <a:pt x="201" y="8748"/>
                    </a:cubicBezTo>
                    <a:cubicBezTo>
                      <a:pt x="301" y="9299"/>
                      <a:pt x="426" y="9876"/>
                      <a:pt x="702" y="10452"/>
                    </a:cubicBezTo>
                    <a:cubicBezTo>
                      <a:pt x="827" y="10728"/>
                      <a:pt x="1003" y="11028"/>
                      <a:pt x="1228" y="11279"/>
                    </a:cubicBezTo>
                    <a:cubicBezTo>
                      <a:pt x="1479" y="11530"/>
                      <a:pt x="1805" y="11730"/>
                      <a:pt x="2181" y="11780"/>
                    </a:cubicBezTo>
                    <a:cubicBezTo>
                      <a:pt x="2231" y="11793"/>
                      <a:pt x="2284" y="11799"/>
                      <a:pt x="2338" y="11799"/>
                    </a:cubicBezTo>
                    <a:cubicBezTo>
                      <a:pt x="2502" y="11799"/>
                      <a:pt x="2676" y="11743"/>
                      <a:pt x="2807" y="11630"/>
                    </a:cubicBezTo>
                    <a:cubicBezTo>
                      <a:pt x="2983" y="11455"/>
                      <a:pt x="3083" y="11279"/>
                      <a:pt x="3133" y="11104"/>
                    </a:cubicBezTo>
                    <a:cubicBezTo>
                      <a:pt x="3258" y="10753"/>
                      <a:pt x="3283" y="10427"/>
                      <a:pt x="3283" y="10101"/>
                    </a:cubicBezTo>
                    <a:cubicBezTo>
                      <a:pt x="3308" y="9424"/>
                      <a:pt x="3233" y="8773"/>
                      <a:pt x="3133" y="8146"/>
                    </a:cubicBezTo>
                    <a:cubicBezTo>
                      <a:pt x="3058" y="7520"/>
                      <a:pt x="2933" y="6918"/>
                      <a:pt x="2807" y="6317"/>
                    </a:cubicBezTo>
                    <a:cubicBezTo>
                      <a:pt x="2757" y="6041"/>
                      <a:pt x="2682" y="5740"/>
                      <a:pt x="2632" y="5465"/>
                    </a:cubicBezTo>
                    <a:cubicBezTo>
                      <a:pt x="2582" y="5189"/>
                      <a:pt x="2532" y="4913"/>
                      <a:pt x="2506" y="4663"/>
                    </a:cubicBezTo>
                    <a:cubicBezTo>
                      <a:pt x="2431" y="4111"/>
                      <a:pt x="2406" y="3610"/>
                      <a:pt x="2381" y="3134"/>
                    </a:cubicBezTo>
                    <a:cubicBezTo>
                      <a:pt x="2381" y="2181"/>
                      <a:pt x="2456" y="1404"/>
                      <a:pt x="2582" y="853"/>
                    </a:cubicBezTo>
                    <a:cubicBezTo>
                      <a:pt x="2682" y="302"/>
                      <a:pt x="2807" y="1"/>
                      <a:pt x="2807" y="1"/>
                    </a:cubicBezTo>
                    <a:close/>
                  </a:path>
                </a:pathLst>
              </a:custGeom>
              <a:solidFill>
                <a:srgbClr val="F5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8" name="Google Shape;4664;p56">
                <a:extLst>
                  <a:ext uri="{FF2B5EF4-FFF2-40B4-BE49-F238E27FC236}">
                    <a16:creationId xmlns:a16="http://schemas.microsoft.com/office/drawing/2014/main" id="{D2FC8D1F-85F4-42E5-A346-EF80F709B0AD}"/>
                  </a:ext>
                </a:extLst>
              </p:cNvPr>
              <p:cNvSpPr/>
              <p:nvPr/>
            </p:nvSpPr>
            <p:spPr>
              <a:xfrm>
                <a:off x="2518700" y="1232225"/>
                <a:ext cx="231875" cy="502700"/>
              </a:xfrm>
              <a:custGeom>
                <a:avLst/>
                <a:gdLst/>
                <a:ahLst/>
                <a:cxnLst/>
                <a:rect l="l" t="t" r="r" b="b"/>
                <a:pathLst>
                  <a:path w="9275" h="20108" extrusionOk="0">
                    <a:moveTo>
                      <a:pt x="5815" y="0"/>
                    </a:moveTo>
                    <a:cubicBezTo>
                      <a:pt x="6191" y="552"/>
                      <a:pt x="6517" y="1128"/>
                      <a:pt x="6843" y="1705"/>
                    </a:cubicBezTo>
                    <a:cubicBezTo>
                      <a:pt x="7169" y="2306"/>
                      <a:pt x="7470" y="2883"/>
                      <a:pt x="7745" y="3484"/>
                    </a:cubicBezTo>
                    <a:cubicBezTo>
                      <a:pt x="8021" y="4086"/>
                      <a:pt x="8297" y="4712"/>
                      <a:pt x="8522" y="5339"/>
                    </a:cubicBezTo>
                    <a:cubicBezTo>
                      <a:pt x="8723" y="5940"/>
                      <a:pt x="8923" y="6592"/>
                      <a:pt x="8973" y="7244"/>
                    </a:cubicBezTo>
                    <a:cubicBezTo>
                      <a:pt x="8998" y="7544"/>
                      <a:pt x="8973" y="7870"/>
                      <a:pt x="8848" y="8146"/>
                    </a:cubicBezTo>
                    <a:cubicBezTo>
                      <a:pt x="8798" y="8271"/>
                      <a:pt x="8698" y="8371"/>
                      <a:pt x="8597" y="8447"/>
                    </a:cubicBezTo>
                    <a:cubicBezTo>
                      <a:pt x="8522" y="8472"/>
                      <a:pt x="8497" y="8497"/>
                      <a:pt x="8422" y="8522"/>
                    </a:cubicBezTo>
                    <a:lnTo>
                      <a:pt x="8297" y="8547"/>
                    </a:lnTo>
                    <a:lnTo>
                      <a:pt x="8221" y="8547"/>
                    </a:lnTo>
                    <a:lnTo>
                      <a:pt x="8221" y="8572"/>
                    </a:lnTo>
                    <a:lnTo>
                      <a:pt x="8196" y="8572"/>
                    </a:lnTo>
                    <a:cubicBezTo>
                      <a:pt x="7946" y="8572"/>
                      <a:pt x="7720" y="8371"/>
                      <a:pt x="7570" y="8096"/>
                    </a:cubicBezTo>
                    <a:cubicBezTo>
                      <a:pt x="7394" y="7845"/>
                      <a:pt x="7319" y="7519"/>
                      <a:pt x="7194" y="7219"/>
                    </a:cubicBezTo>
                    <a:cubicBezTo>
                      <a:pt x="6768" y="5965"/>
                      <a:pt x="6492" y="4662"/>
                      <a:pt x="6342" y="3359"/>
                    </a:cubicBezTo>
                    <a:lnTo>
                      <a:pt x="5916" y="3409"/>
                    </a:lnTo>
                    <a:cubicBezTo>
                      <a:pt x="5916" y="3409"/>
                      <a:pt x="5916" y="3409"/>
                      <a:pt x="5916" y="3409"/>
                    </a:cubicBezTo>
                    <a:lnTo>
                      <a:pt x="5916" y="3409"/>
                    </a:lnTo>
                    <a:cubicBezTo>
                      <a:pt x="5941" y="3985"/>
                      <a:pt x="5991" y="4562"/>
                      <a:pt x="5991" y="5138"/>
                    </a:cubicBezTo>
                    <a:cubicBezTo>
                      <a:pt x="6016" y="5715"/>
                      <a:pt x="6016" y="6291"/>
                      <a:pt x="5991" y="6868"/>
                    </a:cubicBezTo>
                    <a:cubicBezTo>
                      <a:pt x="5941" y="8021"/>
                      <a:pt x="5840" y="9173"/>
                      <a:pt x="5665" y="10301"/>
                    </a:cubicBezTo>
                    <a:cubicBezTo>
                      <a:pt x="5465" y="11454"/>
                      <a:pt x="5239" y="12582"/>
                      <a:pt x="4913" y="13685"/>
                    </a:cubicBezTo>
                    <a:cubicBezTo>
                      <a:pt x="4612" y="14788"/>
                      <a:pt x="4236" y="15890"/>
                      <a:pt x="3810" y="16943"/>
                    </a:cubicBezTo>
                    <a:cubicBezTo>
                      <a:pt x="3585" y="17494"/>
                      <a:pt x="3359" y="18021"/>
                      <a:pt x="3084" y="18472"/>
                    </a:cubicBezTo>
                    <a:cubicBezTo>
                      <a:pt x="2783" y="18948"/>
                      <a:pt x="2407" y="19349"/>
                      <a:pt x="1931" y="19575"/>
                    </a:cubicBezTo>
                    <a:cubicBezTo>
                      <a:pt x="1837" y="19616"/>
                      <a:pt x="1751" y="19636"/>
                      <a:pt x="1674" y="19636"/>
                    </a:cubicBezTo>
                    <a:cubicBezTo>
                      <a:pt x="1567" y="19636"/>
                      <a:pt x="1477" y="19597"/>
                      <a:pt x="1404" y="19524"/>
                    </a:cubicBezTo>
                    <a:cubicBezTo>
                      <a:pt x="1279" y="19374"/>
                      <a:pt x="1254" y="19098"/>
                      <a:pt x="1254" y="18848"/>
                    </a:cubicBezTo>
                    <a:cubicBezTo>
                      <a:pt x="1254" y="18597"/>
                      <a:pt x="1329" y="18296"/>
                      <a:pt x="1354" y="18021"/>
                    </a:cubicBezTo>
                    <a:lnTo>
                      <a:pt x="1480" y="17143"/>
                    </a:lnTo>
                    <a:cubicBezTo>
                      <a:pt x="1855" y="14863"/>
                      <a:pt x="2282" y="12557"/>
                      <a:pt x="2532" y="10251"/>
                    </a:cubicBezTo>
                    <a:lnTo>
                      <a:pt x="2181" y="10201"/>
                    </a:lnTo>
                    <a:cubicBezTo>
                      <a:pt x="2181" y="10201"/>
                      <a:pt x="2181" y="10201"/>
                      <a:pt x="2181" y="10201"/>
                    </a:cubicBezTo>
                    <a:lnTo>
                      <a:pt x="2181" y="10201"/>
                    </a:lnTo>
                    <a:cubicBezTo>
                      <a:pt x="2106" y="10652"/>
                      <a:pt x="2006" y="11103"/>
                      <a:pt x="1855" y="11529"/>
                    </a:cubicBezTo>
                    <a:cubicBezTo>
                      <a:pt x="1780" y="11755"/>
                      <a:pt x="1705" y="11980"/>
                      <a:pt x="1605" y="12181"/>
                    </a:cubicBezTo>
                    <a:cubicBezTo>
                      <a:pt x="1505" y="12381"/>
                      <a:pt x="1429" y="12632"/>
                      <a:pt x="1304" y="12732"/>
                    </a:cubicBezTo>
                    <a:cubicBezTo>
                      <a:pt x="1238" y="12799"/>
                      <a:pt x="1144" y="12830"/>
                      <a:pt x="1048" y="12830"/>
                    </a:cubicBezTo>
                    <a:cubicBezTo>
                      <a:pt x="962" y="12830"/>
                      <a:pt x="874" y="12805"/>
                      <a:pt x="803" y="12757"/>
                    </a:cubicBezTo>
                    <a:cubicBezTo>
                      <a:pt x="627" y="12657"/>
                      <a:pt x="527" y="12457"/>
                      <a:pt x="452" y="12256"/>
                    </a:cubicBezTo>
                    <a:cubicBezTo>
                      <a:pt x="277" y="11830"/>
                      <a:pt x="226" y="11379"/>
                      <a:pt x="226" y="10903"/>
                    </a:cubicBezTo>
                    <a:cubicBezTo>
                      <a:pt x="201" y="9975"/>
                      <a:pt x="377" y="9048"/>
                      <a:pt x="627" y="8146"/>
                    </a:cubicBezTo>
                    <a:cubicBezTo>
                      <a:pt x="903" y="7244"/>
                      <a:pt x="1179" y="6316"/>
                      <a:pt x="1279" y="5389"/>
                    </a:cubicBezTo>
                    <a:lnTo>
                      <a:pt x="1279" y="5389"/>
                    </a:lnTo>
                    <a:cubicBezTo>
                      <a:pt x="1129" y="6316"/>
                      <a:pt x="803" y="7219"/>
                      <a:pt x="527" y="8121"/>
                    </a:cubicBezTo>
                    <a:cubicBezTo>
                      <a:pt x="226" y="8998"/>
                      <a:pt x="26" y="9950"/>
                      <a:pt x="1" y="10903"/>
                    </a:cubicBezTo>
                    <a:cubicBezTo>
                      <a:pt x="1" y="11379"/>
                      <a:pt x="51" y="11880"/>
                      <a:pt x="201" y="12331"/>
                    </a:cubicBezTo>
                    <a:cubicBezTo>
                      <a:pt x="277" y="12582"/>
                      <a:pt x="427" y="12808"/>
                      <a:pt x="652" y="12983"/>
                    </a:cubicBezTo>
                    <a:cubicBezTo>
                      <a:pt x="769" y="13061"/>
                      <a:pt x="919" y="13112"/>
                      <a:pt x="1071" y="13112"/>
                    </a:cubicBezTo>
                    <a:cubicBezTo>
                      <a:pt x="1214" y="13112"/>
                      <a:pt x="1358" y="13067"/>
                      <a:pt x="1480" y="12958"/>
                    </a:cubicBezTo>
                    <a:cubicBezTo>
                      <a:pt x="1605" y="12858"/>
                      <a:pt x="1680" y="12732"/>
                      <a:pt x="1730" y="12632"/>
                    </a:cubicBezTo>
                    <a:cubicBezTo>
                      <a:pt x="1772" y="12549"/>
                      <a:pt x="1814" y="12465"/>
                      <a:pt x="1855" y="12368"/>
                    </a:cubicBezTo>
                    <a:lnTo>
                      <a:pt x="1855" y="12368"/>
                    </a:lnTo>
                    <a:cubicBezTo>
                      <a:pt x="1594" y="13940"/>
                      <a:pt x="1294" y="15504"/>
                      <a:pt x="1053" y="17068"/>
                    </a:cubicBezTo>
                    <a:lnTo>
                      <a:pt x="903" y="17945"/>
                    </a:lnTo>
                    <a:cubicBezTo>
                      <a:pt x="878" y="18246"/>
                      <a:pt x="803" y="18497"/>
                      <a:pt x="803" y="18823"/>
                    </a:cubicBezTo>
                    <a:cubicBezTo>
                      <a:pt x="803" y="19148"/>
                      <a:pt x="803" y="19499"/>
                      <a:pt x="1053" y="19825"/>
                    </a:cubicBezTo>
                    <a:cubicBezTo>
                      <a:pt x="1179" y="19976"/>
                      <a:pt x="1379" y="20076"/>
                      <a:pt x="1580" y="20101"/>
                    </a:cubicBezTo>
                    <a:cubicBezTo>
                      <a:pt x="1617" y="20105"/>
                      <a:pt x="1653" y="20107"/>
                      <a:pt x="1688" y="20107"/>
                    </a:cubicBezTo>
                    <a:cubicBezTo>
                      <a:pt x="1845" y="20107"/>
                      <a:pt x="1988" y="20067"/>
                      <a:pt x="2131" y="20026"/>
                    </a:cubicBezTo>
                    <a:cubicBezTo>
                      <a:pt x="2733" y="19750"/>
                      <a:pt x="3159" y="19249"/>
                      <a:pt x="3485" y="18747"/>
                    </a:cubicBezTo>
                    <a:cubicBezTo>
                      <a:pt x="3810" y="18221"/>
                      <a:pt x="4061" y="17695"/>
                      <a:pt x="4262" y="17143"/>
                    </a:cubicBezTo>
                    <a:cubicBezTo>
                      <a:pt x="4487" y="16617"/>
                      <a:pt x="4713" y="16041"/>
                      <a:pt x="4888" y="15489"/>
                    </a:cubicBezTo>
                    <a:cubicBezTo>
                      <a:pt x="5089" y="14938"/>
                      <a:pt x="5264" y="14387"/>
                      <a:pt x="5414" y="13810"/>
                    </a:cubicBezTo>
                    <a:cubicBezTo>
                      <a:pt x="5715" y="12682"/>
                      <a:pt x="5966" y="11529"/>
                      <a:pt x="6141" y="10376"/>
                    </a:cubicBezTo>
                    <a:cubicBezTo>
                      <a:pt x="6317" y="9224"/>
                      <a:pt x="6417" y="8046"/>
                      <a:pt x="6442" y="6868"/>
                    </a:cubicBezTo>
                    <a:cubicBezTo>
                      <a:pt x="6453" y="6608"/>
                      <a:pt x="6459" y="6348"/>
                      <a:pt x="6461" y="6086"/>
                    </a:cubicBezTo>
                    <a:lnTo>
                      <a:pt x="6461" y="6086"/>
                    </a:lnTo>
                    <a:cubicBezTo>
                      <a:pt x="6579" y="6503"/>
                      <a:pt x="6715" y="6915"/>
                      <a:pt x="6868" y="7319"/>
                    </a:cubicBezTo>
                    <a:cubicBezTo>
                      <a:pt x="6968" y="7645"/>
                      <a:pt x="7069" y="7970"/>
                      <a:pt x="7269" y="8271"/>
                    </a:cubicBezTo>
                    <a:cubicBezTo>
                      <a:pt x="7369" y="8422"/>
                      <a:pt x="7495" y="8572"/>
                      <a:pt x="7645" y="8697"/>
                    </a:cubicBezTo>
                    <a:cubicBezTo>
                      <a:pt x="7776" y="8806"/>
                      <a:pt x="7945" y="8877"/>
                      <a:pt x="8135" y="8877"/>
                    </a:cubicBezTo>
                    <a:cubicBezTo>
                      <a:pt x="8164" y="8877"/>
                      <a:pt x="8192" y="8876"/>
                      <a:pt x="8221" y="8873"/>
                    </a:cubicBezTo>
                    <a:lnTo>
                      <a:pt x="8297" y="8873"/>
                    </a:lnTo>
                    <a:lnTo>
                      <a:pt x="8347" y="8848"/>
                    </a:lnTo>
                    <a:lnTo>
                      <a:pt x="8472" y="8823"/>
                    </a:lnTo>
                    <a:cubicBezTo>
                      <a:pt x="8572" y="8798"/>
                      <a:pt x="8673" y="8747"/>
                      <a:pt x="8748" y="8697"/>
                    </a:cubicBezTo>
                    <a:cubicBezTo>
                      <a:pt x="8923" y="8597"/>
                      <a:pt x="9049" y="8447"/>
                      <a:pt x="9124" y="8271"/>
                    </a:cubicBezTo>
                    <a:cubicBezTo>
                      <a:pt x="9274" y="7920"/>
                      <a:pt x="9274" y="7544"/>
                      <a:pt x="9249" y="7219"/>
                    </a:cubicBezTo>
                    <a:cubicBezTo>
                      <a:pt x="9174" y="6517"/>
                      <a:pt x="8973" y="5865"/>
                      <a:pt x="8723" y="5239"/>
                    </a:cubicBezTo>
                    <a:cubicBezTo>
                      <a:pt x="8472" y="4637"/>
                      <a:pt x="8196" y="4011"/>
                      <a:pt x="7896" y="3434"/>
                    </a:cubicBezTo>
                    <a:cubicBezTo>
                      <a:pt x="7595" y="2833"/>
                      <a:pt x="7269" y="2256"/>
                      <a:pt x="6918" y="1680"/>
                    </a:cubicBezTo>
                    <a:cubicBezTo>
                      <a:pt x="6567" y="1103"/>
                      <a:pt x="6216" y="527"/>
                      <a:pt x="5815" y="0"/>
                    </a:cubicBezTo>
                    <a:close/>
                  </a:path>
                </a:pathLst>
              </a:custGeom>
              <a:solidFill>
                <a:srgbClr val="F5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9" name="Google Shape;4665;p56">
                <a:extLst>
                  <a:ext uri="{FF2B5EF4-FFF2-40B4-BE49-F238E27FC236}">
                    <a16:creationId xmlns:a16="http://schemas.microsoft.com/office/drawing/2014/main" id="{4ACC39E8-9ED4-4B8D-9421-14581852CEA1}"/>
                  </a:ext>
                </a:extLst>
              </p:cNvPr>
              <p:cNvSpPr/>
              <p:nvPr/>
            </p:nvSpPr>
            <p:spPr>
              <a:xfrm>
                <a:off x="2566950" y="1154525"/>
                <a:ext cx="72075" cy="193875"/>
              </a:xfrm>
              <a:custGeom>
                <a:avLst/>
                <a:gdLst/>
                <a:ahLst/>
                <a:cxnLst/>
                <a:rect l="l" t="t" r="r" b="b"/>
                <a:pathLst>
                  <a:path w="2883" h="7755" extrusionOk="0">
                    <a:moveTo>
                      <a:pt x="477" y="1"/>
                    </a:moveTo>
                    <a:cubicBezTo>
                      <a:pt x="477" y="1"/>
                      <a:pt x="602" y="201"/>
                      <a:pt x="803" y="502"/>
                    </a:cubicBezTo>
                    <a:cubicBezTo>
                      <a:pt x="978" y="828"/>
                      <a:pt x="1254" y="1304"/>
                      <a:pt x="1504" y="1880"/>
                    </a:cubicBezTo>
                    <a:cubicBezTo>
                      <a:pt x="1655" y="2156"/>
                      <a:pt x="1780" y="2482"/>
                      <a:pt x="1905" y="2808"/>
                    </a:cubicBezTo>
                    <a:cubicBezTo>
                      <a:pt x="2031" y="3159"/>
                      <a:pt x="2106" y="3509"/>
                      <a:pt x="2206" y="3910"/>
                    </a:cubicBezTo>
                    <a:cubicBezTo>
                      <a:pt x="2281" y="4286"/>
                      <a:pt x="2306" y="4687"/>
                      <a:pt x="2332" y="5088"/>
                    </a:cubicBezTo>
                    <a:cubicBezTo>
                      <a:pt x="2357" y="5514"/>
                      <a:pt x="2382" y="5915"/>
                      <a:pt x="2306" y="6316"/>
                    </a:cubicBezTo>
                    <a:cubicBezTo>
                      <a:pt x="2281" y="6718"/>
                      <a:pt x="2131" y="7119"/>
                      <a:pt x="1905" y="7219"/>
                    </a:cubicBezTo>
                    <a:cubicBezTo>
                      <a:pt x="1870" y="7236"/>
                      <a:pt x="1835" y="7254"/>
                      <a:pt x="1790" y="7254"/>
                    </a:cubicBezTo>
                    <a:cubicBezTo>
                      <a:pt x="1772" y="7254"/>
                      <a:pt x="1752" y="7251"/>
                      <a:pt x="1730" y="7244"/>
                    </a:cubicBezTo>
                    <a:lnTo>
                      <a:pt x="1630" y="7244"/>
                    </a:lnTo>
                    <a:lnTo>
                      <a:pt x="1479" y="7219"/>
                    </a:lnTo>
                    <a:cubicBezTo>
                      <a:pt x="1379" y="7144"/>
                      <a:pt x="1229" y="7068"/>
                      <a:pt x="1128" y="6918"/>
                    </a:cubicBezTo>
                    <a:cubicBezTo>
                      <a:pt x="928" y="6642"/>
                      <a:pt x="828" y="6266"/>
                      <a:pt x="727" y="5941"/>
                    </a:cubicBezTo>
                    <a:cubicBezTo>
                      <a:pt x="652" y="5590"/>
                      <a:pt x="602" y="5239"/>
                      <a:pt x="527" y="4913"/>
                    </a:cubicBezTo>
                    <a:cubicBezTo>
                      <a:pt x="427" y="4286"/>
                      <a:pt x="326" y="3760"/>
                      <a:pt x="226" y="3384"/>
                    </a:cubicBezTo>
                    <a:cubicBezTo>
                      <a:pt x="176" y="3209"/>
                      <a:pt x="126" y="3058"/>
                      <a:pt x="76" y="2983"/>
                    </a:cubicBezTo>
                    <a:cubicBezTo>
                      <a:pt x="26" y="2884"/>
                      <a:pt x="1" y="2834"/>
                      <a:pt x="1" y="2833"/>
                    </a:cubicBezTo>
                    <a:lnTo>
                      <a:pt x="1" y="2833"/>
                    </a:lnTo>
                    <a:cubicBezTo>
                      <a:pt x="1" y="2834"/>
                      <a:pt x="26" y="2884"/>
                      <a:pt x="51" y="2983"/>
                    </a:cubicBezTo>
                    <a:cubicBezTo>
                      <a:pt x="76" y="3083"/>
                      <a:pt x="101" y="3234"/>
                      <a:pt x="126" y="3409"/>
                    </a:cubicBezTo>
                    <a:cubicBezTo>
                      <a:pt x="176" y="3785"/>
                      <a:pt x="201" y="4311"/>
                      <a:pt x="251" y="4963"/>
                    </a:cubicBezTo>
                    <a:cubicBezTo>
                      <a:pt x="276" y="5289"/>
                      <a:pt x="301" y="5640"/>
                      <a:pt x="352" y="6016"/>
                    </a:cubicBezTo>
                    <a:cubicBezTo>
                      <a:pt x="427" y="6392"/>
                      <a:pt x="502" y="6793"/>
                      <a:pt x="753" y="7169"/>
                    </a:cubicBezTo>
                    <a:cubicBezTo>
                      <a:pt x="878" y="7369"/>
                      <a:pt x="1053" y="7545"/>
                      <a:pt x="1329" y="7670"/>
                    </a:cubicBezTo>
                    <a:lnTo>
                      <a:pt x="1479" y="7720"/>
                    </a:lnTo>
                    <a:cubicBezTo>
                      <a:pt x="1555" y="7720"/>
                      <a:pt x="1630" y="7745"/>
                      <a:pt x="1705" y="7745"/>
                    </a:cubicBezTo>
                    <a:cubicBezTo>
                      <a:pt x="1736" y="7751"/>
                      <a:pt x="1769" y="7754"/>
                      <a:pt x="1803" y="7754"/>
                    </a:cubicBezTo>
                    <a:cubicBezTo>
                      <a:pt x="1904" y="7754"/>
                      <a:pt x="2012" y="7726"/>
                      <a:pt x="2106" y="7670"/>
                    </a:cubicBezTo>
                    <a:cubicBezTo>
                      <a:pt x="2407" y="7545"/>
                      <a:pt x="2557" y="7294"/>
                      <a:pt x="2657" y="7068"/>
                    </a:cubicBezTo>
                    <a:cubicBezTo>
                      <a:pt x="2758" y="6843"/>
                      <a:pt x="2808" y="6617"/>
                      <a:pt x="2833" y="6392"/>
                    </a:cubicBezTo>
                    <a:cubicBezTo>
                      <a:pt x="2883" y="5941"/>
                      <a:pt x="2883" y="5489"/>
                      <a:pt x="2833" y="5063"/>
                    </a:cubicBezTo>
                    <a:cubicBezTo>
                      <a:pt x="2808" y="4637"/>
                      <a:pt x="2758" y="4211"/>
                      <a:pt x="2657" y="3810"/>
                    </a:cubicBezTo>
                    <a:cubicBezTo>
                      <a:pt x="2557" y="3409"/>
                      <a:pt x="2407" y="3008"/>
                      <a:pt x="2256" y="2682"/>
                    </a:cubicBezTo>
                    <a:cubicBezTo>
                      <a:pt x="2106" y="2332"/>
                      <a:pt x="1956" y="2031"/>
                      <a:pt x="1780" y="1730"/>
                    </a:cubicBezTo>
                    <a:cubicBezTo>
                      <a:pt x="1454" y="1179"/>
                      <a:pt x="1103" y="753"/>
                      <a:pt x="878" y="452"/>
                    </a:cubicBezTo>
                    <a:cubicBezTo>
                      <a:pt x="627" y="176"/>
                      <a:pt x="477" y="1"/>
                      <a:pt x="477" y="1"/>
                    </a:cubicBezTo>
                    <a:close/>
                  </a:path>
                </a:pathLst>
              </a:custGeom>
              <a:solidFill>
                <a:srgbClr val="F5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0" name="Google Shape;4666;p56">
                <a:extLst>
                  <a:ext uri="{FF2B5EF4-FFF2-40B4-BE49-F238E27FC236}">
                    <a16:creationId xmlns:a16="http://schemas.microsoft.com/office/drawing/2014/main" id="{8D2CF82E-379C-47F9-BA54-C9AFAC45F009}"/>
                  </a:ext>
                </a:extLst>
              </p:cNvPr>
              <p:cNvSpPr/>
              <p:nvPr/>
            </p:nvSpPr>
            <p:spPr>
              <a:xfrm>
                <a:off x="1119725" y="1339375"/>
                <a:ext cx="2175325" cy="974675"/>
              </a:xfrm>
              <a:custGeom>
                <a:avLst/>
                <a:gdLst/>
                <a:ahLst/>
                <a:cxnLst/>
                <a:rect l="l" t="t" r="r" b="b"/>
                <a:pathLst>
                  <a:path w="87013" h="38987" extrusionOk="0">
                    <a:moveTo>
                      <a:pt x="85860" y="0"/>
                    </a:moveTo>
                    <a:cubicBezTo>
                      <a:pt x="85308" y="3208"/>
                      <a:pt x="83379" y="6040"/>
                      <a:pt x="80973" y="8246"/>
                    </a:cubicBezTo>
                    <a:cubicBezTo>
                      <a:pt x="78592" y="10451"/>
                      <a:pt x="75734" y="12106"/>
                      <a:pt x="72927" y="13735"/>
                    </a:cubicBezTo>
                    <a:cubicBezTo>
                      <a:pt x="74281" y="9449"/>
                      <a:pt x="75008" y="4963"/>
                      <a:pt x="75058" y="476"/>
                    </a:cubicBezTo>
                    <a:lnTo>
                      <a:pt x="75058" y="476"/>
                    </a:lnTo>
                    <a:cubicBezTo>
                      <a:pt x="74682" y="501"/>
                      <a:pt x="74306" y="552"/>
                      <a:pt x="73930" y="602"/>
                    </a:cubicBezTo>
                    <a:cubicBezTo>
                      <a:pt x="73454" y="4211"/>
                      <a:pt x="72652" y="7770"/>
                      <a:pt x="71499" y="11228"/>
                    </a:cubicBezTo>
                    <a:cubicBezTo>
                      <a:pt x="71098" y="12431"/>
                      <a:pt x="70647" y="13659"/>
                      <a:pt x="69845" y="14637"/>
                    </a:cubicBezTo>
                    <a:cubicBezTo>
                      <a:pt x="68942" y="15790"/>
                      <a:pt x="67689" y="16567"/>
                      <a:pt x="66411" y="17294"/>
                    </a:cubicBezTo>
                    <a:cubicBezTo>
                      <a:pt x="53757" y="24482"/>
                      <a:pt x="39084" y="27777"/>
                      <a:pt x="24472" y="27777"/>
                    </a:cubicBezTo>
                    <a:cubicBezTo>
                      <a:pt x="23138" y="27777"/>
                      <a:pt x="21803" y="27749"/>
                      <a:pt x="20471" y="27695"/>
                    </a:cubicBezTo>
                    <a:cubicBezTo>
                      <a:pt x="19568" y="27659"/>
                      <a:pt x="18653" y="27606"/>
                      <a:pt x="17741" y="27606"/>
                    </a:cubicBezTo>
                    <a:cubicBezTo>
                      <a:pt x="16729" y="27606"/>
                      <a:pt x="15720" y="27671"/>
                      <a:pt x="14732" y="27895"/>
                    </a:cubicBezTo>
                    <a:cubicBezTo>
                      <a:pt x="9393" y="29098"/>
                      <a:pt x="5684" y="34462"/>
                      <a:pt x="320" y="35389"/>
                    </a:cubicBezTo>
                    <a:cubicBezTo>
                      <a:pt x="0" y="38020"/>
                      <a:pt x="2530" y="38986"/>
                      <a:pt x="4859" y="38986"/>
                    </a:cubicBezTo>
                    <a:cubicBezTo>
                      <a:pt x="5814" y="38986"/>
                      <a:pt x="6735" y="38824"/>
                      <a:pt x="7413" y="38547"/>
                    </a:cubicBezTo>
                    <a:cubicBezTo>
                      <a:pt x="10797" y="37143"/>
                      <a:pt x="13503" y="34336"/>
                      <a:pt x="17163" y="33534"/>
                    </a:cubicBezTo>
                    <a:cubicBezTo>
                      <a:pt x="18491" y="33233"/>
                      <a:pt x="19844" y="33233"/>
                      <a:pt x="21198" y="33233"/>
                    </a:cubicBezTo>
                    <a:cubicBezTo>
                      <a:pt x="21344" y="33233"/>
                      <a:pt x="21490" y="33232"/>
                      <a:pt x="21637" y="33232"/>
                    </a:cubicBezTo>
                    <a:cubicBezTo>
                      <a:pt x="24191" y="33232"/>
                      <a:pt x="26807" y="33351"/>
                      <a:pt x="29403" y="33351"/>
                    </a:cubicBezTo>
                    <a:cubicBezTo>
                      <a:pt x="31180" y="33351"/>
                      <a:pt x="32948" y="33295"/>
                      <a:pt x="34682" y="33108"/>
                    </a:cubicBezTo>
                    <a:cubicBezTo>
                      <a:pt x="40747" y="32431"/>
                      <a:pt x="46787" y="31254"/>
                      <a:pt x="52626" y="29424"/>
                    </a:cubicBezTo>
                    <a:cubicBezTo>
                      <a:pt x="61850" y="26567"/>
                      <a:pt x="70622" y="22055"/>
                      <a:pt x="77915" y="15664"/>
                    </a:cubicBezTo>
                    <a:cubicBezTo>
                      <a:pt x="82526" y="11604"/>
                      <a:pt x="86712" y="6391"/>
                      <a:pt x="87013" y="251"/>
                    </a:cubicBezTo>
                    <a:lnTo>
                      <a:pt x="85860" y="0"/>
                    </a:lnTo>
                    <a:close/>
                  </a:path>
                </a:pathLst>
              </a:custGeom>
              <a:solidFill>
                <a:srgbClr val="774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8" name="Google Shape;4667;p56">
              <a:extLst>
                <a:ext uri="{FF2B5EF4-FFF2-40B4-BE49-F238E27FC236}">
                  <a16:creationId xmlns:a16="http://schemas.microsoft.com/office/drawing/2014/main" id="{733A4F88-1199-4358-8468-1AB7391BF582}"/>
                </a:ext>
              </a:extLst>
            </p:cNvPr>
            <p:cNvGrpSpPr/>
            <p:nvPr/>
          </p:nvGrpSpPr>
          <p:grpSpPr>
            <a:xfrm rot="5400000">
              <a:off x="-163800" y="1938640"/>
              <a:ext cx="1499686" cy="1187992"/>
              <a:chOff x="8757948" y="1920174"/>
              <a:chExt cx="1090443" cy="865316"/>
            </a:xfrm>
          </p:grpSpPr>
          <p:sp>
            <p:nvSpPr>
              <p:cNvPr id="291" name="Google Shape;4668;p56">
                <a:extLst>
                  <a:ext uri="{FF2B5EF4-FFF2-40B4-BE49-F238E27FC236}">
                    <a16:creationId xmlns:a16="http://schemas.microsoft.com/office/drawing/2014/main" id="{2F6661A3-DF73-40EF-AB34-84378FDEA2AA}"/>
                  </a:ext>
                </a:extLst>
              </p:cNvPr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rgbClr val="11564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2" name="Google Shape;4669;p56">
                <a:extLst>
                  <a:ext uri="{FF2B5EF4-FFF2-40B4-BE49-F238E27FC236}">
                    <a16:creationId xmlns:a16="http://schemas.microsoft.com/office/drawing/2014/main" id="{C26B73F0-6177-4202-8583-B3C307B43160}"/>
                  </a:ext>
                </a:extLst>
              </p:cNvPr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3" name="Google Shape;4670;p56">
                <a:extLst>
                  <a:ext uri="{FF2B5EF4-FFF2-40B4-BE49-F238E27FC236}">
                    <a16:creationId xmlns:a16="http://schemas.microsoft.com/office/drawing/2014/main" id="{B3D66356-7024-46A7-B24B-5B7AEEBD0C75}"/>
                  </a:ext>
                </a:extLst>
              </p:cNvPr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4" name="Google Shape;4671;p56">
                <a:extLst>
                  <a:ext uri="{FF2B5EF4-FFF2-40B4-BE49-F238E27FC236}">
                    <a16:creationId xmlns:a16="http://schemas.microsoft.com/office/drawing/2014/main" id="{042D4901-1D65-44A1-B7F4-9265F961E5BF}"/>
                  </a:ext>
                </a:extLst>
              </p:cNvPr>
              <p:cNvSpPr/>
              <p:nvPr/>
            </p:nvSpPr>
            <p:spPr>
              <a:xfrm flipH="1">
                <a:off x="8830825" y="2482445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5" name="Google Shape;4672;p56">
                <a:extLst>
                  <a:ext uri="{FF2B5EF4-FFF2-40B4-BE49-F238E27FC236}">
                    <a16:creationId xmlns:a16="http://schemas.microsoft.com/office/drawing/2014/main" id="{2AF04677-704F-48D9-8441-CCF198C2B7CA}"/>
                  </a:ext>
                </a:extLst>
              </p:cNvPr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6" name="Google Shape;4673;p56">
                <a:extLst>
                  <a:ext uri="{FF2B5EF4-FFF2-40B4-BE49-F238E27FC236}">
                    <a16:creationId xmlns:a16="http://schemas.microsoft.com/office/drawing/2014/main" id="{8524F0D8-54B7-4A00-9CA7-E9D6F253992B}"/>
                  </a:ext>
                </a:extLst>
              </p:cNvPr>
              <p:cNvSpPr/>
              <p:nvPr/>
            </p:nvSpPr>
            <p:spPr>
              <a:xfrm flipH="1">
                <a:off x="8942842" y="2350525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7" name="Google Shape;4674;p56">
                <a:extLst>
                  <a:ext uri="{FF2B5EF4-FFF2-40B4-BE49-F238E27FC236}">
                    <a16:creationId xmlns:a16="http://schemas.microsoft.com/office/drawing/2014/main" id="{73780854-F93C-4447-A5E1-C29B2E431D55}"/>
                  </a:ext>
                </a:extLst>
              </p:cNvPr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8" name="Google Shape;4675;p56">
                <a:extLst>
                  <a:ext uri="{FF2B5EF4-FFF2-40B4-BE49-F238E27FC236}">
                    <a16:creationId xmlns:a16="http://schemas.microsoft.com/office/drawing/2014/main" id="{1B9CC44E-383B-47BA-ADE3-4222E320B90D}"/>
                  </a:ext>
                </a:extLst>
              </p:cNvPr>
              <p:cNvSpPr/>
              <p:nvPr/>
            </p:nvSpPr>
            <p:spPr>
              <a:xfrm flipH="1">
                <a:off x="9303177" y="2296680"/>
                <a:ext cx="11771" cy="11771"/>
              </a:xfrm>
              <a:custGeom>
                <a:avLst/>
                <a:gdLst/>
                <a:ahLst/>
                <a:cxnLst/>
                <a:rect l="l" t="t" r="r" b="b"/>
                <a:pathLst>
                  <a:path w="343" h="343" extrusionOk="0">
                    <a:moveTo>
                      <a:pt x="1" y="0"/>
                    </a:moveTo>
                    <a:cubicBezTo>
                      <a:pt x="1" y="114"/>
                      <a:pt x="1" y="229"/>
                      <a:pt x="1" y="343"/>
                    </a:cubicBezTo>
                    <a:cubicBezTo>
                      <a:pt x="115" y="229"/>
                      <a:pt x="229" y="114"/>
                      <a:pt x="34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9" name="Google Shape;4676;p56">
                <a:extLst>
                  <a:ext uri="{FF2B5EF4-FFF2-40B4-BE49-F238E27FC236}">
                    <a16:creationId xmlns:a16="http://schemas.microsoft.com/office/drawing/2014/main" id="{3DF92E59-2E82-49D0-8E44-EA54620B201B}"/>
                  </a:ext>
                </a:extLst>
              </p:cNvPr>
              <p:cNvSpPr/>
              <p:nvPr/>
            </p:nvSpPr>
            <p:spPr>
              <a:xfrm flipH="1">
                <a:off x="9289077" y="2126702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0" name="Google Shape;4677;p56">
                <a:extLst>
                  <a:ext uri="{FF2B5EF4-FFF2-40B4-BE49-F238E27FC236}">
                    <a16:creationId xmlns:a16="http://schemas.microsoft.com/office/drawing/2014/main" id="{D544FAE1-B433-4EBD-9046-FF41DF6E0CFF}"/>
                  </a:ext>
                </a:extLst>
              </p:cNvPr>
              <p:cNvSpPr/>
              <p:nvPr/>
            </p:nvSpPr>
            <p:spPr>
              <a:xfrm flipH="1">
                <a:off x="9475489" y="2156455"/>
                <a:ext cx="14928" cy="10227"/>
              </a:xfrm>
              <a:custGeom>
                <a:avLst/>
                <a:gdLst/>
                <a:ahLst/>
                <a:cxnLst/>
                <a:rect l="l" t="t" r="r" b="b"/>
                <a:pathLst>
                  <a:path w="435" h="298" extrusionOk="0">
                    <a:moveTo>
                      <a:pt x="46" y="1"/>
                    </a:moveTo>
                    <a:cubicBezTo>
                      <a:pt x="23" y="92"/>
                      <a:pt x="23" y="183"/>
                      <a:pt x="1" y="297"/>
                    </a:cubicBezTo>
                    <a:cubicBezTo>
                      <a:pt x="160" y="206"/>
                      <a:pt x="297" y="138"/>
                      <a:pt x="434" y="46"/>
                    </a:cubicBezTo>
                    <a:cubicBezTo>
                      <a:pt x="297" y="23"/>
                      <a:pt x="183" y="23"/>
                      <a:pt x="46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1" name="Google Shape;4678;p56">
                <a:extLst>
                  <a:ext uri="{FF2B5EF4-FFF2-40B4-BE49-F238E27FC236}">
                    <a16:creationId xmlns:a16="http://schemas.microsoft.com/office/drawing/2014/main" id="{3D42FE9A-FAF1-424C-A744-96C01A3BE4DA}"/>
                  </a:ext>
                </a:extLst>
              </p:cNvPr>
              <p:cNvSpPr/>
              <p:nvPr/>
            </p:nvSpPr>
            <p:spPr>
              <a:xfrm flipH="1">
                <a:off x="9459054" y="199567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2" name="Google Shape;4679;p56">
                <a:extLst>
                  <a:ext uri="{FF2B5EF4-FFF2-40B4-BE49-F238E27FC236}">
                    <a16:creationId xmlns:a16="http://schemas.microsoft.com/office/drawing/2014/main" id="{9062F1E4-B5D1-4A86-BEF6-25BA4A4CF70E}"/>
                  </a:ext>
                </a:extLst>
              </p:cNvPr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3" name="Google Shape;4680;p56">
                <a:extLst>
                  <a:ext uri="{FF2B5EF4-FFF2-40B4-BE49-F238E27FC236}">
                    <a16:creationId xmlns:a16="http://schemas.microsoft.com/office/drawing/2014/main" id="{B942DF50-BDF9-4D4C-B0F9-87838F510ACE}"/>
                  </a:ext>
                </a:extLst>
              </p:cNvPr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4" name="Google Shape;4681;p56">
                <a:extLst>
                  <a:ext uri="{FF2B5EF4-FFF2-40B4-BE49-F238E27FC236}">
                    <a16:creationId xmlns:a16="http://schemas.microsoft.com/office/drawing/2014/main" id="{FFE9EF4D-FE39-4B4F-BBC1-29F12CF643CF}"/>
                  </a:ext>
                </a:extLst>
              </p:cNvPr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5" name="Google Shape;4682;p56">
                <a:extLst>
                  <a:ext uri="{FF2B5EF4-FFF2-40B4-BE49-F238E27FC236}">
                    <a16:creationId xmlns:a16="http://schemas.microsoft.com/office/drawing/2014/main" id="{57C798A9-3A40-422D-B176-5F61E7371174}"/>
                  </a:ext>
                </a:extLst>
              </p:cNvPr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6" name="Google Shape;4683;p56">
                <a:extLst>
                  <a:ext uri="{FF2B5EF4-FFF2-40B4-BE49-F238E27FC236}">
                    <a16:creationId xmlns:a16="http://schemas.microsoft.com/office/drawing/2014/main" id="{8FABA538-C4B4-4070-8113-903230F100B4}"/>
                  </a:ext>
                </a:extLst>
              </p:cNvPr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7" name="Google Shape;4684;p56">
                <a:extLst>
                  <a:ext uri="{FF2B5EF4-FFF2-40B4-BE49-F238E27FC236}">
                    <a16:creationId xmlns:a16="http://schemas.microsoft.com/office/drawing/2014/main" id="{8AF69E8D-4DC1-435C-B838-DED90392B8E7}"/>
                  </a:ext>
                </a:extLst>
              </p:cNvPr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8" name="Google Shape;4685;p56">
                <a:extLst>
                  <a:ext uri="{FF2B5EF4-FFF2-40B4-BE49-F238E27FC236}">
                    <a16:creationId xmlns:a16="http://schemas.microsoft.com/office/drawing/2014/main" id="{92B691E4-A5BA-4091-AB68-E25DA74BD8F4}"/>
                  </a:ext>
                </a:extLst>
              </p:cNvPr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9" name="Google Shape;4686;p56">
                <a:extLst>
                  <a:ext uri="{FF2B5EF4-FFF2-40B4-BE49-F238E27FC236}">
                    <a16:creationId xmlns:a16="http://schemas.microsoft.com/office/drawing/2014/main" id="{21C81D9E-797D-4B11-85D4-0BA9B082E4BA}"/>
                  </a:ext>
                </a:extLst>
              </p:cNvPr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0" name="Google Shape;4687;p56">
                <a:extLst>
                  <a:ext uri="{FF2B5EF4-FFF2-40B4-BE49-F238E27FC236}">
                    <a16:creationId xmlns:a16="http://schemas.microsoft.com/office/drawing/2014/main" id="{16A5C6FD-EF67-482A-9D16-D7F30892FA1E}"/>
                  </a:ext>
                </a:extLst>
              </p:cNvPr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1" name="Google Shape;4688;p56">
                <a:extLst>
                  <a:ext uri="{FF2B5EF4-FFF2-40B4-BE49-F238E27FC236}">
                    <a16:creationId xmlns:a16="http://schemas.microsoft.com/office/drawing/2014/main" id="{FC82BB6D-A44C-4436-98FC-8E57A68ADA93}"/>
                  </a:ext>
                </a:extLst>
              </p:cNvPr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2" name="Google Shape;4689;p56">
                <a:extLst>
                  <a:ext uri="{FF2B5EF4-FFF2-40B4-BE49-F238E27FC236}">
                    <a16:creationId xmlns:a16="http://schemas.microsoft.com/office/drawing/2014/main" id="{AD25CB05-0C40-4E18-B545-4D1974F662DA}"/>
                  </a:ext>
                </a:extLst>
              </p:cNvPr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79" name="Google Shape;4690;p56">
              <a:extLst>
                <a:ext uri="{FF2B5EF4-FFF2-40B4-BE49-F238E27FC236}">
                  <a16:creationId xmlns:a16="http://schemas.microsoft.com/office/drawing/2014/main" id="{FE6065A0-B01B-48E5-A079-102A31F534AC}"/>
                </a:ext>
              </a:extLst>
            </p:cNvPr>
            <p:cNvGrpSpPr/>
            <p:nvPr/>
          </p:nvGrpSpPr>
          <p:grpSpPr>
            <a:xfrm rot="3611092">
              <a:off x="946330" y="3765515"/>
              <a:ext cx="594403" cy="459681"/>
              <a:chOff x="1530147" y="3725108"/>
              <a:chExt cx="864149" cy="672973"/>
            </a:xfrm>
          </p:grpSpPr>
          <p:sp>
            <p:nvSpPr>
              <p:cNvPr id="286" name="Google Shape;4691;p56">
                <a:extLst>
                  <a:ext uri="{FF2B5EF4-FFF2-40B4-BE49-F238E27FC236}">
                    <a16:creationId xmlns:a16="http://schemas.microsoft.com/office/drawing/2014/main" id="{73662EF7-C108-4D53-AB0E-FE8ABE5043A4}"/>
                  </a:ext>
                </a:extLst>
              </p:cNvPr>
              <p:cNvSpPr/>
              <p:nvPr/>
            </p:nvSpPr>
            <p:spPr>
              <a:xfrm flipH="1">
                <a:off x="1530147" y="3725108"/>
                <a:ext cx="849461" cy="672726"/>
              </a:xfrm>
              <a:custGeom>
                <a:avLst/>
                <a:gdLst/>
                <a:ahLst/>
                <a:cxnLst/>
                <a:rect l="l" t="t" r="r" b="b"/>
                <a:pathLst>
                  <a:path w="24753" h="19603" extrusionOk="0">
                    <a:moveTo>
                      <a:pt x="9154" y="0"/>
                    </a:moveTo>
                    <a:cubicBezTo>
                      <a:pt x="7784" y="0"/>
                      <a:pt x="6757" y="2694"/>
                      <a:pt x="6301" y="3629"/>
                    </a:cubicBezTo>
                    <a:cubicBezTo>
                      <a:pt x="4064" y="8446"/>
                      <a:pt x="2306" y="13444"/>
                      <a:pt x="1" y="18260"/>
                    </a:cubicBezTo>
                    <a:lnTo>
                      <a:pt x="92" y="19561"/>
                    </a:lnTo>
                    <a:cubicBezTo>
                      <a:pt x="1507" y="19561"/>
                      <a:pt x="3217" y="19602"/>
                      <a:pt x="4828" y="19602"/>
                    </a:cubicBezTo>
                    <a:cubicBezTo>
                      <a:pt x="5634" y="19602"/>
                      <a:pt x="6415" y="19592"/>
                      <a:pt x="7122" y="19561"/>
                    </a:cubicBezTo>
                    <a:cubicBezTo>
                      <a:pt x="12030" y="19379"/>
                      <a:pt x="16663" y="19196"/>
                      <a:pt x="21206" y="17530"/>
                    </a:cubicBezTo>
                    <a:cubicBezTo>
                      <a:pt x="24752" y="16251"/>
                      <a:pt x="24634" y="13625"/>
                      <a:pt x="20939" y="13625"/>
                    </a:cubicBezTo>
                    <a:cubicBezTo>
                      <a:pt x="20877" y="13625"/>
                      <a:pt x="20814" y="13625"/>
                      <a:pt x="20749" y="13627"/>
                    </a:cubicBezTo>
                    <a:cubicBezTo>
                      <a:pt x="18464" y="13710"/>
                      <a:pt x="14967" y="15250"/>
                      <a:pt x="12534" y="15250"/>
                    </a:cubicBezTo>
                    <a:cubicBezTo>
                      <a:pt x="12294" y="15250"/>
                      <a:pt x="12064" y="15235"/>
                      <a:pt x="11847" y="15202"/>
                    </a:cubicBezTo>
                    <a:cubicBezTo>
                      <a:pt x="14449" y="14083"/>
                      <a:pt x="17234" y="12235"/>
                      <a:pt x="19083" y="11116"/>
                    </a:cubicBezTo>
                    <a:cubicBezTo>
                      <a:pt x="20201" y="10386"/>
                      <a:pt x="24629" y="7784"/>
                      <a:pt x="21571" y="6962"/>
                    </a:cubicBezTo>
                    <a:cubicBezTo>
                      <a:pt x="21299" y="6874"/>
                      <a:pt x="21025" y="6835"/>
                      <a:pt x="20751" y="6835"/>
                    </a:cubicBezTo>
                    <a:cubicBezTo>
                      <a:pt x="19248" y="6835"/>
                      <a:pt x="17721" y="8005"/>
                      <a:pt x="16389" y="8719"/>
                    </a:cubicBezTo>
                    <a:cubicBezTo>
                      <a:pt x="14358" y="9747"/>
                      <a:pt x="11573" y="11869"/>
                      <a:pt x="9542" y="12600"/>
                    </a:cubicBezTo>
                    <a:cubicBezTo>
                      <a:pt x="11117" y="10842"/>
                      <a:pt x="12418" y="8811"/>
                      <a:pt x="13879" y="6962"/>
                    </a:cubicBezTo>
                    <a:cubicBezTo>
                      <a:pt x="14723" y="5935"/>
                      <a:pt x="17873" y="3264"/>
                      <a:pt x="15933" y="2055"/>
                    </a:cubicBezTo>
                    <a:cubicBezTo>
                      <a:pt x="15722" y="1922"/>
                      <a:pt x="15498" y="1861"/>
                      <a:pt x="15262" y="1861"/>
                    </a:cubicBezTo>
                    <a:cubicBezTo>
                      <a:pt x="12689" y="1861"/>
                      <a:pt x="8762" y="9133"/>
                      <a:pt x="6483" y="10660"/>
                    </a:cubicBezTo>
                    <a:cubicBezTo>
                      <a:pt x="7876" y="7966"/>
                      <a:pt x="8606" y="5478"/>
                      <a:pt x="9542" y="3059"/>
                    </a:cubicBezTo>
                    <a:cubicBezTo>
                      <a:pt x="9816" y="2146"/>
                      <a:pt x="10637" y="0"/>
                      <a:pt x="9154" y="0"/>
                    </a:cubicBezTo>
                    <a:close/>
                  </a:path>
                </a:pathLst>
              </a:custGeom>
              <a:solidFill>
                <a:srgbClr val="FFDB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4692;p56">
                <a:extLst>
                  <a:ext uri="{FF2B5EF4-FFF2-40B4-BE49-F238E27FC236}">
                    <a16:creationId xmlns:a16="http://schemas.microsoft.com/office/drawing/2014/main" id="{9B39F8C6-1391-4EF2-94FE-BA992D8D80BF}"/>
                  </a:ext>
                </a:extLst>
              </p:cNvPr>
              <p:cNvSpPr/>
              <p:nvPr/>
            </p:nvSpPr>
            <p:spPr>
              <a:xfrm flipH="1">
                <a:off x="1675893" y="4009263"/>
                <a:ext cx="715211" cy="388817"/>
              </a:xfrm>
              <a:custGeom>
                <a:avLst/>
                <a:gdLst/>
                <a:ahLst/>
                <a:cxnLst/>
                <a:rect l="l" t="t" r="r" b="b"/>
                <a:pathLst>
                  <a:path w="20841" h="11330" extrusionOk="0">
                    <a:moveTo>
                      <a:pt x="20347" y="0"/>
                    </a:moveTo>
                    <a:cubicBezTo>
                      <a:pt x="20292" y="0"/>
                      <a:pt x="20232" y="16"/>
                      <a:pt x="20171" y="51"/>
                    </a:cubicBezTo>
                    <a:cubicBezTo>
                      <a:pt x="16451" y="2151"/>
                      <a:pt x="12662" y="4137"/>
                      <a:pt x="8987" y="6328"/>
                    </a:cubicBezTo>
                    <a:cubicBezTo>
                      <a:pt x="7252" y="7378"/>
                      <a:pt x="5426" y="8360"/>
                      <a:pt x="3531" y="9113"/>
                    </a:cubicBezTo>
                    <a:cubicBezTo>
                      <a:pt x="2413" y="9570"/>
                      <a:pt x="1180" y="9958"/>
                      <a:pt x="267" y="10756"/>
                    </a:cubicBezTo>
                    <a:cubicBezTo>
                      <a:pt x="1" y="10987"/>
                      <a:pt x="246" y="11329"/>
                      <a:pt x="519" y="11329"/>
                    </a:cubicBezTo>
                    <a:cubicBezTo>
                      <a:pt x="596" y="11329"/>
                      <a:pt x="676" y="11302"/>
                      <a:pt x="747" y="11236"/>
                    </a:cubicBezTo>
                    <a:cubicBezTo>
                      <a:pt x="1797" y="10346"/>
                      <a:pt x="3235" y="10026"/>
                      <a:pt x="4467" y="9478"/>
                    </a:cubicBezTo>
                    <a:cubicBezTo>
                      <a:pt x="6293" y="8679"/>
                      <a:pt x="8074" y="7698"/>
                      <a:pt x="9786" y="6671"/>
                    </a:cubicBezTo>
                    <a:cubicBezTo>
                      <a:pt x="13301" y="4548"/>
                      <a:pt x="16953" y="2654"/>
                      <a:pt x="20513" y="645"/>
                    </a:cubicBezTo>
                    <a:cubicBezTo>
                      <a:pt x="20841" y="452"/>
                      <a:pt x="20648" y="0"/>
                      <a:pt x="20347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4693;p56">
                <a:extLst>
                  <a:ext uri="{FF2B5EF4-FFF2-40B4-BE49-F238E27FC236}">
                    <a16:creationId xmlns:a16="http://schemas.microsoft.com/office/drawing/2014/main" id="{11A07B3A-120C-47CF-9AD0-94026813A186}"/>
                  </a:ext>
                </a:extLst>
              </p:cNvPr>
              <p:cNvSpPr/>
              <p:nvPr/>
            </p:nvSpPr>
            <p:spPr>
              <a:xfrm flipH="1">
                <a:off x="1873734" y="3849957"/>
                <a:ext cx="520562" cy="544893"/>
              </a:xfrm>
              <a:custGeom>
                <a:avLst/>
                <a:gdLst/>
                <a:ahLst/>
                <a:cxnLst/>
                <a:rect l="l" t="t" r="r" b="b"/>
                <a:pathLst>
                  <a:path w="15169" h="15878" extrusionOk="0">
                    <a:moveTo>
                      <a:pt x="14670" y="0"/>
                    </a:moveTo>
                    <a:cubicBezTo>
                      <a:pt x="14592" y="0"/>
                      <a:pt x="14512" y="32"/>
                      <a:pt x="14444" y="106"/>
                    </a:cubicBezTo>
                    <a:cubicBezTo>
                      <a:pt x="12070" y="2662"/>
                      <a:pt x="9810" y="5310"/>
                      <a:pt x="7710" y="8049"/>
                    </a:cubicBezTo>
                    <a:cubicBezTo>
                      <a:pt x="5519" y="10902"/>
                      <a:pt x="3031" y="13047"/>
                      <a:pt x="269" y="15307"/>
                    </a:cubicBezTo>
                    <a:cubicBezTo>
                      <a:pt x="1" y="15522"/>
                      <a:pt x="238" y="15877"/>
                      <a:pt x="518" y="15877"/>
                    </a:cubicBezTo>
                    <a:cubicBezTo>
                      <a:pt x="594" y="15877"/>
                      <a:pt x="675" y="15850"/>
                      <a:pt x="748" y="15787"/>
                    </a:cubicBezTo>
                    <a:cubicBezTo>
                      <a:pt x="3099" y="13892"/>
                      <a:pt x="5542" y="12066"/>
                      <a:pt x="7368" y="9624"/>
                    </a:cubicBezTo>
                    <a:cubicBezTo>
                      <a:pt x="9742" y="6497"/>
                      <a:pt x="12252" y="3484"/>
                      <a:pt x="14923" y="608"/>
                    </a:cubicBezTo>
                    <a:cubicBezTo>
                      <a:pt x="15169" y="345"/>
                      <a:pt x="14929" y="0"/>
                      <a:pt x="14670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4694;p56">
                <a:extLst>
                  <a:ext uri="{FF2B5EF4-FFF2-40B4-BE49-F238E27FC236}">
                    <a16:creationId xmlns:a16="http://schemas.microsoft.com/office/drawing/2014/main" id="{ED5A4F56-55EA-4F23-9505-FBF4DDB432F6}"/>
                  </a:ext>
                </a:extLst>
              </p:cNvPr>
              <p:cNvSpPr/>
              <p:nvPr/>
            </p:nvSpPr>
            <p:spPr>
              <a:xfrm flipH="1">
                <a:off x="2073256" y="3774389"/>
                <a:ext cx="318947" cy="611984"/>
              </a:xfrm>
              <a:custGeom>
                <a:avLst/>
                <a:gdLst/>
                <a:ahLst/>
                <a:cxnLst/>
                <a:rect l="l" t="t" r="r" b="b"/>
                <a:pathLst>
                  <a:path w="9294" h="17833" extrusionOk="0">
                    <a:moveTo>
                      <a:pt x="8862" y="0"/>
                    </a:moveTo>
                    <a:cubicBezTo>
                      <a:pt x="8726" y="0"/>
                      <a:pt x="8593" y="70"/>
                      <a:pt x="8539" y="230"/>
                    </a:cubicBezTo>
                    <a:cubicBezTo>
                      <a:pt x="7672" y="3243"/>
                      <a:pt x="6029" y="5914"/>
                      <a:pt x="4842" y="8790"/>
                    </a:cubicBezTo>
                    <a:cubicBezTo>
                      <a:pt x="3586" y="11780"/>
                      <a:pt x="2285" y="14702"/>
                      <a:pt x="208" y="17235"/>
                    </a:cubicBezTo>
                    <a:cubicBezTo>
                      <a:pt x="1" y="17495"/>
                      <a:pt x="225" y="17832"/>
                      <a:pt x="465" y="17832"/>
                    </a:cubicBezTo>
                    <a:cubicBezTo>
                      <a:pt x="542" y="17832"/>
                      <a:pt x="621" y="17798"/>
                      <a:pt x="687" y="17715"/>
                    </a:cubicBezTo>
                    <a:cubicBezTo>
                      <a:pt x="2650" y="15364"/>
                      <a:pt x="3974" y="12670"/>
                      <a:pt x="5138" y="9863"/>
                    </a:cubicBezTo>
                    <a:cubicBezTo>
                      <a:pt x="6462" y="6690"/>
                      <a:pt x="8265" y="3723"/>
                      <a:pt x="9224" y="436"/>
                    </a:cubicBezTo>
                    <a:cubicBezTo>
                      <a:pt x="9294" y="171"/>
                      <a:pt x="9075" y="0"/>
                      <a:pt x="8862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4695;p56">
                <a:extLst>
                  <a:ext uri="{FF2B5EF4-FFF2-40B4-BE49-F238E27FC236}">
                    <a16:creationId xmlns:a16="http://schemas.microsoft.com/office/drawing/2014/main" id="{058B6FC3-EC36-4B20-93CF-5DD9C46E05C1}"/>
                  </a:ext>
                </a:extLst>
              </p:cNvPr>
              <p:cNvSpPr/>
              <p:nvPr/>
            </p:nvSpPr>
            <p:spPr>
              <a:xfrm flipH="1">
                <a:off x="1638350" y="4231268"/>
                <a:ext cx="738101" cy="155390"/>
              </a:xfrm>
              <a:custGeom>
                <a:avLst/>
                <a:gdLst/>
                <a:ahLst/>
                <a:cxnLst/>
                <a:rect l="l" t="t" r="r" b="b"/>
                <a:pathLst>
                  <a:path w="21508" h="4528" extrusionOk="0">
                    <a:moveTo>
                      <a:pt x="21045" y="1"/>
                    </a:moveTo>
                    <a:cubicBezTo>
                      <a:pt x="21009" y="1"/>
                      <a:pt x="20971" y="6"/>
                      <a:pt x="20931" y="19"/>
                    </a:cubicBezTo>
                    <a:cubicBezTo>
                      <a:pt x="17827" y="1069"/>
                      <a:pt x="14403" y="1412"/>
                      <a:pt x="11185" y="1982"/>
                    </a:cubicBezTo>
                    <a:cubicBezTo>
                      <a:pt x="9313" y="2302"/>
                      <a:pt x="7464" y="2553"/>
                      <a:pt x="5592" y="2872"/>
                    </a:cubicBezTo>
                    <a:cubicBezTo>
                      <a:pt x="3981" y="3169"/>
                      <a:pt x="2489" y="3820"/>
                      <a:pt x="840" y="3820"/>
                    </a:cubicBezTo>
                    <a:cubicBezTo>
                      <a:pt x="713" y="3820"/>
                      <a:pt x="585" y="3816"/>
                      <a:pt x="457" y="3808"/>
                    </a:cubicBezTo>
                    <a:cubicBezTo>
                      <a:pt x="449" y="3808"/>
                      <a:pt x="442" y="3808"/>
                      <a:pt x="435" y="3808"/>
                    </a:cubicBezTo>
                    <a:cubicBezTo>
                      <a:pt x="0" y="3808"/>
                      <a:pt x="7" y="4493"/>
                      <a:pt x="457" y="4516"/>
                    </a:cubicBezTo>
                    <a:cubicBezTo>
                      <a:pt x="585" y="4523"/>
                      <a:pt x="713" y="4527"/>
                      <a:pt x="841" y="4527"/>
                    </a:cubicBezTo>
                    <a:cubicBezTo>
                      <a:pt x="2232" y="4527"/>
                      <a:pt x="3572" y="4095"/>
                      <a:pt x="4930" y="3740"/>
                    </a:cubicBezTo>
                    <a:cubicBezTo>
                      <a:pt x="6688" y="3283"/>
                      <a:pt x="8537" y="3123"/>
                      <a:pt x="10340" y="2827"/>
                    </a:cubicBezTo>
                    <a:cubicBezTo>
                      <a:pt x="12120" y="2530"/>
                      <a:pt x="13901" y="2142"/>
                      <a:pt x="15704" y="1845"/>
                    </a:cubicBezTo>
                    <a:cubicBezTo>
                      <a:pt x="17530" y="1548"/>
                      <a:pt x="19356" y="1297"/>
                      <a:pt x="21114" y="704"/>
                    </a:cubicBezTo>
                    <a:cubicBezTo>
                      <a:pt x="21507" y="559"/>
                      <a:pt x="21393" y="1"/>
                      <a:pt x="21045" y="1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280" name="Google Shape;4696;p56">
              <a:extLst>
                <a:ext uri="{FF2B5EF4-FFF2-40B4-BE49-F238E27FC236}">
                  <a16:creationId xmlns:a16="http://schemas.microsoft.com/office/drawing/2014/main" id="{5A9F2B7E-E2FF-4DC6-8C0E-83DBDE2236EB}"/>
                </a:ext>
              </a:extLst>
            </p:cNvPr>
            <p:cNvGrpSpPr/>
            <p:nvPr/>
          </p:nvGrpSpPr>
          <p:grpSpPr>
            <a:xfrm rot="5400000">
              <a:off x="3182467" y="4003019"/>
              <a:ext cx="612686" cy="469399"/>
              <a:chOff x="8267893" y="1920039"/>
              <a:chExt cx="890274" cy="685355"/>
            </a:xfrm>
          </p:grpSpPr>
          <p:sp>
            <p:nvSpPr>
              <p:cNvPr id="281" name="Google Shape;4697;p56">
                <a:extLst>
                  <a:ext uri="{FF2B5EF4-FFF2-40B4-BE49-F238E27FC236}">
                    <a16:creationId xmlns:a16="http://schemas.microsoft.com/office/drawing/2014/main" id="{005043AB-D9FA-4DFC-8A12-FDD50A56249E}"/>
                  </a:ext>
                </a:extLst>
              </p:cNvPr>
              <p:cNvSpPr/>
              <p:nvPr/>
            </p:nvSpPr>
            <p:spPr>
              <a:xfrm>
                <a:off x="8267893" y="1920039"/>
                <a:ext cx="890265" cy="685355"/>
              </a:xfrm>
              <a:custGeom>
                <a:avLst/>
                <a:gdLst/>
                <a:ahLst/>
                <a:cxnLst/>
                <a:rect l="l" t="t" r="r" b="b"/>
                <a:pathLst>
                  <a:path w="25942" h="19971" extrusionOk="0">
                    <a:moveTo>
                      <a:pt x="9705" y="1"/>
                    </a:moveTo>
                    <a:cubicBezTo>
                      <a:pt x="7527" y="1"/>
                      <a:pt x="5973" y="655"/>
                      <a:pt x="8435" y="3009"/>
                    </a:cubicBezTo>
                    <a:cubicBezTo>
                      <a:pt x="10695" y="5086"/>
                      <a:pt x="14849" y="6638"/>
                      <a:pt x="17770" y="7505"/>
                    </a:cubicBezTo>
                    <a:cubicBezTo>
                      <a:pt x="16612" y="7411"/>
                      <a:pt x="11802" y="6606"/>
                      <a:pt x="7521" y="6606"/>
                    </a:cubicBezTo>
                    <a:cubicBezTo>
                      <a:pt x="3532" y="6606"/>
                      <a:pt x="1" y="7304"/>
                      <a:pt x="309" y="9925"/>
                    </a:cubicBezTo>
                    <a:cubicBezTo>
                      <a:pt x="574" y="12205"/>
                      <a:pt x="8728" y="12815"/>
                      <a:pt x="14639" y="12815"/>
                    </a:cubicBezTo>
                    <a:cubicBezTo>
                      <a:pt x="16359" y="12815"/>
                      <a:pt x="17889" y="12764"/>
                      <a:pt x="18980" y="12686"/>
                    </a:cubicBezTo>
                    <a:lnTo>
                      <a:pt x="18980" y="12686"/>
                    </a:lnTo>
                    <a:cubicBezTo>
                      <a:pt x="14324" y="14421"/>
                      <a:pt x="9142" y="14946"/>
                      <a:pt x="6015" y="15631"/>
                    </a:cubicBezTo>
                    <a:cubicBezTo>
                      <a:pt x="905" y="16609"/>
                      <a:pt x="1306" y="19970"/>
                      <a:pt x="6427" y="19970"/>
                    </a:cubicBezTo>
                    <a:cubicBezTo>
                      <a:pt x="6682" y="19970"/>
                      <a:pt x="6948" y="19962"/>
                      <a:pt x="7225" y="19945"/>
                    </a:cubicBezTo>
                    <a:cubicBezTo>
                      <a:pt x="12931" y="19625"/>
                      <a:pt x="19893" y="18347"/>
                      <a:pt x="25942" y="17023"/>
                    </a:cubicBezTo>
                    <a:lnTo>
                      <a:pt x="25942" y="4629"/>
                    </a:lnTo>
                    <a:cubicBezTo>
                      <a:pt x="22016" y="3077"/>
                      <a:pt x="17702" y="1799"/>
                      <a:pt x="13981" y="589"/>
                    </a:cubicBezTo>
                    <a:cubicBezTo>
                      <a:pt x="12996" y="310"/>
                      <a:pt x="11203" y="1"/>
                      <a:pt x="9705" y="1"/>
                    </a:cubicBezTo>
                    <a:close/>
                  </a:path>
                </a:pathLst>
              </a:custGeom>
              <a:solidFill>
                <a:srgbClr val="FF88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2" name="Google Shape;4698;p56">
                <a:extLst>
                  <a:ext uri="{FF2B5EF4-FFF2-40B4-BE49-F238E27FC236}">
                    <a16:creationId xmlns:a16="http://schemas.microsoft.com/office/drawing/2014/main" id="{EFEBF209-FFD6-4F70-B1AE-7B2F7B765107}"/>
                  </a:ext>
                </a:extLst>
              </p:cNvPr>
              <p:cNvSpPr/>
              <p:nvPr/>
            </p:nvSpPr>
            <p:spPr>
              <a:xfrm>
                <a:off x="8600128" y="1969526"/>
                <a:ext cx="558037" cy="233153"/>
              </a:xfrm>
              <a:custGeom>
                <a:avLst/>
                <a:gdLst/>
                <a:ahLst/>
                <a:cxnLst/>
                <a:rect l="l" t="t" r="r" b="b"/>
                <a:pathLst>
                  <a:path w="16261" h="6794" extrusionOk="0">
                    <a:moveTo>
                      <a:pt x="487" y="1"/>
                    </a:moveTo>
                    <a:cubicBezTo>
                      <a:pt x="190" y="1"/>
                      <a:pt x="1" y="463"/>
                      <a:pt x="306" y="653"/>
                    </a:cubicBezTo>
                    <a:cubicBezTo>
                      <a:pt x="5031" y="3712"/>
                      <a:pt x="10646" y="5675"/>
                      <a:pt x="16261" y="6793"/>
                    </a:cubicBezTo>
                    <a:lnTo>
                      <a:pt x="16261" y="6086"/>
                    </a:lnTo>
                    <a:cubicBezTo>
                      <a:pt x="10760" y="4967"/>
                      <a:pt x="5282" y="3027"/>
                      <a:pt x="671" y="60"/>
                    </a:cubicBezTo>
                    <a:cubicBezTo>
                      <a:pt x="607" y="19"/>
                      <a:pt x="545" y="1"/>
                      <a:pt x="487" y="1"/>
                    </a:cubicBez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3" name="Google Shape;4699;p56">
                <a:extLst>
                  <a:ext uri="{FF2B5EF4-FFF2-40B4-BE49-F238E27FC236}">
                    <a16:creationId xmlns:a16="http://schemas.microsoft.com/office/drawing/2014/main" id="{FED6D5A9-9050-403E-8A50-4F1EC2782AB0}"/>
                  </a:ext>
                </a:extLst>
              </p:cNvPr>
              <p:cNvSpPr/>
              <p:nvPr/>
            </p:nvSpPr>
            <p:spPr>
              <a:xfrm>
                <a:off x="8352110" y="2225369"/>
                <a:ext cx="806049" cy="51716"/>
              </a:xfrm>
              <a:custGeom>
                <a:avLst/>
                <a:gdLst/>
                <a:ahLst/>
                <a:cxnLst/>
                <a:rect l="l" t="t" r="r" b="b"/>
                <a:pathLst>
                  <a:path w="23488" h="1507" extrusionOk="0">
                    <a:moveTo>
                      <a:pt x="11990" y="0"/>
                    </a:moveTo>
                    <a:cubicBezTo>
                      <a:pt x="8126" y="0"/>
                      <a:pt x="4258" y="160"/>
                      <a:pt x="457" y="160"/>
                    </a:cubicBezTo>
                    <a:cubicBezTo>
                      <a:pt x="1" y="160"/>
                      <a:pt x="1" y="868"/>
                      <a:pt x="457" y="868"/>
                    </a:cubicBezTo>
                    <a:cubicBezTo>
                      <a:pt x="4258" y="856"/>
                      <a:pt x="8126" y="691"/>
                      <a:pt x="11990" y="691"/>
                    </a:cubicBezTo>
                    <a:cubicBezTo>
                      <a:pt x="15853" y="691"/>
                      <a:pt x="19710" y="856"/>
                      <a:pt x="23488" y="1507"/>
                    </a:cubicBezTo>
                    <a:lnTo>
                      <a:pt x="23488" y="799"/>
                    </a:lnTo>
                    <a:cubicBezTo>
                      <a:pt x="19710" y="160"/>
                      <a:pt x="15853" y="0"/>
                      <a:pt x="11990" y="0"/>
                    </a:cubicBez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4" name="Google Shape;4700;p56">
                <a:extLst>
                  <a:ext uri="{FF2B5EF4-FFF2-40B4-BE49-F238E27FC236}">
                    <a16:creationId xmlns:a16="http://schemas.microsoft.com/office/drawing/2014/main" id="{C103B5B8-766D-458D-8FDC-C74F36C848FC}"/>
                  </a:ext>
                </a:extLst>
              </p:cNvPr>
              <p:cNvSpPr/>
              <p:nvPr/>
            </p:nvSpPr>
            <p:spPr>
              <a:xfrm>
                <a:off x="8480529" y="2421189"/>
                <a:ext cx="677633" cy="130235"/>
              </a:xfrm>
              <a:custGeom>
                <a:avLst/>
                <a:gdLst/>
                <a:ahLst/>
                <a:cxnLst/>
                <a:rect l="l" t="t" r="r" b="b"/>
                <a:pathLst>
                  <a:path w="19746" h="3795" extrusionOk="0">
                    <a:moveTo>
                      <a:pt x="19746" y="1"/>
                    </a:moveTo>
                    <a:cubicBezTo>
                      <a:pt x="13241" y="503"/>
                      <a:pt x="6850" y="1872"/>
                      <a:pt x="413" y="3105"/>
                    </a:cubicBezTo>
                    <a:cubicBezTo>
                      <a:pt x="0" y="3192"/>
                      <a:pt x="145" y="3795"/>
                      <a:pt x="553" y="3795"/>
                    </a:cubicBezTo>
                    <a:cubicBezTo>
                      <a:pt x="574" y="3795"/>
                      <a:pt x="596" y="3793"/>
                      <a:pt x="618" y="3790"/>
                    </a:cubicBezTo>
                    <a:cubicBezTo>
                      <a:pt x="6964" y="2557"/>
                      <a:pt x="13309" y="1188"/>
                      <a:pt x="19746" y="708"/>
                    </a:cubicBezTo>
                    <a:lnTo>
                      <a:pt x="19746" y="1"/>
                    </a:ln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5" name="Google Shape;4701;p56">
                <a:extLst>
                  <a:ext uri="{FF2B5EF4-FFF2-40B4-BE49-F238E27FC236}">
                    <a16:creationId xmlns:a16="http://schemas.microsoft.com/office/drawing/2014/main" id="{29FDD2DF-95B4-4E98-A7E8-38C8D5CB6FEE}"/>
                  </a:ext>
                </a:extLst>
              </p:cNvPr>
              <p:cNvSpPr/>
              <p:nvPr/>
            </p:nvSpPr>
            <p:spPr>
              <a:xfrm>
                <a:off x="8675456" y="2081884"/>
                <a:ext cx="482710" cy="421247"/>
              </a:xfrm>
              <a:custGeom>
                <a:avLst/>
                <a:gdLst/>
                <a:ahLst/>
                <a:cxnLst/>
                <a:rect l="l" t="t" r="r" b="b"/>
                <a:pathLst>
                  <a:path w="14066" h="12275" extrusionOk="0">
                    <a:moveTo>
                      <a:pt x="5947" y="1"/>
                    </a:moveTo>
                    <a:cubicBezTo>
                      <a:pt x="4617" y="1"/>
                      <a:pt x="3672" y="406"/>
                      <a:pt x="5187" y="1853"/>
                    </a:cubicBezTo>
                    <a:cubicBezTo>
                      <a:pt x="6556" y="3131"/>
                      <a:pt x="9113" y="4090"/>
                      <a:pt x="10916" y="4615"/>
                    </a:cubicBezTo>
                    <a:cubicBezTo>
                      <a:pt x="10195" y="4556"/>
                      <a:pt x="7242" y="4063"/>
                      <a:pt x="4615" y="4063"/>
                    </a:cubicBezTo>
                    <a:cubicBezTo>
                      <a:pt x="2167" y="4063"/>
                      <a:pt x="1" y="4491"/>
                      <a:pt x="188" y="6099"/>
                    </a:cubicBezTo>
                    <a:cubicBezTo>
                      <a:pt x="346" y="7488"/>
                      <a:pt x="5300" y="7875"/>
                      <a:pt x="8923" y="7875"/>
                    </a:cubicBezTo>
                    <a:cubicBezTo>
                      <a:pt x="10003" y="7875"/>
                      <a:pt x="10965" y="7840"/>
                      <a:pt x="11646" y="7788"/>
                    </a:cubicBezTo>
                    <a:lnTo>
                      <a:pt x="11646" y="7788"/>
                    </a:lnTo>
                    <a:cubicBezTo>
                      <a:pt x="8793" y="8861"/>
                      <a:pt x="5598" y="9180"/>
                      <a:pt x="3680" y="9591"/>
                    </a:cubicBezTo>
                    <a:cubicBezTo>
                      <a:pt x="537" y="10202"/>
                      <a:pt x="796" y="12275"/>
                      <a:pt x="3980" y="12275"/>
                    </a:cubicBezTo>
                    <a:cubicBezTo>
                      <a:pt x="4125" y="12275"/>
                      <a:pt x="4276" y="12271"/>
                      <a:pt x="4434" y="12262"/>
                    </a:cubicBezTo>
                    <a:cubicBezTo>
                      <a:pt x="7355" y="12079"/>
                      <a:pt x="10825" y="11508"/>
                      <a:pt x="14066" y="10846"/>
                    </a:cubicBezTo>
                    <a:lnTo>
                      <a:pt x="14066" y="2150"/>
                    </a:lnTo>
                    <a:cubicBezTo>
                      <a:pt x="12194" y="1511"/>
                      <a:pt x="10277" y="917"/>
                      <a:pt x="8565" y="370"/>
                    </a:cubicBezTo>
                    <a:cubicBezTo>
                      <a:pt x="7960" y="193"/>
                      <a:pt x="6863" y="1"/>
                      <a:pt x="5947" y="1"/>
                    </a:cubicBezTo>
                    <a:close/>
                  </a:path>
                </a:pathLst>
              </a:custGeom>
              <a:solidFill>
                <a:srgbClr val="A53A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519" name="Google Shape;613;p26">
            <a:extLst>
              <a:ext uri="{FF2B5EF4-FFF2-40B4-BE49-F238E27FC236}">
                <a16:creationId xmlns:a16="http://schemas.microsoft.com/office/drawing/2014/main" id="{29C75087-01F7-4E79-BC40-554D173590D1}"/>
              </a:ext>
            </a:extLst>
          </p:cNvPr>
          <p:cNvSpPr txBox="1">
            <a:spLocks/>
          </p:cNvSpPr>
          <p:nvPr/>
        </p:nvSpPr>
        <p:spPr>
          <a:xfrm>
            <a:off x="3120253" y="291100"/>
            <a:ext cx="5893110" cy="3773426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>
              <a:spcAft>
                <a:spcPts val="1600"/>
              </a:spcAft>
            </a:pPr>
            <a:r>
              <a:rPr lang="vi-VN" sz="2200" dirty="0">
                <a:solidFill>
                  <a:schemeClr val="tx1"/>
                </a:solidFill>
              </a:rPr>
              <a:t>                                                               </a:t>
            </a:r>
            <a:endParaRPr lang="vi-VN" sz="2200" b="1" dirty="0">
              <a:solidFill>
                <a:schemeClr val="tx1"/>
              </a:solidFill>
            </a:endParaRPr>
          </a:p>
        </p:txBody>
      </p:sp>
      <p:sp>
        <p:nvSpPr>
          <p:cNvPr id="2" name="Flowchart: Alternate Process 1"/>
          <p:cNvSpPr/>
          <p:nvPr/>
        </p:nvSpPr>
        <p:spPr>
          <a:xfrm>
            <a:off x="2262686" y="1728380"/>
            <a:ext cx="5989834" cy="1925053"/>
          </a:xfrm>
          <a:prstGeom prst="flowChartAlternateProcess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2691674" y="2074846"/>
            <a:ext cx="496970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Tx/>
              <a:buChar char="-"/>
            </a:pPr>
            <a:r>
              <a:rPr lang="vi-VN" sz="3200" dirty="0" smtClean="0">
                <a:latin typeface="+mj-lt"/>
              </a:rPr>
              <a:t>Viết 2 bài chính tả vào vở </a:t>
            </a:r>
          </a:p>
          <a:p>
            <a:pPr marL="457200" indent="-457200">
              <a:buFontTx/>
              <a:buChar char="-"/>
            </a:pPr>
            <a:r>
              <a:rPr lang="vi-VN" sz="3200" dirty="0" smtClean="0">
                <a:latin typeface="+mj-lt"/>
              </a:rPr>
              <a:t>Xem lại các bài tập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208740370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84" name="Google Shape;1184;p29"/>
          <p:cNvGrpSpPr/>
          <p:nvPr/>
        </p:nvGrpSpPr>
        <p:grpSpPr>
          <a:xfrm>
            <a:off x="144961" y="49220"/>
            <a:ext cx="8963384" cy="5059510"/>
            <a:chOff x="945916" y="459529"/>
            <a:chExt cx="7313616" cy="4683960"/>
          </a:xfrm>
        </p:grpSpPr>
        <p:grpSp>
          <p:nvGrpSpPr>
            <p:cNvPr id="1185" name="Google Shape;1185;p29"/>
            <p:cNvGrpSpPr/>
            <p:nvPr/>
          </p:nvGrpSpPr>
          <p:grpSpPr>
            <a:xfrm rot="815345">
              <a:off x="1045572" y="1442605"/>
              <a:ext cx="1318375" cy="1005271"/>
              <a:chOff x="5913226" y="4077344"/>
              <a:chExt cx="914289" cy="694967"/>
            </a:xfrm>
          </p:grpSpPr>
          <p:sp>
            <p:nvSpPr>
              <p:cNvPr id="1186" name="Google Shape;1186;p29"/>
              <p:cNvSpPr/>
              <p:nvPr/>
            </p:nvSpPr>
            <p:spPr>
              <a:xfrm>
                <a:off x="5913226" y="4077344"/>
                <a:ext cx="891397" cy="675677"/>
              </a:xfrm>
              <a:custGeom>
                <a:avLst/>
                <a:gdLst/>
                <a:ahLst/>
                <a:cxnLst/>
                <a:rect l="l" t="t" r="r" b="b"/>
                <a:pathLst>
                  <a:path w="25975" h="19689" extrusionOk="0">
                    <a:moveTo>
                      <a:pt x="7300" y="1"/>
                    </a:moveTo>
                    <a:cubicBezTo>
                      <a:pt x="5044" y="1"/>
                      <a:pt x="8279" y="4954"/>
                      <a:pt x="8559" y="6222"/>
                    </a:cubicBezTo>
                    <a:cubicBezTo>
                      <a:pt x="6796" y="4606"/>
                      <a:pt x="2825" y="2102"/>
                      <a:pt x="1058" y="2102"/>
                    </a:cubicBezTo>
                    <a:cubicBezTo>
                      <a:pt x="355" y="2102"/>
                      <a:pt x="0" y="2499"/>
                      <a:pt x="273" y="3506"/>
                    </a:cubicBezTo>
                    <a:cubicBezTo>
                      <a:pt x="1072" y="6291"/>
                      <a:pt x="5363" y="8664"/>
                      <a:pt x="7783" y="10696"/>
                    </a:cubicBezTo>
                    <a:cubicBezTo>
                      <a:pt x="6094" y="11221"/>
                      <a:pt x="319" y="10878"/>
                      <a:pt x="3378" y="13412"/>
                    </a:cubicBezTo>
                    <a:cubicBezTo>
                      <a:pt x="5295" y="15033"/>
                      <a:pt x="9837" y="14485"/>
                      <a:pt x="11640" y="16014"/>
                    </a:cubicBezTo>
                    <a:cubicBezTo>
                      <a:pt x="10887" y="16197"/>
                      <a:pt x="7600" y="16562"/>
                      <a:pt x="7440" y="17521"/>
                    </a:cubicBezTo>
                    <a:cubicBezTo>
                      <a:pt x="7052" y="19164"/>
                      <a:pt x="11549" y="19552"/>
                      <a:pt x="12576" y="19552"/>
                    </a:cubicBezTo>
                    <a:cubicBezTo>
                      <a:pt x="13609" y="19627"/>
                      <a:pt x="14860" y="19649"/>
                      <a:pt x="16216" y="19649"/>
                    </a:cubicBezTo>
                    <a:cubicBezTo>
                      <a:pt x="18120" y="19649"/>
                      <a:pt x="20229" y="19606"/>
                      <a:pt x="22227" y="19606"/>
                    </a:cubicBezTo>
                    <a:cubicBezTo>
                      <a:pt x="23557" y="19606"/>
                      <a:pt x="24837" y="19625"/>
                      <a:pt x="25975" y="19689"/>
                    </a:cubicBezTo>
                    <a:cubicBezTo>
                      <a:pt x="25084" y="17543"/>
                      <a:pt x="24514" y="14576"/>
                      <a:pt x="24103" y="12202"/>
                    </a:cubicBezTo>
                    <a:cubicBezTo>
                      <a:pt x="23943" y="10947"/>
                      <a:pt x="23464" y="7295"/>
                      <a:pt x="22596" y="6336"/>
                    </a:cubicBezTo>
                    <a:cubicBezTo>
                      <a:pt x="22205" y="5940"/>
                      <a:pt x="21880" y="5777"/>
                      <a:pt x="21600" y="5777"/>
                    </a:cubicBezTo>
                    <a:cubicBezTo>
                      <a:pt x="20542" y="5777"/>
                      <a:pt x="20140" y="8103"/>
                      <a:pt x="19310" y="8915"/>
                    </a:cubicBezTo>
                    <a:cubicBezTo>
                      <a:pt x="18283" y="6176"/>
                      <a:pt x="17780" y="4601"/>
                      <a:pt x="16434" y="2707"/>
                    </a:cubicBezTo>
                    <a:cubicBezTo>
                      <a:pt x="15815" y="1739"/>
                      <a:pt x="15368" y="1351"/>
                      <a:pt x="15042" y="1351"/>
                    </a:cubicBezTo>
                    <a:cubicBezTo>
                      <a:pt x="13961" y="1351"/>
                      <a:pt x="14214" y="5620"/>
                      <a:pt x="13969" y="7181"/>
                    </a:cubicBezTo>
                    <a:cubicBezTo>
                      <a:pt x="12188" y="4487"/>
                      <a:pt x="10339" y="493"/>
                      <a:pt x="7783" y="59"/>
                    </a:cubicBezTo>
                    <a:cubicBezTo>
                      <a:pt x="7600" y="19"/>
                      <a:pt x="7439" y="1"/>
                      <a:pt x="7300" y="1"/>
                    </a:cubicBezTo>
                    <a:close/>
                  </a:path>
                </a:pathLst>
              </a:custGeom>
              <a:solidFill>
                <a:srgbClr val="CFD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7" name="Google Shape;1187;p29"/>
              <p:cNvSpPr/>
              <p:nvPr/>
            </p:nvSpPr>
            <p:spPr>
              <a:xfrm>
                <a:off x="6022599" y="4229579"/>
                <a:ext cx="804917" cy="542731"/>
              </a:xfrm>
              <a:custGeom>
                <a:avLst/>
                <a:gdLst/>
                <a:ahLst/>
                <a:cxnLst/>
                <a:rect l="l" t="t" r="r" b="b"/>
                <a:pathLst>
                  <a:path w="23455" h="15815" extrusionOk="0">
                    <a:moveTo>
                      <a:pt x="494" y="0"/>
                    </a:moveTo>
                    <a:cubicBezTo>
                      <a:pt x="193" y="0"/>
                      <a:pt x="0" y="452"/>
                      <a:pt x="328" y="645"/>
                    </a:cubicBezTo>
                    <a:cubicBezTo>
                      <a:pt x="8179" y="5141"/>
                      <a:pt x="15141" y="10962"/>
                      <a:pt x="22788" y="15755"/>
                    </a:cubicBezTo>
                    <a:cubicBezTo>
                      <a:pt x="22851" y="15796"/>
                      <a:pt x="22914" y="15814"/>
                      <a:pt x="22972" y="15814"/>
                    </a:cubicBezTo>
                    <a:cubicBezTo>
                      <a:pt x="23268" y="15814"/>
                      <a:pt x="23454" y="15352"/>
                      <a:pt x="23130" y="15162"/>
                    </a:cubicBezTo>
                    <a:cubicBezTo>
                      <a:pt x="15484" y="10368"/>
                      <a:pt x="8522" y="4525"/>
                      <a:pt x="670" y="51"/>
                    </a:cubicBezTo>
                    <a:cubicBezTo>
                      <a:pt x="609" y="16"/>
                      <a:pt x="550" y="0"/>
                      <a:pt x="494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8" name="Google Shape;1188;p29"/>
              <p:cNvSpPr/>
              <p:nvPr/>
            </p:nvSpPr>
            <p:spPr>
              <a:xfrm>
                <a:off x="6385548" y="4469464"/>
                <a:ext cx="17262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34" extrusionOk="0">
                    <a:moveTo>
                      <a:pt x="502" y="0"/>
                    </a:moveTo>
                    <a:cubicBezTo>
                      <a:pt x="342" y="0"/>
                      <a:pt x="160" y="23"/>
                      <a:pt x="0" y="23"/>
                    </a:cubicBezTo>
                    <a:cubicBezTo>
                      <a:pt x="46" y="160"/>
                      <a:pt x="114" y="297"/>
                      <a:pt x="183" y="434"/>
                    </a:cubicBezTo>
                    <a:cubicBezTo>
                      <a:pt x="274" y="297"/>
                      <a:pt x="388" y="160"/>
                      <a:pt x="502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89" name="Google Shape;1189;p29"/>
              <p:cNvSpPr/>
              <p:nvPr/>
            </p:nvSpPr>
            <p:spPr>
              <a:xfrm>
                <a:off x="6117248" y="4185240"/>
                <a:ext cx="300415" cy="339537"/>
              </a:xfrm>
              <a:custGeom>
                <a:avLst/>
                <a:gdLst/>
                <a:ahLst/>
                <a:cxnLst/>
                <a:rect l="l" t="t" r="r" b="b"/>
                <a:pathLst>
                  <a:path w="8754" h="9894" extrusionOk="0">
                    <a:moveTo>
                      <a:pt x="3300" y="1"/>
                    </a:moveTo>
                    <a:cubicBezTo>
                      <a:pt x="3062" y="1"/>
                      <a:pt x="2819" y="250"/>
                      <a:pt x="2979" y="522"/>
                    </a:cubicBezTo>
                    <a:cubicBezTo>
                      <a:pt x="4554" y="3055"/>
                      <a:pt x="6586" y="5543"/>
                      <a:pt x="7818" y="8305"/>
                    </a:cubicBezTo>
                    <a:cubicBezTo>
                      <a:pt x="7978" y="8305"/>
                      <a:pt x="8160" y="8282"/>
                      <a:pt x="8320" y="8282"/>
                    </a:cubicBezTo>
                    <a:cubicBezTo>
                      <a:pt x="8206" y="8442"/>
                      <a:pt x="8092" y="8579"/>
                      <a:pt x="8001" y="8716"/>
                    </a:cubicBezTo>
                    <a:cubicBezTo>
                      <a:pt x="7932" y="8579"/>
                      <a:pt x="7864" y="8442"/>
                      <a:pt x="7818" y="8305"/>
                    </a:cubicBezTo>
                    <a:cubicBezTo>
                      <a:pt x="5307" y="8374"/>
                      <a:pt x="2819" y="8556"/>
                      <a:pt x="400" y="9218"/>
                    </a:cubicBezTo>
                    <a:cubicBezTo>
                      <a:pt x="0" y="9323"/>
                      <a:pt x="124" y="9893"/>
                      <a:pt x="485" y="9893"/>
                    </a:cubicBezTo>
                    <a:cubicBezTo>
                      <a:pt x="516" y="9893"/>
                      <a:pt x="548" y="9889"/>
                      <a:pt x="582" y="9880"/>
                    </a:cubicBezTo>
                    <a:cubicBezTo>
                      <a:pt x="3116" y="9195"/>
                      <a:pt x="5718" y="9035"/>
                      <a:pt x="8320" y="8990"/>
                    </a:cubicBezTo>
                    <a:cubicBezTo>
                      <a:pt x="8526" y="8967"/>
                      <a:pt x="8754" y="8762"/>
                      <a:pt x="8663" y="8533"/>
                    </a:cubicBezTo>
                    <a:cubicBezTo>
                      <a:pt x="7453" y="5543"/>
                      <a:pt x="5284" y="2895"/>
                      <a:pt x="3573" y="156"/>
                    </a:cubicBezTo>
                    <a:cubicBezTo>
                      <a:pt x="3504" y="47"/>
                      <a:pt x="3403" y="1"/>
                      <a:pt x="330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0" name="Google Shape;1190;p29"/>
              <p:cNvSpPr/>
              <p:nvPr/>
            </p:nvSpPr>
            <p:spPr>
              <a:xfrm>
                <a:off x="6316775" y="4277659"/>
                <a:ext cx="225466" cy="320594"/>
              </a:xfrm>
              <a:custGeom>
                <a:avLst/>
                <a:gdLst/>
                <a:ahLst/>
                <a:cxnLst/>
                <a:rect l="l" t="t" r="r" b="b"/>
                <a:pathLst>
                  <a:path w="6570" h="9342" extrusionOk="0">
                    <a:moveTo>
                      <a:pt x="4338" y="0"/>
                    </a:moveTo>
                    <a:cubicBezTo>
                      <a:pt x="4133" y="0"/>
                      <a:pt x="3921" y="170"/>
                      <a:pt x="3990" y="431"/>
                    </a:cubicBezTo>
                    <a:cubicBezTo>
                      <a:pt x="4469" y="2462"/>
                      <a:pt x="5177" y="4471"/>
                      <a:pt x="5633" y="6525"/>
                    </a:cubicBezTo>
                    <a:cubicBezTo>
                      <a:pt x="5747" y="7027"/>
                      <a:pt x="5816" y="7552"/>
                      <a:pt x="5862" y="8077"/>
                    </a:cubicBezTo>
                    <a:cubicBezTo>
                      <a:pt x="5862" y="8260"/>
                      <a:pt x="3807" y="8305"/>
                      <a:pt x="3602" y="8328"/>
                    </a:cubicBezTo>
                    <a:cubicBezTo>
                      <a:pt x="2529" y="8374"/>
                      <a:pt x="1479" y="8442"/>
                      <a:pt x="406" y="8671"/>
                    </a:cubicBezTo>
                    <a:cubicBezTo>
                      <a:pt x="1" y="8756"/>
                      <a:pt x="134" y="9341"/>
                      <a:pt x="509" y="9341"/>
                    </a:cubicBezTo>
                    <a:cubicBezTo>
                      <a:pt x="534" y="9341"/>
                      <a:pt x="561" y="9338"/>
                      <a:pt x="589" y="9333"/>
                    </a:cubicBezTo>
                    <a:cubicBezTo>
                      <a:pt x="2483" y="8945"/>
                      <a:pt x="4401" y="9059"/>
                      <a:pt x="6295" y="8785"/>
                    </a:cubicBezTo>
                    <a:cubicBezTo>
                      <a:pt x="6455" y="8762"/>
                      <a:pt x="6569" y="8579"/>
                      <a:pt x="6546" y="8442"/>
                    </a:cubicBezTo>
                    <a:cubicBezTo>
                      <a:pt x="6478" y="5635"/>
                      <a:pt x="5314" y="2941"/>
                      <a:pt x="4652" y="248"/>
                    </a:cubicBezTo>
                    <a:cubicBezTo>
                      <a:pt x="4606" y="75"/>
                      <a:pt x="4474" y="0"/>
                      <a:pt x="433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1" name="Google Shape;1191;p29"/>
              <p:cNvSpPr/>
              <p:nvPr/>
            </p:nvSpPr>
            <p:spPr>
              <a:xfrm>
                <a:off x="6664384" y="4677021"/>
                <a:ext cx="14139" cy="14928"/>
              </a:xfrm>
              <a:custGeom>
                <a:avLst/>
                <a:gdLst/>
                <a:ahLst/>
                <a:cxnLst/>
                <a:rect l="l" t="t" r="r" b="b"/>
                <a:pathLst>
                  <a:path w="412" h="435" extrusionOk="0">
                    <a:moveTo>
                      <a:pt x="1" y="1"/>
                    </a:moveTo>
                    <a:cubicBezTo>
                      <a:pt x="24" y="161"/>
                      <a:pt x="47" y="298"/>
                      <a:pt x="69" y="435"/>
                    </a:cubicBezTo>
                    <a:cubicBezTo>
                      <a:pt x="184" y="275"/>
                      <a:pt x="298" y="138"/>
                      <a:pt x="412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2" name="Google Shape;1192;p29"/>
              <p:cNvSpPr/>
              <p:nvPr/>
            </p:nvSpPr>
            <p:spPr>
              <a:xfrm>
                <a:off x="6432530" y="4400622"/>
                <a:ext cx="258514" cy="304636"/>
              </a:xfrm>
              <a:custGeom>
                <a:avLst/>
                <a:gdLst/>
                <a:ahLst/>
                <a:cxnLst/>
                <a:rect l="l" t="t" r="r" b="b"/>
                <a:pathLst>
                  <a:path w="7533" h="8877" extrusionOk="0">
                    <a:moveTo>
                      <a:pt x="6120" y="1"/>
                    </a:moveTo>
                    <a:cubicBezTo>
                      <a:pt x="5920" y="1"/>
                      <a:pt x="5689" y="171"/>
                      <a:pt x="5730" y="431"/>
                    </a:cubicBezTo>
                    <a:cubicBezTo>
                      <a:pt x="6072" y="2988"/>
                      <a:pt x="6323" y="5544"/>
                      <a:pt x="6757" y="8055"/>
                    </a:cubicBezTo>
                    <a:lnTo>
                      <a:pt x="7168" y="8055"/>
                    </a:lnTo>
                    <a:cubicBezTo>
                      <a:pt x="7054" y="8192"/>
                      <a:pt x="6940" y="8329"/>
                      <a:pt x="6825" y="8489"/>
                    </a:cubicBezTo>
                    <a:cubicBezTo>
                      <a:pt x="6803" y="8352"/>
                      <a:pt x="6780" y="8215"/>
                      <a:pt x="6757" y="8055"/>
                    </a:cubicBezTo>
                    <a:cubicBezTo>
                      <a:pt x="4657" y="8169"/>
                      <a:pt x="2557" y="8192"/>
                      <a:pt x="457" y="8192"/>
                    </a:cubicBezTo>
                    <a:cubicBezTo>
                      <a:pt x="1" y="8192"/>
                      <a:pt x="1" y="8877"/>
                      <a:pt x="457" y="8877"/>
                    </a:cubicBezTo>
                    <a:cubicBezTo>
                      <a:pt x="2694" y="8877"/>
                      <a:pt x="4931" y="8854"/>
                      <a:pt x="7168" y="8740"/>
                    </a:cubicBezTo>
                    <a:cubicBezTo>
                      <a:pt x="7396" y="8740"/>
                      <a:pt x="7533" y="8534"/>
                      <a:pt x="7487" y="8306"/>
                    </a:cubicBezTo>
                    <a:cubicBezTo>
                      <a:pt x="7008" y="5635"/>
                      <a:pt x="6757" y="2942"/>
                      <a:pt x="6392" y="249"/>
                    </a:cubicBezTo>
                    <a:cubicBezTo>
                      <a:pt x="6373" y="76"/>
                      <a:pt x="6254" y="1"/>
                      <a:pt x="612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193" name="Google Shape;1193;p29"/>
            <p:cNvGrpSpPr/>
            <p:nvPr/>
          </p:nvGrpSpPr>
          <p:grpSpPr>
            <a:xfrm rot="344346">
              <a:off x="1771931" y="1089247"/>
              <a:ext cx="545286" cy="773116"/>
              <a:chOff x="6055204" y="4369368"/>
              <a:chExt cx="545279" cy="773107"/>
            </a:xfrm>
          </p:grpSpPr>
          <p:sp>
            <p:nvSpPr>
              <p:cNvPr id="1194" name="Google Shape;1194;p29"/>
              <p:cNvSpPr/>
              <p:nvPr/>
            </p:nvSpPr>
            <p:spPr>
              <a:xfrm>
                <a:off x="6055204" y="4591716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5" name="Google Shape;1195;p29"/>
              <p:cNvSpPr/>
              <p:nvPr/>
            </p:nvSpPr>
            <p:spPr>
              <a:xfrm>
                <a:off x="6081114" y="4369368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6" name="Google Shape;1196;p29"/>
              <p:cNvSpPr/>
              <p:nvPr/>
            </p:nvSpPr>
            <p:spPr>
              <a:xfrm>
                <a:off x="6436720" y="4482413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7" name="Google Shape;1197;p29"/>
              <p:cNvSpPr/>
              <p:nvPr/>
            </p:nvSpPr>
            <p:spPr>
              <a:xfrm>
                <a:off x="6229918" y="4464258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8" name="Google Shape;1198;p29"/>
              <p:cNvSpPr/>
              <p:nvPr/>
            </p:nvSpPr>
            <p:spPr>
              <a:xfrm>
                <a:off x="6410261" y="4586397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199" name="Google Shape;1199;p29"/>
              <p:cNvSpPr/>
              <p:nvPr/>
            </p:nvSpPr>
            <p:spPr>
              <a:xfrm>
                <a:off x="6161316" y="4668349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00" name="Google Shape;1200;p29"/>
            <p:cNvSpPr/>
            <p:nvPr/>
          </p:nvSpPr>
          <p:spPr>
            <a:xfrm rot="980768">
              <a:off x="1934596" y="1034594"/>
              <a:ext cx="4594152" cy="3533829"/>
            </a:xfrm>
            <a:prstGeom prst="cloud">
              <a:avLst/>
            </a:pr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01" name="Google Shape;1201;p29"/>
            <p:cNvGrpSpPr/>
            <p:nvPr/>
          </p:nvGrpSpPr>
          <p:grpSpPr>
            <a:xfrm>
              <a:off x="1530147" y="3725108"/>
              <a:ext cx="864149" cy="672973"/>
              <a:chOff x="1530147" y="3725108"/>
              <a:chExt cx="864149" cy="672973"/>
            </a:xfrm>
          </p:grpSpPr>
          <p:sp>
            <p:nvSpPr>
              <p:cNvPr id="1202" name="Google Shape;1202;p29"/>
              <p:cNvSpPr/>
              <p:nvPr/>
            </p:nvSpPr>
            <p:spPr>
              <a:xfrm flipH="1">
                <a:off x="1530147" y="3725108"/>
                <a:ext cx="849461" cy="672726"/>
              </a:xfrm>
              <a:custGeom>
                <a:avLst/>
                <a:gdLst/>
                <a:ahLst/>
                <a:cxnLst/>
                <a:rect l="l" t="t" r="r" b="b"/>
                <a:pathLst>
                  <a:path w="24753" h="19603" extrusionOk="0">
                    <a:moveTo>
                      <a:pt x="9154" y="0"/>
                    </a:moveTo>
                    <a:cubicBezTo>
                      <a:pt x="7784" y="0"/>
                      <a:pt x="6757" y="2694"/>
                      <a:pt x="6301" y="3629"/>
                    </a:cubicBezTo>
                    <a:cubicBezTo>
                      <a:pt x="4064" y="8446"/>
                      <a:pt x="2306" y="13444"/>
                      <a:pt x="1" y="18260"/>
                    </a:cubicBezTo>
                    <a:lnTo>
                      <a:pt x="92" y="19561"/>
                    </a:lnTo>
                    <a:cubicBezTo>
                      <a:pt x="1507" y="19561"/>
                      <a:pt x="3217" y="19602"/>
                      <a:pt x="4828" y="19602"/>
                    </a:cubicBezTo>
                    <a:cubicBezTo>
                      <a:pt x="5634" y="19602"/>
                      <a:pt x="6415" y="19592"/>
                      <a:pt x="7122" y="19561"/>
                    </a:cubicBezTo>
                    <a:cubicBezTo>
                      <a:pt x="12030" y="19379"/>
                      <a:pt x="16663" y="19196"/>
                      <a:pt x="21206" y="17530"/>
                    </a:cubicBezTo>
                    <a:cubicBezTo>
                      <a:pt x="24752" y="16251"/>
                      <a:pt x="24634" y="13625"/>
                      <a:pt x="20939" y="13625"/>
                    </a:cubicBezTo>
                    <a:cubicBezTo>
                      <a:pt x="20877" y="13625"/>
                      <a:pt x="20814" y="13625"/>
                      <a:pt x="20749" y="13627"/>
                    </a:cubicBezTo>
                    <a:cubicBezTo>
                      <a:pt x="18464" y="13710"/>
                      <a:pt x="14967" y="15250"/>
                      <a:pt x="12534" y="15250"/>
                    </a:cubicBezTo>
                    <a:cubicBezTo>
                      <a:pt x="12294" y="15250"/>
                      <a:pt x="12064" y="15235"/>
                      <a:pt x="11847" y="15202"/>
                    </a:cubicBezTo>
                    <a:cubicBezTo>
                      <a:pt x="14449" y="14083"/>
                      <a:pt x="17234" y="12235"/>
                      <a:pt x="19083" y="11116"/>
                    </a:cubicBezTo>
                    <a:cubicBezTo>
                      <a:pt x="20201" y="10386"/>
                      <a:pt x="24629" y="7784"/>
                      <a:pt x="21571" y="6962"/>
                    </a:cubicBezTo>
                    <a:cubicBezTo>
                      <a:pt x="21299" y="6874"/>
                      <a:pt x="21025" y="6835"/>
                      <a:pt x="20751" y="6835"/>
                    </a:cubicBezTo>
                    <a:cubicBezTo>
                      <a:pt x="19248" y="6835"/>
                      <a:pt x="17721" y="8005"/>
                      <a:pt x="16389" y="8719"/>
                    </a:cubicBezTo>
                    <a:cubicBezTo>
                      <a:pt x="14358" y="9747"/>
                      <a:pt x="11573" y="11869"/>
                      <a:pt x="9542" y="12600"/>
                    </a:cubicBezTo>
                    <a:cubicBezTo>
                      <a:pt x="11117" y="10842"/>
                      <a:pt x="12418" y="8811"/>
                      <a:pt x="13879" y="6962"/>
                    </a:cubicBezTo>
                    <a:cubicBezTo>
                      <a:pt x="14723" y="5935"/>
                      <a:pt x="17873" y="3264"/>
                      <a:pt x="15933" y="2055"/>
                    </a:cubicBezTo>
                    <a:cubicBezTo>
                      <a:pt x="15722" y="1922"/>
                      <a:pt x="15498" y="1861"/>
                      <a:pt x="15262" y="1861"/>
                    </a:cubicBezTo>
                    <a:cubicBezTo>
                      <a:pt x="12689" y="1861"/>
                      <a:pt x="8762" y="9133"/>
                      <a:pt x="6483" y="10660"/>
                    </a:cubicBezTo>
                    <a:cubicBezTo>
                      <a:pt x="7876" y="7966"/>
                      <a:pt x="8606" y="5478"/>
                      <a:pt x="9542" y="3059"/>
                    </a:cubicBezTo>
                    <a:cubicBezTo>
                      <a:pt x="9816" y="2146"/>
                      <a:pt x="10637" y="0"/>
                      <a:pt x="9154" y="0"/>
                    </a:cubicBezTo>
                    <a:close/>
                  </a:path>
                </a:pathLst>
              </a:custGeom>
              <a:solidFill>
                <a:srgbClr val="FFDB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3" name="Google Shape;1203;p29"/>
              <p:cNvSpPr/>
              <p:nvPr/>
            </p:nvSpPr>
            <p:spPr>
              <a:xfrm flipH="1">
                <a:off x="1675893" y="4009263"/>
                <a:ext cx="715211" cy="388817"/>
              </a:xfrm>
              <a:custGeom>
                <a:avLst/>
                <a:gdLst/>
                <a:ahLst/>
                <a:cxnLst/>
                <a:rect l="l" t="t" r="r" b="b"/>
                <a:pathLst>
                  <a:path w="20841" h="11330" extrusionOk="0">
                    <a:moveTo>
                      <a:pt x="20347" y="0"/>
                    </a:moveTo>
                    <a:cubicBezTo>
                      <a:pt x="20292" y="0"/>
                      <a:pt x="20232" y="16"/>
                      <a:pt x="20171" y="51"/>
                    </a:cubicBezTo>
                    <a:cubicBezTo>
                      <a:pt x="16451" y="2151"/>
                      <a:pt x="12662" y="4137"/>
                      <a:pt x="8987" y="6328"/>
                    </a:cubicBezTo>
                    <a:cubicBezTo>
                      <a:pt x="7252" y="7378"/>
                      <a:pt x="5426" y="8360"/>
                      <a:pt x="3531" y="9113"/>
                    </a:cubicBezTo>
                    <a:cubicBezTo>
                      <a:pt x="2413" y="9570"/>
                      <a:pt x="1180" y="9958"/>
                      <a:pt x="267" y="10756"/>
                    </a:cubicBezTo>
                    <a:cubicBezTo>
                      <a:pt x="1" y="10987"/>
                      <a:pt x="246" y="11329"/>
                      <a:pt x="519" y="11329"/>
                    </a:cubicBezTo>
                    <a:cubicBezTo>
                      <a:pt x="596" y="11329"/>
                      <a:pt x="676" y="11302"/>
                      <a:pt x="747" y="11236"/>
                    </a:cubicBezTo>
                    <a:cubicBezTo>
                      <a:pt x="1797" y="10346"/>
                      <a:pt x="3235" y="10026"/>
                      <a:pt x="4467" y="9478"/>
                    </a:cubicBezTo>
                    <a:cubicBezTo>
                      <a:pt x="6293" y="8679"/>
                      <a:pt x="8074" y="7698"/>
                      <a:pt x="9786" y="6671"/>
                    </a:cubicBezTo>
                    <a:cubicBezTo>
                      <a:pt x="13301" y="4548"/>
                      <a:pt x="16953" y="2654"/>
                      <a:pt x="20513" y="645"/>
                    </a:cubicBezTo>
                    <a:cubicBezTo>
                      <a:pt x="20841" y="452"/>
                      <a:pt x="20648" y="0"/>
                      <a:pt x="20347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4" name="Google Shape;1204;p29"/>
              <p:cNvSpPr/>
              <p:nvPr/>
            </p:nvSpPr>
            <p:spPr>
              <a:xfrm flipH="1">
                <a:off x="1873734" y="3849957"/>
                <a:ext cx="520562" cy="544893"/>
              </a:xfrm>
              <a:custGeom>
                <a:avLst/>
                <a:gdLst/>
                <a:ahLst/>
                <a:cxnLst/>
                <a:rect l="l" t="t" r="r" b="b"/>
                <a:pathLst>
                  <a:path w="15169" h="15878" extrusionOk="0">
                    <a:moveTo>
                      <a:pt x="14670" y="0"/>
                    </a:moveTo>
                    <a:cubicBezTo>
                      <a:pt x="14592" y="0"/>
                      <a:pt x="14512" y="32"/>
                      <a:pt x="14444" y="106"/>
                    </a:cubicBezTo>
                    <a:cubicBezTo>
                      <a:pt x="12070" y="2662"/>
                      <a:pt x="9810" y="5310"/>
                      <a:pt x="7710" y="8049"/>
                    </a:cubicBezTo>
                    <a:cubicBezTo>
                      <a:pt x="5519" y="10902"/>
                      <a:pt x="3031" y="13047"/>
                      <a:pt x="269" y="15307"/>
                    </a:cubicBezTo>
                    <a:cubicBezTo>
                      <a:pt x="1" y="15522"/>
                      <a:pt x="238" y="15877"/>
                      <a:pt x="518" y="15877"/>
                    </a:cubicBezTo>
                    <a:cubicBezTo>
                      <a:pt x="594" y="15877"/>
                      <a:pt x="675" y="15850"/>
                      <a:pt x="748" y="15787"/>
                    </a:cubicBezTo>
                    <a:cubicBezTo>
                      <a:pt x="3099" y="13892"/>
                      <a:pt x="5542" y="12066"/>
                      <a:pt x="7368" y="9624"/>
                    </a:cubicBezTo>
                    <a:cubicBezTo>
                      <a:pt x="9742" y="6497"/>
                      <a:pt x="12252" y="3484"/>
                      <a:pt x="14923" y="608"/>
                    </a:cubicBezTo>
                    <a:cubicBezTo>
                      <a:pt x="15169" y="345"/>
                      <a:pt x="14929" y="0"/>
                      <a:pt x="14670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5" name="Google Shape;1205;p29"/>
              <p:cNvSpPr/>
              <p:nvPr/>
            </p:nvSpPr>
            <p:spPr>
              <a:xfrm flipH="1">
                <a:off x="2073256" y="3774389"/>
                <a:ext cx="318947" cy="611984"/>
              </a:xfrm>
              <a:custGeom>
                <a:avLst/>
                <a:gdLst/>
                <a:ahLst/>
                <a:cxnLst/>
                <a:rect l="l" t="t" r="r" b="b"/>
                <a:pathLst>
                  <a:path w="9294" h="17833" extrusionOk="0">
                    <a:moveTo>
                      <a:pt x="8862" y="0"/>
                    </a:moveTo>
                    <a:cubicBezTo>
                      <a:pt x="8726" y="0"/>
                      <a:pt x="8593" y="70"/>
                      <a:pt x="8539" y="230"/>
                    </a:cubicBezTo>
                    <a:cubicBezTo>
                      <a:pt x="7672" y="3243"/>
                      <a:pt x="6029" y="5914"/>
                      <a:pt x="4842" y="8790"/>
                    </a:cubicBezTo>
                    <a:cubicBezTo>
                      <a:pt x="3586" y="11780"/>
                      <a:pt x="2285" y="14702"/>
                      <a:pt x="208" y="17235"/>
                    </a:cubicBezTo>
                    <a:cubicBezTo>
                      <a:pt x="1" y="17495"/>
                      <a:pt x="225" y="17832"/>
                      <a:pt x="465" y="17832"/>
                    </a:cubicBezTo>
                    <a:cubicBezTo>
                      <a:pt x="542" y="17832"/>
                      <a:pt x="621" y="17798"/>
                      <a:pt x="687" y="17715"/>
                    </a:cubicBezTo>
                    <a:cubicBezTo>
                      <a:pt x="2650" y="15364"/>
                      <a:pt x="3974" y="12670"/>
                      <a:pt x="5138" y="9863"/>
                    </a:cubicBezTo>
                    <a:cubicBezTo>
                      <a:pt x="6462" y="6690"/>
                      <a:pt x="8265" y="3723"/>
                      <a:pt x="9224" y="436"/>
                    </a:cubicBezTo>
                    <a:cubicBezTo>
                      <a:pt x="9294" y="171"/>
                      <a:pt x="9075" y="0"/>
                      <a:pt x="8862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6" name="Google Shape;1206;p29"/>
              <p:cNvSpPr/>
              <p:nvPr/>
            </p:nvSpPr>
            <p:spPr>
              <a:xfrm flipH="1">
                <a:off x="1638350" y="4231268"/>
                <a:ext cx="738101" cy="155390"/>
              </a:xfrm>
              <a:custGeom>
                <a:avLst/>
                <a:gdLst/>
                <a:ahLst/>
                <a:cxnLst/>
                <a:rect l="l" t="t" r="r" b="b"/>
                <a:pathLst>
                  <a:path w="21508" h="4528" extrusionOk="0">
                    <a:moveTo>
                      <a:pt x="21045" y="1"/>
                    </a:moveTo>
                    <a:cubicBezTo>
                      <a:pt x="21009" y="1"/>
                      <a:pt x="20971" y="6"/>
                      <a:pt x="20931" y="19"/>
                    </a:cubicBezTo>
                    <a:cubicBezTo>
                      <a:pt x="17827" y="1069"/>
                      <a:pt x="14403" y="1412"/>
                      <a:pt x="11185" y="1982"/>
                    </a:cubicBezTo>
                    <a:cubicBezTo>
                      <a:pt x="9313" y="2302"/>
                      <a:pt x="7464" y="2553"/>
                      <a:pt x="5592" y="2872"/>
                    </a:cubicBezTo>
                    <a:cubicBezTo>
                      <a:pt x="3981" y="3169"/>
                      <a:pt x="2489" y="3820"/>
                      <a:pt x="840" y="3820"/>
                    </a:cubicBezTo>
                    <a:cubicBezTo>
                      <a:pt x="713" y="3820"/>
                      <a:pt x="585" y="3816"/>
                      <a:pt x="457" y="3808"/>
                    </a:cubicBezTo>
                    <a:cubicBezTo>
                      <a:pt x="449" y="3808"/>
                      <a:pt x="442" y="3808"/>
                      <a:pt x="435" y="3808"/>
                    </a:cubicBezTo>
                    <a:cubicBezTo>
                      <a:pt x="0" y="3808"/>
                      <a:pt x="7" y="4493"/>
                      <a:pt x="457" y="4516"/>
                    </a:cubicBezTo>
                    <a:cubicBezTo>
                      <a:pt x="585" y="4523"/>
                      <a:pt x="713" y="4527"/>
                      <a:pt x="841" y="4527"/>
                    </a:cubicBezTo>
                    <a:cubicBezTo>
                      <a:pt x="2232" y="4527"/>
                      <a:pt x="3572" y="4095"/>
                      <a:pt x="4930" y="3740"/>
                    </a:cubicBezTo>
                    <a:cubicBezTo>
                      <a:pt x="6688" y="3283"/>
                      <a:pt x="8537" y="3123"/>
                      <a:pt x="10340" y="2827"/>
                    </a:cubicBezTo>
                    <a:cubicBezTo>
                      <a:pt x="12120" y="2530"/>
                      <a:pt x="13901" y="2142"/>
                      <a:pt x="15704" y="1845"/>
                    </a:cubicBezTo>
                    <a:cubicBezTo>
                      <a:pt x="17530" y="1548"/>
                      <a:pt x="19356" y="1297"/>
                      <a:pt x="21114" y="704"/>
                    </a:cubicBezTo>
                    <a:cubicBezTo>
                      <a:pt x="21507" y="559"/>
                      <a:pt x="21393" y="1"/>
                      <a:pt x="21045" y="1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07" name="Google Shape;1207;p29"/>
            <p:cNvGrpSpPr/>
            <p:nvPr/>
          </p:nvGrpSpPr>
          <p:grpSpPr>
            <a:xfrm rot="5400000">
              <a:off x="7471718" y="3718914"/>
              <a:ext cx="890274" cy="685355"/>
              <a:chOff x="8267893" y="1920039"/>
              <a:chExt cx="890274" cy="685355"/>
            </a:xfrm>
          </p:grpSpPr>
          <p:sp>
            <p:nvSpPr>
              <p:cNvPr id="1208" name="Google Shape;1208;p29"/>
              <p:cNvSpPr/>
              <p:nvPr/>
            </p:nvSpPr>
            <p:spPr>
              <a:xfrm>
                <a:off x="8267893" y="1920039"/>
                <a:ext cx="890265" cy="685355"/>
              </a:xfrm>
              <a:custGeom>
                <a:avLst/>
                <a:gdLst/>
                <a:ahLst/>
                <a:cxnLst/>
                <a:rect l="l" t="t" r="r" b="b"/>
                <a:pathLst>
                  <a:path w="25942" h="19971" extrusionOk="0">
                    <a:moveTo>
                      <a:pt x="9705" y="1"/>
                    </a:moveTo>
                    <a:cubicBezTo>
                      <a:pt x="7527" y="1"/>
                      <a:pt x="5973" y="655"/>
                      <a:pt x="8435" y="3009"/>
                    </a:cubicBezTo>
                    <a:cubicBezTo>
                      <a:pt x="10695" y="5086"/>
                      <a:pt x="14849" y="6638"/>
                      <a:pt x="17770" y="7505"/>
                    </a:cubicBezTo>
                    <a:cubicBezTo>
                      <a:pt x="16612" y="7411"/>
                      <a:pt x="11802" y="6606"/>
                      <a:pt x="7521" y="6606"/>
                    </a:cubicBezTo>
                    <a:cubicBezTo>
                      <a:pt x="3532" y="6606"/>
                      <a:pt x="1" y="7304"/>
                      <a:pt x="309" y="9925"/>
                    </a:cubicBezTo>
                    <a:cubicBezTo>
                      <a:pt x="574" y="12205"/>
                      <a:pt x="8728" y="12815"/>
                      <a:pt x="14639" y="12815"/>
                    </a:cubicBezTo>
                    <a:cubicBezTo>
                      <a:pt x="16359" y="12815"/>
                      <a:pt x="17889" y="12764"/>
                      <a:pt x="18980" y="12686"/>
                    </a:cubicBezTo>
                    <a:lnTo>
                      <a:pt x="18980" y="12686"/>
                    </a:lnTo>
                    <a:cubicBezTo>
                      <a:pt x="14324" y="14421"/>
                      <a:pt x="9142" y="14946"/>
                      <a:pt x="6015" y="15631"/>
                    </a:cubicBezTo>
                    <a:cubicBezTo>
                      <a:pt x="905" y="16609"/>
                      <a:pt x="1306" y="19970"/>
                      <a:pt x="6427" y="19970"/>
                    </a:cubicBezTo>
                    <a:cubicBezTo>
                      <a:pt x="6682" y="19970"/>
                      <a:pt x="6948" y="19962"/>
                      <a:pt x="7225" y="19945"/>
                    </a:cubicBezTo>
                    <a:cubicBezTo>
                      <a:pt x="12931" y="19625"/>
                      <a:pt x="19893" y="18347"/>
                      <a:pt x="25942" y="17023"/>
                    </a:cubicBezTo>
                    <a:lnTo>
                      <a:pt x="25942" y="4629"/>
                    </a:lnTo>
                    <a:cubicBezTo>
                      <a:pt x="22016" y="3077"/>
                      <a:pt x="17702" y="1799"/>
                      <a:pt x="13981" y="589"/>
                    </a:cubicBezTo>
                    <a:cubicBezTo>
                      <a:pt x="12996" y="310"/>
                      <a:pt x="11203" y="1"/>
                      <a:pt x="9705" y="1"/>
                    </a:cubicBezTo>
                    <a:close/>
                  </a:path>
                </a:pathLst>
              </a:custGeom>
              <a:solidFill>
                <a:srgbClr val="FF88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09" name="Google Shape;1209;p29"/>
              <p:cNvSpPr/>
              <p:nvPr/>
            </p:nvSpPr>
            <p:spPr>
              <a:xfrm>
                <a:off x="8600128" y="1969526"/>
                <a:ext cx="558037" cy="233153"/>
              </a:xfrm>
              <a:custGeom>
                <a:avLst/>
                <a:gdLst/>
                <a:ahLst/>
                <a:cxnLst/>
                <a:rect l="l" t="t" r="r" b="b"/>
                <a:pathLst>
                  <a:path w="16261" h="6794" extrusionOk="0">
                    <a:moveTo>
                      <a:pt x="487" y="1"/>
                    </a:moveTo>
                    <a:cubicBezTo>
                      <a:pt x="190" y="1"/>
                      <a:pt x="1" y="463"/>
                      <a:pt x="306" y="653"/>
                    </a:cubicBezTo>
                    <a:cubicBezTo>
                      <a:pt x="5031" y="3712"/>
                      <a:pt x="10646" y="5675"/>
                      <a:pt x="16261" y="6793"/>
                    </a:cubicBezTo>
                    <a:lnTo>
                      <a:pt x="16261" y="6086"/>
                    </a:lnTo>
                    <a:cubicBezTo>
                      <a:pt x="10760" y="4967"/>
                      <a:pt x="5282" y="3027"/>
                      <a:pt x="671" y="60"/>
                    </a:cubicBezTo>
                    <a:cubicBezTo>
                      <a:pt x="607" y="19"/>
                      <a:pt x="545" y="1"/>
                      <a:pt x="487" y="1"/>
                    </a:cubicBez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0" name="Google Shape;1210;p29"/>
              <p:cNvSpPr/>
              <p:nvPr/>
            </p:nvSpPr>
            <p:spPr>
              <a:xfrm>
                <a:off x="8352110" y="2225369"/>
                <a:ext cx="806049" cy="51716"/>
              </a:xfrm>
              <a:custGeom>
                <a:avLst/>
                <a:gdLst/>
                <a:ahLst/>
                <a:cxnLst/>
                <a:rect l="l" t="t" r="r" b="b"/>
                <a:pathLst>
                  <a:path w="23488" h="1507" extrusionOk="0">
                    <a:moveTo>
                      <a:pt x="11990" y="0"/>
                    </a:moveTo>
                    <a:cubicBezTo>
                      <a:pt x="8126" y="0"/>
                      <a:pt x="4258" y="160"/>
                      <a:pt x="457" y="160"/>
                    </a:cubicBezTo>
                    <a:cubicBezTo>
                      <a:pt x="1" y="160"/>
                      <a:pt x="1" y="868"/>
                      <a:pt x="457" y="868"/>
                    </a:cubicBezTo>
                    <a:cubicBezTo>
                      <a:pt x="4258" y="856"/>
                      <a:pt x="8126" y="691"/>
                      <a:pt x="11990" y="691"/>
                    </a:cubicBezTo>
                    <a:cubicBezTo>
                      <a:pt x="15853" y="691"/>
                      <a:pt x="19710" y="856"/>
                      <a:pt x="23488" y="1507"/>
                    </a:cubicBezTo>
                    <a:lnTo>
                      <a:pt x="23488" y="799"/>
                    </a:lnTo>
                    <a:cubicBezTo>
                      <a:pt x="19710" y="160"/>
                      <a:pt x="15853" y="0"/>
                      <a:pt x="11990" y="0"/>
                    </a:cubicBez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1" name="Google Shape;1211;p29"/>
              <p:cNvSpPr/>
              <p:nvPr/>
            </p:nvSpPr>
            <p:spPr>
              <a:xfrm>
                <a:off x="8480529" y="2421189"/>
                <a:ext cx="677633" cy="130235"/>
              </a:xfrm>
              <a:custGeom>
                <a:avLst/>
                <a:gdLst/>
                <a:ahLst/>
                <a:cxnLst/>
                <a:rect l="l" t="t" r="r" b="b"/>
                <a:pathLst>
                  <a:path w="19746" h="3795" extrusionOk="0">
                    <a:moveTo>
                      <a:pt x="19746" y="1"/>
                    </a:moveTo>
                    <a:cubicBezTo>
                      <a:pt x="13241" y="503"/>
                      <a:pt x="6850" y="1872"/>
                      <a:pt x="413" y="3105"/>
                    </a:cubicBezTo>
                    <a:cubicBezTo>
                      <a:pt x="0" y="3192"/>
                      <a:pt x="145" y="3795"/>
                      <a:pt x="553" y="3795"/>
                    </a:cubicBezTo>
                    <a:cubicBezTo>
                      <a:pt x="574" y="3795"/>
                      <a:pt x="596" y="3793"/>
                      <a:pt x="618" y="3790"/>
                    </a:cubicBezTo>
                    <a:cubicBezTo>
                      <a:pt x="6964" y="2557"/>
                      <a:pt x="13309" y="1188"/>
                      <a:pt x="19746" y="708"/>
                    </a:cubicBezTo>
                    <a:lnTo>
                      <a:pt x="19746" y="1"/>
                    </a:ln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12" name="Google Shape;1212;p29"/>
              <p:cNvSpPr/>
              <p:nvPr/>
            </p:nvSpPr>
            <p:spPr>
              <a:xfrm>
                <a:off x="8675456" y="2081884"/>
                <a:ext cx="482710" cy="421247"/>
              </a:xfrm>
              <a:custGeom>
                <a:avLst/>
                <a:gdLst/>
                <a:ahLst/>
                <a:cxnLst/>
                <a:rect l="l" t="t" r="r" b="b"/>
                <a:pathLst>
                  <a:path w="14066" h="12275" extrusionOk="0">
                    <a:moveTo>
                      <a:pt x="5947" y="1"/>
                    </a:moveTo>
                    <a:cubicBezTo>
                      <a:pt x="4617" y="1"/>
                      <a:pt x="3672" y="406"/>
                      <a:pt x="5187" y="1853"/>
                    </a:cubicBezTo>
                    <a:cubicBezTo>
                      <a:pt x="6556" y="3131"/>
                      <a:pt x="9113" y="4090"/>
                      <a:pt x="10916" y="4615"/>
                    </a:cubicBezTo>
                    <a:cubicBezTo>
                      <a:pt x="10195" y="4556"/>
                      <a:pt x="7242" y="4063"/>
                      <a:pt x="4615" y="4063"/>
                    </a:cubicBezTo>
                    <a:cubicBezTo>
                      <a:pt x="2167" y="4063"/>
                      <a:pt x="1" y="4491"/>
                      <a:pt x="188" y="6099"/>
                    </a:cubicBezTo>
                    <a:cubicBezTo>
                      <a:pt x="346" y="7488"/>
                      <a:pt x="5300" y="7875"/>
                      <a:pt x="8923" y="7875"/>
                    </a:cubicBezTo>
                    <a:cubicBezTo>
                      <a:pt x="10003" y="7875"/>
                      <a:pt x="10965" y="7840"/>
                      <a:pt x="11646" y="7788"/>
                    </a:cubicBezTo>
                    <a:lnTo>
                      <a:pt x="11646" y="7788"/>
                    </a:lnTo>
                    <a:cubicBezTo>
                      <a:pt x="8793" y="8861"/>
                      <a:pt x="5598" y="9180"/>
                      <a:pt x="3680" y="9591"/>
                    </a:cubicBezTo>
                    <a:cubicBezTo>
                      <a:pt x="537" y="10202"/>
                      <a:pt x="796" y="12275"/>
                      <a:pt x="3980" y="12275"/>
                    </a:cubicBezTo>
                    <a:cubicBezTo>
                      <a:pt x="4125" y="12275"/>
                      <a:pt x="4276" y="12271"/>
                      <a:pt x="4434" y="12262"/>
                    </a:cubicBezTo>
                    <a:cubicBezTo>
                      <a:pt x="7355" y="12079"/>
                      <a:pt x="10825" y="11508"/>
                      <a:pt x="14066" y="10846"/>
                    </a:cubicBezTo>
                    <a:lnTo>
                      <a:pt x="14066" y="2150"/>
                    </a:lnTo>
                    <a:cubicBezTo>
                      <a:pt x="12194" y="1511"/>
                      <a:pt x="10277" y="917"/>
                      <a:pt x="8565" y="370"/>
                    </a:cubicBezTo>
                    <a:cubicBezTo>
                      <a:pt x="7960" y="193"/>
                      <a:pt x="6863" y="1"/>
                      <a:pt x="5947" y="1"/>
                    </a:cubicBezTo>
                    <a:close/>
                  </a:path>
                </a:pathLst>
              </a:custGeom>
              <a:solidFill>
                <a:srgbClr val="A53A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217" name="Google Shape;1217;p29"/>
          <p:cNvGrpSpPr/>
          <p:nvPr/>
        </p:nvGrpSpPr>
        <p:grpSpPr>
          <a:xfrm>
            <a:off x="7460015" y="2900173"/>
            <a:ext cx="1648330" cy="2208557"/>
            <a:chOff x="4732600" y="1146100"/>
            <a:chExt cx="1084000" cy="1452425"/>
          </a:xfrm>
        </p:grpSpPr>
        <p:sp>
          <p:nvSpPr>
            <p:cNvPr id="1218" name="Google Shape;1218;p29"/>
            <p:cNvSpPr/>
            <p:nvPr/>
          </p:nvSpPr>
          <p:spPr>
            <a:xfrm>
              <a:off x="5334750" y="1719150"/>
              <a:ext cx="235600" cy="242125"/>
            </a:xfrm>
            <a:custGeom>
              <a:avLst/>
              <a:gdLst/>
              <a:ahLst/>
              <a:cxnLst/>
              <a:rect l="l" t="t" r="r" b="b"/>
              <a:pathLst>
                <a:path w="9424" h="9685" extrusionOk="0">
                  <a:moveTo>
                    <a:pt x="8608" y="1"/>
                  </a:moveTo>
                  <a:cubicBezTo>
                    <a:pt x="7703" y="1"/>
                    <a:pt x="4128" y="1613"/>
                    <a:pt x="2557" y="3692"/>
                  </a:cubicBezTo>
                  <a:cubicBezTo>
                    <a:pt x="1454" y="5095"/>
                    <a:pt x="0" y="7501"/>
                    <a:pt x="1128" y="8880"/>
                  </a:cubicBezTo>
                  <a:cubicBezTo>
                    <a:pt x="1572" y="9425"/>
                    <a:pt x="2204" y="9684"/>
                    <a:pt x="2916" y="9684"/>
                  </a:cubicBezTo>
                  <a:cubicBezTo>
                    <a:pt x="4134" y="9684"/>
                    <a:pt x="5588" y="8927"/>
                    <a:pt x="6742" y="7551"/>
                  </a:cubicBezTo>
                  <a:cubicBezTo>
                    <a:pt x="8572" y="5346"/>
                    <a:pt x="9424" y="158"/>
                    <a:pt x="8697" y="7"/>
                  </a:cubicBezTo>
                  <a:cubicBezTo>
                    <a:pt x="8671" y="3"/>
                    <a:pt x="8641" y="1"/>
                    <a:pt x="8608" y="1"/>
                  </a:cubicBezTo>
                  <a:close/>
                </a:path>
              </a:pathLst>
            </a:custGeom>
            <a:solidFill>
              <a:srgbClr val="7D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9" name="Google Shape;1219;p29"/>
            <p:cNvSpPr/>
            <p:nvPr/>
          </p:nvSpPr>
          <p:spPr>
            <a:xfrm>
              <a:off x="4732600" y="1719150"/>
              <a:ext cx="235625" cy="242125"/>
            </a:xfrm>
            <a:custGeom>
              <a:avLst/>
              <a:gdLst/>
              <a:ahLst/>
              <a:cxnLst/>
              <a:rect l="l" t="t" r="r" b="b"/>
              <a:pathLst>
                <a:path w="9425" h="9685" extrusionOk="0">
                  <a:moveTo>
                    <a:pt x="817" y="1"/>
                  </a:moveTo>
                  <a:cubicBezTo>
                    <a:pt x="783" y="1"/>
                    <a:pt x="754" y="3"/>
                    <a:pt x="728" y="7"/>
                  </a:cubicBezTo>
                  <a:cubicBezTo>
                    <a:pt x="1" y="158"/>
                    <a:pt x="853" y="5346"/>
                    <a:pt x="2683" y="7551"/>
                  </a:cubicBezTo>
                  <a:cubicBezTo>
                    <a:pt x="3837" y="8927"/>
                    <a:pt x="5291" y="9684"/>
                    <a:pt x="6503" y="9684"/>
                  </a:cubicBezTo>
                  <a:cubicBezTo>
                    <a:pt x="7211" y="9684"/>
                    <a:pt x="7837" y="9425"/>
                    <a:pt x="8272" y="8880"/>
                  </a:cubicBezTo>
                  <a:cubicBezTo>
                    <a:pt x="9425" y="7501"/>
                    <a:pt x="7946" y="5095"/>
                    <a:pt x="6868" y="3692"/>
                  </a:cubicBezTo>
                  <a:cubicBezTo>
                    <a:pt x="5273" y="1613"/>
                    <a:pt x="1720" y="1"/>
                    <a:pt x="817" y="1"/>
                  </a:cubicBezTo>
                  <a:close/>
                </a:path>
              </a:pathLst>
            </a:custGeom>
            <a:solidFill>
              <a:srgbClr val="7D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0" name="Google Shape;1220;p29"/>
            <p:cNvSpPr/>
            <p:nvPr/>
          </p:nvSpPr>
          <p:spPr>
            <a:xfrm>
              <a:off x="5348525" y="1795775"/>
              <a:ext cx="468075" cy="644125"/>
            </a:xfrm>
            <a:custGeom>
              <a:avLst/>
              <a:gdLst/>
              <a:ahLst/>
              <a:cxnLst/>
              <a:rect l="l" t="t" r="r" b="b"/>
              <a:pathLst>
                <a:path w="18723" h="25765" extrusionOk="0">
                  <a:moveTo>
                    <a:pt x="16617" y="0"/>
                  </a:moveTo>
                  <a:cubicBezTo>
                    <a:pt x="16617" y="0"/>
                    <a:pt x="16467" y="50"/>
                    <a:pt x="16166" y="125"/>
                  </a:cubicBezTo>
                  <a:cubicBezTo>
                    <a:pt x="15865" y="201"/>
                    <a:pt x="15414" y="326"/>
                    <a:pt x="14938" y="652"/>
                  </a:cubicBezTo>
                  <a:cubicBezTo>
                    <a:pt x="14437" y="927"/>
                    <a:pt x="13885" y="1429"/>
                    <a:pt x="13459" y="2130"/>
                  </a:cubicBezTo>
                  <a:cubicBezTo>
                    <a:pt x="13033" y="2832"/>
                    <a:pt x="12758" y="3734"/>
                    <a:pt x="12657" y="4712"/>
                  </a:cubicBezTo>
                  <a:cubicBezTo>
                    <a:pt x="12582" y="5714"/>
                    <a:pt x="12657" y="6792"/>
                    <a:pt x="12933" y="7895"/>
                  </a:cubicBezTo>
                  <a:cubicBezTo>
                    <a:pt x="13209" y="8973"/>
                    <a:pt x="13635" y="10100"/>
                    <a:pt x="14261" y="11178"/>
                  </a:cubicBezTo>
                  <a:cubicBezTo>
                    <a:pt x="14587" y="11704"/>
                    <a:pt x="14963" y="12231"/>
                    <a:pt x="15389" y="12707"/>
                  </a:cubicBezTo>
                  <a:lnTo>
                    <a:pt x="15690" y="13058"/>
                  </a:lnTo>
                  <a:lnTo>
                    <a:pt x="15966" y="13384"/>
                  </a:lnTo>
                  <a:cubicBezTo>
                    <a:pt x="16066" y="13484"/>
                    <a:pt x="16116" y="13609"/>
                    <a:pt x="16216" y="13709"/>
                  </a:cubicBezTo>
                  <a:cubicBezTo>
                    <a:pt x="16292" y="13835"/>
                    <a:pt x="16367" y="13935"/>
                    <a:pt x="16417" y="14060"/>
                  </a:cubicBezTo>
                  <a:cubicBezTo>
                    <a:pt x="16718" y="14537"/>
                    <a:pt x="16918" y="15088"/>
                    <a:pt x="17018" y="15614"/>
                  </a:cubicBezTo>
                  <a:cubicBezTo>
                    <a:pt x="17169" y="16166"/>
                    <a:pt x="17194" y="16717"/>
                    <a:pt x="17169" y="17268"/>
                  </a:cubicBezTo>
                  <a:cubicBezTo>
                    <a:pt x="17144" y="17544"/>
                    <a:pt x="17094" y="17820"/>
                    <a:pt x="17043" y="18095"/>
                  </a:cubicBezTo>
                  <a:cubicBezTo>
                    <a:pt x="16968" y="18346"/>
                    <a:pt x="16893" y="18622"/>
                    <a:pt x="16793" y="18872"/>
                  </a:cubicBezTo>
                  <a:cubicBezTo>
                    <a:pt x="16718" y="19123"/>
                    <a:pt x="16567" y="19349"/>
                    <a:pt x="16442" y="19599"/>
                  </a:cubicBezTo>
                  <a:cubicBezTo>
                    <a:pt x="16292" y="19825"/>
                    <a:pt x="16141" y="20050"/>
                    <a:pt x="15991" y="20226"/>
                  </a:cubicBezTo>
                  <a:lnTo>
                    <a:pt x="15865" y="20376"/>
                  </a:lnTo>
                  <a:lnTo>
                    <a:pt x="15815" y="20451"/>
                  </a:lnTo>
                  <a:lnTo>
                    <a:pt x="15740" y="20527"/>
                  </a:lnTo>
                  <a:lnTo>
                    <a:pt x="15414" y="20852"/>
                  </a:lnTo>
                  <a:lnTo>
                    <a:pt x="15364" y="20902"/>
                  </a:lnTo>
                  <a:lnTo>
                    <a:pt x="15339" y="20902"/>
                  </a:lnTo>
                  <a:cubicBezTo>
                    <a:pt x="15348" y="20902"/>
                    <a:pt x="15347" y="20909"/>
                    <a:pt x="15345" y="20915"/>
                  </a:cubicBezTo>
                  <a:lnTo>
                    <a:pt x="15345" y="20915"/>
                  </a:lnTo>
                  <a:lnTo>
                    <a:pt x="15289" y="20953"/>
                  </a:lnTo>
                  <a:lnTo>
                    <a:pt x="15114" y="21103"/>
                  </a:lnTo>
                  <a:lnTo>
                    <a:pt x="14788" y="21354"/>
                  </a:lnTo>
                  <a:cubicBezTo>
                    <a:pt x="14562" y="21504"/>
                    <a:pt x="14337" y="21654"/>
                    <a:pt x="14111" y="21805"/>
                  </a:cubicBezTo>
                  <a:cubicBezTo>
                    <a:pt x="13885" y="21955"/>
                    <a:pt x="13635" y="22080"/>
                    <a:pt x="13409" y="22206"/>
                  </a:cubicBezTo>
                  <a:cubicBezTo>
                    <a:pt x="12432" y="22682"/>
                    <a:pt x="11429" y="23008"/>
                    <a:pt x="10452" y="23183"/>
                  </a:cubicBezTo>
                  <a:cubicBezTo>
                    <a:pt x="9645" y="23328"/>
                    <a:pt x="8855" y="23422"/>
                    <a:pt x="8124" y="23422"/>
                  </a:cubicBezTo>
                  <a:cubicBezTo>
                    <a:pt x="7970" y="23422"/>
                    <a:pt x="7818" y="23417"/>
                    <a:pt x="7670" y="23409"/>
                  </a:cubicBezTo>
                  <a:cubicBezTo>
                    <a:pt x="7444" y="23409"/>
                    <a:pt x="7219" y="23384"/>
                    <a:pt x="7018" y="23384"/>
                  </a:cubicBezTo>
                  <a:cubicBezTo>
                    <a:pt x="6818" y="23359"/>
                    <a:pt x="6617" y="23359"/>
                    <a:pt x="6417" y="23334"/>
                  </a:cubicBezTo>
                  <a:cubicBezTo>
                    <a:pt x="6041" y="23258"/>
                    <a:pt x="5665" y="23233"/>
                    <a:pt x="5314" y="23133"/>
                  </a:cubicBezTo>
                  <a:cubicBezTo>
                    <a:pt x="4988" y="23058"/>
                    <a:pt x="4662" y="22983"/>
                    <a:pt x="4387" y="22882"/>
                  </a:cubicBezTo>
                  <a:cubicBezTo>
                    <a:pt x="4086" y="22807"/>
                    <a:pt x="3810" y="22732"/>
                    <a:pt x="3610" y="22632"/>
                  </a:cubicBezTo>
                  <a:cubicBezTo>
                    <a:pt x="3384" y="22557"/>
                    <a:pt x="3209" y="22456"/>
                    <a:pt x="3033" y="22406"/>
                  </a:cubicBezTo>
                  <a:cubicBezTo>
                    <a:pt x="2833" y="22306"/>
                    <a:pt x="2682" y="22231"/>
                    <a:pt x="2532" y="22156"/>
                  </a:cubicBezTo>
                  <a:cubicBezTo>
                    <a:pt x="2281" y="22030"/>
                    <a:pt x="2131" y="21955"/>
                    <a:pt x="2131" y="21955"/>
                  </a:cubicBezTo>
                  <a:cubicBezTo>
                    <a:pt x="2106" y="21955"/>
                    <a:pt x="2081" y="21955"/>
                    <a:pt x="2056" y="21930"/>
                  </a:cubicBezTo>
                  <a:cubicBezTo>
                    <a:pt x="1893" y="21864"/>
                    <a:pt x="1722" y="21832"/>
                    <a:pt x="1553" y="21832"/>
                  </a:cubicBezTo>
                  <a:cubicBezTo>
                    <a:pt x="1021" y="21832"/>
                    <a:pt x="505" y="22143"/>
                    <a:pt x="276" y="22657"/>
                  </a:cubicBezTo>
                  <a:cubicBezTo>
                    <a:pt x="1" y="23359"/>
                    <a:pt x="327" y="24161"/>
                    <a:pt x="1028" y="24436"/>
                  </a:cubicBezTo>
                  <a:cubicBezTo>
                    <a:pt x="1028" y="24436"/>
                    <a:pt x="1154" y="24486"/>
                    <a:pt x="1429" y="24612"/>
                  </a:cubicBezTo>
                  <a:cubicBezTo>
                    <a:pt x="1580" y="24662"/>
                    <a:pt x="1730" y="24737"/>
                    <a:pt x="1931" y="24812"/>
                  </a:cubicBezTo>
                  <a:cubicBezTo>
                    <a:pt x="2181" y="24887"/>
                    <a:pt x="2432" y="24988"/>
                    <a:pt x="2733" y="25088"/>
                  </a:cubicBezTo>
                  <a:cubicBezTo>
                    <a:pt x="3058" y="25213"/>
                    <a:pt x="3359" y="25263"/>
                    <a:pt x="3735" y="25364"/>
                  </a:cubicBezTo>
                  <a:cubicBezTo>
                    <a:pt x="4086" y="25464"/>
                    <a:pt x="4462" y="25514"/>
                    <a:pt x="4888" y="25589"/>
                  </a:cubicBezTo>
                  <a:cubicBezTo>
                    <a:pt x="5289" y="25664"/>
                    <a:pt x="5740" y="25689"/>
                    <a:pt x="6191" y="25740"/>
                  </a:cubicBezTo>
                  <a:cubicBezTo>
                    <a:pt x="6442" y="25765"/>
                    <a:pt x="6667" y="25765"/>
                    <a:pt x="6918" y="25765"/>
                  </a:cubicBezTo>
                  <a:lnTo>
                    <a:pt x="7670" y="25765"/>
                  </a:lnTo>
                  <a:cubicBezTo>
                    <a:pt x="8697" y="25740"/>
                    <a:pt x="9800" y="25589"/>
                    <a:pt x="10928" y="25314"/>
                  </a:cubicBezTo>
                  <a:cubicBezTo>
                    <a:pt x="12056" y="25013"/>
                    <a:pt x="13234" y="24587"/>
                    <a:pt x="14337" y="23935"/>
                  </a:cubicBezTo>
                  <a:cubicBezTo>
                    <a:pt x="14612" y="23760"/>
                    <a:pt x="14888" y="23609"/>
                    <a:pt x="15164" y="23409"/>
                  </a:cubicBezTo>
                  <a:cubicBezTo>
                    <a:pt x="15439" y="23208"/>
                    <a:pt x="15690" y="23033"/>
                    <a:pt x="15966" y="22807"/>
                  </a:cubicBezTo>
                  <a:lnTo>
                    <a:pt x="16342" y="22481"/>
                  </a:lnTo>
                  <a:lnTo>
                    <a:pt x="16517" y="22306"/>
                  </a:lnTo>
                  <a:lnTo>
                    <a:pt x="16617" y="22231"/>
                  </a:lnTo>
                  <a:lnTo>
                    <a:pt x="16667" y="22181"/>
                  </a:lnTo>
                  <a:lnTo>
                    <a:pt x="16693" y="22156"/>
                  </a:lnTo>
                  <a:lnTo>
                    <a:pt x="16718" y="22105"/>
                  </a:lnTo>
                  <a:lnTo>
                    <a:pt x="17043" y="21755"/>
                  </a:lnTo>
                  <a:lnTo>
                    <a:pt x="17119" y="21679"/>
                  </a:lnTo>
                  <a:lnTo>
                    <a:pt x="17194" y="21554"/>
                  </a:lnTo>
                  <a:lnTo>
                    <a:pt x="17369" y="21329"/>
                  </a:lnTo>
                  <a:cubicBezTo>
                    <a:pt x="17595" y="21028"/>
                    <a:pt x="17770" y="20727"/>
                    <a:pt x="17946" y="20426"/>
                  </a:cubicBezTo>
                  <a:cubicBezTo>
                    <a:pt x="18096" y="20100"/>
                    <a:pt x="18246" y="19775"/>
                    <a:pt x="18347" y="19424"/>
                  </a:cubicBezTo>
                  <a:cubicBezTo>
                    <a:pt x="18472" y="19098"/>
                    <a:pt x="18547" y="18747"/>
                    <a:pt x="18622" y="18396"/>
                  </a:cubicBezTo>
                  <a:cubicBezTo>
                    <a:pt x="18647" y="18045"/>
                    <a:pt x="18698" y="17694"/>
                    <a:pt x="18698" y="17344"/>
                  </a:cubicBezTo>
                  <a:cubicBezTo>
                    <a:pt x="18723" y="16642"/>
                    <a:pt x="18622" y="15915"/>
                    <a:pt x="18422" y="15263"/>
                  </a:cubicBezTo>
                  <a:cubicBezTo>
                    <a:pt x="18221" y="14587"/>
                    <a:pt x="17946" y="13935"/>
                    <a:pt x="17570" y="13384"/>
                  </a:cubicBezTo>
                  <a:cubicBezTo>
                    <a:pt x="17469" y="13233"/>
                    <a:pt x="17369" y="13083"/>
                    <a:pt x="17269" y="12958"/>
                  </a:cubicBezTo>
                  <a:cubicBezTo>
                    <a:pt x="17169" y="12832"/>
                    <a:pt x="17068" y="12682"/>
                    <a:pt x="16943" y="12557"/>
                  </a:cubicBezTo>
                  <a:lnTo>
                    <a:pt x="16592" y="12206"/>
                  </a:lnTo>
                  <a:lnTo>
                    <a:pt x="16266" y="11880"/>
                  </a:lnTo>
                  <a:cubicBezTo>
                    <a:pt x="15891" y="11479"/>
                    <a:pt x="15540" y="11028"/>
                    <a:pt x="15214" y="10577"/>
                  </a:cubicBezTo>
                  <a:cubicBezTo>
                    <a:pt x="14587" y="9649"/>
                    <a:pt x="14111" y="8647"/>
                    <a:pt x="13810" y="7644"/>
                  </a:cubicBezTo>
                  <a:cubicBezTo>
                    <a:pt x="13510" y="6642"/>
                    <a:pt x="13384" y="5664"/>
                    <a:pt x="13409" y="4762"/>
                  </a:cubicBezTo>
                  <a:cubicBezTo>
                    <a:pt x="13434" y="3885"/>
                    <a:pt x="13635" y="3058"/>
                    <a:pt x="13986" y="2431"/>
                  </a:cubicBezTo>
                  <a:cubicBezTo>
                    <a:pt x="14312" y="1780"/>
                    <a:pt x="14763" y="1328"/>
                    <a:pt x="15189" y="1053"/>
                  </a:cubicBezTo>
                  <a:cubicBezTo>
                    <a:pt x="15615" y="727"/>
                    <a:pt x="16016" y="602"/>
                    <a:pt x="16266" y="501"/>
                  </a:cubicBezTo>
                  <a:cubicBezTo>
                    <a:pt x="16542" y="426"/>
                    <a:pt x="16693" y="376"/>
                    <a:pt x="16693" y="376"/>
                  </a:cubicBezTo>
                  <a:lnTo>
                    <a:pt x="16718" y="376"/>
                  </a:lnTo>
                  <a:cubicBezTo>
                    <a:pt x="16818" y="351"/>
                    <a:pt x="16868" y="251"/>
                    <a:pt x="16843" y="150"/>
                  </a:cubicBezTo>
                  <a:cubicBezTo>
                    <a:pt x="16818" y="50"/>
                    <a:pt x="16718" y="0"/>
                    <a:pt x="16617" y="0"/>
                  </a:cubicBezTo>
                  <a:close/>
                </a:path>
              </a:pathLst>
            </a:custGeom>
            <a:solidFill>
              <a:srgbClr val="7D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1" name="Google Shape;1221;p29"/>
            <p:cNvSpPr/>
            <p:nvPr/>
          </p:nvSpPr>
          <p:spPr>
            <a:xfrm>
              <a:off x="4750825" y="2438725"/>
              <a:ext cx="302250" cy="159800"/>
            </a:xfrm>
            <a:custGeom>
              <a:avLst/>
              <a:gdLst/>
              <a:ahLst/>
              <a:cxnLst/>
              <a:rect l="l" t="t" r="r" b="b"/>
              <a:pathLst>
                <a:path w="12090" h="6392" extrusionOk="0">
                  <a:moveTo>
                    <a:pt x="8890" y="1"/>
                  </a:moveTo>
                  <a:cubicBezTo>
                    <a:pt x="8322" y="1"/>
                    <a:pt x="7692" y="143"/>
                    <a:pt x="7016" y="498"/>
                  </a:cubicBezTo>
                  <a:cubicBezTo>
                    <a:pt x="7016" y="498"/>
                    <a:pt x="174" y="4683"/>
                    <a:pt x="49" y="5661"/>
                  </a:cubicBezTo>
                  <a:cubicBezTo>
                    <a:pt x="1" y="6131"/>
                    <a:pt x="734" y="6392"/>
                    <a:pt x="1888" y="6392"/>
                  </a:cubicBezTo>
                  <a:cubicBezTo>
                    <a:pt x="3134" y="6392"/>
                    <a:pt x="4870" y="6087"/>
                    <a:pt x="6640" y="5410"/>
                  </a:cubicBezTo>
                  <a:cubicBezTo>
                    <a:pt x="10024" y="4107"/>
                    <a:pt x="11778" y="2854"/>
                    <a:pt x="11954" y="2202"/>
                  </a:cubicBezTo>
                  <a:cubicBezTo>
                    <a:pt x="12090" y="1697"/>
                    <a:pt x="10854" y="1"/>
                    <a:pt x="8890" y="1"/>
                  </a:cubicBezTo>
                  <a:close/>
                </a:path>
              </a:pathLst>
            </a:custGeom>
            <a:solidFill>
              <a:srgbClr val="7D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2" name="Google Shape;1222;p29"/>
            <p:cNvSpPr/>
            <p:nvPr/>
          </p:nvSpPr>
          <p:spPr>
            <a:xfrm>
              <a:off x="5291250" y="2438725"/>
              <a:ext cx="302550" cy="159800"/>
            </a:xfrm>
            <a:custGeom>
              <a:avLst/>
              <a:gdLst/>
              <a:ahLst/>
              <a:cxnLst/>
              <a:rect l="l" t="t" r="r" b="b"/>
              <a:pathLst>
                <a:path w="12102" h="6392" extrusionOk="0">
                  <a:moveTo>
                    <a:pt x="3221" y="1"/>
                  </a:moveTo>
                  <a:cubicBezTo>
                    <a:pt x="1251" y="1"/>
                    <a:pt x="0" y="1697"/>
                    <a:pt x="136" y="2202"/>
                  </a:cubicBezTo>
                  <a:cubicBezTo>
                    <a:pt x="312" y="2854"/>
                    <a:pt x="2091" y="4107"/>
                    <a:pt x="5475" y="5410"/>
                  </a:cubicBezTo>
                  <a:cubicBezTo>
                    <a:pt x="7232" y="6087"/>
                    <a:pt x="8969" y="6392"/>
                    <a:pt x="10215" y="6392"/>
                  </a:cubicBezTo>
                  <a:cubicBezTo>
                    <a:pt x="11368" y="6392"/>
                    <a:pt x="12101" y="6131"/>
                    <a:pt x="12041" y="5661"/>
                  </a:cubicBezTo>
                  <a:cubicBezTo>
                    <a:pt x="11941" y="4683"/>
                    <a:pt x="5099" y="498"/>
                    <a:pt x="5099" y="498"/>
                  </a:cubicBezTo>
                  <a:cubicBezTo>
                    <a:pt x="4423" y="143"/>
                    <a:pt x="3792" y="1"/>
                    <a:pt x="3221" y="1"/>
                  </a:cubicBezTo>
                  <a:close/>
                </a:path>
              </a:pathLst>
            </a:custGeom>
            <a:solidFill>
              <a:srgbClr val="7D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3" name="Google Shape;1223;p29"/>
            <p:cNvSpPr/>
            <p:nvPr/>
          </p:nvSpPr>
          <p:spPr>
            <a:xfrm>
              <a:off x="4786500" y="1737500"/>
              <a:ext cx="771950" cy="779475"/>
            </a:xfrm>
            <a:custGeom>
              <a:avLst/>
              <a:gdLst/>
              <a:ahLst/>
              <a:cxnLst/>
              <a:rect l="l" t="t" r="r" b="b"/>
              <a:pathLst>
                <a:path w="30878" h="31179" extrusionOk="0">
                  <a:moveTo>
                    <a:pt x="15439" y="0"/>
                  </a:moveTo>
                  <a:cubicBezTo>
                    <a:pt x="6918" y="0"/>
                    <a:pt x="0" y="10126"/>
                    <a:pt x="0" y="18321"/>
                  </a:cubicBezTo>
                  <a:cubicBezTo>
                    <a:pt x="0" y="26492"/>
                    <a:pt x="6918" y="31178"/>
                    <a:pt x="15439" y="31178"/>
                  </a:cubicBezTo>
                  <a:cubicBezTo>
                    <a:pt x="23960" y="31178"/>
                    <a:pt x="30878" y="26492"/>
                    <a:pt x="30878" y="18321"/>
                  </a:cubicBezTo>
                  <a:cubicBezTo>
                    <a:pt x="30878" y="10126"/>
                    <a:pt x="23960" y="0"/>
                    <a:pt x="15439" y="0"/>
                  </a:cubicBezTo>
                  <a:close/>
                </a:path>
              </a:pathLst>
            </a:custGeom>
            <a:solidFill>
              <a:srgbClr val="9191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4" name="Google Shape;1224;p29"/>
            <p:cNvSpPr/>
            <p:nvPr/>
          </p:nvSpPr>
          <p:spPr>
            <a:xfrm>
              <a:off x="4950025" y="1902900"/>
              <a:ext cx="444900" cy="448650"/>
            </a:xfrm>
            <a:custGeom>
              <a:avLst/>
              <a:gdLst/>
              <a:ahLst/>
              <a:cxnLst/>
              <a:rect l="l" t="t" r="r" b="b"/>
              <a:pathLst>
                <a:path w="17796" h="17946" extrusionOk="0">
                  <a:moveTo>
                    <a:pt x="8898" y="1"/>
                  </a:moveTo>
                  <a:cubicBezTo>
                    <a:pt x="3986" y="1"/>
                    <a:pt x="1" y="5840"/>
                    <a:pt x="1" y="10552"/>
                  </a:cubicBezTo>
                  <a:cubicBezTo>
                    <a:pt x="1" y="15264"/>
                    <a:pt x="3986" y="17946"/>
                    <a:pt x="8898" y="17946"/>
                  </a:cubicBezTo>
                  <a:cubicBezTo>
                    <a:pt x="13810" y="17946"/>
                    <a:pt x="17795" y="15264"/>
                    <a:pt x="17795" y="10552"/>
                  </a:cubicBezTo>
                  <a:cubicBezTo>
                    <a:pt x="17795" y="5840"/>
                    <a:pt x="13810" y="1"/>
                    <a:pt x="8898" y="1"/>
                  </a:cubicBezTo>
                  <a:close/>
                </a:path>
              </a:pathLst>
            </a:custGeom>
            <a:solidFill>
              <a:srgbClr val="ABABA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5" name="Google Shape;1225;p29"/>
            <p:cNvSpPr/>
            <p:nvPr/>
          </p:nvSpPr>
          <p:spPr>
            <a:xfrm>
              <a:off x="4960050" y="1737500"/>
              <a:ext cx="456175" cy="192775"/>
            </a:xfrm>
            <a:custGeom>
              <a:avLst/>
              <a:gdLst/>
              <a:ahLst/>
              <a:cxnLst/>
              <a:rect l="l" t="t" r="r" b="b"/>
              <a:pathLst>
                <a:path w="18247" h="7711" extrusionOk="0">
                  <a:moveTo>
                    <a:pt x="8497" y="0"/>
                  </a:moveTo>
                  <a:cubicBezTo>
                    <a:pt x="5339" y="0"/>
                    <a:pt x="2432" y="1379"/>
                    <a:pt x="1" y="3534"/>
                  </a:cubicBezTo>
                  <a:cubicBezTo>
                    <a:pt x="3151" y="6290"/>
                    <a:pt x="7198" y="7710"/>
                    <a:pt x="10743" y="7710"/>
                  </a:cubicBezTo>
                  <a:cubicBezTo>
                    <a:pt x="11260" y="7710"/>
                    <a:pt x="11765" y="7680"/>
                    <a:pt x="12256" y="7619"/>
                  </a:cubicBezTo>
                  <a:cubicBezTo>
                    <a:pt x="14612" y="7319"/>
                    <a:pt x="16668" y="6241"/>
                    <a:pt x="18246" y="4737"/>
                  </a:cubicBezTo>
                  <a:cubicBezTo>
                    <a:pt x="15590" y="1905"/>
                    <a:pt x="12181" y="0"/>
                    <a:pt x="8497" y="0"/>
                  </a:cubicBezTo>
                  <a:close/>
                </a:path>
              </a:pathLst>
            </a:custGeom>
            <a:solidFill>
              <a:srgbClr val="7D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6" name="Google Shape;1226;p29"/>
            <p:cNvSpPr/>
            <p:nvPr/>
          </p:nvSpPr>
          <p:spPr>
            <a:xfrm>
              <a:off x="5116700" y="1902900"/>
              <a:ext cx="143500" cy="27250"/>
            </a:xfrm>
            <a:custGeom>
              <a:avLst/>
              <a:gdLst/>
              <a:ahLst/>
              <a:cxnLst/>
              <a:rect l="l" t="t" r="r" b="b"/>
              <a:pathLst>
                <a:path w="5740" h="1090" extrusionOk="0">
                  <a:moveTo>
                    <a:pt x="2231" y="1"/>
                  </a:moveTo>
                  <a:cubicBezTo>
                    <a:pt x="1454" y="1"/>
                    <a:pt x="702" y="151"/>
                    <a:pt x="0" y="402"/>
                  </a:cubicBezTo>
                  <a:cubicBezTo>
                    <a:pt x="1522" y="864"/>
                    <a:pt x="3043" y="1090"/>
                    <a:pt x="4474" y="1090"/>
                  </a:cubicBezTo>
                  <a:cubicBezTo>
                    <a:pt x="4905" y="1090"/>
                    <a:pt x="5328" y="1069"/>
                    <a:pt x="5740" y="1028"/>
                  </a:cubicBezTo>
                  <a:cubicBezTo>
                    <a:pt x="4662" y="377"/>
                    <a:pt x="3484" y="1"/>
                    <a:pt x="2231" y="1"/>
                  </a:cubicBezTo>
                  <a:close/>
                </a:path>
              </a:pathLst>
            </a:custGeom>
            <a:solidFill>
              <a:srgbClr val="8F8F8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7" name="Google Shape;1227;p29"/>
            <p:cNvSpPr/>
            <p:nvPr/>
          </p:nvSpPr>
          <p:spPr>
            <a:xfrm>
              <a:off x="4906800" y="1146100"/>
              <a:ext cx="312675" cy="287525"/>
            </a:xfrm>
            <a:custGeom>
              <a:avLst/>
              <a:gdLst/>
              <a:ahLst/>
              <a:cxnLst/>
              <a:rect l="l" t="t" r="r" b="b"/>
              <a:pathLst>
                <a:path w="12507" h="11501" extrusionOk="0">
                  <a:moveTo>
                    <a:pt x="6050" y="0"/>
                  </a:moveTo>
                  <a:cubicBezTo>
                    <a:pt x="4571" y="0"/>
                    <a:pt x="3137" y="680"/>
                    <a:pt x="2056" y="2152"/>
                  </a:cubicBezTo>
                  <a:cubicBezTo>
                    <a:pt x="0" y="4984"/>
                    <a:pt x="477" y="9897"/>
                    <a:pt x="4913" y="11501"/>
                  </a:cubicBezTo>
                  <a:cubicBezTo>
                    <a:pt x="4913" y="11501"/>
                    <a:pt x="8271" y="10849"/>
                    <a:pt x="9775" y="9270"/>
                  </a:cubicBezTo>
                  <a:cubicBezTo>
                    <a:pt x="10978" y="8243"/>
                    <a:pt x="12507" y="3882"/>
                    <a:pt x="10026" y="1651"/>
                  </a:cubicBezTo>
                  <a:cubicBezTo>
                    <a:pt x="8822" y="580"/>
                    <a:pt x="7417" y="0"/>
                    <a:pt x="6050" y="0"/>
                  </a:cubicBezTo>
                  <a:close/>
                </a:path>
              </a:pathLst>
            </a:custGeom>
            <a:solidFill>
              <a:srgbClr val="7D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8" name="Google Shape;1228;p29"/>
            <p:cNvSpPr/>
            <p:nvPr/>
          </p:nvSpPr>
          <p:spPr>
            <a:xfrm>
              <a:off x="4768950" y="1343575"/>
              <a:ext cx="694900" cy="549350"/>
            </a:xfrm>
            <a:custGeom>
              <a:avLst/>
              <a:gdLst/>
              <a:ahLst/>
              <a:cxnLst/>
              <a:rect l="l" t="t" r="r" b="b"/>
              <a:pathLst>
                <a:path w="27796" h="21974" extrusionOk="0">
                  <a:moveTo>
                    <a:pt x="15595" y="1"/>
                  </a:moveTo>
                  <a:cubicBezTo>
                    <a:pt x="14299" y="1"/>
                    <a:pt x="12968" y="266"/>
                    <a:pt x="11580" y="845"/>
                  </a:cubicBezTo>
                  <a:cubicBezTo>
                    <a:pt x="8372" y="2173"/>
                    <a:pt x="7344" y="5281"/>
                    <a:pt x="4963" y="5757"/>
                  </a:cubicBezTo>
                  <a:cubicBezTo>
                    <a:pt x="4409" y="5868"/>
                    <a:pt x="3953" y="5904"/>
                    <a:pt x="3574" y="5904"/>
                  </a:cubicBezTo>
                  <a:cubicBezTo>
                    <a:pt x="2864" y="5904"/>
                    <a:pt x="2419" y="5778"/>
                    <a:pt x="2086" y="5778"/>
                  </a:cubicBezTo>
                  <a:cubicBezTo>
                    <a:pt x="1833" y="5778"/>
                    <a:pt x="1645" y="5851"/>
                    <a:pt x="1454" y="6108"/>
                  </a:cubicBezTo>
                  <a:cubicBezTo>
                    <a:pt x="878" y="6860"/>
                    <a:pt x="1" y="10870"/>
                    <a:pt x="3133" y="15181"/>
                  </a:cubicBezTo>
                  <a:cubicBezTo>
                    <a:pt x="6400" y="19656"/>
                    <a:pt x="11724" y="21973"/>
                    <a:pt x="16234" y="21973"/>
                  </a:cubicBezTo>
                  <a:cubicBezTo>
                    <a:pt x="16776" y="21973"/>
                    <a:pt x="17307" y="21940"/>
                    <a:pt x="17820" y="21873"/>
                  </a:cubicBezTo>
                  <a:cubicBezTo>
                    <a:pt x="22607" y="21271"/>
                    <a:pt x="26191" y="17462"/>
                    <a:pt x="27018" y="13276"/>
                  </a:cubicBezTo>
                  <a:cubicBezTo>
                    <a:pt x="27795" y="9341"/>
                    <a:pt x="26417" y="4078"/>
                    <a:pt x="20502" y="1221"/>
                  </a:cubicBezTo>
                  <a:cubicBezTo>
                    <a:pt x="18891" y="444"/>
                    <a:pt x="17272" y="1"/>
                    <a:pt x="15595" y="1"/>
                  </a:cubicBezTo>
                  <a:close/>
                </a:path>
              </a:pathLst>
            </a:custGeom>
            <a:solidFill>
              <a:srgbClr val="9191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9" name="Google Shape;1229;p29"/>
            <p:cNvSpPr/>
            <p:nvPr/>
          </p:nvSpPr>
          <p:spPr>
            <a:xfrm>
              <a:off x="5359800" y="1444875"/>
              <a:ext cx="98400" cy="283250"/>
            </a:xfrm>
            <a:custGeom>
              <a:avLst/>
              <a:gdLst/>
              <a:ahLst/>
              <a:cxnLst/>
              <a:rect l="l" t="t" r="r" b="b"/>
              <a:pathLst>
                <a:path w="3936" h="11330" extrusionOk="0">
                  <a:moveTo>
                    <a:pt x="753" y="1"/>
                  </a:moveTo>
                  <a:cubicBezTo>
                    <a:pt x="552" y="552"/>
                    <a:pt x="1" y="1956"/>
                    <a:pt x="201" y="3510"/>
                  </a:cubicBezTo>
                  <a:lnTo>
                    <a:pt x="2006" y="10051"/>
                  </a:lnTo>
                  <a:cubicBezTo>
                    <a:pt x="2006" y="10051"/>
                    <a:pt x="2206" y="10803"/>
                    <a:pt x="2708" y="11329"/>
                  </a:cubicBezTo>
                  <a:cubicBezTo>
                    <a:pt x="2958" y="10728"/>
                    <a:pt x="3259" y="9851"/>
                    <a:pt x="3384" y="9224"/>
                  </a:cubicBezTo>
                  <a:cubicBezTo>
                    <a:pt x="3936" y="6467"/>
                    <a:pt x="3334" y="2858"/>
                    <a:pt x="753" y="1"/>
                  </a:cubicBezTo>
                  <a:close/>
                </a:path>
              </a:pathLst>
            </a:custGeom>
            <a:solidFill>
              <a:srgbClr val="7D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0" name="Google Shape;1230;p29"/>
            <p:cNvSpPr/>
            <p:nvPr/>
          </p:nvSpPr>
          <p:spPr>
            <a:xfrm>
              <a:off x="4791500" y="1489175"/>
              <a:ext cx="94650" cy="75975"/>
            </a:xfrm>
            <a:custGeom>
              <a:avLst/>
              <a:gdLst/>
              <a:ahLst/>
              <a:cxnLst/>
              <a:rect l="l" t="t" r="r" b="b"/>
              <a:pathLst>
                <a:path w="3786" h="3039" extrusionOk="0">
                  <a:moveTo>
                    <a:pt x="947" y="0"/>
                  </a:moveTo>
                  <a:cubicBezTo>
                    <a:pt x="913" y="0"/>
                    <a:pt x="881" y="3"/>
                    <a:pt x="853" y="8"/>
                  </a:cubicBezTo>
                  <a:cubicBezTo>
                    <a:pt x="627" y="59"/>
                    <a:pt x="327" y="510"/>
                    <a:pt x="176" y="961"/>
                  </a:cubicBezTo>
                  <a:cubicBezTo>
                    <a:pt x="26" y="1387"/>
                    <a:pt x="1" y="2690"/>
                    <a:pt x="427" y="2891"/>
                  </a:cubicBezTo>
                  <a:cubicBezTo>
                    <a:pt x="637" y="2996"/>
                    <a:pt x="921" y="3038"/>
                    <a:pt x="1226" y="3038"/>
                  </a:cubicBezTo>
                  <a:cubicBezTo>
                    <a:pt x="1864" y="3038"/>
                    <a:pt x="2594" y="2852"/>
                    <a:pt x="2933" y="2665"/>
                  </a:cubicBezTo>
                  <a:cubicBezTo>
                    <a:pt x="3434" y="2414"/>
                    <a:pt x="3785" y="1838"/>
                    <a:pt x="3409" y="1337"/>
                  </a:cubicBezTo>
                  <a:cubicBezTo>
                    <a:pt x="2960" y="769"/>
                    <a:pt x="1528" y="0"/>
                    <a:pt x="947" y="0"/>
                  </a:cubicBez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1" name="Google Shape;1231;p29"/>
            <p:cNvSpPr/>
            <p:nvPr/>
          </p:nvSpPr>
          <p:spPr>
            <a:xfrm>
              <a:off x="5354800" y="1380625"/>
              <a:ext cx="362175" cy="348275"/>
            </a:xfrm>
            <a:custGeom>
              <a:avLst/>
              <a:gdLst/>
              <a:ahLst/>
              <a:cxnLst/>
              <a:rect l="l" t="t" r="r" b="b"/>
              <a:pathLst>
                <a:path w="14487" h="13931" extrusionOk="0">
                  <a:moveTo>
                    <a:pt x="6869" y="1"/>
                  </a:moveTo>
                  <a:cubicBezTo>
                    <a:pt x="3152" y="1"/>
                    <a:pt x="447" y="4400"/>
                    <a:pt x="376" y="6230"/>
                  </a:cubicBezTo>
                  <a:cubicBezTo>
                    <a:pt x="0" y="8937"/>
                    <a:pt x="1980" y="12721"/>
                    <a:pt x="1980" y="12721"/>
                  </a:cubicBezTo>
                  <a:cubicBezTo>
                    <a:pt x="3341" y="13565"/>
                    <a:pt x="4714" y="13931"/>
                    <a:pt x="6014" y="13931"/>
                  </a:cubicBezTo>
                  <a:cubicBezTo>
                    <a:pt x="9501" y="13931"/>
                    <a:pt x="12469" y="11302"/>
                    <a:pt x="13309" y="8235"/>
                  </a:cubicBezTo>
                  <a:cubicBezTo>
                    <a:pt x="14487" y="4000"/>
                    <a:pt x="11730" y="766"/>
                    <a:pt x="7644" y="65"/>
                  </a:cubicBezTo>
                  <a:cubicBezTo>
                    <a:pt x="7382" y="21"/>
                    <a:pt x="7123" y="1"/>
                    <a:pt x="6869" y="1"/>
                  </a:cubicBezTo>
                  <a:close/>
                </a:path>
              </a:pathLst>
            </a:custGeom>
            <a:solidFill>
              <a:srgbClr val="9191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2" name="Google Shape;1232;p29"/>
            <p:cNvSpPr/>
            <p:nvPr/>
          </p:nvSpPr>
          <p:spPr>
            <a:xfrm>
              <a:off x="5417450" y="1497050"/>
              <a:ext cx="179875" cy="158125"/>
            </a:xfrm>
            <a:custGeom>
              <a:avLst/>
              <a:gdLst/>
              <a:ahLst/>
              <a:cxnLst/>
              <a:rect l="l" t="t" r="r" b="b"/>
              <a:pathLst>
                <a:path w="7195" h="6325" extrusionOk="0">
                  <a:moveTo>
                    <a:pt x="3844" y="0"/>
                  </a:moveTo>
                  <a:cubicBezTo>
                    <a:pt x="3347" y="0"/>
                    <a:pt x="2877" y="169"/>
                    <a:pt x="2507" y="546"/>
                  </a:cubicBezTo>
                  <a:cubicBezTo>
                    <a:pt x="1179" y="1874"/>
                    <a:pt x="1" y="4556"/>
                    <a:pt x="452" y="5282"/>
                  </a:cubicBezTo>
                  <a:cubicBezTo>
                    <a:pt x="895" y="6013"/>
                    <a:pt x="1777" y="6324"/>
                    <a:pt x="2757" y="6324"/>
                  </a:cubicBezTo>
                  <a:cubicBezTo>
                    <a:pt x="4768" y="6324"/>
                    <a:pt x="7194" y="5013"/>
                    <a:pt x="7093" y="3328"/>
                  </a:cubicBezTo>
                  <a:cubicBezTo>
                    <a:pt x="6981" y="1441"/>
                    <a:pt x="5297" y="0"/>
                    <a:pt x="3844" y="0"/>
                  </a:cubicBezTo>
                  <a:close/>
                </a:path>
              </a:pathLst>
            </a:custGeom>
            <a:solidFill>
              <a:srgbClr val="E3C4B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3" name="Google Shape;1233;p29"/>
            <p:cNvSpPr/>
            <p:nvPr/>
          </p:nvSpPr>
          <p:spPr>
            <a:xfrm>
              <a:off x="5092900" y="1544125"/>
              <a:ext cx="53900" cy="55000"/>
            </a:xfrm>
            <a:custGeom>
              <a:avLst/>
              <a:gdLst/>
              <a:ahLst/>
              <a:cxnLst/>
              <a:rect l="l" t="t" r="r" b="b"/>
              <a:pathLst>
                <a:path w="2156" h="2200" extrusionOk="0">
                  <a:moveTo>
                    <a:pt x="1269" y="1"/>
                  </a:moveTo>
                  <a:cubicBezTo>
                    <a:pt x="889" y="1"/>
                    <a:pt x="491" y="268"/>
                    <a:pt x="276" y="718"/>
                  </a:cubicBezTo>
                  <a:cubicBezTo>
                    <a:pt x="0" y="1294"/>
                    <a:pt x="150" y="1921"/>
                    <a:pt x="577" y="2121"/>
                  </a:cubicBezTo>
                  <a:cubicBezTo>
                    <a:pt x="683" y="2174"/>
                    <a:pt x="797" y="2200"/>
                    <a:pt x="911" y="2200"/>
                  </a:cubicBezTo>
                  <a:cubicBezTo>
                    <a:pt x="1283" y="2200"/>
                    <a:pt x="1669" y="1935"/>
                    <a:pt x="1880" y="1495"/>
                  </a:cubicBezTo>
                  <a:cubicBezTo>
                    <a:pt x="2155" y="918"/>
                    <a:pt x="2030" y="292"/>
                    <a:pt x="1579" y="66"/>
                  </a:cubicBezTo>
                  <a:cubicBezTo>
                    <a:pt x="1480" y="22"/>
                    <a:pt x="1375" y="1"/>
                    <a:pt x="1269" y="1"/>
                  </a:cubicBezTo>
                  <a:close/>
                </a:path>
              </a:pathLst>
            </a:custGeom>
            <a:solidFill>
              <a:srgbClr val="5252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4" name="Google Shape;1234;p29"/>
            <p:cNvSpPr/>
            <p:nvPr/>
          </p:nvSpPr>
          <p:spPr>
            <a:xfrm>
              <a:off x="5022725" y="1673575"/>
              <a:ext cx="144125" cy="118925"/>
            </a:xfrm>
            <a:custGeom>
              <a:avLst/>
              <a:gdLst/>
              <a:ahLst/>
              <a:cxnLst/>
              <a:rect l="l" t="t" r="r" b="b"/>
              <a:pathLst>
                <a:path w="5765" h="4757" extrusionOk="0">
                  <a:moveTo>
                    <a:pt x="221" y="1"/>
                  </a:moveTo>
                  <a:cubicBezTo>
                    <a:pt x="150" y="1"/>
                    <a:pt x="84" y="34"/>
                    <a:pt x="50" y="101"/>
                  </a:cubicBezTo>
                  <a:cubicBezTo>
                    <a:pt x="0" y="176"/>
                    <a:pt x="50" y="302"/>
                    <a:pt x="125" y="352"/>
                  </a:cubicBezTo>
                  <a:cubicBezTo>
                    <a:pt x="125" y="352"/>
                    <a:pt x="226" y="402"/>
                    <a:pt x="401" y="502"/>
                  </a:cubicBezTo>
                  <a:cubicBezTo>
                    <a:pt x="576" y="602"/>
                    <a:pt x="802" y="728"/>
                    <a:pt x="1078" y="903"/>
                  </a:cubicBezTo>
                  <a:cubicBezTo>
                    <a:pt x="1228" y="1003"/>
                    <a:pt x="1378" y="1104"/>
                    <a:pt x="1529" y="1204"/>
                  </a:cubicBezTo>
                  <a:cubicBezTo>
                    <a:pt x="1679" y="1304"/>
                    <a:pt x="1855" y="1429"/>
                    <a:pt x="2030" y="1555"/>
                  </a:cubicBezTo>
                  <a:cubicBezTo>
                    <a:pt x="2356" y="1805"/>
                    <a:pt x="2707" y="2031"/>
                    <a:pt x="3058" y="2332"/>
                  </a:cubicBezTo>
                  <a:cubicBezTo>
                    <a:pt x="3233" y="2457"/>
                    <a:pt x="3409" y="2607"/>
                    <a:pt x="3559" y="2733"/>
                  </a:cubicBezTo>
                  <a:cubicBezTo>
                    <a:pt x="3734" y="2883"/>
                    <a:pt x="3885" y="3033"/>
                    <a:pt x="4035" y="3159"/>
                  </a:cubicBezTo>
                  <a:cubicBezTo>
                    <a:pt x="4361" y="3460"/>
                    <a:pt x="4662" y="3685"/>
                    <a:pt x="4862" y="3936"/>
                  </a:cubicBezTo>
                  <a:cubicBezTo>
                    <a:pt x="5338" y="4412"/>
                    <a:pt x="5639" y="4738"/>
                    <a:pt x="5639" y="4738"/>
                  </a:cubicBezTo>
                  <a:cubicBezTo>
                    <a:pt x="5652" y="4750"/>
                    <a:pt x="5670" y="4757"/>
                    <a:pt x="5689" y="4757"/>
                  </a:cubicBezTo>
                  <a:cubicBezTo>
                    <a:pt x="5708" y="4757"/>
                    <a:pt x="5727" y="4750"/>
                    <a:pt x="5739" y="4738"/>
                  </a:cubicBezTo>
                  <a:cubicBezTo>
                    <a:pt x="5764" y="4713"/>
                    <a:pt x="5764" y="4688"/>
                    <a:pt x="5739" y="4663"/>
                  </a:cubicBezTo>
                  <a:cubicBezTo>
                    <a:pt x="5739" y="4663"/>
                    <a:pt x="5439" y="4337"/>
                    <a:pt x="4988" y="3835"/>
                  </a:cubicBezTo>
                  <a:cubicBezTo>
                    <a:pt x="4762" y="3560"/>
                    <a:pt x="4486" y="3309"/>
                    <a:pt x="4186" y="3008"/>
                  </a:cubicBezTo>
                  <a:cubicBezTo>
                    <a:pt x="4035" y="2883"/>
                    <a:pt x="3885" y="2708"/>
                    <a:pt x="3709" y="2582"/>
                  </a:cubicBezTo>
                  <a:cubicBezTo>
                    <a:pt x="3559" y="2432"/>
                    <a:pt x="3384" y="2282"/>
                    <a:pt x="3208" y="2131"/>
                  </a:cubicBezTo>
                  <a:cubicBezTo>
                    <a:pt x="2882" y="1830"/>
                    <a:pt x="2531" y="1580"/>
                    <a:pt x="2206" y="1304"/>
                  </a:cubicBezTo>
                  <a:cubicBezTo>
                    <a:pt x="2030" y="1179"/>
                    <a:pt x="1855" y="1053"/>
                    <a:pt x="1704" y="953"/>
                  </a:cubicBezTo>
                  <a:cubicBezTo>
                    <a:pt x="1554" y="828"/>
                    <a:pt x="1404" y="728"/>
                    <a:pt x="1278" y="627"/>
                  </a:cubicBezTo>
                  <a:cubicBezTo>
                    <a:pt x="977" y="452"/>
                    <a:pt x="752" y="277"/>
                    <a:pt x="576" y="176"/>
                  </a:cubicBezTo>
                  <a:cubicBezTo>
                    <a:pt x="426" y="76"/>
                    <a:pt x="326" y="26"/>
                    <a:pt x="326" y="26"/>
                  </a:cubicBezTo>
                  <a:cubicBezTo>
                    <a:pt x="292" y="9"/>
                    <a:pt x="256" y="1"/>
                    <a:pt x="221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5" name="Google Shape;1235;p29"/>
            <p:cNvSpPr/>
            <p:nvPr/>
          </p:nvSpPr>
          <p:spPr>
            <a:xfrm>
              <a:off x="5003925" y="1691875"/>
              <a:ext cx="109050" cy="137750"/>
            </a:xfrm>
            <a:custGeom>
              <a:avLst/>
              <a:gdLst/>
              <a:ahLst/>
              <a:cxnLst/>
              <a:rect l="l" t="t" r="r" b="b"/>
              <a:pathLst>
                <a:path w="4362" h="5510" extrusionOk="0">
                  <a:moveTo>
                    <a:pt x="214" y="0"/>
                  </a:moveTo>
                  <a:cubicBezTo>
                    <a:pt x="159" y="0"/>
                    <a:pt x="104" y="27"/>
                    <a:pt x="75" y="71"/>
                  </a:cubicBezTo>
                  <a:cubicBezTo>
                    <a:pt x="0" y="146"/>
                    <a:pt x="0" y="246"/>
                    <a:pt x="75" y="321"/>
                  </a:cubicBezTo>
                  <a:cubicBezTo>
                    <a:pt x="75" y="321"/>
                    <a:pt x="376" y="622"/>
                    <a:pt x="802" y="1048"/>
                  </a:cubicBezTo>
                  <a:cubicBezTo>
                    <a:pt x="1028" y="1274"/>
                    <a:pt x="1278" y="1550"/>
                    <a:pt x="1554" y="1825"/>
                  </a:cubicBezTo>
                  <a:cubicBezTo>
                    <a:pt x="1805" y="2126"/>
                    <a:pt x="2080" y="2427"/>
                    <a:pt x="2356" y="2753"/>
                  </a:cubicBezTo>
                  <a:cubicBezTo>
                    <a:pt x="2506" y="2903"/>
                    <a:pt x="2632" y="3078"/>
                    <a:pt x="2757" y="3229"/>
                  </a:cubicBezTo>
                  <a:cubicBezTo>
                    <a:pt x="2882" y="3379"/>
                    <a:pt x="3008" y="3555"/>
                    <a:pt x="3133" y="3705"/>
                  </a:cubicBezTo>
                  <a:cubicBezTo>
                    <a:pt x="3359" y="4006"/>
                    <a:pt x="3559" y="4306"/>
                    <a:pt x="3735" y="4557"/>
                  </a:cubicBezTo>
                  <a:cubicBezTo>
                    <a:pt x="3810" y="4707"/>
                    <a:pt x="3885" y="4833"/>
                    <a:pt x="3935" y="4933"/>
                  </a:cubicBezTo>
                  <a:cubicBezTo>
                    <a:pt x="4010" y="5033"/>
                    <a:pt x="4060" y="5134"/>
                    <a:pt x="4110" y="5209"/>
                  </a:cubicBezTo>
                  <a:cubicBezTo>
                    <a:pt x="4186" y="5384"/>
                    <a:pt x="4236" y="5459"/>
                    <a:pt x="4236" y="5459"/>
                  </a:cubicBezTo>
                  <a:lnTo>
                    <a:pt x="4236" y="5484"/>
                  </a:lnTo>
                  <a:cubicBezTo>
                    <a:pt x="4261" y="5509"/>
                    <a:pt x="4311" y="5509"/>
                    <a:pt x="4336" y="5509"/>
                  </a:cubicBezTo>
                  <a:cubicBezTo>
                    <a:pt x="4361" y="5484"/>
                    <a:pt x="4361" y="5459"/>
                    <a:pt x="4361" y="5409"/>
                  </a:cubicBezTo>
                  <a:cubicBezTo>
                    <a:pt x="4361" y="5409"/>
                    <a:pt x="4311" y="5334"/>
                    <a:pt x="4236" y="5159"/>
                  </a:cubicBezTo>
                  <a:cubicBezTo>
                    <a:pt x="4186" y="5083"/>
                    <a:pt x="4136" y="4983"/>
                    <a:pt x="4060" y="4858"/>
                  </a:cubicBezTo>
                  <a:cubicBezTo>
                    <a:pt x="4010" y="4758"/>
                    <a:pt x="3960" y="4607"/>
                    <a:pt x="3860" y="4482"/>
                  </a:cubicBezTo>
                  <a:cubicBezTo>
                    <a:pt x="3709" y="4206"/>
                    <a:pt x="3509" y="3905"/>
                    <a:pt x="3283" y="3580"/>
                  </a:cubicBezTo>
                  <a:cubicBezTo>
                    <a:pt x="3158" y="3429"/>
                    <a:pt x="3058" y="3254"/>
                    <a:pt x="2933" y="3078"/>
                  </a:cubicBezTo>
                  <a:cubicBezTo>
                    <a:pt x="2807" y="2928"/>
                    <a:pt x="2682" y="2753"/>
                    <a:pt x="2557" y="2577"/>
                  </a:cubicBezTo>
                  <a:cubicBezTo>
                    <a:pt x="2281" y="2276"/>
                    <a:pt x="2030" y="1926"/>
                    <a:pt x="1780" y="1625"/>
                  </a:cubicBezTo>
                  <a:cubicBezTo>
                    <a:pt x="1504" y="1349"/>
                    <a:pt x="1278" y="1048"/>
                    <a:pt x="1053" y="823"/>
                  </a:cubicBezTo>
                  <a:cubicBezTo>
                    <a:pt x="627" y="372"/>
                    <a:pt x="351" y="71"/>
                    <a:pt x="351" y="71"/>
                  </a:cubicBezTo>
                  <a:lnTo>
                    <a:pt x="326" y="71"/>
                  </a:lnTo>
                  <a:cubicBezTo>
                    <a:pt x="326" y="46"/>
                    <a:pt x="326" y="46"/>
                    <a:pt x="326" y="46"/>
                  </a:cubicBezTo>
                  <a:cubicBezTo>
                    <a:pt x="294" y="14"/>
                    <a:pt x="254" y="0"/>
                    <a:pt x="21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6" name="Google Shape;1236;p29"/>
            <p:cNvSpPr/>
            <p:nvPr/>
          </p:nvSpPr>
          <p:spPr>
            <a:xfrm>
              <a:off x="4983875" y="1709300"/>
              <a:ext cx="38225" cy="111550"/>
            </a:xfrm>
            <a:custGeom>
              <a:avLst/>
              <a:gdLst/>
              <a:ahLst/>
              <a:cxnLst/>
              <a:rect l="l" t="t" r="r" b="b"/>
              <a:pathLst>
                <a:path w="1529" h="4462" extrusionOk="0">
                  <a:moveTo>
                    <a:pt x="224" y="0"/>
                  </a:moveTo>
                  <a:cubicBezTo>
                    <a:pt x="192" y="0"/>
                    <a:pt x="159" y="9"/>
                    <a:pt x="125" y="26"/>
                  </a:cubicBezTo>
                  <a:cubicBezTo>
                    <a:pt x="25" y="76"/>
                    <a:pt x="0" y="176"/>
                    <a:pt x="50" y="276"/>
                  </a:cubicBezTo>
                  <a:cubicBezTo>
                    <a:pt x="50" y="276"/>
                    <a:pt x="75" y="351"/>
                    <a:pt x="125" y="452"/>
                  </a:cubicBezTo>
                  <a:cubicBezTo>
                    <a:pt x="201" y="552"/>
                    <a:pt x="251" y="702"/>
                    <a:pt x="351" y="878"/>
                  </a:cubicBezTo>
                  <a:cubicBezTo>
                    <a:pt x="501" y="1254"/>
                    <a:pt x="727" y="1755"/>
                    <a:pt x="877" y="2281"/>
                  </a:cubicBezTo>
                  <a:cubicBezTo>
                    <a:pt x="927" y="2406"/>
                    <a:pt x="978" y="2532"/>
                    <a:pt x="1003" y="2682"/>
                  </a:cubicBezTo>
                  <a:cubicBezTo>
                    <a:pt x="1053" y="2807"/>
                    <a:pt x="1078" y="2933"/>
                    <a:pt x="1103" y="3058"/>
                  </a:cubicBezTo>
                  <a:cubicBezTo>
                    <a:pt x="1178" y="3309"/>
                    <a:pt x="1253" y="3534"/>
                    <a:pt x="1278" y="3735"/>
                  </a:cubicBezTo>
                  <a:cubicBezTo>
                    <a:pt x="1354" y="4136"/>
                    <a:pt x="1404" y="4411"/>
                    <a:pt x="1404" y="4411"/>
                  </a:cubicBezTo>
                  <a:cubicBezTo>
                    <a:pt x="1429" y="4437"/>
                    <a:pt x="1454" y="4462"/>
                    <a:pt x="1479" y="4462"/>
                  </a:cubicBezTo>
                  <a:cubicBezTo>
                    <a:pt x="1504" y="4437"/>
                    <a:pt x="1529" y="4411"/>
                    <a:pt x="1529" y="4386"/>
                  </a:cubicBezTo>
                  <a:cubicBezTo>
                    <a:pt x="1529" y="4386"/>
                    <a:pt x="1504" y="4111"/>
                    <a:pt x="1429" y="3710"/>
                  </a:cubicBezTo>
                  <a:cubicBezTo>
                    <a:pt x="1429" y="3484"/>
                    <a:pt x="1354" y="3259"/>
                    <a:pt x="1303" y="3008"/>
                  </a:cubicBezTo>
                  <a:cubicBezTo>
                    <a:pt x="1278" y="2883"/>
                    <a:pt x="1253" y="2732"/>
                    <a:pt x="1228" y="2607"/>
                  </a:cubicBezTo>
                  <a:cubicBezTo>
                    <a:pt x="1203" y="2482"/>
                    <a:pt x="1153" y="2356"/>
                    <a:pt x="1128" y="2206"/>
                  </a:cubicBezTo>
                  <a:cubicBezTo>
                    <a:pt x="978" y="1680"/>
                    <a:pt x="802" y="1153"/>
                    <a:pt x="652" y="752"/>
                  </a:cubicBezTo>
                  <a:cubicBezTo>
                    <a:pt x="577" y="552"/>
                    <a:pt x="526" y="401"/>
                    <a:pt x="476" y="276"/>
                  </a:cubicBezTo>
                  <a:cubicBezTo>
                    <a:pt x="426" y="176"/>
                    <a:pt x="376" y="101"/>
                    <a:pt x="376" y="101"/>
                  </a:cubicBezTo>
                  <a:cubicBezTo>
                    <a:pt x="343" y="34"/>
                    <a:pt x="287" y="0"/>
                    <a:pt x="224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7" name="Google Shape;1237;p29"/>
            <p:cNvSpPr/>
            <p:nvPr/>
          </p:nvSpPr>
          <p:spPr>
            <a:xfrm>
              <a:off x="5153400" y="1344625"/>
              <a:ext cx="150675" cy="56750"/>
            </a:xfrm>
            <a:custGeom>
              <a:avLst/>
              <a:gdLst/>
              <a:ahLst/>
              <a:cxnLst/>
              <a:rect l="l" t="t" r="r" b="b"/>
              <a:pathLst>
                <a:path w="6027" h="2270" extrusionOk="0">
                  <a:moveTo>
                    <a:pt x="1164" y="1"/>
                  </a:moveTo>
                  <a:lnTo>
                    <a:pt x="1164" y="1"/>
                  </a:lnTo>
                  <a:cubicBezTo>
                    <a:pt x="1264" y="151"/>
                    <a:pt x="1415" y="277"/>
                    <a:pt x="1590" y="327"/>
                  </a:cubicBezTo>
                  <a:cubicBezTo>
                    <a:pt x="1444" y="305"/>
                    <a:pt x="1307" y="295"/>
                    <a:pt x="1180" y="295"/>
                  </a:cubicBezTo>
                  <a:cubicBezTo>
                    <a:pt x="410" y="295"/>
                    <a:pt x="0" y="670"/>
                    <a:pt x="237" y="1229"/>
                  </a:cubicBezTo>
                  <a:cubicBezTo>
                    <a:pt x="431" y="1687"/>
                    <a:pt x="1715" y="2270"/>
                    <a:pt x="3333" y="2270"/>
                  </a:cubicBezTo>
                  <a:cubicBezTo>
                    <a:pt x="4015" y="2270"/>
                    <a:pt x="4756" y="2166"/>
                    <a:pt x="5500" y="1906"/>
                  </a:cubicBezTo>
                  <a:cubicBezTo>
                    <a:pt x="5500" y="1906"/>
                    <a:pt x="5776" y="1705"/>
                    <a:pt x="6026" y="1655"/>
                  </a:cubicBezTo>
                  <a:cubicBezTo>
                    <a:pt x="5725" y="1480"/>
                    <a:pt x="5425" y="1329"/>
                    <a:pt x="5124" y="1179"/>
                  </a:cubicBezTo>
                  <a:cubicBezTo>
                    <a:pt x="3821" y="552"/>
                    <a:pt x="2492" y="151"/>
                    <a:pt x="1164" y="1"/>
                  </a:cubicBezTo>
                  <a:close/>
                </a:path>
              </a:pathLst>
            </a:custGeom>
            <a:solidFill>
              <a:srgbClr val="7D7D7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8" name="Google Shape;1238;p29"/>
            <p:cNvSpPr/>
            <p:nvPr/>
          </p:nvSpPr>
          <p:spPr>
            <a:xfrm>
              <a:off x="5159150" y="1292550"/>
              <a:ext cx="146800" cy="100450"/>
            </a:xfrm>
            <a:custGeom>
              <a:avLst/>
              <a:gdLst/>
              <a:ahLst/>
              <a:cxnLst/>
              <a:rect l="l" t="t" r="r" b="b"/>
              <a:pathLst>
                <a:path w="5872" h="4018" extrusionOk="0">
                  <a:moveTo>
                    <a:pt x="3059" y="0"/>
                  </a:moveTo>
                  <a:cubicBezTo>
                    <a:pt x="2826" y="0"/>
                    <a:pt x="2727" y="176"/>
                    <a:pt x="2688" y="304"/>
                  </a:cubicBezTo>
                  <a:cubicBezTo>
                    <a:pt x="2588" y="530"/>
                    <a:pt x="3014" y="1207"/>
                    <a:pt x="3014" y="1207"/>
                  </a:cubicBezTo>
                  <a:cubicBezTo>
                    <a:pt x="3014" y="1207"/>
                    <a:pt x="2141" y="583"/>
                    <a:pt x="1612" y="583"/>
                  </a:cubicBezTo>
                  <a:cubicBezTo>
                    <a:pt x="1513" y="583"/>
                    <a:pt x="1427" y="604"/>
                    <a:pt x="1360" y="655"/>
                  </a:cubicBezTo>
                  <a:cubicBezTo>
                    <a:pt x="934" y="956"/>
                    <a:pt x="1185" y="1608"/>
                    <a:pt x="1586" y="1808"/>
                  </a:cubicBezTo>
                  <a:cubicBezTo>
                    <a:pt x="1339" y="1732"/>
                    <a:pt x="1112" y="1696"/>
                    <a:pt x="915" y="1696"/>
                  </a:cubicBezTo>
                  <a:cubicBezTo>
                    <a:pt x="332" y="1696"/>
                    <a:pt x="1" y="2011"/>
                    <a:pt x="132" y="2535"/>
                  </a:cubicBezTo>
                  <a:cubicBezTo>
                    <a:pt x="298" y="3096"/>
                    <a:pt x="2340" y="4018"/>
                    <a:pt x="4519" y="4018"/>
                  </a:cubicBezTo>
                  <a:cubicBezTo>
                    <a:pt x="4969" y="4018"/>
                    <a:pt x="5425" y="3979"/>
                    <a:pt x="5871" y="3888"/>
                  </a:cubicBezTo>
                  <a:cubicBezTo>
                    <a:pt x="5871" y="3888"/>
                    <a:pt x="5195" y="1658"/>
                    <a:pt x="4142" y="655"/>
                  </a:cubicBezTo>
                  <a:cubicBezTo>
                    <a:pt x="3619" y="156"/>
                    <a:pt x="3279" y="0"/>
                    <a:pt x="3059" y="0"/>
                  </a:cubicBezTo>
                  <a:close/>
                </a:path>
              </a:pathLst>
            </a:custGeom>
            <a:solidFill>
              <a:srgbClr val="91919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68" name="Google Shape;590;p24">
            <a:extLst>
              <a:ext uri="{FF2B5EF4-FFF2-40B4-BE49-F238E27FC236}">
                <a16:creationId xmlns:a16="http://schemas.microsoft.com/office/drawing/2014/main" id="{4319831E-8A58-45BD-A7BE-8932325B23FB}"/>
              </a:ext>
            </a:extLst>
          </p:cNvPr>
          <p:cNvSpPr txBox="1">
            <a:spLocks/>
          </p:cNvSpPr>
          <p:nvPr/>
        </p:nvSpPr>
        <p:spPr>
          <a:xfrm>
            <a:off x="153553" y="125572"/>
            <a:ext cx="8727688" cy="10964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Sriracha"/>
              <a:buNone/>
              <a:defRPr sz="2800" b="0" i="0" u="none" strike="noStrike" cap="none">
                <a:solidFill>
                  <a:schemeClr val="dk2"/>
                </a:solidFill>
                <a:latin typeface="Sriracha"/>
                <a:ea typeface="Sriracha"/>
                <a:cs typeface="Sriracha"/>
                <a:sym typeface="Sriracha"/>
              </a:defRPr>
            </a:lvl1pPr>
            <a:lvl2pPr marR="0" lvl="1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 b="0" i="0" u="none" strike="noStrike" cap="none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2pPr>
            <a:lvl3pPr marR="0" lvl="2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 b="0" i="0" u="none" strike="noStrike" cap="none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3pPr>
            <a:lvl4pPr marR="0" lvl="3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 b="0" i="0" u="none" strike="noStrike" cap="none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4pPr>
            <a:lvl5pPr marR="0" lvl="4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 b="0" i="0" u="none" strike="noStrike" cap="none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5pPr>
            <a:lvl6pPr marR="0" lvl="5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 b="0" i="0" u="none" strike="noStrike" cap="none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6pPr>
            <a:lvl7pPr marR="0" lvl="6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 b="0" i="0" u="none" strike="noStrike" cap="none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7pPr>
            <a:lvl8pPr marR="0" lvl="7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 b="0" i="0" u="none" strike="noStrike" cap="none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8pPr>
            <a:lvl9pPr marR="0" lvl="8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Bangers"/>
              <a:buNone/>
              <a:defRPr sz="2800" b="0" i="0" u="none" strike="noStrike" cap="none">
                <a:solidFill>
                  <a:schemeClr val="dk1"/>
                </a:solidFill>
                <a:latin typeface="Bangers"/>
                <a:ea typeface="Bangers"/>
                <a:cs typeface="Bangers"/>
                <a:sym typeface="Bangers"/>
              </a:defRPr>
            </a:lvl9pPr>
          </a:lstStyle>
          <a:p>
            <a:r>
              <a:rPr lang="en-US" sz="4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</a:t>
            </a:r>
            <a:r>
              <a:rPr 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</a:t>
            </a:r>
            <a:r>
              <a:rPr 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30 </a:t>
            </a:r>
            <a:r>
              <a:rPr lang="en-US" sz="4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tháng</a:t>
            </a:r>
            <a:r>
              <a:rPr 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11 </a:t>
            </a:r>
            <a:r>
              <a:rPr lang="en-US" sz="4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năm</a:t>
            </a:r>
            <a:r>
              <a:rPr 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2021</a:t>
            </a:r>
          </a:p>
          <a:p>
            <a:r>
              <a:rPr lang="vi-VN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en-US" sz="4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hính</a:t>
            </a:r>
            <a:r>
              <a:rPr lang="en-US" sz="44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tả</a:t>
            </a:r>
            <a:endParaRPr lang="vi-VN" sz="44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" name="Subtitle 2">
            <a:extLst>
              <a:ext uri="{FF2B5EF4-FFF2-40B4-BE49-F238E27FC236}">
                <a16:creationId xmlns:a16="http://schemas.microsoft.com/office/drawing/2014/main" id="{4F1C5867-F36E-462C-880D-FBD1016024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9228" y="1616085"/>
            <a:ext cx="9000161" cy="1996747"/>
          </a:xfrm>
          <a:noFill/>
          <a:ln>
            <a:noFill/>
          </a:ln>
        </p:spPr>
        <p:txBody>
          <a:bodyPr/>
          <a:lstStyle/>
          <a:p>
            <a:pPr algn="l"/>
            <a:r>
              <a:rPr lang="vi-VN" sz="28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Nghe – viết</a:t>
            </a:r>
            <a:r>
              <a:rPr lang="vi-VN" sz="2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r>
              <a:rPr lang="en-US" sz="2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NGƯỜI TÌM ĐƯỜNG LÊN CÁC VÌ SAO</a:t>
            </a:r>
          </a:p>
          <a:p>
            <a:r>
              <a:rPr lang="en-US" sz="2800" b="1" i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sz="2800" b="1" i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sz="2800" b="1" i="1" dirty="0" err="1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126</a:t>
            </a:r>
            <a:endParaRPr lang="en-US" sz="2800" b="1" i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vi-VN" sz="28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Nghe – viết:</a:t>
            </a:r>
            <a:r>
              <a:rPr lang="en-US" sz="28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smtClean="0">
                <a:ln w="12700" cmpd="sng">
                  <a:solidFill>
                    <a:schemeClr val="accent4"/>
                  </a:solidFill>
                  <a:prstDash val="solid"/>
                </a:ln>
                <a:gradFill>
                  <a:gsLst>
                    <a:gs pos="0">
                      <a:schemeClr val="accent4"/>
                    </a:gs>
                    <a:gs pos="4000">
                      <a:schemeClr val="accent4">
                        <a:lumMod val="60000"/>
                        <a:lumOff val="40000"/>
                      </a:schemeClr>
                    </a:gs>
                    <a:gs pos="87000">
                      <a:schemeClr val="accent4">
                        <a:lumMod val="20000"/>
                        <a:lumOff val="80000"/>
                      </a:schemeClr>
                    </a:gs>
                  </a:gsLst>
                  <a:lin ang="5400000"/>
                </a:gradFill>
                <a:latin typeface="Times New Roman" panose="02020603050405020304" pitchFamily="18" charset="0"/>
                <a:cs typeface="Times New Roman" panose="02020603050405020304" pitchFamily="18" charset="0"/>
              </a:rPr>
              <a:t>CHIẾC ÁO BÚP BÊ</a:t>
            </a:r>
            <a:endParaRPr lang="en-US" sz="2800" b="1" dirty="0">
              <a:ln w="12700" cmpd="sng">
                <a:solidFill>
                  <a:schemeClr val="accent4"/>
                </a:solidFill>
                <a:prstDash val="solid"/>
              </a:ln>
              <a:gradFill>
                <a:gsLst>
                  <a:gs pos="0">
                    <a:schemeClr val="accent4"/>
                  </a:gs>
                  <a:gs pos="4000">
                    <a:schemeClr val="accent4">
                      <a:lumMod val="60000"/>
                      <a:lumOff val="40000"/>
                    </a:schemeClr>
                  </a:gs>
                  <a:gs pos="87000">
                    <a:schemeClr val="accent4">
                      <a:lumMod val="20000"/>
                      <a:lumOff val="80000"/>
                    </a:schemeClr>
                  </a:gs>
                </a:gsLst>
                <a:lin ang="5400000"/>
              </a:gra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sz="28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Việt</a:t>
            </a:r>
            <a:r>
              <a:rPr lang="en-US" sz="28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4, </a:t>
            </a:r>
            <a:r>
              <a:rPr lang="en-US" sz="2800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1, </a:t>
            </a:r>
            <a:r>
              <a:rPr lang="en-US" sz="2800" b="1" i="1" dirty="0" err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trang</a:t>
            </a:r>
            <a:r>
              <a:rPr lang="en-US" sz="2800" b="1" i="1" dirty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i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tx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135</a:t>
            </a:r>
            <a:endParaRPr lang="en-US" sz="2800" b="1" i="1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vi-VN" sz="2800" i="1" dirty="0">
              <a:solidFill>
                <a:srgbClr val="00B0F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6000" b="1" dirty="0">
              <a:solidFill>
                <a:srgbClr val="00B05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8">
            <a:extLst>
              <a:ext uri="{FF2B5EF4-FFF2-40B4-BE49-F238E27FC236}">
                <a16:creationId xmlns:a16="http://schemas.microsoft.com/office/drawing/2014/main" id="{2F04963F-BA13-499E-93E1-3C1D85C3FB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92467" y="789406"/>
            <a:ext cx="9051533" cy="41857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Từ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nhỏ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, Xi-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ôn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-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cốp-xki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đã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mơ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ước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bay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lên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bầu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trời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lần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ông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dại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dột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nhảy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qua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cửa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sổ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bay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theo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những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cánh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chim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Kết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quả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ông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bị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gãy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chân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Nhưng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rủi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ro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nảy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ra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trong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đầu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óc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non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nớt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của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ông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lúc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bấy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giờ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một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câu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hỏi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: “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Vì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sao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quả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bóng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không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cánh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mà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vẫn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bay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?”</a:t>
            </a:r>
          </a:p>
          <a:p>
            <a:pPr algn="just"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  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Để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đi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tìm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điều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bí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mật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đó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, Xi-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ôn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-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cốp-xki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đọc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không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biết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bao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nhiêu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là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sách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.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Nghĩ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ra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điều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gì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ông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hì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hục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làm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thí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nghiệm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,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có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khi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đến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hàng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trăm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  <a:cs typeface="Times New Roman" panose="02020603050405020304" pitchFamily="18" charset="0"/>
              </a:rPr>
              <a:t>lần</a:t>
            </a:r>
            <a:r>
              <a:rPr lang="en-US" altLang="en-US" sz="2800" b="1" dirty="0">
                <a:latin typeface="HP001 4 hàng" panose="020B0603050302020204" pitchFamily="34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996ACC4-774C-4ABF-A6F2-8BDCED1E3DD0}"/>
              </a:ext>
            </a:extLst>
          </p:cNvPr>
          <p:cNvSpPr txBox="1"/>
          <p:nvPr/>
        </p:nvSpPr>
        <p:spPr>
          <a:xfrm>
            <a:off x="513708" y="143838"/>
            <a:ext cx="8712485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3200" b="1" u="sng" dirty="0" err="1" smtClean="0">
                <a:solidFill>
                  <a:srgbClr val="C00000"/>
                </a:solidFill>
                <a:latin typeface="HP001 4 hàng" panose="020B0603050302020204" pitchFamily="34" charset="0"/>
              </a:rPr>
              <a:t>Nghe</a:t>
            </a:r>
            <a:r>
              <a:rPr lang="en-US" altLang="en-US" sz="3200" b="1" u="sng" dirty="0" smtClean="0">
                <a:solidFill>
                  <a:srgbClr val="C00000"/>
                </a:solidFill>
                <a:latin typeface="HP001 4 hàng" panose="020B0603050302020204" pitchFamily="34" charset="0"/>
              </a:rPr>
              <a:t> – </a:t>
            </a:r>
            <a:r>
              <a:rPr lang="en-US" altLang="en-US" sz="3200" b="1" u="sng" dirty="0" err="1" smtClean="0">
                <a:solidFill>
                  <a:srgbClr val="C00000"/>
                </a:solidFill>
                <a:latin typeface="HP001 4 hàng" panose="020B0603050302020204" pitchFamily="34" charset="0"/>
              </a:rPr>
              <a:t>viết</a:t>
            </a:r>
            <a:r>
              <a:rPr lang="en-US" altLang="en-US" sz="3200" b="1" u="sng" dirty="0" smtClean="0">
                <a:solidFill>
                  <a:srgbClr val="FF33CC"/>
                </a:solidFill>
                <a:latin typeface="HP001 4 hàng" panose="020B0603050302020204" pitchFamily="34" charset="0"/>
              </a:rPr>
              <a:t>:</a:t>
            </a:r>
            <a:r>
              <a:rPr lang="en-US" altLang="en-US" sz="3200" b="1" dirty="0" smtClean="0">
                <a:solidFill>
                  <a:srgbClr val="FF33CC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 smtClean="0">
                <a:solidFill>
                  <a:srgbClr val="FF0000"/>
                </a:solidFill>
                <a:latin typeface="HP001 4 hàng" panose="020B0603050302020204" pitchFamily="34" charset="0"/>
              </a:rPr>
              <a:t>Người</a:t>
            </a:r>
            <a:r>
              <a:rPr lang="en-US" altLang="en-US" sz="3200" b="1" dirty="0" smtClean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tìm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đường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lên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các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vì</a:t>
            </a:r>
            <a:r>
              <a:rPr lang="en-US" altLang="en-US" sz="32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32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sao</a:t>
            </a:r>
            <a:endParaRPr lang="en-US" altLang="en-US" sz="32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6863408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476127" y="264750"/>
            <a:ext cx="3269349" cy="605100"/>
          </a:xfrm>
        </p:spPr>
        <p:txBody>
          <a:bodyPr/>
          <a:lstStyle/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4500081" cy="5143500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10070" y="0"/>
            <a:ext cx="463393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344513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5" name="Picture 102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3051812" y="4920839"/>
            <a:ext cx="4183380" cy="258151"/>
          </a:xfrm>
          <a:prstGeom prst="rect">
            <a:avLst/>
          </a:prstGeom>
        </p:spPr>
      </p:pic>
      <p:pic>
        <p:nvPicPr>
          <p:cNvPr id="31" name="Picture 3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91665" y="1157287"/>
            <a:ext cx="2421731" cy="314325"/>
          </a:xfrm>
          <a:prstGeom prst="rect">
            <a:avLst/>
          </a:prstGeom>
        </p:spPr>
      </p:pic>
      <p:pic>
        <p:nvPicPr>
          <p:cNvPr id="1028" name="Picture 1027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7792051" y="3669311"/>
            <a:ext cx="2421731" cy="314325"/>
          </a:xfrm>
          <a:prstGeom prst="rect">
            <a:avLst/>
          </a:prstGeom>
        </p:spPr>
      </p:pic>
      <p:pic>
        <p:nvPicPr>
          <p:cNvPr id="1032" name="Picture 1031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0709" y="9630"/>
            <a:ext cx="2686051" cy="314325"/>
          </a:xfrm>
          <a:prstGeom prst="rect">
            <a:avLst/>
          </a:prstGeom>
        </p:spPr>
      </p:pic>
      <p:pic>
        <p:nvPicPr>
          <p:cNvPr id="1033" name="Picture 1032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920701" y="9631"/>
            <a:ext cx="2924667" cy="314325"/>
          </a:xfrm>
          <a:prstGeom prst="rect">
            <a:avLst/>
          </a:prstGeom>
        </p:spPr>
      </p:pic>
      <p:pic>
        <p:nvPicPr>
          <p:cNvPr id="1034" name="Picture 1033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001585" y="1169655"/>
            <a:ext cx="2421731" cy="31432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2202249" y="397652"/>
            <a:ext cx="540067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cs typeface="Times New Roman" pitchFamily="18" charset="0"/>
              </a:rPr>
              <a:t>Chiếc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cs typeface="Times New Roman" pitchFamily="18" charset="0"/>
              </a:rPr>
              <a:t>áo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cs typeface="Times New Roman" pitchFamily="18" charset="0"/>
              </a:rPr>
              <a:t>búp</a:t>
            </a:r>
            <a:r>
              <a:rPr lang="en-US" sz="3600" b="1" dirty="0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cs typeface="Times New Roman" pitchFamily="18" charset="0"/>
              </a:rPr>
              <a:t>bê</a:t>
            </a:r>
            <a:endParaRPr lang="en-US" sz="2400" dirty="0">
              <a:solidFill>
                <a:prstClr val="black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-1001585" y="3591386"/>
            <a:ext cx="2421731" cy="314325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785989" y="326334"/>
            <a:ext cx="1977144" cy="53091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sz="3000" b="1" dirty="0" err="1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Nghe</a:t>
            </a:r>
            <a:r>
              <a:rPr lang="en-US" sz="3000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000" b="1" dirty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3000" b="1" dirty="0" err="1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Times New Roman" pitchFamily="18" charset="0"/>
                <a:cs typeface="Times New Roman" pitchFamily="18" charset="0"/>
              </a:rPr>
              <a:t>viết</a:t>
            </a:r>
            <a:endParaRPr lang="en-US" sz="3000" b="1" dirty="0">
              <a:ln w="1905"/>
              <a:solidFill>
                <a:schemeClr val="accent1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66443" y="1043983"/>
            <a:ext cx="8434659" cy="39333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20000"/>
              </a:lnSpc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en-US" sz="2600" b="1" dirty="0" err="1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Trời</a:t>
            </a:r>
            <a:r>
              <a:rPr lang="en-US" sz="2600" b="1" dirty="0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trở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rét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.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Vậy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mà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bé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Ly,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búp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bê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của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tôi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,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vẫn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phong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phanh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chiếc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váy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mỏng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.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Tôi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xin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chị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Khánh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được</a:t>
            </a:r>
            <a:r>
              <a:rPr lang="en-US" sz="2600" b="1" dirty="0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tấc</a:t>
            </a:r>
            <a:r>
              <a:rPr lang="en-US" sz="2600" b="1" dirty="0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xa</a:t>
            </a:r>
            <a:r>
              <a:rPr lang="en-US" sz="2600" b="1" dirty="0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tanh</a:t>
            </a:r>
            <a:r>
              <a:rPr lang="en-US" sz="2600" b="1" dirty="0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màu</a:t>
            </a:r>
            <a:r>
              <a:rPr lang="en-US" sz="2600" b="1" dirty="0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mật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ong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,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khâu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chiếc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áo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cho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bé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.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Chiếc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áo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chỉ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bằng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bao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thuốc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.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Cổ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áo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dựng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cao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cho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ấm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ngực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.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Tà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áo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loe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ra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một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chút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so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với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thân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. </a:t>
            </a:r>
            <a:r>
              <a:rPr lang="en-US" sz="2600" b="1" dirty="0" err="1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Các</a:t>
            </a:r>
            <a:r>
              <a:rPr lang="en-US" sz="2600" b="1" dirty="0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mép</a:t>
            </a:r>
            <a:r>
              <a:rPr lang="en-US" sz="2600" b="1" dirty="0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áo</a:t>
            </a:r>
            <a:r>
              <a:rPr lang="en-US" sz="2600" b="1" dirty="0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đều</a:t>
            </a:r>
            <a:r>
              <a:rPr lang="en-US" sz="2600" b="1" dirty="0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được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viền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bằng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vải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xanh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,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rất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nổi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.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Có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ba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chiếc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khuya</a:t>
            </a:r>
            <a:r>
              <a:rPr lang="en-US" sz="2600" b="1" dirty="0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bấm</a:t>
            </a:r>
            <a:r>
              <a:rPr lang="en-US" sz="2600" b="1" dirty="0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như</a:t>
            </a:r>
            <a:r>
              <a:rPr lang="en-US" sz="2600" b="1" dirty="0" smtClean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hạt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cườm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đính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dọc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nẹp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áo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.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Chắc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bé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sẽ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thích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chiếc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áo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nhỏ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xíu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này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vì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tự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tay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tôi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đã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may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cho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2600" b="1" dirty="0" err="1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bé</a:t>
            </a:r>
            <a:r>
              <a:rPr lang="en-US" sz="2600" b="1" dirty="0">
                <a:solidFill>
                  <a:schemeClr val="tx1"/>
                </a:solidFill>
                <a:latin typeface="HP001 4 hàng" panose="020B0603050302020204" pitchFamily="34" charset="0"/>
                <a:cs typeface="Times New Roman" pitchFamily="18" charset="0"/>
              </a:rPr>
              <a:t>.</a:t>
            </a:r>
          </a:p>
        </p:txBody>
      </p:sp>
      <p:pic>
        <p:nvPicPr>
          <p:cNvPr id="15" name="Picture 14"/>
          <p:cNvPicPr>
            <a:picLocks noChangeAspect="1"/>
          </p:cNvPicPr>
          <p:nvPr/>
        </p:nvPicPr>
        <p:blipFill>
          <a:blip r:embed="rId3">
            <a:duotone>
              <a:prstClr val="black"/>
              <a:schemeClr val="accent6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91443" y="0"/>
            <a:ext cx="2686051" cy="314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385033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22" grpId="0"/>
      <p:bldP spid="2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oogle Shape;705;p27">
            <a:extLst>
              <a:ext uri="{FF2B5EF4-FFF2-40B4-BE49-F238E27FC236}">
                <a16:creationId xmlns:a16="http://schemas.microsoft.com/office/drawing/2014/main" id="{1D7626A5-40E0-4FB9-8073-44572D1704A5}"/>
              </a:ext>
            </a:extLst>
          </p:cNvPr>
          <p:cNvGrpSpPr/>
          <p:nvPr/>
        </p:nvGrpSpPr>
        <p:grpSpPr>
          <a:xfrm>
            <a:off x="698146" y="820856"/>
            <a:ext cx="7612717" cy="2866351"/>
            <a:chOff x="3744055" y="549302"/>
            <a:chExt cx="4694973" cy="3364511"/>
          </a:xfrm>
        </p:grpSpPr>
        <p:grpSp>
          <p:nvGrpSpPr>
            <p:cNvPr id="4" name="Google Shape;706;p27">
              <a:extLst>
                <a:ext uri="{FF2B5EF4-FFF2-40B4-BE49-F238E27FC236}">
                  <a16:creationId xmlns:a16="http://schemas.microsoft.com/office/drawing/2014/main" id="{BEF092C6-6CDD-40EA-ABB3-DF0BE3DD6774}"/>
                </a:ext>
              </a:extLst>
            </p:cNvPr>
            <p:cNvGrpSpPr/>
            <p:nvPr/>
          </p:nvGrpSpPr>
          <p:grpSpPr>
            <a:xfrm rot="4080496" flipH="1">
              <a:off x="7164761" y="681689"/>
              <a:ext cx="1298435" cy="1033661"/>
              <a:chOff x="8757948" y="1920174"/>
              <a:chExt cx="1090443" cy="865316"/>
            </a:xfrm>
          </p:grpSpPr>
          <p:sp>
            <p:nvSpPr>
              <p:cNvPr id="60" name="Google Shape;707;p27">
                <a:extLst>
                  <a:ext uri="{FF2B5EF4-FFF2-40B4-BE49-F238E27FC236}">
                    <a16:creationId xmlns:a16="http://schemas.microsoft.com/office/drawing/2014/main" id="{0A3B76C7-BA04-4A2E-B26B-95562A391E6D}"/>
                  </a:ext>
                </a:extLst>
              </p:cNvPr>
              <p:cNvSpPr/>
              <p:nvPr/>
            </p:nvSpPr>
            <p:spPr>
              <a:xfrm flipH="1">
                <a:off x="8767390" y="1920174"/>
                <a:ext cx="1081001" cy="865316"/>
              </a:xfrm>
              <a:custGeom>
                <a:avLst/>
                <a:gdLst/>
                <a:ahLst/>
                <a:cxnLst/>
                <a:rect l="l" t="t" r="r" b="b"/>
                <a:pathLst>
                  <a:path w="31500" h="25215" extrusionOk="0">
                    <a:moveTo>
                      <a:pt x="3702" y="1"/>
                    </a:moveTo>
                    <a:cubicBezTo>
                      <a:pt x="2458" y="1"/>
                      <a:pt x="1221" y="88"/>
                      <a:pt x="0" y="266"/>
                    </a:cubicBezTo>
                    <a:cubicBezTo>
                      <a:pt x="1598" y="3256"/>
                      <a:pt x="3653" y="5973"/>
                      <a:pt x="5250" y="8940"/>
                    </a:cubicBezTo>
                    <a:cubicBezTo>
                      <a:pt x="7168" y="12615"/>
                      <a:pt x="9405" y="16518"/>
                      <a:pt x="12691" y="19325"/>
                    </a:cubicBezTo>
                    <a:cubicBezTo>
                      <a:pt x="17462" y="23274"/>
                      <a:pt x="25588" y="24598"/>
                      <a:pt x="31499" y="25214"/>
                    </a:cubicBezTo>
                    <a:cubicBezTo>
                      <a:pt x="31479" y="10329"/>
                      <a:pt x="17249" y="1"/>
                      <a:pt x="3702" y="1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1" name="Google Shape;708;p27">
                <a:extLst>
                  <a:ext uri="{FF2B5EF4-FFF2-40B4-BE49-F238E27FC236}">
                    <a16:creationId xmlns:a16="http://schemas.microsoft.com/office/drawing/2014/main" id="{D993BA95-933F-499D-AFA1-6685C673B3DB}"/>
                  </a:ext>
                </a:extLst>
              </p:cNvPr>
              <p:cNvSpPr/>
              <p:nvPr/>
            </p:nvSpPr>
            <p:spPr>
              <a:xfrm flipH="1">
                <a:off x="8757948" y="2024330"/>
                <a:ext cx="905810" cy="749872"/>
              </a:xfrm>
              <a:custGeom>
                <a:avLst/>
                <a:gdLst/>
                <a:ahLst/>
                <a:cxnLst/>
                <a:rect l="l" t="t" r="r" b="b"/>
                <a:pathLst>
                  <a:path w="26395" h="21851" extrusionOk="0">
                    <a:moveTo>
                      <a:pt x="480" y="1"/>
                    </a:moveTo>
                    <a:cubicBezTo>
                      <a:pt x="186" y="1"/>
                      <a:pt x="0" y="446"/>
                      <a:pt x="304" y="655"/>
                    </a:cubicBezTo>
                    <a:cubicBezTo>
                      <a:pt x="4960" y="3851"/>
                      <a:pt x="8932" y="7845"/>
                      <a:pt x="13406" y="11246"/>
                    </a:cubicBezTo>
                    <a:cubicBezTo>
                      <a:pt x="17674" y="14487"/>
                      <a:pt x="22330" y="17454"/>
                      <a:pt x="25686" y="21723"/>
                    </a:cubicBezTo>
                    <a:cubicBezTo>
                      <a:pt x="25753" y="21813"/>
                      <a:pt x="25835" y="21850"/>
                      <a:pt x="25915" y="21850"/>
                    </a:cubicBezTo>
                    <a:cubicBezTo>
                      <a:pt x="26160" y="21850"/>
                      <a:pt x="26394" y="21501"/>
                      <a:pt x="26188" y="21243"/>
                    </a:cubicBezTo>
                    <a:cubicBezTo>
                      <a:pt x="22970" y="17158"/>
                      <a:pt x="18587" y="14236"/>
                      <a:pt x="14456" y="11177"/>
                    </a:cubicBezTo>
                    <a:cubicBezTo>
                      <a:pt x="9708" y="7640"/>
                      <a:pt x="5554" y="3417"/>
                      <a:pt x="669" y="62"/>
                    </a:cubicBezTo>
                    <a:cubicBezTo>
                      <a:pt x="604" y="19"/>
                      <a:pt x="540" y="1"/>
                      <a:pt x="480" y="1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2" name="Google Shape;709;p27">
                <a:extLst>
                  <a:ext uri="{FF2B5EF4-FFF2-40B4-BE49-F238E27FC236}">
                    <a16:creationId xmlns:a16="http://schemas.microsoft.com/office/drawing/2014/main" id="{AA8D531A-4DCB-49D5-830B-1494893B86FD}"/>
                  </a:ext>
                </a:extLst>
              </p:cNvPr>
              <p:cNvSpPr/>
              <p:nvPr/>
            </p:nvSpPr>
            <p:spPr>
              <a:xfrm flipH="1">
                <a:off x="8831994" y="2476592"/>
                <a:ext cx="237374" cy="203640"/>
              </a:xfrm>
              <a:custGeom>
                <a:avLst/>
                <a:gdLst/>
                <a:ahLst/>
                <a:cxnLst/>
                <a:rect l="l" t="t" r="r" b="b"/>
                <a:pathLst>
                  <a:path w="6917" h="5934" extrusionOk="0">
                    <a:moveTo>
                      <a:pt x="5844" y="5224"/>
                    </a:moveTo>
                    <a:lnTo>
                      <a:pt x="5844" y="5224"/>
                    </a:lnTo>
                    <a:cubicBezTo>
                      <a:pt x="5981" y="5247"/>
                      <a:pt x="6095" y="5247"/>
                      <a:pt x="6232" y="5247"/>
                    </a:cubicBezTo>
                    <a:cubicBezTo>
                      <a:pt x="6118" y="5361"/>
                      <a:pt x="6004" y="5475"/>
                      <a:pt x="5889" y="5589"/>
                    </a:cubicBezTo>
                    <a:cubicBezTo>
                      <a:pt x="5867" y="5475"/>
                      <a:pt x="5867" y="5361"/>
                      <a:pt x="5844" y="5224"/>
                    </a:cubicBezTo>
                    <a:close/>
                    <a:moveTo>
                      <a:pt x="5509" y="1"/>
                    </a:moveTo>
                    <a:cubicBezTo>
                      <a:pt x="5265" y="1"/>
                      <a:pt x="5029" y="244"/>
                      <a:pt x="5205" y="499"/>
                    </a:cubicBezTo>
                    <a:cubicBezTo>
                      <a:pt x="6163" y="1891"/>
                      <a:pt x="5730" y="3626"/>
                      <a:pt x="5844" y="5224"/>
                    </a:cubicBezTo>
                    <a:cubicBezTo>
                      <a:pt x="4041" y="5155"/>
                      <a:pt x="2237" y="5201"/>
                      <a:pt x="457" y="5064"/>
                    </a:cubicBezTo>
                    <a:cubicBezTo>
                      <a:pt x="450" y="5064"/>
                      <a:pt x="442" y="5064"/>
                      <a:pt x="435" y="5064"/>
                    </a:cubicBezTo>
                    <a:cubicBezTo>
                      <a:pt x="1" y="5064"/>
                      <a:pt x="8" y="5727"/>
                      <a:pt x="457" y="5772"/>
                    </a:cubicBezTo>
                    <a:cubicBezTo>
                      <a:pt x="2374" y="5909"/>
                      <a:pt x="4314" y="5817"/>
                      <a:pt x="6232" y="5931"/>
                    </a:cubicBezTo>
                    <a:cubicBezTo>
                      <a:pt x="6241" y="5933"/>
                      <a:pt x="6250" y="5933"/>
                      <a:pt x="6260" y="5933"/>
                    </a:cubicBezTo>
                    <a:cubicBezTo>
                      <a:pt x="6414" y="5933"/>
                      <a:pt x="6596" y="5761"/>
                      <a:pt x="6574" y="5589"/>
                    </a:cubicBezTo>
                    <a:cubicBezTo>
                      <a:pt x="6323" y="3763"/>
                      <a:pt x="6917" y="1777"/>
                      <a:pt x="5798" y="157"/>
                    </a:cubicBezTo>
                    <a:cubicBezTo>
                      <a:pt x="5722" y="46"/>
                      <a:pt x="5615" y="1"/>
                      <a:pt x="5509" y="1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3" name="Google Shape;710;p27">
                <a:extLst>
                  <a:ext uri="{FF2B5EF4-FFF2-40B4-BE49-F238E27FC236}">
                    <a16:creationId xmlns:a16="http://schemas.microsoft.com/office/drawing/2014/main" id="{67DE5E84-2CC8-4394-A982-DFBD9644B432}"/>
                  </a:ext>
                </a:extLst>
              </p:cNvPr>
              <p:cNvSpPr/>
              <p:nvPr/>
            </p:nvSpPr>
            <p:spPr>
              <a:xfrm flipH="1">
                <a:off x="8944010" y="2344672"/>
                <a:ext cx="313353" cy="251170"/>
              </a:xfrm>
              <a:custGeom>
                <a:avLst/>
                <a:gdLst/>
                <a:ahLst/>
                <a:cxnLst/>
                <a:rect l="l" t="t" r="r" b="b"/>
                <a:pathLst>
                  <a:path w="9131" h="7319" extrusionOk="0">
                    <a:moveTo>
                      <a:pt x="7246" y="0"/>
                    </a:moveTo>
                    <a:cubicBezTo>
                      <a:pt x="7010" y="0"/>
                      <a:pt x="6757" y="260"/>
                      <a:pt x="6916" y="531"/>
                    </a:cubicBezTo>
                    <a:cubicBezTo>
                      <a:pt x="7852" y="2312"/>
                      <a:pt x="8354" y="4503"/>
                      <a:pt x="8354" y="6534"/>
                    </a:cubicBezTo>
                    <a:cubicBezTo>
                      <a:pt x="8491" y="6580"/>
                      <a:pt x="8651" y="6603"/>
                      <a:pt x="8788" y="6626"/>
                    </a:cubicBezTo>
                    <a:cubicBezTo>
                      <a:pt x="8651" y="6740"/>
                      <a:pt x="8491" y="6854"/>
                      <a:pt x="8354" y="6968"/>
                    </a:cubicBezTo>
                    <a:cubicBezTo>
                      <a:pt x="8354" y="6831"/>
                      <a:pt x="8354" y="6694"/>
                      <a:pt x="8354" y="6534"/>
                    </a:cubicBezTo>
                    <a:cubicBezTo>
                      <a:pt x="6091" y="6078"/>
                      <a:pt x="3793" y="5759"/>
                      <a:pt x="1475" y="5759"/>
                    </a:cubicBezTo>
                    <a:cubicBezTo>
                      <a:pt x="1128" y="5759"/>
                      <a:pt x="781" y="5766"/>
                      <a:pt x="434" y="5781"/>
                    </a:cubicBezTo>
                    <a:cubicBezTo>
                      <a:pt x="7" y="5781"/>
                      <a:pt x="1" y="6466"/>
                      <a:pt x="414" y="6466"/>
                    </a:cubicBezTo>
                    <a:cubicBezTo>
                      <a:pt x="420" y="6466"/>
                      <a:pt x="427" y="6466"/>
                      <a:pt x="434" y="6466"/>
                    </a:cubicBezTo>
                    <a:cubicBezTo>
                      <a:pt x="774" y="6452"/>
                      <a:pt x="1113" y="6445"/>
                      <a:pt x="1451" y="6445"/>
                    </a:cubicBezTo>
                    <a:cubicBezTo>
                      <a:pt x="3864" y="6445"/>
                      <a:pt x="6243" y="6790"/>
                      <a:pt x="8606" y="7310"/>
                    </a:cubicBezTo>
                    <a:cubicBezTo>
                      <a:pt x="8632" y="7316"/>
                      <a:pt x="8658" y="7318"/>
                      <a:pt x="8684" y="7318"/>
                    </a:cubicBezTo>
                    <a:cubicBezTo>
                      <a:pt x="8879" y="7318"/>
                      <a:pt x="9039" y="7170"/>
                      <a:pt x="9039" y="6968"/>
                    </a:cubicBezTo>
                    <a:cubicBezTo>
                      <a:pt x="9131" y="4685"/>
                      <a:pt x="8583" y="2175"/>
                      <a:pt x="7510" y="166"/>
                    </a:cubicBezTo>
                    <a:cubicBezTo>
                      <a:pt x="7448" y="49"/>
                      <a:pt x="7349" y="0"/>
                      <a:pt x="7246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4" name="Google Shape;711;p27">
                <a:extLst>
                  <a:ext uri="{FF2B5EF4-FFF2-40B4-BE49-F238E27FC236}">
                    <a16:creationId xmlns:a16="http://schemas.microsoft.com/office/drawing/2014/main" id="{7136101A-DA81-4DA6-A996-E6D2BB2B4E72}"/>
                  </a:ext>
                </a:extLst>
              </p:cNvPr>
              <p:cNvSpPr/>
              <p:nvPr/>
            </p:nvSpPr>
            <p:spPr>
              <a:xfrm flipH="1">
                <a:off x="9131625" y="2185489"/>
                <a:ext cx="249076" cy="266338"/>
              </a:xfrm>
              <a:custGeom>
                <a:avLst/>
                <a:gdLst/>
                <a:ahLst/>
                <a:cxnLst/>
                <a:rect l="l" t="t" r="r" b="b"/>
                <a:pathLst>
                  <a:path w="7258" h="7761" extrusionOk="0">
                    <a:moveTo>
                      <a:pt x="5332" y="1"/>
                    </a:moveTo>
                    <a:cubicBezTo>
                      <a:pt x="5104" y="1"/>
                      <a:pt x="4857" y="257"/>
                      <a:pt x="4998" y="524"/>
                    </a:cubicBezTo>
                    <a:cubicBezTo>
                      <a:pt x="5774" y="2168"/>
                      <a:pt x="6116" y="4130"/>
                      <a:pt x="6276" y="5934"/>
                    </a:cubicBezTo>
                    <a:cubicBezTo>
                      <a:pt x="6299" y="6230"/>
                      <a:pt x="6299" y="6527"/>
                      <a:pt x="6276" y="6824"/>
                    </a:cubicBezTo>
                    <a:cubicBezTo>
                      <a:pt x="6276" y="6938"/>
                      <a:pt x="5888" y="6967"/>
                      <a:pt x="5477" y="6967"/>
                    </a:cubicBezTo>
                    <a:cubicBezTo>
                      <a:pt x="5066" y="6967"/>
                      <a:pt x="4633" y="6938"/>
                      <a:pt x="4541" y="6938"/>
                    </a:cubicBezTo>
                    <a:cubicBezTo>
                      <a:pt x="3195" y="6961"/>
                      <a:pt x="1825" y="7006"/>
                      <a:pt x="456" y="7052"/>
                    </a:cubicBezTo>
                    <a:cubicBezTo>
                      <a:pt x="29" y="7075"/>
                      <a:pt x="0" y="7760"/>
                      <a:pt x="434" y="7760"/>
                    </a:cubicBezTo>
                    <a:cubicBezTo>
                      <a:pt x="441" y="7760"/>
                      <a:pt x="448" y="7760"/>
                      <a:pt x="456" y="7760"/>
                    </a:cubicBezTo>
                    <a:cubicBezTo>
                      <a:pt x="2215" y="7700"/>
                      <a:pt x="3991" y="7641"/>
                      <a:pt x="5755" y="7641"/>
                    </a:cubicBezTo>
                    <a:cubicBezTo>
                      <a:pt x="6028" y="7641"/>
                      <a:pt x="6301" y="7643"/>
                      <a:pt x="6573" y="7646"/>
                    </a:cubicBezTo>
                    <a:cubicBezTo>
                      <a:pt x="6710" y="7646"/>
                      <a:pt x="6892" y="7531"/>
                      <a:pt x="6915" y="7395"/>
                    </a:cubicBezTo>
                    <a:cubicBezTo>
                      <a:pt x="7258" y="5089"/>
                      <a:pt x="6573" y="2259"/>
                      <a:pt x="5591" y="182"/>
                    </a:cubicBezTo>
                    <a:cubicBezTo>
                      <a:pt x="5534" y="54"/>
                      <a:pt x="5435" y="1"/>
                      <a:pt x="5332" y="1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5" name="Google Shape;712;p27">
                <a:extLst>
                  <a:ext uri="{FF2B5EF4-FFF2-40B4-BE49-F238E27FC236}">
                    <a16:creationId xmlns:a16="http://schemas.microsoft.com/office/drawing/2014/main" id="{08802254-43F7-470C-9496-417A6B54BB73}"/>
                  </a:ext>
                </a:extLst>
              </p:cNvPr>
              <p:cNvSpPr/>
              <p:nvPr/>
            </p:nvSpPr>
            <p:spPr>
              <a:xfrm flipH="1">
                <a:off x="9317732" y="2105609"/>
                <a:ext cx="220902" cy="194271"/>
              </a:xfrm>
              <a:custGeom>
                <a:avLst/>
                <a:gdLst/>
                <a:ahLst/>
                <a:cxnLst/>
                <a:rect l="l" t="t" r="r" b="b"/>
                <a:pathLst>
                  <a:path w="6437" h="5661" extrusionOk="0">
                    <a:moveTo>
                      <a:pt x="5963" y="0"/>
                    </a:moveTo>
                    <a:cubicBezTo>
                      <a:pt x="5792" y="0"/>
                      <a:pt x="5626" y="114"/>
                      <a:pt x="5638" y="343"/>
                    </a:cubicBezTo>
                    <a:cubicBezTo>
                      <a:pt x="5684" y="1872"/>
                      <a:pt x="5729" y="3401"/>
                      <a:pt x="5684" y="4953"/>
                    </a:cubicBezTo>
                    <a:lnTo>
                      <a:pt x="6026" y="4953"/>
                    </a:lnTo>
                    <a:cubicBezTo>
                      <a:pt x="5912" y="5067"/>
                      <a:pt x="5798" y="5182"/>
                      <a:pt x="5684" y="5296"/>
                    </a:cubicBezTo>
                    <a:cubicBezTo>
                      <a:pt x="5684" y="5182"/>
                      <a:pt x="5684" y="5067"/>
                      <a:pt x="5684" y="4953"/>
                    </a:cubicBezTo>
                    <a:cubicBezTo>
                      <a:pt x="5105" y="4923"/>
                      <a:pt x="4525" y="4913"/>
                      <a:pt x="3942" y="4913"/>
                    </a:cubicBezTo>
                    <a:cubicBezTo>
                      <a:pt x="2777" y="4913"/>
                      <a:pt x="1605" y="4953"/>
                      <a:pt x="434" y="4953"/>
                    </a:cubicBezTo>
                    <a:cubicBezTo>
                      <a:pt x="0" y="4953"/>
                      <a:pt x="0" y="5661"/>
                      <a:pt x="434" y="5661"/>
                    </a:cubicBezTo>
                    <a:cubicBezTo>
                      <a:pt x="1771" y="5661"/>
                      <a:pt x="3096" y="5603"/>
                      <a:pt x="4426" y="5603"/>
                    </a:cubicBezTo>
                    <a:cubicBezTo>
                      <a:pt x="4958" y="5603"/>
                      <a:pt x="5491" y="5612"/>
                      <a:pt x="6026" y="5638"/>
                    </a:cubicBezTo>
                    <a:cubicBezTo>
                      <a:pt x="6036" y="5639"/>
                      <a:pt x="6047" y="5640"/>
                      <a:pt x="6057" y="5640"/>
                    </a:cubicBezTo>
                    <a:cubicBezTo>
                      <a:pt x="6226" y="5640"/>
                      <a:pt x="6368" y="5468"/>
                      <a:pt x="6368" y="5296"/>
                    </a:cubicBezTo>
                    <a:cubicBezTo>
                      <a:pt x="6437" y="3652"/>
                      <a:pt x="6391" y="1986"/>
                      <a:pt x="6323" y="343"/>
                    </a:cubicBezTo>
                    <a:cubicBezTo>
                      <a:pt x="6311" y="114"/>
                      <a:pt x="6134" y="0"/>
                      <a:pt x="5963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6" name="Google Shape;713;p27">
                <a:extLst>
                  <a:ext uri="{FF2B5EF4-FFF2-40B4-BE49-F238E27FC236}">
                    <a16:creationId xmlns:a16="http://schemas.microsoft.com/office/drawing/2014/main" id="{EE3C4ED7-FB47-4D06-A2DE-62C228D593FA}"/>
                  </a:ext>
                </a:extLst>
              </p:cNvPr>
              <p:cNvSpPr/>
              <p:nvPr/>
            </p:nvSpPr>
            <p:spPr>
              <a:xfrm flipH="1">
                <a:off x="9470533" y="1980694"/>
                <a:ext cx="173132" cy="185555"/>
              </a:xfrm>
              <a:custGeom>
                <a:avLst/>
                <a:gdLst/>
                <a:ahLst/>
                <a:cxnLst/>
                <a:rect l="l" t="t" r="r" b="b"/>
                <a:pathLst>
                  <a:path w="5045" h="5407" extrusionOk="0">
                    <a:moveTo>
                      <a:pt x="3832" y="1"/>
                    </a:moveTo>
                    <a:cubicBezTo>
                      <a:pt x="3658" y="1"/>
                      <a:pt x="3493" y="109"/>
                      <a:pt x="3515" y="326"/>
                    </a:cubicBezTo>
                    <a:cubicBezTo>
                      <a:pt x="3629" y="1787"/>
                      <a:pt x="4269" y="3225"/>
                      <a:pt x="4177" y="4686"/>
                    </a:cubicBezTo>
                    <a:cubicBezTo>
                      <a:pt x="4314" y="4708"/>
                      <a:pt x="4428" y="4708"/>
                      <a:pt x="4565" y="4731"/>
                    </a:cubicBezTo>
                    <a:cubicBezTo>
                      <a:pt x="4428" y="4823"/>
                      <a:pt x="4291" y="4891"/>
                      <a:pt x="4132" y="4982"/>
                    </a:cubicBezTo>
                    <a:cubicBezTo>
                      <a:pt x="4154" y="4868"/>
                      <a:pt x="4154" y="4777"/>
                      <a:pt x="4177" y="4686"/>
                    </a:cubicBezTo>
                    <a:cubicBezTo>
                      <a:pt x="3477" y="4597"/>
                      <a:pt x="2785" y="4550"/>
                      <a:pt x="2091" y="4550"/>
                    </a:cubicBezTo>
                    <a:cubicBezTo>
                      <a:pt x="1541" y="4550"/>
                      <a:pt x="990" y="4579"/>
                      <a:pt x="434" y="4640"/>
                    </a:cubicBezTo>
                    <a:cubicBezTo>
                      <a:pt x="14" y="4684"/>
                      <a:pt x="1" y="5327"/>
                      <a:pt x="393" y="5327"/>
                    </a:cubicBezTo>
                    <a:cubicBezTo>
                      <a:pt x="406" y="5327"/>
                      <a:pt x="420" y="5326"/>
                      <a:pt x="434" y="5325"/>
                    </a:cubicBezTo>
                    <a:cubicBezTo>
                      <a:pt x="1029" y="5263"/>
                      <a:pt x="1619" y="5229"/>
                      <a:pt x="2209" y="5229"/>
                    </a:cubicBezTo>
                    <a:cubicBezTo>
                      <a:pt x="2932" y="5229"/>
                      <a:pt x="3654" y="5280"/>
                      <a:pt x="4383" y="5393"/>
                    </a:cubicBezTo>
                    <a:cubicBezTo>
                      <a:pt x="4414" y="5402"/>
                      <a:pt x="4448" y="5407"/>
                      <a:pt x="4483" y="5407"/>
                    </a:cubicBezTo>
                    <a:cubicBezTo>
                      <a:pt x="4625" y="5407"/>
                      <a:pt x="4780" y="5330"/>
                      <a:pt x="4816" y="5165"/>
                    </a:cubicBezTo>
                    <a:cubicBezTo>
                      <a:pt x="5045" y="3476"/>
                      <a:pt x="4337" y="1969"/>
                      <a:pt x="4200" y="326"/>
                    </a:cubicBezTo>
                    <a:cubicBezTo>
                      <a:pt x="4189" y="109"/>
                      <a:pt x="4006" y="1"/>
                      <a:pt x="3832" y="1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7" name="Google Shape;714;p27">
                <a:extLst>
                  <a:ext uri="{FF2B5EF4-FFF2-40B4-BE49-F238E27FC236}">
                    <a16:creationId xmlns:a16="http://schemas.microsoft.com/office/drawing/2014/main" id="{8F22AF10-A982-425F-ABF0-7C26885B2B24}"/>
                  </a:ext>
                </a:extLst>
              </p:cNvPr>
              <p:cNvSpPr/>
              <p:nvPr/>
            </p:nvSpPr>
            <p:spPr>
              <a:xfrm flipH="1">
                <a:off x="9343124" y="2090667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8" name="Google Shape;715;p27">
                <a:extLst>
                  <a:ext uri="{FF2B5EF4-FFF2-40B4-BE49-F238E27FC236}">
                    <a16:creationId xmlns:a16="http://schemas.microsoft.com/office/drawing/2014/main" id="{8F3E8D1D-DA96-4F38-A19A-9140F6E13D1D}"/>
                  </a:ext>
                </a:extLst>
              </p:cNvPr>
              <p:cNvSpPr/>
              <p:nvPr/>
            </p:nvSpPr>
            <p:spPr>
              <a:xfrm flipH="1">
                <a:off x="9385404" y="2053055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1"/>
                    </a:moveTo>
                    <a:cubicBezTo>
                      <a:pt x="1" y="1"/>
                      <a:pt x="1" y="1051"/>
                      <a:pt x="685" y="1051"/>
                    </a:cubicBezTo>
                    <a:cubicBezTo>
                      <a:pt x="1347" y="1051"/>
                      <a:pt x="1347" y="1"/>
                      <a:pt x="685" y="1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69" name="Google Shape;716;p27">
                <a:extLst>
                  <a:ext uri="{FF2B5EF4-FFF2-40B4-BE49-F238E27FC236}">
                    <a16:creationId xmlns:a16="http://schemas.microsoft.com/office/drawing/2014/main" id="{973AF02A-2B2D-4DC6-AA7D-76D1F897396D}"/>
                  </a:ext>
                </a:extLst>
              </p:cNvPr>
              <p:cNvSpPr/>
              <p:nvPr/>
            </p:nvSpPr>
            <p:spPr>
              <a:xfrm flipH="1">
                <a:off x="9333721" y="2041318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0"/>
                    </a:moveTo>
                    <a:cubicBezTo>
                      <a:pt x="0" y="0"/>
                      <a:pt x="0" y="1027"/>
                      <a:pt x="662" y="1027"/>
                    </a:cubicBezTo>
                    <a:cubicBezTo>
                      <a:pt x="1347" y="1027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0" name="Google Shape;717;p27">
                <a:extLst>
                  <a:ext uri="{FF2B5EF4-FFF2-40B4-BE49-F238E27FC236}">
                    <a16:creationId xmlns:a16="http://schemas.microsoft.com/office/drawing/2014/main" id="{94A3A024-834E-4AD8-B598-94CB6A8ECEBD}"/>
                  </a:ext>
                </a:extLst>
              </p:cNvPr>
              <p:cNvSpPr/>
              <p:nvPr/>
            </p:nvSpPr>
            <p:spPr>
              <a:xfrm flipH="1">
                <a:off x="9420649" y="2422010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5" y="0"/>
                    </a:moveTo>
                    <a:cubicBezTo>
                      <a:pt x="0" y="0"/>
                      <a:pt x="0" y="1050"/>
                      <a:pt x="685" y="1050"/>
                    </a:cubicBezTo>
                    <a:cubicBezTo>
                      <a:pt x="1347" y="1050"/>
                      <a:pt x="1347" y="0"/>
                      <a:pt x="685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1" name="Google Shape;718;p27">
                <a:extLst>
                  <a:ext uri="{FF2B5EF4-FFF2-40B4-BE49-F238E27FC236}">
                    <a16:creationId xmlns:a16="http://schemas.microsoft.com/office/drawing/2014/main" id="{69D5B378-C847-45C3-87EB-19BC2D5B0FD6}"/>
                  </a:ext>
                </a:extLst>
              </p:cNvPr>
              <p:cNvSpPr/>
              <p:nvPr/>
            </p:nvSpPr>
            <p:spPr>
              <a:xfrm flipH="1">
                <a:off x="9467665" y="2387555"/>
                <a:ext cx="46260" cy="36033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0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8" y="1050"/>
                      <a:pt x="1348" y="0"/>
                      <a:pt x="686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2" name="Google Shape;719;p27">
                <a:extLst>
                  <a:ext uri="{FF2B5EF4-FFF2-40B4-BE49-F238E27FC236}">
                    <a16:creationId xmlns:a16="http://schemas.microsoft.com/office/drawing/2014/main" id="{35FFD1B7-B95B-493A-A184-E7ECF4421974}"/>
                  </a:ext>
                </a:extLst>
              </p:cNvPr>
              <p:cNvSpPr/>
              <p:nvPr/>
            </p:nvSpPr>
            <p:spPr>
              <a:xfrm flipH="1">
                <a:off x="9405789" y="2369538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3" name="Google Shape;720;p27">
                <a:extLst>
                  <a:ext uri="{FF2B5EF4-FFF2-40B4-BE49-F238E27FC236}">
                    <a16:creationId xmlns:a16="http://schemas.microsoft.com/office/drawing/2014/main" id="{7DE21514-91BC-4A21-B54E-455D3B531222}"/>
                  </a:ext>
                </a:extLst>
              </p:cNvPr>
              <p:cNvSpPr/>
              <p:nvPr/>
            </p:nvSpPr>
            <p:spPr>
              <a:xfrm flipH="1">
                <a:off x="9663485" y="1973162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62" y="0"/>
                    </a:moveTo>
                    <a:cubicBezTo>
                      <a:pt x="1" y="0"/>
                      <a:pt x="1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4" name="Google Shape;721;p27">
                <a:extLst>
                  <a:ext uri="{FF2B5EF4-FFF2-40B4-BE49-F238E27FC236}">
                    <a16:creationId xmlns:a16="http://schemas.microsoft.com/office/drawing/2014/main" id="{0EC70AF4-EE3A-4C38-9156-B70D1245DE11}"/>
                  </a:ext>
                </a:extLst>
              </p:cNvPr>
              <p:cNvSpPr/>
              <p:nvPr/>
            </p:nvSpPr>
            <p:spPr>
              <a:xfrm flipH="1">
                <a:off x="9116727" y="2152543"/>
                <a:ext cx="45471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25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24" y="1050"/>
                      <a:pt x="1324" y="0"/>
                      <a:pt x="662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5" name="Google Shape;722;p27">
                <a:extLst>
                  <a:ext uri="{FF2B5EF4-FFF2-40B4-BE49-F238E27FC236}">
                    <a16:creationId xmlns:a16="http://schemas.microsoft.com/office/drawing/2014/main" id="{87CEA2C4-4692-4667-8A73-6FD9DFA5D710}"/>
                  </a:ext>
                </a:extLst>
              </p:cNvPr>
              <p:cNvSpPr/>
              <p:nvPr/>
            </p:nvSpPr>
            <p:spPr>
              <a:xfrm flipH="1">
                <a:off x="9155129" y="2120421"/>
                <a:ext cx="46226" cy="3527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28" extrusionOk="0">
                    <a:moveTo>
                      <a:pt x="662" y="1"/>
                    </a:moveTo>
                    <a:cubicBezTo>
                      <a:pt x="0" y="1"/>
                      <a:pt x="0" y="1028"/>
                      <a:pt x="662" y="1028"/>
                    </a:cubicBezTo>
                    <a:cubicBezTo>
                      <a:pt x="1347" y="1028"/>
                      <a:pt x="1347" y="1"/>
                      <a:pt x="662" y="1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6" name="Google Shape;723;p27">
                <a:extLst>
                  <a:ext uri="{FF2B5EF4-FFF2-40B4-BE49-F238E27FC236}">
                    <a16:creationId xmlns:a16="http://schemas.microsoft.com/office/drawing/2014/main" id="{E8B0D693-CBDB-4C80-8D37-0B39A51B73CD}"/>
                  </a:ext>
                </a:extLst>
              </p:cNvPr>
              <p:cNvSpPr/>
              <p:nvPr/>
            </p:nvSpPr>
            <p:spPr>
              <a:xfrm flipH="1">
                <a:off x="9244425" y="2591989"/>
                <a:ext cx="46226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7" h="1051" extrusionOk="0">
                    <a:moveTo>
                      <a:pt x="662" y="0"/>
                    </a:moveTo>
                    <a:cubicBezTo>
                      <a:pt x="0" y="0"/>
                      <a:pt x="0" y="1050"/>
                      <a:pt x="662" y="1050"/>
                    </a:cubicBezTo>
                    <a:cubicBezTo>
                      <a:pt x="1347" y="1050"/>
                      <a:pt x="1347" y="0"/>
                      <a:pt x="662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77" name="Google Shape;724;p27">
                <a:extLst>
                  <a:ext uri="{FF2B5EF4-FFF2-40B4-BE49-F238E27FC236}">
                    <a16:creationId xmlns:a16="http://schemas.microsoft.com/office/drawing/2014/main" id="{532DDDE9-3997-4B03-8127-E7F68FDF92B8}"/>
                  </a:ext>
                </a:extLst>
              </p:cNvPr>
              <p:cNvSpPr/>
              <p:nvPr/>
            </p:nvSpPr>
            <p:spPr>
              <a:xfrm flipH="1">
                <a:off x="9292196" y="2574761"/>
                <a:ext cx="46260" cy="36068"/>
              </a:xfrm>
              <a:custGeom>
                <a:avLst/>
                <a:gdLst/>
                <a:ahLst/>
                <a:cxnLst/>
                <a:rect l="l" t="t" r="r" b="b"/>
                <a:pathLst>
                  <a:path w="1348" h="1051" extrusionOk="0">
                    <a:moveTo>
                      <a:pt x="686" y="0"/>
                    </a:moveTo>
                    <a:cubicBezTo>
                      <a:pt x="1" y="0"/>
                      <a:pt x="1" y="1050"/>
                      <a:pt x="686" y="1050"/>
                    </a:cubicBezTo>
                    <a:cubicBezTo>
                      <a:pt x="1347" y="1050"/>
                      <a:pt x="1347" y="0"/>
                      <a:pt x="686" y="0"/>
                    </a:cubicBezTo>
                    <a:close/>
                  </a:path>
                </a:pathLst>
              </a:custGeom>
              <a:solidFill>
                <a:srgbClr val="A8B06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5" name="Google Shape;725;p27">
              <a:extLst>
                <a:ext uri="{FF2B5EF4-FFF2-40B4-BE49-F238E27FC236}">
                  <a16:creationId xmlns:a16="http://schemas.microsoft.com/office/drawing/2014/main" id="{3A68557F-1162-48DC-BFAE-0BDBDC314195}"/>
                </a:ext>
              </a:extLst>
            </p:cNvPr>
            <p:cNvGrpSpPr/>
            <p:nvPr/>
          </p:nvGrpSpPr>
          <p:grpSpPr>
            <a:xfrm rot="3168650">
              <a:off x="7760901" y="1680627"/>
              <a:ext cx="557775" cy="798478"/>
              <a:chOff x="80379" y="4370393"/>
              <a:chExt cx="545279" cy="773107"/>
            </a:xfrm>
          </p:grpSpPr>
          <p:sp>
            <p:nvSpPr>
              <p:cNvPr id="54" name="Google Shape;726;p27">
                <a:extLst>
                  <a:ext uri="{FF2B5EF4-FFF2-40B4-BE49-F238E27FC236}">
                    <a16:creationId xmlns:a16="http://schemas.microsoft.com/office/drawing/2014/main" id="{DE70E11B-8B45-475B-8607-0C0BA32B5F51}"/>
                  </a:ext>
                </a:extLst>
              </p:cNvPr>
              <p:cNvSpPr/>
              <p:nvPr/>
            </p:nvSpPr>
            <p:spPr>
              <a:xfrm flipH="1">
                <a:off x="367865" y="4592741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5" name="Google Shape;727;p27">
                <a:extLst>
                  <a:ext uri="{FF2B5EF4-FFF2-40B4-BE49-F238E27FC236}">
                    <a16:creationId xmlns:a16="http://schemas.microsoft.com/office/drawing/2014/main" id="{B7E916BE-CE34-48C5-81DF-0C49803136DB}"/>
                  </a:ext>
                </a:extLst>
              </p:cNvPr>
              <p:cNvSpPr/>
              <p:nvPr/>
            </p:nvSpPr>
            <p:spPr>
              <a:xfrm flipH="1">
                <a:off x="352628" y="4370393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6" name="Google Shape;728;p27">
                <a:extLst>
                  <a:ext uri="{FF2B5EF4-FFF2-40B4-BE49-F238E27FC236}">
                    <a16:creationId xmlns:a16="http://schemas.microsoft.com/office/drawing/2014/main" id="{A4BF3804-B142-4B2C-867D-96986BD3F080}"/>
                  </a:ext>
                </a:extLst>
              </p:cNvPr>
              <p:cNvSpPr/>
              <p:nvPr/>
            </p:nvSpPr>
            <p:spPr>
              <a:xfrm flipH="1">
                <a:off x="80379" y="4483438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7" name="Google Shape;729;p27">
                <a:extLst>
                  <a:ext uri="{FF2B5EF4-FFF2-40B4-BE49-F238E27FC236}">
                    <a16:creationId xmlns:a16="http://schemas.microsoft.com/office/drawing/2014/main" id="{3AB596FC-2B39-49CB-BCD3-35054964F16B}"/>
                  </a:ext>
                </a:extLst>
              </p:cNvPr>
              <p:cNvSpPr/>
              <p:nvPr/>
            </p:nvSpPr>
            <p:spPr>
              <a:xfrm flipH="1">
                <a:off x="182204" y="4465283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8" name="Google Shape;730;p27">
                <a:extLst>
                  <a:ext uri="{FF2B5EF4-FFF2-40B4-BE49-F238E27FC236}">
                    <a16:creationId xmlns:a16="http://schemas.microsoft.com/office/drawing/2014/main" id="{C5DE23BE-2120-475A-9155-5A8DF635D0A7}"/>
                  </a:ext>
                </a:extLst>
              </p:cNvPr>
              <p:cNvSpPr/>
              <p:nvPr/>
            </p:nvSpPr>
            <p:spPr>
              <a:xfrm flipH="1">
                <a:off x="134430" y="4587422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59" name="Google Shape;731;p27">
                <a:extLst>
                  <a:ext uri="{FF2B5EF4-FFF2-40B4-BE49-F238E27FC236}">
                    <a16:creationId xmlns:a16="http://schemas.microsoft.com/office/drawing/2014/main" id="{F9E94F85-8272-4F21-80CD-D40C6EFC64B3}"/>
                  </a:ext>
                </a:extLst>
              </p:cNvPr>
              <p:cNvSpPr/>
              <p:nvPr/>
            </p:nvSpPr>
            <p:spPr>
              <a:xfrm flipH="1">
                <a:off x="329221" y="4669374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6" name="Google Shape;732;p27">
              <a:extLst>
                <a:ext uri="{FF2B5EF4-FFF2-40B4-BE49-F238E27FC236}">
                  <a16:creationId xmlns:a16="http://schemas.microsoft.com/office/drawing/2014/main" id="{6D87A85B-3EEC-4D6E-A1B6-BB7C8FEF0EF5}"/>
                </a:ext>
              </a:extLst>
            </p:cNvPr>
            <p:cNvGrpSpPr/>
            <p:nvPr/>
          </p:nvGrpSpPr>
          <p:grpSpPr>
            <a:xfrm rot="-5664174">
              <a:off x="4723483" y="1848011"/>
              <a:ext cx="156622" cy="135343"/>
              <a:chOff x="8854329" y="2574761"/>
              <a:chExt cx="115171" cy="99523"/>
            </a:xfrm>
          </p:grpSpPr>
          <p:sp>
            <p:nvSpPr>
              <p:cNvPr id="34" name="Google Shape;735;p27">
                <a:extLst>
                  <a:ext uri="{FF2B5EF4-FFF2-40B4-BE49-F238E27FC236}">
                    <a16:creationId xmlns:a16="http://schemas.microsoft.com/office/drawing/2014/main" id="{A36EEE44-9C8A-4E7B-9AD7-2DA4D4258833}"/>
                  </a:ext>
                </a:extLst>
              </p:cNvPr>
              <p:cNvSpPr/>
              <p:nvPr/>
            </p:nvSpPr>
            <p:spPr>
              <a:xfrm flipH="1">
                <a:off x="8854329" y="2661689"/>
                <a:ext cx="13350" cy="12595"/>
              </a:xfrm>
              <a:custGeom>
                <a:avLst/>
                <a:gdLst/>
                <a:ahLst/>
                <a:cxnLst/>
                <a:rect l="l" t="t" r="r" b="b"/>
                <a:pathLst>
                  <a:path w="389" h="367" extrusionOk="0">
                    <a:moveTo>
                      <a:pt x="1" y="1"/>
                    </a:moveTo>
                    <a:cubicBezTo>
                      <a:pt x="24" y="138"/>
                      <a:pt x="24" y="252"/>
                      <a:pt x="46" y="366"/>
                    </a:cubicBezTo>
                    <a:cubicBezTo>
                      <a:pt x="161" y="252"/>
                      <a:pt x="275" y="138"/>
                      <a:pt x="389" y="24"/>
                    </a:cubicBezTo>
                    <a:cubicBezTo>
                      <a:pt x="252" y="24"/>
                      <a:pt x="138" y="24"/>
                      <a:pt x="1" y="1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6" name="Google Shape;737;p27">
                <a:extLst>
                  <a:ext uri="{FF2B5EF4-FFF2-40B4-BE49-F238E27FC236}">
                    <a16:creationId xmlns:a16="http://schemas.microsoft.com/office/drawing/2014/main" id="{24F8D06D-40A3-44EE-A7BA-FB87F534446B}"/>
                  </a:ext>
                </a:extLst>
              </p:cNvPr>
              <p:cNvSpPr/>
              <p:nvPr/>
            </p:nvSpPr>
            <p:spPr>
              <a:xfrm flipH="1">
                <a:off x="8954572" y="2574761"/>
                <a:ext cx="14928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435" h="434" extrusionOk="0">
                    <a:moveTo>
                      <a:pt x="0" y="0"/>
                    </a:moveTo>
                    <a:cubicBezTo>
                      <a:pt x="0" y="160"/>
                      <a:pt x="0" y="297"/>
                      <a:pt x="0" y="434"/>
                    </a:cubicBezTo>
                    <a:cubicBezTo>
                      <a:pt x="137" y="320"/>
                      <a:pt x="297" y="206"/>
                      <a:pt x="434" y="92"/>
                    </a:cubicBezTo>
                    <a:cubicBezTo>
                      <a:pt x="297" y="69"/>
                      <a:pt x="137" y="46"/>
                      <a:pt x="0" y="0"/>
                    </a:cubicBezTo>
                    <a:close/>
                  </a:path>
                </a:pathLst>
              </a:custGeom>
              <a:solidFill>
                <a:srgbClr val="46AA9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8" name="Google Shape;761;p27">
              <a:extLst>
                <a:ext uri="{FF2B5EF4-FFF2-40B4-BE49-F238E27FC236}">
                  <a16:creationId xmlns:a16="http://schemas.microsoft.com/office/drawing/2014/main" id="{47DEE783-8F79-4BE4-BC43-6DADA699268B}"/>
                </a:ext>
              </a:extLst>
            </p:cNvPr>
            <p:cNvGrpSpPr/>
            <p:nvPr/>
          </p:nvGrpSpPr>
          <p:grpSpPr>
            <a:xfrm rot="-3962846">
              <a:off x="3802750" y="2874240"/>
              <a:ext cx="1179626" cy="899519"/>
              <a:chOff x="5913226" y="4077344"/>
              <a:chExt cx="914289" cy="694967"/>
            </a:xfrm>
          </p:grpSpPr>
          <p:sp>
            <p:nvSpPr>
              <p:cNvPr id="20" name="Google Shape;762;p27">
                <a:extLst>
                  <a:ext uri="{FF2B5EF4-FFF2-40B4-BE49-F238E27FC236}">
                    <a16:creationId xmlns:a16="http://schemas.microsoft.com/office/drawing/2014/main" id="{FA24AFC8-9359-42CB-913F-28FE26867C86}"/>
                  </a:ext>
                </a:extLst>
              </p:cNvPr>
              <p:cNvSpPr/>
              <p:nvPr/>
            </p:nvSpPr>
            <p:spPr>
              <a:xfrm>
                <a:off x="5913226" y="4077344"/>
                <a:ext cx="891397" cy="675677"/>
              </a:xfrm>
              <a:custGeom>
                <a:avLst/>
                <a:gdLst/>
                <a:ahLst/>
                <a:cxnLst/>
                <a:rect l="l" t="t" r="r" b="b"/>
                <a:pathLst>
                  <a:path w="25975" h="19689" extrusionOk="0">
                    <a:moveTo>
                      <a:pt x="7300" y="1"/>
                    </a:moveTo>
                    <a:cubicBezTo>
                      <a:pt x="5044" y="1"/>
                      <a:pt x="8279" y="4954"/>
                      <a:pt x="8559" y="6222"/>
                    </a:cubicBezTo>
                    <a:cubicBezTo>
                      <a:pt x="6796" y="4606"/>
                      <a:pt x="2825" y="2102"/>
                      <a:pt x="1058" y="2102"/>
                    </a:cubicBezTo>
                    <a:cubicBezTo>
                      <a:pt x="355" y="2102"/>
                      <a:pt x="0" y="2499"/>
                      <a:pt x="273" y="3506"/>
                    </a:cubicBezTo>
                    <a:cubicBezTo>
                      <a:pt x="1072" y="6291"/>
                      <a:pt x="5363" y="8664"/>
                      <a:pt x="7783" y="10696"/>
                    </a:cubicBezTo>
                    <a:cubicBezTo>
                      <a:pt x="6094" y="11221"/>
                      <a:pt x="319" y="10878"/>
                      <a:pt x="3378" y="13412"/>
                    </a:cubicBezTo>
                    <a:cubicBezTo>
                      <a:pt x="5295" y="15033"/>
                      <a:pt x="9837" y="14485"/>
                      <a:pt x="11640" y="16014"/>
                    </a:cubicBezTo>
                    <a:cubicBezTo>
                      <a:pt x="10887" y="16197"/>
                      <a:pt x="7600" y="16562"/>
                      <a:pt x="7440" y="17521"/>
                    </a:cubicBezTo>
                    <a:cubicBezTo>
                      <a:pt x="7052" y="19164"/>
                      <a:pt x="11549" y="19552"/>
                      <a:pt x="12576" y="19552"/>
                    </a:cubicBezTo>
                    <a:cubicBezTo>
                      <a:pt x="13609" y="19627"/>
                      <a:pt x="14860" y="19649"/>
                      <a:pt x="16216" y="19649"/>
                    </a:cubicBezTo>
                    <a:cubicBezTo>
                      <a:pt x="18120" y="19649"/>
                      <a:pt x="20229" y="19606"/>
                      <a:pt x="22227" y="19606"/>
                    </a:cubicBezTo>
                    <a:cubicBezTo>
                      <a:pt x="23557" y="19606"/>
                      <a:pt x="24837" y="19625"/>
                      <a:pt x="25975" y="19689"/>
                    </a:cubicBezTo>
                    <a:cubicBezTo>
                      <a:pt x="25084" y="17543"/>
                      <a:pt x="24514" y="14576"/>
                      <a:pt x="24103" y="12202"/>
                    </a:cubicBezTo>
                    <a:cubicBezTo>
                      <a:pt x="23943" y="10947"/>
                      <a:pt x="23464" y="7295"/>
                      <a:pt x="22596" y="6336"/>
                    </a:cubicBezTo>
                    <a:cubicBezTo>
                      <a:pt x="22205" y="5940"/>
                      <a:pt x="21880" y="5777"/>
                      <a:pt x="21600" y="5777"/>
                    </a:cubicBezTo>
                    <a:cubicBezTo>
                      <a:pt x="20542" y="5777"/>
                      <a:pt x="20140" y="8103"/>
                      <a:pt x="19310" y="8915"/>
                    </a:cubicBezTo>
                    <a:cubicBezTo>
                      <a:pt x="18283" y="6176"/>
                      <a:pt x="17780" y="4601"/>
                      <a:pt x="16434" y="2707"/>
                    </a:cubicBezTo>
                    <a:cubicBezTo>
                      <a:pt x="15815" y="1739"/>
                      <a:pt x="15368" y="1351"/>
                      <a:pt x="15042" y="1351"/>
                    </a:cubicBezTo>
                    <a:cubicBezTo>
                      <a:pt x="13961" y="1351"/>
                      <a:pt x="14214" y="5620"/>
                      <a:pt x="13969" y="7181"/>
                    </a:cubicBezTo>
                    <a:cubicBezTo>
                      <a:pt x="12188" y="4487"/>
                      <a:pt x="10339" y="493"/>
                      <a:pt x="7783" y="59"/>
                    </a:cubicBezTo>
                    <a:cubicBezTo>
                      <a:pt x="7600" y="19"/>
                      <a:pt x="7439" y="1"/>
                      <a:pt x="7300" y="1"/>
                    </a:cubicBezTo>
                    <a:close/>
                  </a:path>
                </a:pathLst>
              </a:custGeom>
              <a:solidFill>
                <a:srgbClr val="CFD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763;p27">
                <a:extLst>
                  <a:ext uri="{FF2B5EF4-FFF2-40B4-BE49-F238E27FC236}">
                    <a16:creationId xmlns:a16="http://schemas.microsoft.com/office/drawing/2014/main" id="{C432DF29-B01F-4144-8808-15D2218FA699}"/>
                  </a:ext>
                </a:extLst>
              </p:cNvPr>
              <p:cNvSpPr/>
              <p:nvPr/>
            </p:nvSpPr>
            <p:spPr>
              <a:xfrm>
                <a:off x="6022599" y="4229579"/>
                <a:ext cx="804917" cy="542731"/>
              </a:xfrm>
              <a:custGeom>
                <a:avLst/>
                <a:gdLst/>
                <a:ahLst/>
                <a:cxnLst/>
                <a:rect l="l" t="t" r="r" b="b"/>
                <a:pathLst>
                  <a:path w="23455" h="15815" extrusionOk="0">
                    <a:moveTo>
                      <a:pt x="494" y="0"/>
                    </a:moveTo>
                    <a:cubicBezTo>
                      <a:pt x="193" y="0"/>
                      <a:pt x="0" y="452"/>
                      <a:pt x="328" y="645"/>
                    </a:cubicBezTo>
                    <a:cubicBezTo>
                      <a:pt x="8179" y="5141"/>
                      <a:pt x="15141" y="10962"/>
                      <a:pt x="22788" y="15755"/>
                    </a:cubicBezTo>
                    <a:cubicBezTo>
                      <a:pt x="22851" y="15796"/>
                      <a:pt x="22914" y="15814"/>
                      <a:pt x="22972" y="15814"/>
                    </a:cubicBezTo>
                    <a:cubicBezTo>
                      <a:pt x="23268" y="15814"/>
                      <a:pt x="23454" y="15352"/>
                      <a:pt x="23130" y="15162"/>
                    </a:cubicBezTo>
                    <a:cubicBezTo>
                      <a:pt x="15484" y="10368"/>
                      <a:pt x="8522" y="4525"/>
                      <a:pt x="670" y="51"/>
                    </a:cubicBezTo>
                    <a:cubicBezTo>
                      <a:pt x="609" y="16"/>
                      <a:pt x="550" y="0"/>
                      <a:pt x="494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764;p27">
                <a:extLst>
                  <a:ext uri="{FF2B5EF4-FFF2-40B4-BE49-F238E27FC236}">
                    <a16:creationId xmlns:a16="http://schemas.microsoft.com/office/drawing/2014/main" id="{5EF55472-98E0-41EA-B896-8254E68C9288}"/>
                  </a:ext>
                </a:extLst>
              </p:cNvPr>
              <p:cNvSpPr/>
              <p:nvPr/>
            </p:nvSpPr>
            <p:spPr>
              <a:xfrm>
                <a:off x="6385548" y="4469464"/>
                <a:ext cx="17262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34" extrusionOk="0">
                    <a:moveTo>
                      <a:pt x="502" y="0"/>
                    </a:moveTo>
                    <a:cubicBezTo>
                      <a:pt x="342" y="0"/>
                      <a:pt x="160" y="23"/>
                      <a:pt x="0" y="23"/>
                    </a:cubicBezTo>
                    <a:cubicBezTo>
                      <a:pt x="46" y="160"/>
                      <a:pt x="114" y="297"/>
                      <a:pt x="183" y="434"/>
                    </a:cubicBezTo>
                    <a:cubicBezTo>
                      <a:pt x="274" y="297"/>
                      <a:pt x="388" y="160"/>
                      <a:pt x="502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765;p27">
                <a:extLst>
                  <a:ext uri="{FF2B5EF4-FFF2-40B4-BE49-F238E27FC236}">
                    <a16:creationId xmlns:a16="http://schemas.microsoft.com/office/drawing/2014/main" id="{9CFC12BF-D344-41AD-B933-402385C6F08D}"/>
                  </a:ext>
                </a:extLst>
              </p:cNvPr>
              <p:cNvSpPr/>
              <p:nvPr/>
            </p:nvSpPr>
            <p:spPr>
              <a:xfrm>
                <a:off x="6117248" y="4185240"/>
                <a:ext cx="300415" cy="339537"/>
              </a:xfrm>
              <a:custGeom>
                <a:avLst/>
                <a:gdLst/>
                <a:ahLst/>
                <a:cxnLst/>
                <a:rect l="l" t="t" r="r" b="b"/>
                <a:pathLst>
                  <a:path w="8754" h="9894" extrusionOk="0">
                    <a:moveTo>
                      <a:pt x="3300" y="1"/>
                    </a:moveTo>
                    <a:cubicBezTo>
                      <a:pt x="3062" y="1"/>
                      <a:pt x="2819" y="250"/>
                      <a:pt x="2979" y="522"/>
                    </a:cubicBezTo>
                    <a:cubicBezTo>
                      <a:pt x="4554" y="3055"/>
                      <a:pt x="6586" y="5543"/>
                      <a:pt x="7818" y="8305"/>
                    </a:cubicBezTo>
                    <a:cubicBezTo>
                      <a:pt x="7978" y="8305"/>
                      <a:pt x="8160" y="8282"/>
                      <a:pt x="8320" y="8282"/>
                    </a:cubicBezTo>
                    <a:cubicBezTo>
                      <a:pt x="8206" y="8442"/>
                      <a:pt x="8092" y="8579"/>
                      <a:pt x="8001" y="8716"/>
                    </a:cubicBezTo>
                    <a:cubicBezTo>
                      <a:pt x="7932" y="8579"/>
                      <a:pt x="7864" y="8442"/>
                      <a:pt x="7818" y="8305"/>
                    </a:cubicBezTo>
                    <a:cubicBezTo>
                      <a:pt x="5307" y="8374"/>
                      <a:pt x="2819" y="8556"/>
                      <a:pt x="400" y="9218"/>
                    </a:cubicBezTo>
                    <a:cubicBezTo>
                      <a:pt x="0" y="9323"/>
                      <a:pt x="124" y="9893"/>
                      <a:pt x="485" y="9893"/>
                    </a:cubicBezTo>
                    <a:cubicBezTo>
                      <a:pt x="516" y="9893"/>
                      <a:pt x="548" y="9889"/>
                      <a:pt x="582" y="9880"/>
                    </a:cubicBezTo>
                    <a:cubicBezTo>
                      <a:pt x="3116" y="9195"/>
                      <a:pt x="5718" y="9035"/>
                      <a:pt x="8320" y="8990"/>
                    </a:cubicBezTo>
                    <a:cubicBezTo>
                      <a:pt x="8526" y="8967"/>
                      <a:pt x="8754" y="8762"/>
                      <a:pt x="8663" y="8533"/>
                    </a:cubicBezTo>
                    <a:cubicBezTo>
                      <a:pt x="7453" y="5543"/>
                      <a:pt x="5284" y="2895"/>
                      <a:pt x="3573" y="156"/>
                    </a:cubicBezTo>
                    <a:cubicBezTo>
                      <a:pt x="3504" y="47"/>
                      <a:pt x="3403" y="1"/>
                      <a:pt x="330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766;p27">
                <a:extLst>
                  <a:ext uri="{FF2B5EF4-FFF2-40B4-BE49-F238E27FC236}">
                    <a16:creationId xmlns:a16="http://schemas.microsoft.com/office/drawing/2014/main" id="{5BF691AD-9382-4F2E-B9D6-7F5590DDA1BF}"/>
                  </a:ext>
                </a:extLst>
              </p:cNvPr>
              <p:cNvSpPr/>
              <p:nvPr/>
            </p:nvSpPr>
            <p:spPr>
              <a:xfrm>
                <a:off x="6316775" y="4277659"/>
                <a:ext cx="225466" cy="320594"/>
              </a:xfrm>
              <a:custGeom>
                <a:avLst/>
                <a:gdLst/>
                <a:ahLst/>
                <a:cxnLst/>
                <a:rect l="l" t="t" r="r" b="b"/>
                <a:pathLst>
                  <a:path w="6570" h="9342" extrusionOk="0">
                    <a:moveTo>
                      <a:pt x="4338" y="0"/>
                    </a:moveTo>
                    <a:cubicBezTo>
                      <a:pt x="4133" y="0"/>
                      <a:pt x="3921" y="170"/>
                      <a:pt x="3990" y="431"/>
                    </a:cubicBezTo>
                    <a:cubicBezTo>
                      <a:pt x="4469" y="2462"/>
                      <a:pt x="5177" y="4471"/>
                      <a:pt x="5633" y="6525"/>
                    </a:cubicBezTo>
                    <a:cubicBezTo>
                      <a:pt x="5747" y="7027"/>
                      <a:pt x="5816" y="7552"/>
                      <a:pt x="5862" y="8077"/>
                    </a:cubicBezTo>
                    <a:cubicBezTo>
                      <a:pt x="5862" y="8260"/>
                      <a:pt x="3807" y="8305"/>
                      <a:pt x="3602" y="8328"/>
                    </a:cubicBezTo>
                    <a:cubicBezTo>
                      <a:pt x="2529" y="8374"/>
                      <a:pt x="1479" y="8442"/>
                      <a:pt x="406" y="8671"/>
                    </a:cubicBezTo>
                    <a:cubicBezTo>
                      <a:pt x="1" y="8756"/>
                      <a:pt x="134" y="9341"/>
                      <a:pt x="509" y="9341"/>
                    </a:cubicBezTo>
                    <a:cubicBezTo>
                      <a:pt x="534" y="9341"/>
                      <a:pt x="561" y="9338"/>
                      <a:pt x="589" y="9333"/>
                    </a:cubicBezTo>
                    <a:cubicBezTo>
                      <a:pt x="2483" y="8945"/>
                      <a:pt x="4401" y="9059"/>
                      <a:pt x="6295" y="8785"/>
                    </a:cubicBezTo>
                    <a:cubicBezTo>
                      <a:pt x="6455" y="8762"/>
                      <a:pt x="6569" y="8579"/>
                      <a:pt x="6546" y="8442"/>
                    </a:cubicBezTo>
                    <a:cubicBezTo>
                      <a:pt x="6478" y="5635"/>
                      <a:pt x="5314" y="2941"/>
                      <a:pt x="4652" y="248"/>
                    </a:cubicBezTo>
                    <a:cubicBezTo>
                      <a:pt x="4606" y="75"/>
                      <a:pt x="4474" y="0"/>
                      <a:pt x="433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767;p27">
                <a:extLst>
                  <a:ext uri="{FF2B5EF4-FFF2-40B4-BE49-F238E27FC236}">
                    <a16:creationId xmlns:a16="http://schemas.microsoft.com/office/drawing/2014/main" id="{AF8509BC-E9A3-4F62-B5B4-04ABB8AA168B}"/>
                  </a:ext>
                </a:extLst>
              </p:cNvPr>
              <p:cNvSpPr/>
              <p:nvPr/>
            </p:nvSpPr>
            <p:spPr>
              <a:xfrm>
                <a:off x="6664384" y="4677021"/>
                <a:ext cx="14139" cy="14928"/>
              </a:xfrm>
              <a:custGeom>
                <a:avLst/>
                <a:gdLst/>
                <a:ahLst/>
                <a:cxnLst/>
                <a:rect l="l" t="t" r="r" b="b"/>
                <a:pathLst>
                  <a:path w="412" h="435" extrusionOk="0">
                    <a:moveTo>
                      <a:pt x="1" y="1"/>
                    </a:moveTo>
                    <a:cubicBezTo>
                      <a:pt x="24" y="161"/>
                      <a:pt x="47" y="298"/>
                      <a:pt x="69" y="435"/>
                    </a:cubicBezTo>
                    <a:cubicBezTo>
                      <a:pt x="184" y="275"/>
                      <a:pt x="298" y="138"/>
                      <a:pt x="412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768;p27">
                <a:extLst>
                  <a:ext uri="{FF2B5EF4-FFF2-40B4-BE49-F238E27FC236}">
                    <a16:creationId xmlns:a16="http://schemas.microsoft.com/office/drawing/2014/main" id="{49469A77-8EB6-47B7-AD14-666EB45E01EE}"/>
                  </a:ext>
                </a:extLst>
              </p:cNvPr>
              <p:cNvSpPr/>
              <p:nvPr/>
            </p:nvSpPr>
            <p:spPr>
              <a:xfrm>
                <a:off x="6432530" y="4400622"/>
                <a:ext cx="258514" cy="304636"/>
              </a:xfrm>
              <a:custGeom>
                <a:avLst/>
                <a:gdLst/>
                <a:ahLst/>
                <a:cxnLst/>
                <a:rect l="l" t="t" r="r" b="b"/>
                <a:pathLst>
                  <a:path w="7533" h="8877" extrusionOk="0">
                    <a:moveTo>
                      <a:pt x="6120" y="1"/>
                    </a:moveTo>
                    <a:cubicBezTo>
                      <a:pt x="5920" y="1"/>
                      <a:pt x="5689" y="171"/>
                      <a:pt x="5730" y="431"/>
                    </a:cubicBezTo>
                    <a:cubicBezTo>
                      <a:pt x="6072" y="2988"/>
                      <a:pt x="6323" y="5544"/>
                      <a:pt x="6757" y="8055"/>
                    </a:cubicBezTo>
                    <a:lnTo>
                      <a:pt x="7168" y="8055"/>
                    </a:lnTo>
                    <a:cubicBezTo>
                      <a:pt x="7054" y="8192"/>
                      <a:pt x="6940" y="8329"/>
                      <a:pt x="6825" y="8489"/>
                    </a:cubicBezTo>
                    <a:cubicBezTo>
                      <a:pt x="6803" y="8352"/>
                      <a:pt x="6780" y="8215"/>
                      <a:pt x="6757" y="8055"/>
                    </a:cubicBezTo>
                    <a:cubicBezTo>
                      <a:pt x="4657" y="8169"/>
                      <a:pt x="2557" y="8192"/>
                      <a:pt x="457" y="8192"/>
                    </a:cubicBezTo>
                    <a:cubicBezTo>
                      <a:pt x="1" y="8192"/>
                      <a:pt x="1" y="8877"/>
                      <a:pt x="457" y="8877"/>
                    </a:cubicBezTo>
                    <a:cubicBezTo>
                      <a:pt x="2694" y="8877"/>
                      <a:pt x="4931" y="8854"/>
                      <a:pt x="7168" y="8740"/>
                    </a:cubicBezTo>
                    <a:cubicBezTo>
                      <a:pt x="7396" y="8740"/>
                      <a:pt x="7533" y="8534"/>
                      <a:pt x="7487" y="8306"/>
                    </a:cubicBezTo>
                    <a:cubicBezTo>
                      <a:pt x="7008" y="5635"/>
                      <a:pt x="6757" y="2942"/>
                      <a:pt x="6392" y="249"/>
                    </a:cubicBezTo>
                    <a:cubicBezTo>
                      <a:pt x="6373" y="76"/>
                      <a:pt x="6254" y="1"/>
                      <a:pt x="612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" name="Google Shape;769;p27">
              <a:extLst>
                <a:ext uri="{FF2B5EF4-FFF2-40B4-BE49-F238E27FC236}">
                  <a16:creationId xmlns:a16="http://schemas.microsoft.com/office/drawing/2014/main" id="{4AD8B07D-62E9-437F-AADE-B7DBDB26D1E5}"/>
                </a:ext>
              </a:extLst>
            </p:cNvPr>
            <p:cNvGrpSpPr/>
            <p:nvPr/>
          </p:nvGrpSpPr>
          <p:grpSpPr>
            <a:xfrm rot="-4099640">
              <a:off x="3863465" y="1904032"/>
              <a:ext cx="579658" cy="818478"/>
              <a:chOff x="6358918" y="3044707"/>
              <a:chExt cx="579664" cy="818486"/>
            </a:xfrm>
          </p:grpSpPr>
          <p:sp>
            <p:nvSpPr>
              <p:cNvPr id="11" name="Google Shape;770;p27">
                <a:extLst>
                  <a:ext uri="{FF2B5EF4-FFF2-40B4-BE49-F238E27FC236}">
                    <a16:creationId xmlns:a16="http://schemas.microsoft.com/office/drawing/2014/main" id="{4640854F-1BF4-4461-BFAC-C3A32C89A222}"/>
                  </a:ext>
                </a:extLst>
              </p:cNvPr>
              <p:cNvSpPr/>
              <p:nvPr/>
            </p:nvSpPr>
            <p:spPr>
              <a:xfrm>
                <a:off x="6382391" y="3044707"/>
                <a:ext cx="271863" cy="306970"/>
              </a:xfrm>
              <a:custGeom>
                <a:avLst/>
                <a:gdLst/>
                <a:ahLst/>
                <a:cxnLst/>
                <a:rect l="l" t="t" r="r" b="b"/>
                <a:pathLst>
                  <a:path w="7922" h="8945" extrusionOk="0">
                    <a:moveTo>
                      <a:pt x="4485" y="1"/>
                    </a:moveTo>
                    <a:cubicBezTo>
                      <a:pt x="4111" y="1"/>
                      <a:pt x="3697" y="127"/>
                      <a:pt x="3242" y="408"/>
                    </a:cubicBezTo>
                    <a:cubicBezTo>
                      <a:pt x="1" y="2439"/>
                      <a:pt x="5547" y="7644"/>
                      <a:pt x="7396" y="8945"/>
                    </a:cubicBezTo>
                    <a:lnTo>
                      <a:pt x="7579" y="8945"/>
                    </a:lnTo>
                    <a:cubicBezTo>
                      <a:pt x="7921" y="7131"/>
                      <a:pt x="7303" y="1"/>
                      <a:pt x="4485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2" name="Google Shape;771;p27">
                <a:extLst>
                  <a:ext uri="{FF2B5EF4-FFF2-40B4-BE49-F238E27FC236}">
                    <a16:creationId xmlns:a16="http://schemas.microsoft.com/office/drawing/2014/main" id="{85FB504F-4F09-42F1-93AC-3AE7C6131A14}"/>
                  </a:ext>
                </a:extLst>
              </p:cNvPr>
              <p:cNvSpPr/>
              <p:nvPr/>
            </p:nvSpPr>
            <p:spPr>
              <a:xfrm>
                <a:off x="6706699" y="3364176"/>
                <a:ext cx="3157" cy="6314"/>
              </a:xfrm>
              <a:custGeom>
                <a:avLst/>
                <a:gdLst/>
                <a:ahLst/>
                <a:cxnLst/>
                <a:rect l="l" t="t" r="r" b="b"/>
                <a:pathLst>
                  <a:path w="92" h="184" extrusionOk="0">
                    <a:moveTo>
                      <a:pt x="92" y="1"/>
                    </a:moveTo>
                    <a:cubicBezTo>
                      <a:pt x="69" y="69"/>
                      <a:pt x="23" y="115"/>
                      <a:pt x="0" y="183"/>
                    </a:cubicBezTo>
                    <a:lnTo>
                      <a:pt x="92" y="92"/>
                    </a:lnTo>
                    <a:lnTo>
                      <a:pt x="92" y="1"/>
                    </a:ln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3" name="Google Shape;772;p27">
                <a:extLst>
                  <a:ext uri="{FF2B5EF4-FFF2-40B4-BE49-F238E27FC236}">
                    <a16:creationId xmlns:a16="http://schemas.microsoft.com/office/drawing/2014/main" id="{95838222-D742-4FF2-AD52-4063D85FBE32}"/>
                  </a:ext>
                </a:extLst>
              </p:cNvPr>
              <p:cNvSpPr/>
              <p:nvPr/>
            </p:nvSpPr>
            <p:spPr>
              <a:xfrm>
                <a:off x="6645990" y="3064852"/>
                <a:ext cx="200174" cy="299352"/>
              </a:xfrm>
              <a:custGeom>
                <a:avLst/>
                <a:gdLst/>
                <a:ahLst/>
                <a:cxnLst/>
                <a:rect l="l" t="t" r="r" b="b"/>
                <a:pathLst>
                  <a:path w="5833" h="8723" extrusionOk="0">
                    <a:moveTo>
                      <a:pt x="3017" y="0"/>
                    </a:moveTo>
                    <a:cubicBezTo>
                      <a:pt x="0" y="0"/>
                      <a:pt x="2154" y="6785"/>
                      <a:pt x="1861" y="8723"/>
                    </a:cubicBezTo>
                    <a:cubicBezTo>
                      <a:pt x="2523" y="7582"/>
                      <a:pt x="3550" y="6532"/>
                      <a:pt x="4257" y="5299"/>
                    </a:cubicBezTo>
                    <a:cubicBezTo>
                      <a:pt x="4919" y="3998"/>
                      <a:pt x="5832" y="186"/>
                      <a:pt x="3139" y="4"/>
                    </a:cubicBezTo>
                    <a:cubicBezTo>
                      <a:pt x="3098" y="1"/>
                      <a:pt x="3057" y="0"/>
                      <a:pt x="3017" y="0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773;p27">
                <a:extLst>
                  <a:ext uri="{FF2B5EF4-FFF2-40B4-BE49-F238E27FC236}">
                    <a16:creationId xmlns:a16="http://schemas.microsoft.com/office/drawing/2014/main" id="{F82DADEE-8B7D-4632-AD50-764284F4E30A}"/>
                  </a:ext>
                </a:extLst>
              </p:cNvPr>
              <p:cNvSpPr/>
              <p:nvPr/>
            </p:nvSpPr>
            <p:spPr>
              <a:xfrm>
                <a:off x="6358918" y="3497640"/>
                <a:ext cx="221691" cy="183050"/>
              </a:xfrm>
              <a:custGeom>
                <a:avLst/>
                <a:gdLst/>
                <a:ahLst/>
                <a:cxnLst/>
                <a:rect l="l" t="t" r="r" b="b"/>
                <a:pathLst>
                  <a:path w="6460" h="5334" extrusionOk="0">
                    <a:moveTo>
                      <a:pt x="1499" y="1"/>
                    </a:moveTo>
                    <a:cubicBezTo>
                      <a:pt x="785" y="1"/>
                      <a:pt x="229" y="406"/>
                      <a:pt x="137" y="1521"/>
                    </a:cubicBezTo>
                    <a:cubicBezTo>
                      <a:pt x="0" y="3918"/>
                      <a:pt x="4702" y="4945"/>
                      <a:pt x="6460" y="5333"/>
                    </a:cubicBezTo>
                    <a:lnTo>
                      <a:pt x="6460" y="5242"/>
                    </a:lnTo>
                    <a:cubicBezTo>
                      <a:pt x="6300" y="4329"/>
                      <a:pt x="5684" y="2914"/>
                      <a:pt x="5044" y="2069"/>
                    </a:cubicBezTo>
                    <a:cubicBezTo>
                      <a:pt x="4464" y="1228"/>
                      <a:pt x="2743" y="1"/>
                      <a:pt x="1499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774;p27">
                <a:extLst>
                  <a:ext uri="{FF2B5EF4-FFF2-40B4-BE49-F238E27FC236}">
                    <a16:creationId xmlns:a16="http://schemas.microsoft.com/office/drawing/2014/main" id="{931FE00C-4BDB-4C89-934B-46D544E4BDF0}"/>
                  </a:ext>
                </a:extLst>
              </p:cNvPr>
              <p:cNvSpPr/>
              <p:nvPr/>
            </p:nvSpPr>
            <p:spPr>
              <a:xfrm>
                <a:off x="6716102" y="3669711"/>
                <a:ext cx="222480" cy="193482"/>
              </a:xfrm>
              <a:custGeom>
                <a:avLst/>
                <a:gdLst/>
                <a:ahLst/>
                <a:cxnLst/>
                <a:rect l="l" t="t" r="r" b="b"/>
                <a:pathLst>
                  <a:path w="6483" h="5638" extrusionOk="0">
                    <a:moveTo>
                      <a:pt x="3902" y="1"/>
                    </a:moveTo>
                    <a:cubicBezTo>
                      <a:pt x="2291" y="1"/>
                      <a:pt x="483" y="4536"/>
                      <a:pt x="183" y="5455"/>
                    </a:cubicBezTo>
                    <a:lnTo>
                      <a:pt x="0" y="5637"/>
                    </a:lnTo>
                    <a:cubicBezTo>
                      <a:pt x="1667" y="5637"/>
                      <a:pt x="6483" y="3241"/>
                      <a:pt x="4908" y="730"/>
                    </a:cubicBezTo>
                    <a:cubicBezTo>
                      <a:pt x="4594" y="216"/>
                      <a:pt x="4252" y="1"/>
                      <a:pt x="3902" y="1"/>
                    </a:cubicBezTo>
                    <a:close/>
                  </a:path>
                </a:pathLst>
              </a:custGeom>
              <a:solidFill>
                <a:srgbClr val="EDF4C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779;p27">
              <a:extLst>
                <a:ext uri="{FF2B5EF4-FFF2-40B4-BE49-F238E27FC236}">
                  <a16:creationId xmlns:a16="http://schemas.microsoft.com/office/drawing/2014/main" id="{4540F43A-3DD6-4DA1-916C-C9AA4AEEA256}"/>
                </a:ext>
              </a:extLst>
            </p:cNvPr>
            <p:cNvSpPr/>
            <p:nvPr/>
          </p:nvSpPr>
          <p:spPr>
            <a:xfrm>
              <a:off x="4722325" y="984300"/>
              <a:ext cx="3011400" cy="2790300"/>
            </a:xfrm>
            <a:prstGeom prst="roundRect">
              <a:avLst>
                <a:gd name="adj" fmla="val 16667"/>
              </a:avLst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78" name="Google Shape;781;p27">
            <a:extLst>
              <a:ext uri="{FF2B5EF4-FFF2-40B4-BE49-F238E27FC236}">
                <a16:creationId xmlns:a16="http://schemas.microsoft.com/office/drawing/2014/main" id="{132B804F-94F8-479D-9DCF-D4EF9ECF7E29}"/>
              </a:ext>
            </a:extLst>
          </p:cNvPr>
          <p:cNvSpPr txBox="1">
            <a:spLocks/>
          </p:cNvSpPr>
          <p:nvPr/>
        </p:nvSpPr>
        <p:spPr>
          <a:xfrm>
            <a:off x="1283203" y="1849272"/>
            <a:ext cx="6778260" cy="8560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None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1pPr>
            <a:lvl2pPr marL="914400" marR="0" lvl="1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2pPr>
            <a:lvl3pPr marL="1371600" marR="0" lvl="2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3pPr>
            <a:lvl4pPr marL="1828800" marR="0" lvl="3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4pPr>
            <a:lvl5pPr marL="2286000" marR="0" lvl="4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5pPr>
            <a:lvl6pPr marL="2743200" marR="0" lvl="5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■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6pPr>
            <a:lvl7pPr marL="3200400" marR="0" lvl="6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●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7pPr>
            <a:lvl8pPr marL="3657600" marR="0" lvl="7" indent="-317500" algn="l" rtl="0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Barlow"/>
              <a:buChar char="○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8pPr>
            <a:lvl9pPr marL="4114800" marR="0" lvl="8" indent="-317500" algn="l" rtl="0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Barlow"/>
              <a:buChar char="■"/>
              <a:defRPr sz="1400" b="0" i="0" u="none" strike="noStrike" cap="none">
                <a:solidFill>
                  <a:schemeClr val="dk2"/>
                </a:solidFill>
                <a:latin typeface="Barlow"/>
                <a:ea typeface="Barlow"/>
                <a:cs typeface="Barlow"/>
                <a:sym typeface="Barlow"/>
              </a:defRPr>
            </a:lvl9pPr>
          </a:lstStyle>
          <a:p>
            <a:pPr marL="0" indent="0" algn="ctr"/>
            <a:r>
              <a:rPr lang="vi-VN" sz="6000" b="1" dirty="0">
                <a:solidFill>
                  <a:srgbClr val="C00000"/>
                </a:solidFill>
                <a:latin typeface="+mj-lt"/>
              </a:rPr>
              <a:t>RÈN TỪ KHÓ</a:t>
            </a:r>
          </a:p>
        </p:txBody>
      </p:sp>
      <p:grpSp>
        <p:nvGrpSpPr>
          <p:cNvPr id="79" name="Google Shape;783;p27">
            <a:extLst>
              <a:ext uri="{FF2B5EF4-FFF2-40B4-BE49-F238E27FC236}">
                <a16:creationId xmlns:a16="http://schemas.microsoft.com/office/drawing/2014/main" id="{CF902AC1-60F2-49F3-835A-278DC4196287}"/>
              </a:ext>
            </a:extLst>
          </p:cNvPr>
          <p:cNvGrpSpPr/>
          <p:nvPr/>
        </p:nvGrpSpPr>
        <p:grpSpPr>
          <a:xfrm>
            <a:off x="2952137" y="3163336"/>
            <a:ext cx="3742912" cy="1703860"/>
            <a:chOff x="1876100" y="1405375"/>
            <a:chExt cx="3742450" cy="2887100"/>
          </a:xfrm>
        </p:grpSpPr>
        <p:sp>
          <p:nvSpPr>
            <p:cNvPr id="80" name="Google Shape;784;p27">
              <a:extLst>
                <a:ext uri="{FF2B5EF4-FFF2-40B4-BE49-F238E27FC236}">
                  <a16:creationId xmlns:a16="http://schemas.microsoft.com/office/drawing/2014/main" id="{A20190F0-4F83-413F-BC1D-9D4B503D14FD}"/>
                </a:ext>
              </a:extLst>
            </p:cNvPr>
            <p:cNvSpPr/>
            <p:nvPr/>
          </p:nvSpPr>
          <p:spPr>
            <a:xfrm>
              <a:off x="1876100" y="1858975"/>
              <a:ext cx="3726925" cy="2433500"/>
            </a:xfrm>
            <a:custGeom>
              <a:avLst/>
              <a:gdLst/>
              <a:ahLst/>
              <a:cxnLst/>
              <a:rect l="l" t="t" r="r" b="b"/>
              <a:pathLst>
                <a:path w="149077" h="97340" extrusionOk="0">
                  <a:moveTo>
                    <a:pt x="53732" y="0"/>
                  </a:moveTo>
                  <a:cubicBezTo>
                    <a:pt x="37541" y="0"/>
                    <a:pt x="20572" y="5102"/>
                    <a:pt x="12513" y="21506"/>
                  </a:cubicBezTo>
                  <a:cubicBezTo>
                    <a:pt x="1" y="47018"/>
                    <a:pt x="24137" y="93471"/>
                    <a:pt x="26843" y="95290"/>
                  </a:cubicBezTo>
                  <a:cubicBezTo>
                    <a:pt x="28380" y="96315"/>
                    <a:pt x="37519" y="97339"/>
                    <a:pt x="44542" y="97339"/>
                  </a:cubicBezTo>
                  <a:cubicBezTo>
                    <a:pt x="49684" y="97339"/>
                    <a:pt x="53692" y="96790"/>
                    <a:pt x="52754" y="95290"/>
                  </a:cubicBezTo>
                  <a:cubicBezTo>
                    <a:pt x="50536" y="91696"/>
                    <a:pt x="42017" y="89478"/>
                    <a:pt x="42017" y="89478"/>
                  </a:cubicBezTo>
                  <a:cubicBezTo>
                    <a:pt x="42017" y="89478"/>
                    <a:pt x="39133" y="72263"/>
                    <a:pt x="43126" y="70488"/>
                  </a:cubicBezTo>
                  <a:cubicBezTo>
                    <a:pt x="43822" y="70170"/>
                    <a:pt x="45054" y="70057"/>
                    <a:pt x="46720" y="70057"/>
                  </a:cubicBezTo>
                  <a:cubicBezTo>
                    <a:pt x="48771" y="70057"/>
                    <a:pt x="51480" y="70228"/>
                    <a:pt x="54662" y="70400"/>
                  </a:cubicBezTo>
                  <a:cubicBezTo>
                    <a:pt x="57853" y="70568"/>
                    <a:pt x="61527" y="70737"/>
                    <a:pt x="65502" y="70737"/>
                  </a:cubicBezTo>
                  <a:cubicBezTo>
                    <a:pt x="73022" y="70737"/>
                    <a:pt x="81621" y="70133"/>
                    <a:pt x="90067" y="67782"/>
                  </a:cubicBezTo>
                  <a:lnTo>
                    <a:pt x="90067" y="67782"/>
                  </a:lnTo>
                  <a:cubicBezTo>
                    <a:pt x="90067" y="67782"/>
                    <a:pt x="86074" y="92805"/>
                    <a:pt x="91443" y="95512"/>
                  </a:cubicBezTo>
                  <a:cubicBezTo>
                    <a:pt x="93960" y="96771"/>
                    <a:pt x="98292" y="97236"/>
                    <a:pt x="102207" y="97236"/>
                  </a:cubicBezTo>
                  <a:cubicBezTo>
                    <a:pt x="106573" y="97236"/>
                    <a:pt x="110420" y="96657"/>
                    <a:pt x="110654" y="95956"/>
                  </a:cubicBezTo>
                  <a:cubicBezTo>
                    <a:pt x="111098" y="94625"/>
                    <a:pt x="103067" y="91031"/>
                    <a:pt x="103067" y="91031"/>
                  </a:cubicBezTo>
                  <a:cubicBezTo>
                    <a:pt x="103067" y="91031"/>
                    <a:pt x="106617" y="65564"/>
                    <a:pt x="112429" y="60195"/>
                  </a:cubicBezTo>
                  <a:cubicBezTo>
                    <a:pt x="118241" y="54826"/>
                    <a:pt x="149076" y="32909"/>
                    <a:pt x="142821" y="13697"/>
                  </a:cubicBezTo>
                  <a:cubicBezTo>
                    <a:pt x="139370" y="3101"/>
                    <a:pt x="130007" y="725"/>
                    <a:pt x="122303" y="725"/>
                  </a:cubicBezTo>
                  <a:cubicBezTo>
                    <a:pt x="116041" y="725"/>
                    <a:pt x="110876" y="2295"/>
                    <a:pt x="110876" y="2295"/>
                  </a:cubicBezTo>
                  <a:cubicBezTo>
                    <a:pt x="110876" y="2295"/>
                    <a:pt x="104106" y="5904"/>
                    <a:pt x="93275" y="5904"/>
                  </a:cubicBezTo>
                  <a:cubicBezTo>
                    <a:pt x="88868" y="5904"/>
                    <a:pt x="83790" y="5307"/>
                    <a:pt x="78221" y="3626"/>
                  </a:cubicBezTo>
                  <a:cubicBezTo>
                    <a:pt x="71385" y="1557"/>
                    <a:pt x="62677" y="0"/>
                    <a:pt x="53732" y="0"/>
                  </a:cubicBezTo>
                  <a:close/>
                </a:path>
              </a:pathLst>
            </a:custGeom>
            <a:solidFill>
              <a:srgbClr val="9886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1" name="Google Shape;785;p27">
              <a:extLst>
                <a:ext uri="{FF2B5EF4-FFF2-40B4-BE49-F238E27FC236}">
                  <a16:creationId xmlns:a16="http://schemas.microsoft.com/office/drawing/2014/main" id="{ECA74360-98AA-4022-90A9-068162CFDCB5}"/>
                </a:ext>
              </a:extLst>
            </p:cNvPr>
            <p:cNvSpPr/>
            <p:nvPr/>
          </p:nvSpPr>
          <p:spPr>
            <a:xfrm>
              <a:off x="3685200" y="3553500"/>
              <a:ext cx="442600" cy="660675"/>
            </a:xfrm>
            <a:custGeom>
              <a:avLst/>
              <a:gdLst/>
              <a:ahLst/>
              <a:cxnLst/>
              <a:rect l="l" t="t" r="r" b="b"/>
              <a:pathLst>
                <a:path w="17704" h="26427" extrusionOk="0">
                  <a:moveTo>
                    <a:pt x="17703" y="1"/>
                  </a:moveTo>
                  <a:lnTo>
                    <a:pt x="17703" y="1"/>
                  </a:lnTo>
                  <a:cubicBezTo>
                    <a:pt x="13799" y="1110"/>
                    <a:pt x="9850" y="1820"/>
                    <a:pt x="5990" y="2264"/>
                  </a:cubicBezTo>
                  <a:cubicBezTo>
                    <a:pt x="3195" y="9496"/>
                    <a:pt x="1" y="19035"/>
                    <a:pt x="1731" y="21342"/>
                  </a:cubicBezTo>
                  <a:cubicBezTo>
                    <a:pt x="4029" y="24465"/>
                    <a:pt x="10772" y="26427"/>
                    <a:pt x="13637" y="26427"/>
                  </a:cubicBezTo>
                  <a:cubicBezTo>
                    <a:pt x="14313" y="26427"/>
                    <a:pt x="14773" y="26318"/>
                    <a:pt x="14908" y="26089"/>
                  </a:cubicBezTo>
                  <a:cubicBezTo>
                    <a:pt x="15662" y="24847"/>
                    <a:pt x="11181" y="19523"/>
                    <a:pt x="11181" y="19523"/>
                  </a:cubicBezTo>
                  <a:cubicBezTo>
                    <a:pt x="11181" y="19523"/>
                    <a:pt x="13622" y="13932"/>
                    <a:pt x="16772" y="7677"/>
                  </a:cubicBezTo>
                  <a:cubicBezTo>
                    <a:pt x="17171" y="3329"/>
                    <a:pt x="17703" y="1"/>
                    <a:pt x="17703" y="1"/>
                  </a:cubicBezTo>
                  <a:close/>
                </a:path>
              </a:pathLst>
            </a:custGeom>
            <a:solidFill>
              <a:srgbClr val="9886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2" name="Google Shape;786;p27">
              <a:extLst>
                <a:ext uri="{FF2B5EF4-FFF2-40B4-BE49-F238E27FC236}">
                  <a16:creationId xmlns:a16="http://schemas.microsoft.com/office/drawing/2014/main" id="{8A56DFA7-BA1B-4731-A99C-B66F924955FF}"/>
                </a:ext>
              </a:extLst>
            </p:cNvPr>
            <p:cNvSpPr/>
            <p:nvPr/>
          </p:nvSpPr>
          <p:spPr>
            <a:xfrm>
              <a:off x="3834950" y="3438625"/>
              <a:ext cx="430375" cy="306800"/>
            </a:xfrm>
            <a:custGeom>
              <a:avLst/>
              <a:gdLst/>
              <a:ahLst/>
              <a:cxnLst/>
              <a:rect l="l" t="t" r="r" b="b"/>
              <a:pathLst>
                <a:path w="17215" h="12272" extrusionOk="0">
                  <a:moveTo>
                    <a:pt x="9457" y="0"/>
                  </a:moveTo>
                  <a:cubicBezTo>
                    <a:pt x="7443" y="0"/>
                    <a:pt x="5204" y="64"/>
                    <a:pt x="2795" y="115"/>
                  </a:cubicBezTo>
                  <a:cubicBezTo>
                    <a:pt x="2086" y="1668"/>
                    <a:pt x="1065" y="4108"/>
                    <a:pt x="0" y="6859"/>
                  </a:cubicBezTo>
                  <a:cubicBezTo>
                    <a:pt x="3860" y="6415"/>
                    <a:pt x="7809" y="5705"/>
                    <a:pt x="11713" y="4596"/>
                  </a:cubicBezTo>
                  <a:lnTo>
                    <a:pt x="11713" y="4596"/>
                  </a:lnTo>
                  <a:cubicBezTo>
                    <a:pt x="11713" y="4596"/>
                    <a:pt x="11181" y="7924"/>
                    <a:pt x="10782" y="12272"/>
                  </a:cubicBezTo>
                  <a:cubicBezTo>
                    <a:pt x="12778" y="8323"/>
                    <a:pt x="15041" y="4108"/>
                    <a:pt x="17215" y="825"/>
                  </a:cubicBezTo>
                  <a:cubicBezTo>
                    <a:pt x="15379" y="167"/>
                    <a:pt x="12712" y="0"/>
                    <a:pt x="9457" y="0"/>
                  </a:cubicBezTo>
                  <a:close/>
                </a:path>
              </a:pathLst>
            </a:custGeom>
            <a:solidFill>
              <a:srgbClr val="9886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3" name="Google Shape;787;p27">
              <a:extLst>
                <a:ext uri="{FF2B5EF4-FFF2-40B4-BE49-F238E27FC236}">
                  <a16:creationId xmlns:a16="http://schemas.microsoft.com/office/drawing/2014/main" id="{73CF7C4F-E79E-4C55-9582-7CD0725466F1}"/>
                </a:ext>
              </a:extLst>
            </p:cNvPr>
            <p:cNvSpPr/>
            <p:nvPr/>
          </p:nvSpPr>
          <p:spPr>
            <a:xfrm>
              <a:off x="3716250" y="3553500"/>
              <a:ext cx="411550" cy="661125"/>
            </a:xfrm>
            <a:custGeom>
              <a:avLst/>
              <a:gdLst/>
              <a:ahLst/>
              <a:cxnLst/>
              <a:rect l="l" t="t" r="r" b="b"/>
              <a:pathLst>
                <a:path w="16462" h="26445" extrusionOk="0">
                  <a:moveTo>
                    <a:pt x="16461" y="1"/>
                  </a:moveTo>
                  <a:cubicBezTo>
                    <a:pt x="12557" y="1110"/>
                    <a:pt x="8608" y="1820"/>
                    <a:pt x="4748" y="2264"/>
                  </a:cubicBezTo>
                  <a:cubicBezTo>
                    <a:pt x="2486" y="8076"/>
                    <a:pt x="1" y="15397"/>
                    <a:pt x="1" y="19212"/>
                  </a:cubicBezTo>
                  <a:cubicBezTo>
                    <a:pt x="1" y="20144"/>
                    <a:pt x="134" y="20898"/>
                    <a:pt x="489" y="21342"/>
                  </a:cubicBezTo>
                  <a:cubicBezTo>
                    <a:pt x="2796" y="24448"/>
                    <a:pt x="9496" y="26444"/>
                    <a:pt x="12380" y="26444"/>
                  </a:cubicBezTo>
                  <a:cubicBezTo>
                    <a:pt x="13045" y="26444"/>
                    <a:pt x="13533" y="26311"/>
                    <a:pt x="13666" y="26089"/>
                  </a:cubicBezTo>
                  <a:cubicBezTo>
                    <a:pt x="13711" y="26001"/>
                    <a:pt x="13755" y="25867"/>
                    <a:pt x="13755" y="25734"/>
                  </a:cubicBezTo>
                  <a:cubicBezTo>
                    <a:pt x="13755" y="24048"/>
                    <a:pt x="9939" y="19523"/>
                    <a:pt x="9939" y="19523"/>
                  </a:cubicBezTo>
                  <a:cubicBezTo>
                    <a:pt x="9939" y="19523"/>
                    <a:pt x="12380" y="13932"/>
                    <a:pt x="15530" y="7721"/>
                  </a:cubicBezTo>
                  <a:cubicBezTo>
                    <a:pt x="15530" y="7677"/>
                    <a:pt x="15530" y="7677"/>
                    <a:pt x="15530" y="7677"/>
                  </a:cubicBezTo>
                  <a:cubicBezTo>
                    <a:pt x="15929" y="3373"/>
                    <a:pt x="16461" y="45"/>
                    <a:pt x="16461" y="1"/>
                  </a:cubicBezTo>
                  <a:close/>
                </a:path>
              </a:pathLst>
            </a:custGeom>
            <a:solidFill>
              <a:srgbClr val="8875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4" name="Google Shape;788;p27">
              <a:extLst>
                <a:ext uri="{FF2B5EF4-FFF2-40B4-BE49-F238E27FC236}">
                  <a16:creationId xmlns:a16="http://schemas.microsoft.com/office/drawing/2014/main" id="{D72773FD-3AC5-4C44-9AA1-0BE99F6D8C29}"/>
                </a:ext>
              </a:extLst>
            </p:cNvPr>
            <p:cNvSpPr/>
            <p:nvPr/>
          </p:nvSpPr>
          <p:spPr>
            <a:xfrm>
              <a:off x="4104475" y="3553500"/>
              <a:ext cx="23325" cy="191925"/>
            </a:xfrm>
            <a:custGeom>
              <a:avLst/>
              <a:gdLst/>
              <a:ahLst/>
              <a:cxnLst/>
              <a:rect l="l" t="t" r="r" b="b"/>
              <a:pathLst>
                <a:path w="933" h="7677" extrusionOk="0">
                  <a:moveTo>
                    <a:pt x="932" y="1"/>
                  </a:moveTo>
                  <a:cubicBezTo>
                    <a:pt x="932" y="2"/>
                    <a:pt x="400" y="3329"/>
                    <a:pt x="1" y="7677"/>
                  </a:cubicBezTo>
                  <a:cubicBezTo>
                    <a:pt x="400" y="3373"/>
                    <a:pt x="932" y="45"/>
                    <a:pt x="932" y="1"/>
                  </a:cubicBezTo>
                  <a:close/>
                </a:path>
              </a:pathLst>
            </a:custGeom>
            <a:solidFill>
              <a:srgbClr val="8875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5" name="Google Shape;789;p27">
              <a:extLst>
                <a:ext uri="{FF2B5EF4-FFF2-40B4-BE49-F238E27FC236}">
                  <a16:creationId xmlns:a16="http://schemas.microsoft.com/office/drawing/2014/main" id="{4B54028B-0BB7-4225-BDC1-D6AD580D12C3}"/>
                </a:ext>
              </a:extLst>
            </p:cNvPr>
            <p:cNvSpPr/>
            <p:nvPr/>
          </p:nvSpPr>
          <p:spPr>
            <a:xfrm>
              <a:off x="2906550" y="3610400"/>
              <a:ext cx="713700" cy="606300"/>
            </a:xfrm>
            <a:custGeom>
              <a:avLst/>
              <a:gdLst/>
              <a:ahLst/>
              <a:cxnLst/>
              <a:rect l="l" t="t" r="r" b="b"/>
              <a:pathLst>
                <a:path w="28548" h="24252" extrusionOk="0">
                  <a:moveTo>
                    <a:pt x="5587" y="1"/>
                  </a:moveTo>
                  <a:cubicBezTo>
                    <a:pt x="3882" y="1"/>
                    <a:pt x="2623" y="114"/>
                    <a:pt x="1908" y="431"/>
                  </a:cubicBezTo>
                  <a:cubicBezTo>
                    <a:pt x="888" y="875"/>
                    <a:pt x="311" y="2428"/>
                    <a:pt x="0" y="4424"/>
                  </a:cubicBezTo>
                  <a:cubicBezTo>
                    <a:pt x="2751" y="13165"/>
                    <a:pt x="5458" y="19643"/>
                    <a:pt x="6611" y="21551"/>
                  </a:cubicBezTo>
                  <a:cubicBezTo>
                    <a:pt x="7454" y="21950"/>
                    <a:pt x="8297" y="22394"/>
                    <a:pt x="9052" y="22926"/>
                  </a:cubicBezTo>
                  <a:cubicBezTo>
                    <a:pt x="11949" y="23661"/>
                    <a:pt x="17053" y="24251"/>
                    <a:pt x="21218" y="24251"/>
                  </a:cubicBezTo>
                  <a:cubicBezTo>
                    <a:pt x="25343" y="24251"/>
                    <a:pt x="28547" y="23673"/>
                    <a:pt x="27775" y="22083"/>
                  </a:cubicBezTo>
                  <a:cubicBezTo>
                    <a:pt x="26000" y="18267"/>
                    <a:pt x="19167" y="15916"/>
                    <a:pt x="19167" y="15916"/>
                  </a:cubicBezTo>
                  <a:cubicBezTo>
                    <a:pt x="19167" y="15916"/>
                    <a:pt x="17969" y="6599"/>
                    <a:pt x="18502" y="564"/>
                  </a:cubicBezTo>
                  <a:cubicBezTo>
                    <a:pt x="13145" y="365"/>
                    <a:pt x="8648" y="1"/>
                    <a:pt x="5587" y="1"/>
                  </a:cubicBezTo>
                  <a:close/>
                </a:path>
              </a:pathLst>
            </a:custGeom>
            <a:solidFill>
              <a:srgbClr val="9886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6" name="Google Shape;790;p27">
              <a:extLst>
                <a:ext uri="{FF2B5EF4-FFF2-40B4-BE49-F238E27FC236}">
                  <a16:creationId xmlns:a16="http://schemas.microsoft.com/office/drawing/2014/main" id="{23BA8B5B-4634-4ABB-A8E9-8631E5529967}"/>
                </a:ext>
              </a:extLst>
            </p:cNvPr>
            <p:cNvSpPr/>
            <p:nvPr/>
          </p:nvSpPr>
          <p:spPr>
            <a:xfrm>
              <a:off x="3071825" y="4149150"/>
              <a:ext cx="61025" cy="34400"/>
            </a:xfrm>
            <a:custGeom>
              <a:avLst/>
              <a:gdLst/>
              <a:ahLst/>
              <a:cxnLst/>
              <a:rect l="l" t="t" r="r" b="b"/>
              <a:pathLst>
                <a:path w="2441" h="1376" extrusionOk="0">
                  <a:moveTo>
                    <a:pt x="0" y="1"/>
                  </a:moveTo>
                  <a:lnTo>
                    <a:pt x="0" y="1"/>
                  </a:lnTo>
                  <a:cubicBezTo>
                    <a:pt x="133" y="267"/>
                    <a:pt x="266" y="444"/>
                    <a:pt x="355" y="533"/>
                  </a:cubicBezTo>
                  <a:cubicBezTo>
                    <a:pt x="710" y="799"/>
                    <a:pt x="1420" y="1110"/>
                    <a:pt x="2441" y="1376"/>
                  </a:cubicBezTo>
                  <a:cubicBezTo>
                    <a:pt x="1686" y="844"/>
                    <a:pt x="843" y="400"/>
                    <a:pt x="0" y="1"/>
                  </a:cubicBezTo>
                  <a:close/>
                </a:path>
              </a:pathLst>
            </a:custGeom>
            <a:solidFill>
              <a:srgbClr val="9886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7" name="Google Shape;791;p27">
              <a:extLst>
                <a:ext uri="{FF2B5EF4-FFF2-40B4-BE49-F238E27FC236}">
                  <a16:creationId xmlns:a16="http://schemas.microsoft.com/office/drawing/2014/main" id="{1E54D485-96DF-4D61-A5CC-5FD6CDB959C8}"/>
                </a:ext>
              </a:extLst>
            </p:cNvPr>
            <p:cNvSpPr/>
            <p:nvPr/>
          </p:nvSpPr>
          <p:spPr>
            <a:xfrm>
              <a:off x="2828900" y="3444800"/>
              <a:ext cx="542425" cy="276225"/>
            </a:xfrm>
            <a:custGeom>
              <a:avLst/>
              <a:gdLst/>
              <a:ahLst/>
              <a:cxnLst/>
              <a:rect l="l" t="t" r="r" b="b"/>
              <a:pathLst>
                <a:path w="21697" h="11049" extrusionOk="0">
                  <a:moveTo>
                    <a:pt x="1" y="1"/>
                  </a:moveTo>
                  <a:lnTo>
                    <a:pt x="1" y="1"/>
                  </a:lnTo>
                  <a:cubicBezTo>
                    <a:pt x="977" y="3950"/>
                    <a:pt x="2042" y="7677"/>
                    <a:pt x="3106" y="11048"/>
                  </a:cubicBezTo>
                  <a:cubicBezTo>
                    <a:pt x="3417" y="9052"/>
                    <a:pt x="3994" y="7499"/>
                    <a:pt x="5014" y="7055"/>
                  </a:cubicBezTo>
                  <a:cubicBezTo>
                    <a:pt x="5729" y="6738"/>
                    <a:pt x="6988" y="6625"/>
                    <a:pt x="8693" y="6625"/>
                  </a:cubicBezTo>
                  <a:cubicBezTo>
                    <a:pt x="11754" y="6625"/>
                    <a:pt x="16251" y="6989"/>
                    <a:pt x="21608" y="7188"/>
                  </a:cubicBezTo>
                  <a:cubicBezTo>
                    <a:pt x="21608" y="6878"/>
                    <a:pt x="21652" y="6612"/>
                    <a:pt x="21697" y="6301"/>
                  </a:cubicBezTo>
                  <a:cubicBezTo>
                    <a:pt x="11980" y="4926"/>
                    <a:pt x="4127" y="1864"/>
                    <a:pt x="1" y="1"/>
                  </a:cubicBezTo>
                  <a:close/>
                </a:path>
              </a:pathLst>
            </a:custGeom>
            <a:solidFill>
              <a:srgbClr val="9886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8" name="Google Shape;792;p27">
              <a:extLst>
                <a:ext uri="{FF2B5EF4-FFF2-40B4-BE49-F238E27FC236}">
                  <a16:creationId xmlns:a16="http://schemas.microsoft.com/office/drawing/2014/main" id="{B0D044F9-C03E-4DBC-A403-228EAEA791FD}"/>
                </a:ext>
              </a:extLst>
            </p:cNvPr>
            <p:cNvSpPr/>
            <p:nvPr/>
          </p:nvSpPr>
          <p:spPr>
            <a:xfrm>
              <a:off x="2906550" y="3610075"/>
              <a:ext cx="697700" cy="606750"/>
            </a:xfrm>
            <a:custGeom>
              <a:avLst/>
              <a:gdLst/>
              <a:ahLst/>
              <a:cxnLst/>
              <a:rect l="l" t="t" r="r" b="b"/>
              <a:pathLst>
                <a:path w="27908" h="24270" extrusionOk="0">
                  <a:moveTo>
                    <a:pt x="5502" y="1"/>
                  </a:moveTo>
                  <a:cubicBezTo>
                    <a:pt x="3860" y="1"/>
                    <a:pt x="2618" y="134"/>
                    <a:pt x="1953" y="400"/>
                  </a:cubicBezTo>
                  <a:cubicBezTo>
                    <a:pt x="1953" y="400"/>
                    <a:pt x="1953" y="400"/>
                    <a:pt x="1953" y="444"/>
                  </a:cubicBezTo>
                  <a:lnTo>
                    <a:pt x="1908" y="444"/>
                  </a:lnTo>
                  <a:cubicBezTo>
                    <a:pt x="888" y="888"/>
                    <a:pt x="311" y="2441"/>
                    <a:pt x="0" y="4437"/>
                  </a:cubicBezTo>
                  <a:cubicBezTo>
                    <a:pt x="2751" y="13178"/>
                    <a:pt x="5458" y="19611"/>
                    <a:pt x="6611" y="21564"/>
                  </a:cubicBezTo>
                  <a:cubicBezTo>
                    <a:pt x="7454" y="21963"/>
                    <a:pt x="8297" y="22407"/>
                    <a:pt x="9052" y="22939"/>
                  </a:cubicBezTo>
                  <a:lnTo>
                    <a:pt x="9096" y="22939"/>
                  </a:lnTo>
                  <a:cubicBezTo>
                    <a:pt x="11935" y="23693"/>
                    <a:pt x="17038" y="24270"/>
                    <a:pt x="21208" y="24270"/>
                  </a:cubicBezTo>
                  <a:cubicBezTo>
                    <a:pt x="24935" y="24270"/>
                    <a:pt x="27908" y="23782"/>
                    <a:pt x="27908" y="22540"/>
                  </a:cubicBezTo>
                  <a:cubicBezTo>
                    <a:pt x="27908" y="22407"/>
                    <a:pt x="27863" y="22229"/>
                    <a:pt x="27775" y="22096"/>
                  </a:cubicBezTo>
                  <a:cubicBezTo>
                    <a:pt x="26000" y="18280"/>
                    <a:pt x="19167" y="15929"/>
                    <a:pt x="19167" y="15929"/>
                  </a:cubicBezTo>
                  <a:cubicBezTo>
                    <a:pt x="19167" y="15929"/>
                    <a:pt x="18369" y="9540"/>
                    <a:pt x="18369" y="3905"/>
                  </a:cubicBezTo>
                  <a:cubicBezTo>
                    <a:pt x="18369" y="2752"/>
                    <a:pt x="18413" y="1598"/>
                    <a:pt x="18502" y="577"/>
                  </a:cubicBezTo>
                  <a:lnTo>
                    <a:pt x="18457" y="577"/>
                  </a:lnTo>
                  <a:cubicBezTo>
                    <a:pt x="14154" y="400"/>
                    <a:pt x="10427" y="134"/>
                    <a:pt x="7587" y="45"/>
                  </a:cubicBezTo>
                  <a:lnTo>
                    <a:pt x="7499" y="45"/>
                  </a:lnTo>
                  <a:cubicBezTo>
                    <a:pt x="6922" y="45"/>
                    <a:pt x="6389" y="1"/>
                    <a:pt x="5901" y="1"/>
                  </a:cubicBezTo>
                  <a:close/>
                </a:path>
              </a:pathLst>
            </a:custGeom>
            <a:solidFill>
              <a:srgbClr val="8875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89" name="Google Shape;793;p27">
              <a:extLst>
                <a:ext uri="{FF2B5EF4-FFF2-40B4-BE49-F238E27FC236}">
                  <a16:creationId xmlns:a16="http://schemas.microsoft.com/office/drawing/2014/main" id="{914F4890-A3E7-4859-8779-9CE0F64862B4}"/>
                </a:ext>
              </a:extLst>
            </p:cNvPr>
            <p:cNvSpPr/>
            <p:nvPr/>
          </p:nvSpPr>
          <p:spPr>
            <a:xfrm>
              <a:off x="2954250" y="3610075"/>
              <a:ext cx="413750" cy="14450"/>
            </a:xfrm>
            <a:custGeom>
              <a:avLst/>
              <a:gdLst/>
              <a:ahLst/>
              <a:cxnLst/>
              <a:rect l="l" t="t" r="r" b="b"/>
              <a:pathLst>
                <a:path w="16550" h="578" extrusionOk="0">
                  <a:moveTo>
                    <a:pt x="16549" y="577"/>
                  </a:moveTo>
                  <a:cubicBezTo>
                    <a:pt x="12246" y="400"/>
                    <a:pt x="8519" y="134"/>
                    <a:pt x="5679" y="45"/>
                  </a:cubicBezTo>
                  <a:cubicBezTo>
                    <a:pt x="8519" y="134"/>
                    <a:pt x="12246" y="400"/>
                    <a:pt x="16549" y="577"/>
                  </a:cubicBezTo>
                  <a:close/>
                  <a:moveTo>
                    <a:pt x="0" y="444"/>
                  </a:moveTo>
                  <a:cubicBezTo>
                    <a:pt x="0" y="444"/>
                    <a:pt x="0" y="444"/>
                    <a:pt x="45" y="444"/>
                  </a:cubicBezTo>
                  <a:cubicBezTo>
                    <a:pt x="0" y="444"/>
                    <a:pt x="0" y="444"/>
                    <a:pt x="0" y="444"/>
                  </a:cubicBezTo>
                  <a:close/>
                  <a:moveTo>
                    <a:pt x="45" y="400"/>
                  </a:moveTo>
                  <a:cubicBezTo>
                    <a:pt x="710" y="134"/>
                    <a:pt x="1952" y="1"/>
                    <a:pt x="3594" y="1"/>
                  </a:cubicBezTo>
                  <a:cubicBezTo>
                    <a:pt x="1952" y="1"/>
                    <a:pt x="710" y="134"/>
                    <a:pt x="45" y="400"/>
                  </a:cubicBezTo>
                  <a:close/>
                  <a:moveTo>
                    <a:pt x="5635" y="45"/>
                  </a:moveTo>
                  <a:cubicBezTo>
                    <a:pt x="5591" y="45"/>
                    <a:pt x="5591" y="45"/>
                    <a:pt x="5591" y="45"/>
                  </a:cubicBezTo>
                  <a:cubicBezTo>
                    <a:pt x="5591" y="45"/>
                    <a:pt x="5591" y="45"/>
                    <a:pt x="5635" y="45"/>
                  </a:cubicBezTo>
                  <a:close/>
                  <a:moveTo>
                    <a:pt x="3993" y="1"/>
                  </a:moveTo>
                  <a:cubicBezTo>
                    <a:pt x="3905" y="1"/>
                    <a:pt x="3772" y="1"/>
                    <a:pt x="3683" y="1"/>
                  </a:cubicBezTo>
                  <a:cubicBezTo>
                    <a:pt x="3772" y="1"/>
                    <a:pt x="3905" y="1"/>
                    <a:pt x="3993" y="1"/>
                  </a:cubicBezTo>
                  <a:close/>
                  <a:moveTo>
                    <a:pt x="3638" y="1"/>
                  </a:moveTo>
                  <a:lnTo>
                    <a:pt x="3594" y="1"/>
                  </a:lnTo>
                  <a:lnTo>
                    <a:pt x="3594" y="1"/>
                  </a:lnTo>
                  <a:lnTo>
                    <a:pt x="3638" y="1"/>
                  </a:lnTo>
                  <a:close/>
                </a:path>
              </a:pathLst>
            </a:custGeom>
            <a:solidFill>
              <a:srgbClr val="8875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0" name="Google Shape;794;p27">
              <a:extLst>
                <a:ext uri="{FF2B5EF4-FFF2-40B4-BE49-F238E27FC236}">
                  <a16:creationId xmlns:a16="http://schemas.microsoft.com/office/drawing/2014/main" id="{CEB27DF1-45C8-4A66-9C7D-EF7D9B2E3342}"/>
                </a:ext>
              </a:extLst>
            </p:cNvPr>
            <p:cNvSpPr/>
            <p:nvPr/>
          </p:nvSpPr>
          <p:spPr>
            <a:xfrm>
              <a:off x="3071825" y="4149150"/>
              <a:ext cx="61025" cy="34400"/>
            </a:xfrm>
            <a:custGeom>
              <a:avLst/>
              <a:gdLst/>
              <a:ahLst/>
              <a:cxnLst/>
              <a:rect l="l" t="t" r="r" b="b"/>
              <a:pathLst>
                <a:path w="2441" h="1376" extrusionOk="0">
                  <a:moveTo>
                    <a:pt x="0" y="1"/>
                  </a:moveTo>
                  <a:lnTo>
                    <a:pt x="0" y="1"/>
                  </a:lnTo>
                  <a:cubicBezTo>
                    <a:pt x="133" y="267"/>
                    <a:pt x="266" y="444"/>
                    <a:pt x="355" y="533"/>
                  </a:cubicBezTo>
                  <a:cubicBezTo>
                    <a:pt x="710" y="799"/>
                    <a:pt x="1420" y="1110"/>
                    <a:pt x="2441" y="1376"/>
                  </a:cubicBezTo>
                  <a:cubicBezTo>
                    <a:pt x="1686" y="844"/>
                    <a:pt x="843" y="400"/>
                    <a:pt x="0" y="1"/>
                  </a:cubicBezTo>
                  <a:close/>
                </a:path>
              </a:pathLst>
            </a:custGeom>
            <a:solidFill>
              <a:srgbClr val="8875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1" name="Google Shape;795;p27">
              <a:extLst>
                <a:ext uri="{FF2B5EF4-FFF2-40B4-BE49-F238E27FC236}">
                  <a16:creationId xmlns:a16="http://schemas.microsoft.com/office/drawing/2014/main" id="{A6ED17BD-B6DB-4B37-B91B-DDB3A539BBE1}"/>
                </a:ext>
              </a:extLst>
            </p:cNvPr>
            <p:cNvSpPr/>
            <p:nvPr/>
          </p:nvSpPr>
          <p:spPr>
            <a:xfrm>
              <a:off x="4357375" y="1605250"/>
              <a:ext cx="319475" cy="293350"/>
            </a:xfrm>
            <a:custGeom>
              <a:avLst/>
              <a:gdLst/>
              <a:ahLst/>
              <a:cxnLst/>
              <a:rect l="l" t="t" r="r" b="b"/>
              <a:pathLst>
                <a:path w="12779" h="11734" extrusionOk="0">
                  <a:moveTo>
                    <a:pt x="6927" y="0"/>
                  </a:moveTo>
                  <a:cubicBezTo>
                    <a:pt x="6502" y="0"/>
                    <a:pt x="6057" y="75"/>
                    <a:pt x="5591" y="243"/>
                  </a:cubicBezTo>
                  <a:cubicBezTo>
                    <a:pt x="977" y="1884"/>
                    <a:pt x="0" y="8761"/>
                    <a:pt x="4260" y="9737"/>
                  </a:cubicBezTo>
                  <a:lnTo>
                    <a:pt x="12778" y="11734"/>
                  </a:lnTo>
                  <a:lnTo>
                    <a:pt x="12778" y="5833"/>
                  </a:lnTo>
                  <a:cubicBezTo>
                    <a:pt x="12778" y="5833"/>
                    <a:pt x="10667" y="0"/>
                    <a:pt x="6927" y="0"/>
                  </a:cubicBezTo>
                  <a:close/>
                </a:path>
              </a:pathLst>
            </a:custGeom>
            <a:solidFill>
              <a:srgbClr val="9886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2" name="Google Shape;796;p27">
              <a:extLst>
                <a:ext uri="{FF2B5EF4-FFF2-40B4-BE49-F238E27FC236}">
                  <a16:creationId xmlns:a16="http://schemas.microsoft.com/office/drawing/2014/main" id="{EFA12A00-CEB5-4560-B687-A6671AB2DC01}"/>
                </a:ext>
              </a:extLst>
            </p:cNvPr>
            <p:cNvSpPr/>
            <p:nvPr/>
          </p:nvSpPr>
          <p:spPr>
            <a:xfrm>
              <a:off x="4457200" y="1690075"/>
              <a:ext cx="170850" cy="156400"/>
            </a:xfrm>
            <a:custGeom>
              <a:avLst/>
              <a:gdLst/>
              <a:ahLst/>
              <a:cxnLst/>
              <a:rect l="l" t="t" r="r" b="b"/>
              <a:pathLst>
                <a:path w="6834" h="6256" extrusionOk="0">
                  <a:moveTo>
                    <a:pt x="3695" y="0"/>
                  </a:moveTo>
                  <a:cubicBezTo>
                    <a:pt x="3466" y="0"/>
                    <a:pt x="3225" y="41"/>
                    <a:pt x="2973" y="133"/>
                  </a:cubicBezTo>
                  <a:cubicBezTo>
                    <a:pt x="533" y="1020"/>
                    <a:pt x="1" y="4658"/>
                    <a:pt x="2263" y="5191"/>
                  </a:cubicBezTo>
                  <a:cubicBezTo>
                    <a:pt x="4526" y="5723"/>
                    <a:pt x="6833" y="6256"/>
                    <a:pt x="6833" y="6256"/>
                  </a:cubicBezTo>
                  <a:lnTo>
                    <a:pt x="6833" y="3105"/>
                  </a:lnTo>
                  <a:cubicBezTo>
                    <a:pt x="6833" y="3105"/>
                    <a:pt x="5691" y="0"/>
                    <a:pt x="3695" y="0"/>
                  </a:cubicBezTo>
                  <a:close/>
                </a:path>
              </a:pathLst>
            </a:custGeom>
            <a:solidFill>
              <a:srgbClr val="C8BB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3" name="Google Shape;797;p27">
              <a:extLst>
                <a:ext uri="{FF2B5EF4-FFF2-40B4-BE49-F238E27FC236}">
                  <a16:creationId xmlns:a16="http://schemas.microsoft.com/office/drawing/2014/main" id="{47C98498-1F55-4032-A00D-203A1E63E93F}"/>
                </a:ext>
              </a:extLst>
            </p:cNvPr>
            <p:cNvSpPr/>
            <p:nvPr/>
          </p:nvSpPr>
          <p:spPr>
            <a:xfrm>
              <a:off x="5233625" y="1405375"/>
              <a:ext cx="347725" cy="344600"/>
            </a:xfrm>
            <a:custGeom>
              <a:avLst/>
              <a:gdLst/>
              <a:ahLst/>
              <a:cxnLst/>
              <a:rect l="l" t="t" r="r" b="b"/>
              <a:pathLst>
                <a:path w="13909" h="13784" extrusionOk="0">
                  <a:moveTo>
                    <a:pt x="6533" y="0"/>
                  </a:moveTo>
                  <a:cubicBezTo>
                    <a:pt x="5883" y="0"/>
                    <a:pt x="5221" y="106"/>
                    <a:pt x="4571" y="340"/>
                  </a:cubicBezTo>
                  <a:cubicBezTo>
                    <a:pt x="1" y="2026"/>
                    <a:pt x="2574" y="9258"/>
                    <a:pt x="2574" y="9258"/>
                  </a:cubicBezTo>
                  <a:lnTo>
                    <a:pt x="6346" y="13784"/>
                  </a:lnTo>
                  <a:cubicBezTo>
                    <a:pt x="6346" y="13784"/>
                    <a:pt x="8963" y="10278"/>
                    <a:pt x="11625" y="6818"/>
                  </a:cubicBezTo>
                  <a:cubicBezTo>
                    <a:pt x="13908" y="3850"/>
                    <a:pt x="10448" y="0"/>
                    <a:pt x="6533" y="0"/>
                  </a:cubicBezTo>
                  <a:close/>
                </a:path>
              </a:pathLst>
            </a:custGeom>
            <a:solidFill>
              <a:srgbClr val="9886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4" name="Google Shape;798;p27">
              <a:extLst>
                <a:ext uri="{FF2B5EF4-FFF2-40B4-BE49-F238E27FC236}">
                  <a16:creationId xmlns:a16="http://schemas.microsoft.com/office/drawing/2014/main" id="{45BE9306-7FAA-437D-B271-3C026AF9692E}"/>
                </a:ext>
              </a:extLst>
            </p:cNvPr>
            <p:cNvSpPr/>
            <p:nvPr/>
          </p:nvSpPr>
          <p:spPr>
            <a:xfrm>
              <a:off x="5312400" y="1494625"/>
              <a:ext cx="184750" cy="183250"/>
            </a:xfrm>
            <a:custGeom>
              <a:avLst/>
              <a:gdLst/>
              <a:ahLst/>
              <a:cxnLst/>
              <a:rect l="l" t="t" r="r" b="b"/>
              <a:pathLst>
                <a:path w="7390" h="7330" extrusionOk="0">
                  <a:moveTo>
                    <a:pt x="3455" y="1"/>
                  </a:moveTo>
                  <a:cubicBezTo>
                    <a:pt x="3104" y="1"/>
                    <a:pt x="2747" y="59"/>
                    <a:pt x="2396" y="186"/>
                  </a:cubicBezTo>
                  <a:cubicBezTo>
                    <a:pt x="0" y="1074"/>
                    <a:pt x="1375" y="4934"/>
                    <a:pt x="1375" y="4934"/>
                  </a:cubicBezTo>
                  <a:lnTo>
                    <a:pt x="3372" y="7330"/>
                  </a:lnTo>
                  <a:cubicBezTo>
                    <a:pt x="3372" y="7330"/>
                    <a:pt x="4792" y="5511"/>
                    <a:pt x="6212" y="3647"/>
                  </a:cubicBezTo>
                  <a:cubicBezTo>
                    <a:pt x="7389" y="2052"/>
                    <a:pt x="5542" y="1"/>
                    <a:pt x="3455" y="1"/>
                  </a:cubicBezTo>
                  <a:close/>
                </a:path>
              </a:pathLst>
            </a:custGeom>
            <a:solidFill>
              <a:srgbClr val="C8BB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5" name="Google Shape;799;p27">
              <a:extLst>
                <a:ext uri="{FF2B5EF4-FFF2-40B4-BE49-F238E27FC236}">
                  <a16:creationId xmlns:a16="http://schemas.microsoft.com/office/drawing/2014/main" id="{C93B2246-5803-4382-B953-F423A1775A0D}"/>
                </a:ext>
              </a:extLst>
            </p:cNvPr>
            <p:cNvSpPr/>
            <p:nvPr/>
          </p:nvSpPr>
          <p:spPr>
            <a:xfrm>
              <a:off x="4559250" y="2153700"/>
              <a:ext cx="895150" cy="554625"/>
            </a:xfrm>
            <a:custGeom>
              <a:avLst/>
              <a:gdLst/>
              <a:ahLst/>
              <a:cxnLst/>
              <a:rect l="l" t="t" r="r" b="b"/>
              <a:pathLst>
                <a:path w="35806" h="22185" extrusionOk="0">
                  <a:moveTo>
                    <a:pt x="444" y="1"/>
                  </a:moveTo>
                  <a:cubicBezTo>
                    <a:pt x="444" y="1"/>
                    <a:pt x="0" y="16062"/>
                    <a:pt x="9096" y="20232"/>
                  </a:cubicBezTo>
                  <a:cubicBezTo>
                    <a:pt x="12335" y="21696"/>
                    <a:pt x="17082" y="22185"/>
                    <a:pt x="21829" y="22185"/>
                  </a:cubicBezTo>
                  <a:cubicBezTo>
                    <a:pt x="25201" y="22185"/>
                    <a:pt x="28618" y="21963"/>
                    <a:pt x="31501" y="21652"/>
                  </a:cubicBezTo>
                  <a:cubicBezTo>
                    <a:pt x="33498" y="18458"/>
                    <a:pt x="35007" y="15174"/>
                    <a:pt x="35805" y="11847"/>
                  </a:cubicBezTo>
                  <a:lnTo>
                    <a:pt x="32566" y="3949"/>
                  </a:lnTo>
                  <a:lnTo>
                    <a:pt x="444" y="1"/>
                  </a:lnTo>
                  <a:close/>
                </a:path>
              </a:pathLst>
            </a:custGeom>
            <a:solidFill>
              <a:srgbClr val="8875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6" name="Google Shape;800;p27">
              <a:extLst>
                <a:ext uri="{FF2B5EF4-FFF2-40B4-BE49-F238E27FC236}">
                  <a16:creationId xmlns:a16="http://schemas.microsoft.com/office/drawing/2014/main" id="{38F7E178-F9BC-4044-9E5D-D4EDAB6E35F9}"/>
                </a:ext>
              </a:extLst>
            </p:cNvPr>
            <p:cNvSpPr/>
            <p:nvPr/>
          </p:nvSpPr>
          <p:spPr>
            <a:xfrm>
              <a:off x="4561475" y="1556350"/>
              <a:ext cx="1057075" cy="1023850"/>
            </a:xfrm>
            <a:custGeom>
              <a:avLst/>
              <a:gdLst/>
              <a:ahLst/>
              <a:cxnLst/>
              <a:rect l="l" t="t" r="r" b="b"/>
              <a:pathLst>
                <a:path w="42283" h="40954" extrusionOk="0">
                  <a:moveTo>
                    <a:pt x="23778" y="0"/>
                  </a:moveTo>
                  <a:cubicBezTo>
                    <a:pt x="14027" y="0"/>
                    <a:pt x="2205" y="5282"/>
                    <a:pt x="355" y="12714"/>
                  </a:cubicBezTo>
                  <a:cubicBezTo>
                    <a:pt x="355" y="12714"/>
                    <a:pt x="266" y="13867"/>
                    <a:pt x="222" y="15731"/>
                  </a:cubicBezTo>
                  <a:cubicBezTo>
                    <a:pt x="0" y="21676"/>
                    <a:pt x="222" y="34632"/>
                    <a:pt x="5191" y="37826"/>
                  </a:cubicBezTo>
                  <a:cubicBezTo>
                    <a:pt x="8430" y="39911"/>
                    <a:pt x="13887" y="40954"/>
                    <a:pt x="19289" y="40954"/>
                  </a:cubicBezTo>
                  <a:cubicBezTo>
                    <a:pt x="24691" y="40954"/>
                    <a:pt x="30037" y="39911"/>
                    <a:pt x="33054" y="37826"/>
                  </a:cubicBezTo>
                  <a:cubicBezTo>
                    <a:pt x="33986" y="37161"/>
                    <a:pt x="34829" y="36584"/>
                    <a:pt x="35627" y="36007"/>
                  </a:cubicBezTo>
                  <a:cubicBezTo>
                    <a:pt x="40020" y="32724"/>
                    <a:pt x="42283" y="29662"/>
                    <a:pt x="41883" y="20611"/>
                  </a:cubicBezTo>
                  <a:cubicBezTo>
                    <a:pt x="41440" y="9919"/>
                    <a:pt x="40064" y="8011"/>
                    <a:pt x="33986" y="2953"/>
                  </a:cubicBezTo>
                  <a:cubicBezTo>
                    <a:pt x="31514" y="910"/>
                    <a:pt x="27824" y="0"/>
                    <a:pt x="23778" y="0"/>
                  </a:cubicBezTo>
                  <a:close/>
                </a:path>
              </a:pathLst>
            </a:custGeom>
            <a:solidFill>
              <a:srgbClr val="9886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7" name="Google Shape;801;p27">
              <a:extLst>
                <a:ext uri="{FF2B5EF4-FFF2-40B4-BE49-F238E27FC236}">
                  <a16:creationId xmlns:a16="http://schemas.microsoft.com/office/drawing/2014/main" id="{DC4E6F95-6A4A-4089-95B8-D9CDB35263E5}"/>
                </a:ext>
              </a:extLst>
            </p:cNvPr>
            <p:cNvSpPr/>
            <p:nvPr/>
          </p:nvSpPr>
          <p:spPr>
            <a:xfrm>
              <a:off x="2915775" y="2101500"/>
              <a:ext cx="64750" cy="20125"/>
            </a:xfrm>
            <a:custGeom>
              <a:avLst/>
              <a:gdLst/>
              <a:ahLst/>
              <a:cxnLst/>
              <a:rect l="l" t="t" r="r" b="b"/>
              <a:pathLst>
                <a:path w="2590" h="805" extrusionOk="0">
                  <a:moveTo>
                    <a:pt x="433" y="1"/>
                  </a:moveTo>
                  <a:cubicBezTo>
                    <a:pt x="110" y="1"/>
                    <a:pt x="1" y="493"/>
                    <a:pt x="341" y="536"/>
                  </a:cubicBezTo>
                  <a:cubicBezTo>
                    <a:pt x="918" y="624"/>
                    <a:pt x="1495" y="713"/>
                    <a:pt x="2116" y="802"/>
                  </a:cubicBezTo>
                  <a:cubicBezTo>
                    <a:pt x="2130" y="804"/>
                    <a:pt x="2144" y="804"/>
                    <a:pt x="2157" y="804"/>
                  </a:cubicBezTo>
                  <a:cubicBezTo>
                    <a:pt x="2481" y="804"/>
                    <a:pt x="2590" y="310"/>
                    <a:pt x="2249" y="225"/>
                  </a:cubicBezTo>
                  <a:cubicBezTo>
                    <a:pt x="1672" y="181"/>
                    <a:pt x="1051" y="92"/>
                    <a:pt x="474" y="3"/>
                  </a:cubicBezTo>
                  <a:cubicBezTo>
                    <a:pt x="460" y="1"/>
                    <a:pt x="446" y="1"/>
                    <a:pt x="433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8" name="Google Shape;802;p27">
              <a:extLst>
                <a:ext uri="{FF2B5EF4-FFF2-40B4-BE49-F238E27FC236}">
                  <a16:creationId xmlns:a16="http://schemas.microsoft.com/office/drawing/2014/main" id="{F1257FA3-32D5-410A-89FA-7C18E81B8754}"/>
                </a:ext>
              </a:extLst>
            </p:cNvPr>
            <p:cNvSpPr/>
            <p:nvPr/>
          </p:nvSpPr>
          <p:spPr>
            <a:xfrm>
              <a:off x="2810050" y="2251300"/>
              <a:ext cx="36625" cy="14450"/>
            </a:xfrm>
            <a:custGeom>
              <a:avLst/>
              <a:gdLst/>
              <a:ahLst/>
              <a:cxnLst/>
              <a:rect l="l" t="t" r="r" b="b"/>
              <a:pathLst>
                <a:path w="1465" h="578" extrusionOk="0">
                  <a:moveTo>
                    <a:pt x="355" y="1"/>
                  </a:moveTo>
                  <a:cubicBezTo>
                    <a:pt x="0" y="1"/>
                    <a:pt x="0" y="578"/>
                    <a:pt x="355" y="578"/>
                  </a:cubicBezTo>
                  <a:lnTo>
                    <a:pt x="1110" y="578"/>
                  </a:lnTo>
                  <a:cubicBezTo>
                    <a:pt x="1465" y="578"/>
                    <a:pt x="1465" y="1"/>
                    <a:pt x="1110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99" name="Google Shape;803;p27">
              <a:extLst>
                <a:ext uri="{FF2B5EF4-FFF2-40B4-BE49-F238E27FC236}">
                  <a16:creationId xmlns:a16="http://schemas.microsoft.com/office/drawing/2014/main" id="{32F870C3-C64F-4918-A96E-D51B98557ED3}"/>
                </a:ext>
              </a:extLst>
            </p:cNvPr>
            <p:cNvSpPr/>
            <p:nvPr/>
          </p:nvSpPr>
          <p:spPr>
            <a:xfrm>
              <a:off x="3211525" y="2000050"/>
              <a:ext cx="78900" cy="38900"/>
            </a:xfrm>
            <a:custGeom>
              <a:avLst/>
              <a:gdLst/>
              <a:ahLst/>
              <a:cxnLst/>
              <a:rect l="l" t="t" r="r" b="b"/>
              <a:pathLst>
                <a:path w="3156" h="1556" extrusionOk="0">
                  <a:moveTo>
                    <a:pt x="470" y="1"/>
                  </a:moveTo>
                  <a:cubicBezTo>
                    <a:pt x="205" y="1"/>
                    <a:pt x="0" y="394"/>
                    <a:pt x="313" y="512"/>
                  </a:cubicBezTo>
                  <a:cubicBezTo>
                    <a:pt x="1067" y="822"/>
                    <a:pt x="1822" y="1177"/>
                    <a:pt x="2576" y="1532"/>
                  </a:cubicBezTo>
                  <a:cubicBezTo>
                    <a:pt x="2613" y="1548"/>
                    <a:pt x="2649" y="1555"/>
                    <a:pt x="2685" y="1555"/>
                  </a:cubicBezTo>
                  <a:cubicBezTo>
                    <a:pt x="2951" y="1555"/>
                    <a:pt x="3155" y="1162"/>
                    <a:pt x="2842" y="1044"/>
                  </a:cubicBezTo>
                  <a:cubicBezTo>
                    <a:pt x="2088" y="689"/>
                    <a:pt x="1334" y="334"/>
                    <a:pt x="579" y="24"/>
                  </a:cubicBezTo>
                  <a:cubicBezTo>
                    <a:pt x="543" y="8"/>
                    <a:pt x="506" y="1"/>
                    <a:pt x="470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0" name="Google Shape;804;p27">
              <a:extLst>
                <a:ext uri="{FF2B5EF4-FFF2-40B4-BE49-F238E27FC236}">
                  <a16:creationId xmlns:a16="http://schemas.microsoft.com/office/drawing/2014/main" id="{7376A9EC-B11A-4B15-BECE-CAA188353B7C}"/>
                </a:ext>
              </a:extLst>
            </p:cNvPr>
            <p:cNvSpPr/>
            <p:nvPr/>
          </p:nvSpPr>
          <p:spPr>
            <a:xfrm>
              <a:off x="3162575" y="2233075"/>
              <a:ext cx="63650" cy="26525"/>
            </a:xfrm>
            <a:custGeom>
              <a:avLst/>
              <a:gdLst/>
              <a:ahLst/>
              <a:cxnLst/>
              <a:rect l="l" t="t" r="r" b="b"/>
              <a:pathLst>
                <a:path w="2546" h="1061" extrusionOk="0">
                  <a:moveTo>
                    <a:pt x="350" y="0"/>
                  </a:moveTo>
                  <a:cubicBezTo>
                    <a:pt x="75" y="0"/>
                    <a:pt x="0" y="473"/>
                    <a:pt x="319" y="552"/>
                  </a:cubicBezTo>
                  <a:cubicBezTo>
                    <a:pt x="896" y="730"/>
                    <a:pt x="1473" y="907"/>
                    <a:pt x="2049" y="1040"/>
                  </a:cubicBezTo>
                  <a:cubicBezTo>
                    <a:pt x="2086" y="1054"/>
                    <a:pt x="2120" y="1060"/>
                    <a:pt x="2153" y="1060"/>
                  </a:cubicBezTo>
                  <a:cubicBezTo>
                    <a:pt x="2435" y="1060"/>
                    <a:pt x="2545" y="588"/>
                    <a:pt x="2227" y="508"/>
                  </a:cubicBezTo>
                  <a:cubicBezTo>
                    <a:pt x="1650" y="331"/>
                    <a:pt x="1029" y="153"/>
                    <a:pt x="452" y="20"/>
                  </a:cubicBezTo>
                  <a:cubicBezTo>
                    <a:pt x="416" y="6"/>
                    <a:pt x="382" y="0"/>
                    <a:pt x="350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1" name="Google Shape;805;p27">
              <a:extLst>
                <a:ext uri="{FF2B5EF4-FFF2-40B4-BE49-F238E27FC236}">
                  <a16:creationId xmlns:a16="http://schemas.microsoft.com/office/drawing/2014/main" id="{3D16FA27-4080-4E19-ADC1-D136ED1BE829}"/>
                </a:ext>
              </a:extLst>
            </p:cNvPr>
            <p:cNvSpPr/>
            <p:nvPr/>
          </p:nvSpPr>
          <p:spPr>
            <a:xfrm>
              <a:off x="2979625" y="1986800"/>
              <a:ext cx="50150" cy="26900"/>
            </a:xfrm>
            <a:custGeom>
              <a:avLst/>
              <a:gdLst/>
              <a:ahLst/>
              <a:cxnLst/>
              <a:rect l="l" t="t" r="r" b="b"/>
              <a:pathLst>
                <a:path w="2006" h="1076" extrusionOk="0">
                  <a:moveTo>
                    <a:pt x="341" y="0"/>
                  </a:moveTo>
                  <a:cubicBezTo>
                    <a:pt x="71" y="0"/>
                    <a:pt x="0" y="435"/>
                    <a:pt x="316" y="554"/>
                  </a:cubicBezTo>
                  <a:cubicBezTo>
                    <a:pt x="716" y="731"/>
                    <a:pt x="1159" y="909"/>
                    <a:pt x="1559" y="1042"/>
                  </a:cubicBezTo>
                  <a:cubicBezTo>
                    <a:pt x="1605" y="1065"/>
                    <a:pt x="1648" y="1075"/>
                    <a:pt x="1687" y="1075"/>
                  </a:cubicBezTo>
                  <a:cubicBezTo>
                    <a:pt x="1941" y="1075"/>
                    <a:pt x="2006" y="625"/>
                    <a:pt x="1736" y="509"/>
                  </a:cubicBezTo>
                  <a:cubicBezTo>
                    <a:pt x="1292" y="332"/>
                    <a:pt x="893" y="199"/>
                    <a:pt x="449" y="21"/>
                  </a:cubicBezTo>
                  <a:cubicBezTo>
                    <a:pt x="411" y="7"/>
                    <a:pt x="374" y="0"/>
                    <a:pt x="341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2" name="Google Shape;806;p27">
              <a:extLst>
                <a:ext uri="{FF2B5EF4-FFF2-40B4-BE49-F238E27FC236}">
                  <a16:creationId xmlns:a16="http://schemas.microsoft.com/office/drawing/2014/main" id="{A9AFDFF2-9195-446C-AA59-FD2BF8657314}"/>
                </a:ext>
              </a:extLst>
            </p:cNvPr>
            <p:cNvSpPr/>
            <p:nvPr/>
          </p:nvSpPr>
          <p:spPr>
            <a:xfrm>
              <a:off x="2589325" y="2201400"/>
              <a:ext cx="82050" cy="26500"/>
            </a:xfrm>
            <a:custGeom>
              <a:avLst/>
              <a:gdLst/>
              <a:ahLst/>
              <a:cxnLst/>
              <a:rect l="l" t="t" r="r" b="b"/>
              <a:pathLst>
                <a:path w="3282" h="1060" extrusionOk="0">
                  <a:moveTo>
                    <a:pt x="355" y="0"/>
                  </a:moveTo>
                  <a:cubicBezTo>
                    <a:pt x="0" y="0"/>
                    <a:pt x="0" y="533"/>
                    <a:pt x="355" y="533"/>
                  </a:cubicBezTo>
                  <a:cubicBezTo>
                    <a:pt x="1154" y="533"/>
                    <a:pt x="1952" y="710"/>
                    <a:pt x="2707" y="1021"/>
                  </a:cubicBezTo>
                  <a:cubicBezTo>
                    <a:pt x="2760" y="1047"/>
                    <a:pt x="2811" y="1059"/>
                    <a:pt x="2859" y="1059"/>
                  </a:cubicBezTo>
                  <a:cubicBezTo>
                    <a:pt x="3128" y="1059"/>
                    <a:pt x="3281" y="684"/>
                    <a:pt x="3017" y="533"/>
                  </a:cubicBezTo>
                  <a:cubicBezTo>
                    <a:pt x="2174" y="178"/>
                    <a:pt x="1287" y="0"/>
                    <a:pt x="355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3" name="Google Shape;807;p27">
              <a:extLst>
                <a:ext uri="{FF2B5EF4-FFF2-40B4-BE49-F238E27FC236}">
                  <a16:creationId xmlns:a16="http://schemas.microsoft.com/office/drawing/2014/main" id="{16D5A6D4-F591-41C8-B4A9-54C86E535BCA}"/>
                </a:ext>
              </a:extLst>
            </p:cNvPr>
            <p:cNvSpPr/>
            <p:nvPr/>
          </p:nvSpPr>
          <p:spPr>
            <a:xfrm>
              <a:off x="3104050" y="2101725"/>
              <a:ext cx="52825" cy="32250"/>
            </a:xfrm>
            <a:custGeom>
              <a:avLst/>
              <a:gdLst/>
              <a:ahLst/>
              <a:cxnLst/>
              <a:rect l="l" t="t" r="r" b="b"/>
              <a:pathLst>
                <a:path w="2113" h="1290" extrusionOk="0">
                  <a:moveTo>
                    <a:pt x="437" y="0"/>
                  </a:moveTo>
                  <a:cubicBezTo>
                    <a:pt x="185" y="0"/>
                    <a:pt x="0" y="376"/>
                    <a:pt x="264" y="527"/>
                  </a:cubicBezTo>
                  <a:cubicBezTo>
                    <a:pt x="708" y="748"/>
                    <a:pt x="1107" y="1015"/>
                    <a:pt x="1551" y="1237"/>
                  </a:cubicBezTo>
                  <a:cubicBezTo>
                    <a:pt x="1603" y="1274"/>
                    <a:pt x="1655" y="1290"/>
                    <a:pt x="1704" y="1290"/>
                  </a:cubicBezTo>
                  <a:cubicBezTo>
                    <a:pt x="1947" y="1290"/>
                    <a:pt x="2112" y="896"/>
                    <a:pt x="1817" y="748"/>
                  </a:cubicBezTo>
                  <a:cubicBezTo>
                    <a:pt x="1418" y="527"/>
                    <a:pt x="974" y="260"/>
                    <a:pt x="575" y="39"/>
                  </a:cubicBezTo>
                  <a:cubicBezTo>
                    <a:pt x="528" y="12"/>
                    <a:pt x="482" y="0"/>
                    <a:pt x="437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4" name="Google Shape;808;p27">
              <a:extLst>
                <a:ext uri="{FF2B5EF4-FFF2-40B4-BE49-F238E27FC236}">
                  <a16:creationId xmlns:a16="http://schemas.microsoft.com/office/drawing/2014/main" id="{E7B202DC-0F95-4BC2-A3C3-810B91EF8103}"/>
                </a:ext>
              </a:extLst>
            </p:cNvPr>
            <p:cNvSpPr/>
            <p:nvPr/>
          </p:nvSpPr>
          <p:spPr>
            <a:xfrm>
              <a:off x="2959850" y="2232600"/>
              <a:ext cx="63200" cy="27600"/>
            </a:xfrm>
            <a:custGeom>
              <a:avLst/>
              <a:gdLst/>
              <a:ahLst/>
              <a:cxnLst/>
              <a:rect l="l" t="t" r="r" b="b"/>
              <a:pathLst>
                <a:path w="2528" h="1104" extrusionOk="0">
                  <a:moveTo>
                    <a:pt x="437" y="1"/>
                  </a:moveTo>
                  <a:cubicBezTo>
                    <a:pt x="185" y="1"/>
                    <a:pt x="0" y="376"/>
                    <a:pt x="264" y="527"/>
                  </a:cubicBezTo>
                  <a:cubicBezTo>
                    <a:pt x="841" y="882"/>
                    <a:pt x="1507" y="1104"/>
                    <a:pt x="2172" y="1104"/>
                  </a:cubicBezTo>
                  <a:cubicBezTo>
                    <a:pt x="2527" y="1104"/>
                    <a:pt x="2527" y="527"/>
                    <a:pt x="2172" y="527"/>
                  </a:cubicBezTo>
                  <a:cubicBezTo>
                    <a:pt x="1595" y="527"/>
                    <a:pt x="1063" y="350"/>
                    <a:pt x="575" y="39"/>
                  </a:cubicBezTo>
                  <a:cubicBezTo>
                    <a:pt x="528" y="12"/>
                    <a:pt x="482" y="1"/>
                    <a:pt x="437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809;p27">
              <a:extLst>
                <a:ext uri="{FF2B5EF4-FFF2-40B4-BE49-F238E27FC236}">
                  <a16:creationId xmlns:a16="http://schemas.microsoft.com/office/drawing/2014/main" id="{252699C8-AA51-489F-A6D6-BACCB894E8EE}"/>
                </a:ext>
              </a:extLst>
            </p:cNvPr>
            <p:cNvSpPr/>
            <p:nvPr/>
          </p:nvSpPr>
          <p:spPr>
            <a:xfrm>
              <a:off x="2821200" y="1993025"/>
              <a:ext cx="51425" cy="21325"/>
            </a:xfrm>
            <a:custGeom>
              <a:avLst/>
              <a:gdLst/>
              <a:ahLst/>
              <a:cxnLst/>
              <a:rect l="l" t="t" r="r" b="b"/>
              <a:pathLst>
                <a:path w="2057" h="853" extrusionOk="0">
                  <a:moveTo>
                    <a:pt x="396" y="0"/>
                  </a:moveTo>
                  <a:cubicBezTo>
                    <a:pt x="153" y="0"/>
                    <a:pt x="0" y="376"/>
                    <a:pt x="264" y="527"/>
                  </a:cubicBezTo>
                  <a:cubicBezTo>
                    <a:pt x="575" y="744"/>
                    <a:pt x="929" y="853"/>
                    <a:pt x="1281" y="853"/>
                  </a:cubicBezTo>
                  <a:cubicBezTo>
                    <a:pt x="1432" y="853"/>
                    <a:pt x="1582" y="833"/>
                    <a:pt x="1729" y="793"/>
                  </a:cubicBezTo>
                  <a:cubicBezTo>
                    <a:pt x="2056" y="711"/>
                    <a:pt x="1968" y="250"/>
                    <a:pt x="1673" y="250"/>
                  </a:cubicBezTo>
                  <a:cubicBezTo>
                    <a:pt x="1648" y="250"/>
                    <a:pt x="1623" y="254"/>
                    <a:pt x="1595" y="260"/>
                  </a:cubicBezTo>
                  <a:cubicBezTo>
                    <a:pt x="1492" y="283"/>
                    <a:pt x="1392" y="294"/>
                    <a:pt x="1295" y="294"/>
                  </a:cubicBezTo>
                  <a:cubicBezTo>
                    <a:pt x="1016" y="294"/>
                    <a:pt x="761" y="203"/>
                    <a:pt x="531" y="39"/>
                  </a:cubicBezTo>
                  <a:cubicBezTo>
                    <a:pt x="484" y="12"/>
                    <a:pt x="439" y="0"/>
                    <a:pt x="396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810;p27">
              <a:extLst>
                <a:ext uri="{FF2B5EF4-FFF2-40B4-BE49-F238E27FC236}">
                  <a16:creationId xmlns:a16="http://schemas.microsoft.com/office/drawing/2014/main" id="{8F219336-5E48-4157-948D-EF5D8BBA4020}"/>
                </a:ext>
              </a:extLst>
            </p:cNvPr>
            <p:cNvSpPr/>
            <p:nvPr/>
          </p:nvSpPr>
          <p:spPr>
            <a:xfrm>
              <a:off x="2563800" y="2415475"/>
              <a:ext cx="43300" cy="14450"/>
            </a:xfrm>
            <a:custGeom>
              <a:avLst/>
              <a:gdLst/>
              <a:ahLst/>
              <a:cxnLst/>
              <a:rect l="l" t="t" r="r" b="b"/>
              <a:pathLst>
                <a:path w="1732" h="578" extrusionOk="0">
                  <a:moveTo>
                    <a:pt x="356" y="0"/>
                  </a:moveTo>
                  <a:cubicBezTo>
                    <a:pt x="1" y="0"/>
                    <a:pt x="1" y="577"/>
                    <a:pt x="356" y="577"/>
                  </a:cubicBezTo>
                  <a:lnTo>
                    <a:pt x="1376" y="577"/>
                  </a:lnTo>
                  <a:cubicBezTo>
                    <a:pt x="1731" y="577"/>
                    <a:pt x="1731" y="0"/>
                    <a:pt x="1376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811;p27">
              <a:extLst>
                <a:ext uri="{FF2B5EF4-FFF2-40B4-BE49-F238E27FC236}">
                  <a16:creationId xmlns:a16="http://schemas.microsoft.com/office/drawing/2014/main" id="{DD285FBB-3460-4A9E-ADF4-6D4EF048A9B9}"/>
                </a:ext>
              </a:extLst>
            </p:cNvPr>
            <p:cNvSpPr/>
            <p:nvPr/>
          </p:nvSpPr>
          <p:spPr>
            <a:xfrm>
              <a:off x="2954250" y="2396625"/>
              <a:ext cx="44400" cy="14425"/>
            </a:xfrm>
            <a:custGeom>
              <a:avLst/>
              <a:gdLst/>
              <a:ahLst/>
              <a:cxnLst/>
              <a:rect l="l" t="t" r="r" b="b"/>
              <a:pathLst>
                <a:path w="1776" h="577" extrusionOk="0">
                  <a:moveTo>
                    <a:pt x="400" y="0"/>
                  </a:moveTo>
                  <a:cubicBezTo>
                    <a:pt x="0" y="0"/>
                    <a:pt x="0" y="577"/>
                    <a:pt x="400" y="577"/>
                  </a:cubicBezTo>
                  <a:lnTo>
                    <a:pt x="1376" y="577"/>
                  </a:lnTo>
                  <a:cubicBezTo>
                    <a:pt x="1775" y="577"/>
                    <a:pt x="1775" y="0"/>
                    <a:pt x="1376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812;p27">
              <a:extLst>
                <a:ext uri="{FF2B5EF4-FFF2-40B4-BE49-F238E27FC236}">
                  <a16:creationId xmlns:a16="http://schemas.microsoft.com/office/drawing/2014/main" id="{CA4ECC4E-1E25-4090-9661-4CC2844AD76A}"/>
                </a:ext>
              </a:extLst>
            </p:cNvPr>
            <p:cNvSpPr/>
            <p:nvPr/>
          </p:nvSpPr>
          <p:spPr>
            <a:xfrm>
              <a:off x="3484000" y="2201150"/>
              <a:ext cx="45275" cy="20475"/>
            </a:xfrm>
            <a:custGeom>
              <a:avLst/>
              <a:gdLst/>
              <a:ahLst/>
              <a:cxnLst/>
              <a:rect l="l" t="t" r="r" b="b"/>
              <a:pathLst>
                <a:path w="1811" h="819" extrusionOk="0">
                  <a:moveTo>
                    <a:pt x="384" y="0"/>
                  </a:moveTo>
                  <a:cubicBezTo>
                    <a:pt x="89" y="0"/>
                    <a:pt x="1" y="461"/>
                    <a:pt x="329" y="543"/>
                  </a:cubicBezTo>
                  <a:cubicBezTo>
                    <a:pt x="639" y="631"/>
                    <a:pt x="994" y="720"/>
                    <a:pt x="1305" y="809"/>
                  </a:cubicBezTo>
                  <a:cubicBezTo>
                    <a:pt x="1332" y="816"/>
                    <a:pt x="1358" y="819"/>
                    <a:pt x="1383" y="819"/>
                  </a:cubicBezTo>
                  <a:cubicBezTo>
                    <a:pt x="1684" y="819"/>
                    <a:pt x="1810" y="359"/>
                    <a:pt x="1482" y="277"/>
                  </a:cubicBezTo>
                  <a:cubicBezTo>
                    <a:pt x="1127" y="188"/>
                    <a:pt x="817" y="99"/>
                    <a:pt x="462" y="10"/>
                  </a:cubicBezTo>
                  <a:cubicBezTo>
                    <a:pt x="435" y="4"/>
                    <a:pt x="409" y="0"/>
                    <a:pt x="384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813;p27">
              <a:extLst>
                <a:ext uri="{FF2B5EF4-FFF2-40B4-BE49-F238E27FC236}">
                  <a16:creationId xmlns:a16="http://schemas.microsoft.com/office/drawing/2014/main" id="{02621D42-218F-4F2C-85E1-DA1C12874753}"/>
                </a:ext>
              </a:extLst>
            </p:cNvPr>
            <p:cNvSpPr/>
            <p:nvPr/>
          </p:nvSpPr>
          <p:spPr>
            <a:xfrm>
              <a:off x="2695600" y="2507050"/>
              <a:ext cx="38150" cy="20975"/>
            </a:xfrm>
            <a:custGeom>
              <a:avLst/>
              <a:gdLst/>
              <a:ahLst/>
              <a:cxnLst/>
              <a:rect l="l" t="t" r="r" b="b"/>
              <a:pathLst>
                <a:path w="1526" h="839" extrusionOk="0">
                  <a:moveTo>
                    <a:pt x="1175" y="0"/>
                  </a:moveTo>
                  <a:cubicBezTo>
                    <a:pt x="1144" y="0"/>
                    <a:pt x="1110" y="6"/>
                    <a:pt x="1073" y="20"/>
                  </a:cubicBezTo>
                  <a:cubicBezTo>
                    <a:pt x="807" y="109"/>
                    <a:pt x="541" y="197"/>
                    <a:pt x="319" y="286"/>
                  </a:cubicBezTo>
                  <a:cubicBezTo>
                    <a:pt x="1" y="366"/>
                    <a:pt x="75" y="838"/>
                    <a:pt x="350" y="838"/>
                  </a:cubicBezTo>
                  <a:cubicBezTo>
                    <a:pt x="382" y="838"/>
                    <a:pt x="416" y="832"/>
                    <a:pt x="452" y="819"/>
                  </a:cubicBezTo>
                  <a:cubicBezTo>
                    <a:pt x="719" y="730"/>
                    <a:pt x="985" y="641"/>
                    <a:pt x="1207" y="552"/>
                  </a:cubicBezTo>
                  <a:cubicBezTo>
                    <a:pt x="1525" y="473"/>
                    <a:pt x="1451" y="0"/>
                    <a:pt x="1175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814;p27">
              <a:extLst>
                <a:ext uri="{FF2B5EF4-FFF2-40B4-BE49-F238E27FC236}">
                  <a16:creationId xmlns:a16="http://schemas.microsoft.com/office/drawing/2014/main" id="{6696DB72-2D4D-4B8E-B50A-B8A8FB07DCB8}"/>
                </a:ext>
              </a:extLst>
            </p:cNvPr>
            <p:cNvSpPr/>
            <p:nvPr/>
          </p:nvSpPr>
          <p:spPr>
            <a:xfrm>
              <a:off x="3439600" y="2043650"/>
              <a:ext cx="52000" cy="20450"/>
            </a:xfrm>
            <a:custGeom>
              <a:avLst/>
              <a:gdLst/>
              <a:ahLst/>
              <a:cxnLst/>
              <a:rect l="l" t="t" r="r" b="b"/>
              <a:pathLst>
                <a:path w="2080" h="818" extrusionOk="0">
                  <a:moveTo>
                    <a:pt x="391" y="1"/>
                  </a:moveTo>
                  <a:cubicBezTo>
                    <a:pt x="92" y="1"/>
                    <a:pt x="0" y="501"/>
                    <a:pt x="330" y="543"/>
                  </a:cubicBezTo>
                  <a:cubicBezTo>
                    <a:pt x="729" y="631"/>
                    <a:pt x="1173" y="720"/>
                    <a:pt x="1572" y="809"/>
                  </a:cubicBezTo>
                  <a:cubicBezTo>
                    <a:pt x="1598" y="815"/>
                    <a:pt x="1622" y="818"/>
                    <a:pt x="1645" y="818"/>
                  </a:cubicBezTo>
                  <a:cubicBezTo>
                    <a:pt x="1950" y="818"/>
                    <a:pt x="2079" y="318"/>
                    <a:pt x="1750" y="276"/>
                  </a:cubicBezTo>
                  <a:cubicBezTo>
                    <a:pt x="1306" y="188"/>
                    <a:pt x="907" y="99"/>
                    <a:pt x="463" y="10"/>
                  </a:cubicBezTo>
                  <a:cubicBezTo>
                    <a:pt x="438" y="4"/>
                    <a:pt x="414" y="1"/>
                    <a:pt x="391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1" name="Google Shape;815;p27">
              <a:extLst>
                <a:ext uri="{FF2B5EF4-FFF2-40B4-BE49-F238E27FC236}">
                  <a16:creationId xmlns:a16="http://schemas.microsoft.com/office/drawing/2014/main" id="{DDE16F44-460B-4F5A-BF61-AF10754E94C9}"/>
                </a:ext>
              </a:extLst>
            </p:cNvPr>
            <p:cNvSpPr/>
            <p:nvPr/>
          </p:nvSpPr>
          <p:spPr>
            <a:xfrm>
              <a:off x="3421225" y="2353300"/>
              <a:ext cx="68775" cy="21225"/>
            </a:xfrm>
            <a:custGeom>
              <a:avLst/>
              <a:gdLst/>
              <a:ahLst/>
              <a:cxnLst/>
              <a:rect l="l" t="t" r="r" b="b"/>
              <a:pathLst>
                <a:path w="2751" h="849" extrusionOk="0">
                  <a:moveTo>
                    <a:pt x="317" y="0"/>
                  </a:moveTo>
                  <a:cubicBezTo>
                    <a:pt x="1" y="0"/>
                    <a:pt x="13" y="537"/>
                    <a:pt x="355" y="580"/>
                  </a:cubicBezTo>
                  <a:cubicBezTo>
                    <a:pt x="1065" y="668"/>
                    <a:pt x="1730" y="757"/>
                    <a:pt x="2396" y="846"/>
                  </a:cubicBezTo>
                  <a:cubicBezTo>
                    <a:pt x="2409" y="847"/>
                    <a:pt x="2422" y="848"/>
                    <a:pt x="2434" y="848"/>
                  </a:cubicBezTo>
                  <a:cubicBezTo>
                    <a:pt x="2750" y="848"/>
                    <a:pt x="2738" y="312"/>
                    <a:pt x="2396" y="269"/>
                  </a:cubicBezTo>
                  <a:cubicBezTo>
                    <a:pt x="1730" y="180"/>
                    <a:pt x="1065" y="91"/>
                    <a:pt x="355" y="3"/>
                  </a:cubicBezTo>
                  <a:cubicBezTo>
                    <a:pt x="342" y="1"/>
                    <a:pt x="329" y="0"/>
                    <a:pt x="317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816;p27">
              <a:extLst>
                <a:ext uri="{FF2B5EF4-FFF2-40B4-BE49-F238E27FC236}">
                  <a16:creationId xmlns:a16="http://schemas.microsoft.com/office/drawing/2014/main" id="{76753BDA-75D9-45E0-B64C-A25E61564ABB}"/>
                </a:ext>
              </a:extLst>
            </p:cNvPr>
            <p:cNvSpPr/>
            <p:nvPr/>
          </p:nvSpPr>
          <p:spPr>
            <a:xfrm>
              <a:off x="3345350" y="2137925"/>
              <a:ext cx="38325" cy="20775"/>
            </a:xfrm>
            <a:custGeom>
              <a:avLst/>
              <a:gdLst/>
              <a:ahLst/>
              <a:cxnLst/>
              <a:rect l="l" t="t" r="r" b="b"/>
              <a:pathLst>
                <a:path w="1533" h="831" extrusionOk="0">
                  <a:moveTo>
                    <a:pt x="385" y="0"/>
                  </a:moveTo>
                  <a:cubicBezTo>
                    <a:pt x="89" y="0"/>
                    <a:pt x="1" y="464"/>
                    <a:pt x="329" y="587"/>
                  </a:cubicBezTo>
                  <a:cubicBezTo>
                    <a:pt x="551" y="632"/>
                    <a:pt x="817" y="720"/>
                    <a:pt x="1083" y="809"/>
                  </a:cubicBezTo>
                  <a:cubicBezTo>
                    <a:pt x="1117" y="824"/>
                    <a:pt x="1149" y="830"/>
                    <a:pt x="1180" y="830"/>
                  </a:cubicBezTo>
                  <a:cubicBezTo>
                    <a:pt x="1426" y="830"/>
                    <a:pt x="1532" y="395"/>
                    <a:pt x="1216" y="277"/>
                  </a:cubicBezTo>
                  <a:cubicBezTo>
                    <a:pt x="950" y="188"/>
                    <a:pt x="728" y="99"/>
                    <a:pt x="462" y="10"/>
                  </a:cubicBezTo>
                  <a:cubicBezTo>
                    <a:pt x="435" y="4"/>
                    <a:pt x="409" y="0"/>
                    <a:pt x="385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817;p27">
              <a:extLst>
                <a:ext uri="{FF2B5EF4-FFF2-40B4-BE49-F238E27FC236}">
                  <a16:creationId xmlns:a16="http://schemas.microsoft.com/office/drawing/2014/main" id="{005461B7-1CC4-488D-9534-3504FA3E724B}"/>
                </a:ext>
              </a:extLst>
            </p:cNvPr>
            <p:cNvSpPr/>
            <p:nvPr/>
          </p:nvSpPr>
          <p:spPr>
            <a:xfrm>
              <a:off x="3969425" y="2106600"/>
              <a:ext cx="32600" cy="27125"/>
            </a:xfrm>
            <a:custGeom>
              <a:avLst/>
              <a:gdLst/>
              <a:ahLst/>
              <a:cxnLst/>
              <a:rect l="l" t="t" r="r" b="b"/>
              <a:pathLst>
                <a:path w="1304" h="1085" extrusionOk="0">
                  <a:moveTo>
                    <a:pt x="437" y="0"/>
                  </a:moveTo>
                  <a:cubicBezTo>
                    <a:pt x="209" y="0"/>
                    <a:pt x="0" y="289"/>
                    <a:pt x="212" y="465"/>
                  </a:cubicBezTo>
                  <a:cubicBezTo>
                    <a:pt x="345" y="642"/>
                    <a:pt x="522" y="820"/>
                    <a:pt x="700" y="997"/>
                  </a:cubicBezTo>
                  <a:cubicBezTo>
                    <a:pt x="762" y="1059"/>
                    <a:pt x="831" y="1085"/>
                    <a:pt x="897" y="1085"/>
                  </a:cubicBezTo>
                  <a:cubicBezTo>
                    <a:pt x="1116" y="1085"/>
                    <a:pt x="1303" y="802"/>
                    <a:pt x="1099" y="598"/>
                  </a:cubicBezTo>
                  <a:cubicBezTo>
                    <a:pt x="921" y="420"/>
                    <a:pt x="788" y="243"/>
                    <a:pt x="611" y="65"/>
                  </a:cubicBezTo>
                  <a:cubicBezTo>
                    <a:pt x="556" y="20"/>
                    <a:pt x="496" y="0"/>
                    <a:pt x="437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4" name="Google Shape;818;p27">
              <a:extLst>
                <a:ext uri="{FF2B5EF4-FFF2-40B4-BE49-F238E27FC236}">
                  <a16:creationId xmlns:a16="http://schemas.microsoft.com/office/drawing/2014/main" id="{F4E9D1FC-4279-4D3C-9BF6-782F69172679}"/>
                </a:ext>
              </a:extLst>
            </p:cNvPr>
            <p:cNvSpPr/>
            <p:nvPr/>
          </p:nvSpPr>
          <p:spPr>
            <a:xfrm>
              <a:off x="3603175" y="2491425"/>
              <a:ext cx="33450" cy="20425"/>
            </a:xfrm>
            <a:custGeom>
              <a:avLst/>
              <a:gdLst/>
              <a:ahLst/>
              <a:cxnLst/>
              <a:rect l="l" t="t" r="r" b="b"/>
              <a:pathLst>
                <a:path w="1338" h="817" extrusionOk="0">
                  <a:moveTo>
                    <a:pt x="904" y="1"/>
                  </a:moveTo>
                  <a:cubicBezTo>
                    <a:pt x="870" y="1"/>
                    <a:pt x="834" y="8"/>
                    <a:pt x="797" y="24"/>
                  </a:cubicBezTo>
                  <a:cubicBezTo>
                    <a:pt x="620" y="112"/>
                    <a:pt x="442" y="201"/>
                    <a:pt x="265" y="290"/>
                  </a:cubicBezTo>
                  <a:cubicBezTo>
                    <a:pt x="1" y="441"/>
                    <a:pt x="153" y="816"/>
                    <a:pt x="423" y="816"/>
                  </a:cubicBezTo>
                  <a:cubicBezTo>
                    <a:pt x="471" y="816"/>
                    <a:pt x="522" y="805"/>
                    <a:pt x="575" y="778"/>
                  </a:cubicBezTo>
                  <a:cubicBezTo>
                    <a:pt x="708" y="689"/>
                    <a:pt x="886" y="601"/>
                    <a:pt x="1063" y="512"/>
                  </a:cubicBezTo>
                  <a:cubicBezTo>
                    <a:pt x="1337" y="394"/>
                    <a:pt x="1162" y="1"/>
                    <a:pt x="904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5" name="Google Shape;819;p27">
              <a:extLst>
                <a:ext uri="{FF2B5EF4-FFF2-40B4-BE49-F238E27FC236}">
                  <a16:creationId xmlns:a16="http://schemas.microsoft.com/office/drawing/2014/main" id="{91BC764F-43A2-47B6-998F-A077F4DA11A3}"/>
                </a:ext>
              </a:extLst>
            </p:cNvPr>
            <p:cNvSpPr/>
            <p:nvPr/>
          </p:nvSpPr>
          <p:spPr>
            <a:xfrm>
              <a:off x="4056725" y="2251850"/>
              <a:ext cx="34250" cy="20400"/>
            </a:xfrm>
            <a:custGeom>
              <a:avLst/>
              <a:gdLst/>
              <a:ahLst/>
              <a:cxnLst/>
              <a:rect l="l" t="t" r="r" b="b"/>
              <a:pathLst>
                <a:path w="1370" h="816" extrusionOk="0">
                  <a:moveTo>
                    <a:pt x="471" y="0"/>
                  </a:moveTo>
                  <a:cubicBezTo>
                    <a:pt x="205" y="0"/>
                    <a:pt x="0" y="394"/>
                    <a:pt x="313" y="511"/>
                  </a:cubicBezTo>
                  <a:cubicBezTo>
                    <a:pt x="447" y="600"/>
                    <a:pt x="624" y="689"/>
                    <a:pt x="801" y="778"/>
                  </a:cubicBezTo>
                  <a:cubicBezTo>
                    <a:pt x="848" y="804"/>
                    <a:pt x="894" y="816"/>
                    <a:pt x="939" y="816"/>
                  </a:cubicBezTo>
                  <a:cubicBezTo>
                    <a:pt x="1190" y="816"/>
                    <a:pt x="1369" y="440"/>
                    <a:pt x="1068" y="289"/>
                  </a:cubicBezTo>
                  <a:cubicBezTo>
                    <a:pt x="935" y="201"/>
                    <a:pt x="757" y="112"/>
                    <a:pt x="580" y="23"/>
                  </a:cubicBezTo>
                  <a:cubicBezTo>
                    <a:pt x="543" y="8"/>
                    <a:pt x="506" y="0"/>
                    <a:pt x="471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820;p27">
              <a:extLst>
                <a:ext uri="{FF2B5EF4-FFF2-40B4-BE49-F238E27FC236}">
                  <a16:creationId xmlns:a16="http://schemas.microsoft.com/office/drawing/2014/main" id="{E0531A48-45AE-4723-8741-9146822EFC2A}"/>
                </a:ext>
              </a:extLst>
            </p:cNvPr>
            <p:cNvSpPr/>
            <p:nvPr/>
          </p:nvSpPr>
          <p:spPr>
            <a:xfrm>
              <a:off x="3913700" y="2478700"/>
              <a:ext cx="36625" cy="14450"/>
            </a:xfrm>
            <a:custGeom>
              <a:avLst/>
              <a:gdLst/>
              <a:ahLst/>
              <a:cxnLst/>
              <a:rect l="l" t="t" r="r" b="b"/>
              <a:pathLst>
                <a:path w="1465" h="578" extrusionOk="0">
                  <a:moveTo>
                    <a:pt x="355" y="0"/>
                  </a:moveTo>
                  <a:cubicBezTo>
                    <a:pt x="0" y="0"/>
                    <a:pt x="0" y="577"/>
                    <a:pt x="355" y="577"/>
                  </a:cubicBezTo>
                  <a:lnTo>
                    <a:pt x="1110" y="577"/>
                  </a:lnTo>
                  <a:cubicBezTo>
                    <a:pt x="1465" y="577"/>
                    <a:pt x="1465" y="0"/>
                    <a:pt x="1110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7" name="Google Shape;821;p27">
              <a:extLst>
                <a:ext uri="{FF2B5EF4-FFF2-40B4-BE49-F238E27FC236}">
                  <a16:creationId xmlns:a16="http://schemas.microsoft.com/office/drawing/2014/main" id="{39376747-E3F9-41A8-BD16-1BC3C2C6F052}"/>
                </a:ext>
              </a:extLst>
            </p:cNvPr>
            <p:cNvSpPr/>
            <p:nvPr/>
          </p:nvSpPr>
          <p:spPr>
            <a:xfrm>
              <a:off x="4045500" y="2383925"/>
              <a:ext cx="38125" cy="20975"/>
            </a:xfrm>
            <a:custGeom>
              <a:avLst/>
              <a:gdLst/>
              <a:ahLst/>
              <a:cxnLst/>
              <a:rect l="l" t="t" r="r" b="b"/>
              <a:pathLst>
                <a:path w="1525" h="839" extrusionOk="0">
                  <a:moveTo>
                    <a:pt x="1175" y="0"/>
                  </a:moveTo>
                  <a:cubicBezTo>
                    <a:pt x="1144" y="0"/>
                    <a:pt x="1109" y="6"/>
                    <a:pt x="1073" y="20"/>
                  </a:cubicBezTo>
                  <a:cubicBezTo>
                    <a:pt x="807" y="109"/>
                    <a:pt x="541" y="198"/>
                    <a:pt x="319" y="286"/>
                  </a:cubicBezTo>
                  <a:cubicBezTo>
                    <a:pt x="0" y="366"/>
                    <a:pt x="75" y="839"/>
                    <a:pt x="350" y="839"/>
                  </a:cubicBezTo>
                  <a:cubicBezTo>
                    <a:pt x="381" y="839"/>
                    <a:pt x="415" y="832"/>
                    <a:pt x="452" y="819"/>
                  </a:cubicBezTo>
                  <a:cubicBezTo>
                    <a:pt x="718" y="730"/>
                    <a:pt x="984" y="641"/>
                    <a:pt x="1206" y="552"/>
                  </a:cubicBezTo>
                  <a:cubicBezTo>
                    <a:pt x="1525" y="473"/>
                    <a:pt x="1450" y="0"/>
                    <a:pt x="1175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8" name="Google Shape;822;p27">
              <a:extLst>
                <a:ext uri="{FF2B5EF4-FFF2-40B4-BE49-F238E27FC236}">
                  <a16:creationId xmlns:a16="http://schemas.microsoft.com/office/drawing/2014/main" id="{8C798CFF-9795-4468-B9BD-426AD4B3A4CA}"/>
                </a:ext>
              </a:extLst>
            </p:cNvPr>
            <p:cNvSpPr/>
            <p:nvPr/>
          </p:nvSpPr>
          <p:spPr>
            <a:xfrm>
              <a:off x="3930550" y="2258125"/>
              <a:ext cx="34375" cy="20400"/>
            </a:xfrm>
            <a:custGeom>
              <a:avLst/>
              <a:gdLst/>
              <a:ahLst/>
              <a:cxnLst/>
              <a:rect l="l" t="t" r="r" b="b"/>
              <a:pathLst>
                <a:path w="1375" h="816" extrusionOk="0">
                  <a:moveTo>
                    <a:pt x="431" y="0"/>
                  </a:moveTo>
                  <a:cubicBezTo>
                    <a:pt x="180" y="0"/>
                    <a:pt x="1" y="376"/>
                    <a:pt x="302" y="527"/>
                  </a:cubicBezTo>
                  <a:cubicBezTo>
                    <a:pt x="480" y="615"/>
                    <a:pt x="613" y="704"/>
                    <a:pt x="791" y="793"/>
                  </a:cubicBezTo>
                  <a:cubicBezTo>
                    <a:pt x="832" y="808"/>
                    <a:pt x="873" y="816"/>
                    <a:pt x="912" y="816"/>
                  </a:cubicBezTo>
                  <a:cubicBezTo>
                    <a:pt x="1200" y="816"/>
                    <a:pt x="1375" y="422"/>
                    <a:pt x="1101" y="305"/>
                  </a:cubicBezTo>
                  <a:cubicBezTo>
                    <a:pt x="924" y="216"/>
                    <a:pt x="746" y="127"/>
                    <a:pt x="569" y="38"/>
                  </a:cubicBezTo>
                  <a:cubicBezTo>
                    <a:pt x="522" y="12"/>
                    <a:pt x="476" y="0"/>
                    <a:pt x="431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9" name="Google Shape;823;p27">
              <a:extLst>
                <a:ext uri="{FF2B5EF4-FFF2-40B4-BE49-F238E27FC236}">
                  <a16:creationId xmlns:a16="http://schemas.microsoft.com/office/drawing/2014/main" id="{AC442E2E-7CFC-4884-B3DE-B4BBEBD38D24}"/>
                </a:ext>
              </a:extLst>
            </p:cNvPr>
            <p:cNvSpPr/>
            <p:nvPr/>
          </p:nvSpPr>
          <p:spPr>
            <a:xfrm>
              <a:off x="3745350" y="2095525"/>
              <a:ext cx="32625" cy="27125"/>
            </a:xfrm>
            <a:custGeom>
              <a:avLst/>
              <a:gdLst/>
              <a:ahLst/>
              <a:cxnLst/>
              <a:rect l="l" t="t" r="r" b="b"/>
              <a:pathLst>
                <a:path w="1305" h="1085" extrusionOk="0">
                  <a:moveTo>
                    <a:pt x="439" y="0"/>
                  </a:moveTo>
                  <a:cubicBezTo>
                    <a:pt x="210" y="0"/>
                    <a:pt x="0" y="296"/>
                    <a:pt x="212" y="508"/>
                  </a:cubicBezTo>
                  <a:cubicBezTo>
                    <a:pt x="390" y="642"/>
                    <a:pt x="523" y="819"/>
                    <a:pt x="700" y="996"/>
                  </a:cubicBezTo>
                  <a:cubicBezTo>
                    <a:pt x="762" y="1058"/>
                    <a:pt x="831" y="1084"/>
                    <a:pt x="898" y="1084"/>
                  </a:cubicBezTo>
                  <a:cubicBezTo>
                    <a:pt x="1116" y="1084"/>
                    <a:pt x="1304" y="802"/>
                    <a:pt x="1100" y="597"/>
                  </a:cubicBezTo>
                  <a:cubicBezTo>
                    <a:pt x="922" y="420"/>
                    <a:pt x="789" y="242"/>
                    <a:pt x="612" y="65"/>
                  </a:cubicBezTo>
                  <a:cubicBezTo>
                    <a:pt x="557" y="20"/>
                    <a:pt x="498" y="0"/>
                    <a:pt x="439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0" name="Google Shape;824;p27">
              <a:extLst>
                <a:ext uri="{FF2B5EF4-FFF2-40B4-BE49-F238E27FC236}">
                  <a16:creationId xmlns:a16="http://schemas.microsoft.com/office/drawing/2014/main" id="{8C4F59EA-A121-480F-AD38-0700C341C348}"/>
                </a:ext>
              </a:extLst>
            </p:cNvPr>
            <p:cNvSpPr/>
            <p:nvPr/>
          </p:nvSpPr>
          <p:spPr>
            <a:xfrm>
              <a:off x="3832675" y="2240750"/>
              <a:ext cx="34400" cy="20425"/>
            </a:xfrm>
            <a:custGeom>
              <a:avLst/>
              <a:gdLst/>
              <a:ahLst/>
              <a:cxnLst/>
              <a:rect l="l" t="t" r="r" b="b"/>
              <a:pathLst>
                <a:path w="1376" h="817" extrusionOk="0">
                  <a:moveTo>
                    <a:pt x="470" y="1"/>
                  </a:moveTo>
                  <a:cubicBezTo>
                    <a:pt x="205" y="1"/>
                    <a:pt x="0" y="394"/>
                    <a:pt x="313" y="512"/>
                  </a:cubicBezTo>
                  <a:cubicBezTo>
                    <a:pt x="491" y="600"/>
                    <a:pt x="624" y="689"/>
                    <a:pt x="801" y="778"/>
                  </a:cubicBezTo>
                  <a:cubicBezTo>
                    <a:pt x="848" y="804"/>
                    <a:pt x="894" y="816"/>
                    <a:pt x="939" y="816"/>
                  </a:cubicBezTo>
                  <a:cubicBezTo>
                    <a:pt x="1191" y="816"/>
                    <a:pt x="1376" y="441"/>
                    <a:pt x="1112" y="290"/>
                  </a:cubicBezTo>
                  <a:cubicBezTo>
                    <a:pt x="934" y="201"/>
                    <a:pt x="757" y="112"/>
                    <a:pt x="579" y="24"/>
                  </a:cubicBezTo>
                  <a:cubicBezTo>
                    <a:pt x="543" y="8"/>
                    <a:pt x="506" y="1"/>
                    <a:pt x="470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825;p27">
              <a:extLst>
                <a:ext uri="{FF2B5EF4-FFF2-40B4-BE49-F238E27FC236}">
                  <a16:creationId xmlns:a16="http://schemas.microsoft.com/office/drawing/2014/main" id="{6BC12CB8-0F36-45F2-9F79-CAEF3A323DA2}"/>
                </a:ext>
              </a:extLst>
            </p:cNvPr>
            <p:cNvSpPr/>
            <p:nvPr/>
          </p:nvSpPr>
          <p:spPr>
            <a:xfrm>
              <a:off x="3689650" y="2467600"/>
              <a:ext cx="36625" cy="14450"/>
            </a:xfrm>
            <a:custGeom>
              <a:avLst/>
              <a:gdLst/>
              <a:ahLst/>
              <a:cxnLst/>
              <a:rect l="l" t="t" r="r" b="b"/>
              <a:pathLst>
                <a:path w="1465" h="578" extrusionOk="0">
                  <a:moveTo>
                    <a:pt x="355" y="1"/>
                  </a:moveTo>
                  <a:cubicBezTo>
                    <a:pt x="0" y="1"/>
                    <a:pt x="0" y="577"/>
                    <a:pt x="355" y="577"/>
                  </a:cubicBezTo>
                  <a:lnTo>
                    <a:pt x="1109" y="577"/>
                  </a:lnTo>
                  <a:cubicBezTo>
                    <a:pt x="1464" y="577"/>
                    <a:pt x="1464" y="1"/>
                    <a:pt x="1109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2" name="Google Shape;826;p27">
              <a:extLst>
                <a:ext uri="{FF2B5EF4-FFF2-40B4-BE49-F238E27FC236}">
                  <a16:creationId xmlns:a16="http://schemas.microsoft.com/office/drawing/2014/main" id="{CAACB210-1424-4412-BB6F-BE794B9591CC}"/>
                </a:ext>
              </a:extLst>
            </p:cNvPr>
            <p:cNvSpPr/>
            <p:nvPr/>
          </p:nvSpPr>
          <p:spPr>
            <a:xfrm>
              <a:off x="3434525" y="2695000"/>
              <a:ext cx="36625" cy="14425"/>
            </a:xfrm>
            <a:custGeom>
              <a:avLst/>
              <a:gdLst/>
              <a:ahLst/>
              <a:cxnLst/>
              <a:rect l="l" t="t" r="r" b="b"/>
              <a:pathLst>
                <a:path w="1465" h="577" extrusionOk="0">
                  <a:moveTo>
                    <a:pt x="355" y="0"/>
                  </a:moveTo>
                  <a:cubicBezTo>
                    <a:pt x="1" y="0"/>
                    <a:pt x="1" y="577"/>
                    <a:pt x="355" y="577"/>
                  </a:cubicBezTo>
                  <a:lnTo>
                    <a:pt x="1110" y="577"/>
                  </a:lnTo>
                  <a:cubicBezTo>
                    <a:pt x="1465" y="577"/>
                    <a:pt x="1465" y="0"/>
                    <a:pt x="1110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3" name="Google Shape;827;p27">
              <a:extLst>
                <a:ext uri="{FF2B5EF4-FFF2-40B4-BE49-F238E27FC236}">
                  <a16:creationId xmlns:a16="http://schemas.microsoft.com/office/drawing/2014/main" id="{B2928FC9-2A8C-412B-95DB-03A58DCCC26A}"/>
                </a:ext>
              </a:extLst>
            </p:cNvPr>
            <p:cNvSpPr/>
            <p:nvPr/>
          </p:nvSpPr>
          <p:spPr>
            <a:xfrm>
              <a:off x="3821425" y="2372825"/>
              <a:ext cx="38150" cy="20975"/>
            </a:xfrm>
            <a:custGeom>
              <a:avLst/>
              <a:gdLst/>
              <a:ahLst/>
              <a:cxnLst/>
              <a:rect l="l" t="t" r="r" b="b"/>
              <a:pathLst>
                <a:path w="1526" h="839" extrusionOk="0">
                  <a:moveTo>
                    <a:pt x="1176" y="1"/>
                  </a:moveTo>
                  <a:cubicBezTo>
                    <a:pt x="1144" y="1"/>
                    <a:pt x="1110" y="7"/>
                    <a:pt x="1074" y="20"/>
                  </a:cubicBezTo>
                  <a:cubicBezTo>
                    <a:pt x="807" y="109"/>
                    <a:pt x="586" y="198"/>
                    <a:pt x="319" y="287"/>
                  </a:cubicBezTo>
                  <a:cubicBezTo>
                    <a:pt x="1" y="366"/>
                    <a:pt x="75" y="839"/>
                    <a:pt x="351" y="839"/>
                  </a:cubicBezTo>
                  <a:cubicBezTo>
                    <a:pt x="382" y="839"/>
                    <a:pt x="416" y="833"/>
                    <a:pt x="453" y="819"/>
                  </a:cubicBezTo>
                  <a:cubicBezTo>
                    <a:pt x="719" y="730"/>
                    <a:pt x="985" y="642"/>
                    <a:pt x="1207" y="553"/>
                  </a:cubicBezTo>
                  <a:cubicBezTo>
                    <a:pt x="1525" y="473"/>
                    <a:pt x="1451" y="1"/>
                    <a:pt x="1176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4" name="Google Shape;828;p27">
              <a:extLst>
                <a:ext uri="{FF2B5EF4-FFF2-40B4-BE49-F238E27FC236}">
                  <a16:creationId xmlns:a16="http://schemas.microsoft.com/office/drawing/2014/main" id="{B57BDF57-8CC1-46FA-BA6F-2AC629BCE1B9}"/>
                </a:ext>
              </a:extLst>
            </p:cNvPr>
            <p:cNvSpPr/>
            <p:nvPr/>
          </p:nvSpPr>
          <p:spPr>
            <a:xfrm>
              <a:off x="3631075" y="2133900"/>
              <a:ext cx="34125" cy="19675"/>
            </a:xfrm>
            <a:custGeom>
              <a:avLst/>
              <a:gdLst/>
              <a:ahLst/>
              <a:cxnLst/>
              <a:rect l="l" t="t" r="r" b="b"/>
              <a:pathLst>
                <a:path w="1365" h="787" extrusionOk="0">
                  <a:moveTo>
                    <a:pt x="431" y="0"/>
                  </a:moveTo>
                  <a:cubicBezTo>
                    <a:pt x="180" y="0"/>
                    <a:pt x="0" y="375"/>
                    <a:pt x="302" y="526"/>
                  </a:cubicBezTo>
                  <a:cubicBezTo>
                    <a:pt x="480" y="615"/>
                    <a:pt x="613" y="659"/>
                    <a:pt x="790" y="748"/>
                  </a:cubicBezTo>
                  <a:cubicBezTo>
                    <a:pt x="837" y="775"/>
                    <a:pt x="883" y="786"/>
                    <a:pt x="928" y="786"/>
                  </a:cubicBezTo>
                  <a:cubicBezTo>
                    <a:pt x="1180" y="786"/>
                    <a:pt x="1365" y="411"/>
                    <a:pt x="1101" y="260"/>
                  </a:cubicBezTo>
                  <a:cubicBezTo>
                    <a:pt x="923" y="171"/>
                    <a:pt x="746" y="127"/>
                    <a:pt x="568" y="38"/>
                  </a:cubicBezTo>
                  <a:cubicBezTo>
                    <a:pt x="522" y="12"/>
                    <a:pt x="475" y="0"/>
                    <a:pt x="431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5" name="Google Shape;829;p27">
              <a:extLst>
                <a:ext uri="{FF2B5EF4-FFF2-40B4-BE49-F238E27FC236}">
                  <a16:creationId xmlns:a16="http://schemas.microsoft.com/office/drawing/2014/main" id="{EA76DC9D-E43D-4493-B7E6-0A21D7B05B8D}"/>
                </a:ext>
              </a:extLst>
            </p:cNvPr>
            <p:cNvSpPr/>
            <p:nvPr/>
          </p:nvSpPr>
          <p:spPr>
            <a:xfrm>
              <a:off x="2897200" y="2550300"/>
              <a:ext cx="65025" cy="19425"/>
            </a:xfrm>
            <a:custGeom>
              <a:avLst/>
              <a:gdLst/>
              <a:ahLst/>
              <a:cxnLst/>
              <a:rect l="l" t="t" r="r" b="b"/>
              <a:pathLst>
                <a:path w="2601" h="777" extrusionOk="0">
                  <a:moveTo>
                    <a:pt x="2208" y="0"/>
                  </a:moveTo>
                  <a:cubicBezTo>
                    <a:pt x="2176" y="0"/>
                    <a:pt x="2141" y="7"/>
                    <a:pt x="2105" y="20"/>
                  </a:cubicBezTo>
                  <a:cubicBezTo>
                    <a:pt x="1772" y="159"/>
                    <a:pt x="1439" y="228"/>
                    <a:pt x="1096" y="228"/>
                  </a:cubicBezTo>
                  <a:cubicBezTo>
                    <a:pt x="890" y="228"/>
                    <a:pt x="680" y="203"/>
                    <a:pt x="463" y="153"/>
                  </a:cubicBezTo>
                  <a:cubicBezTo>
                    <a:pt x="438" y="147"/>
                    <a:pt x="414" y="144"/>
                    <a:pt x="391" y="144"/>
                  </a:cubicBezTo>
                  <a:cubicBezTo>
                    <a:pt x="92" y="144"/>
                    <a:pt x="0" y="645"/>
                    <a:pt x="330" y="686"/>
                  </a:cubicBezTo>
                  <a:cubicBezTo>
                    <a:pt x="621" y="744"/>
                    <a:pt x="911" y="777"/>
                    <a:pt x="1198" y="777"/>
                  </a:cubicBezTo>
                  <a:cubicBezTo>
                    <a:pt x="1568" y="777"/>
                    <a:pt x="1932" y="722"/>
                    <a:pt x="2282" y="597"/>
                  </a:cubicBezTo>
                  <a:cubicBezTo>
                    <a:pt x="2601" y="478"/>
                    <a:pt x="2490" y="0"/>
                    <a:pt x="2208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30;p27">
              <a:extLst>
                <a:ext uri="{FF2B5EF4-FFF2-40B4-BE49-F238E27FC236}">
                  <a16:creationId xmlns:a16="http://schemas.microsoft.com/office/drawing/2014/main" id="{36815F71-70B2-401F-A462-4446C36E59FD}"/>
                </a:ext>
              </a:extLst>
            </p:cNvPr>
            <p:cNvSpPr/>
            <p:nvPr/>
          </p:nvSpPr>
          <p:spPr>
            <a:xfrm>
              <a:off x="3256300" y="2573850"/>
              <a:ext cx="52225" cy="20300"/>
            </a:xfrm>
            <a:custGeom>
              <a:avLst/>
              <a:gdLst/>
              <a:ahLst/>
              <a:cxnLst/>
              <a:rect l="l" t="t" r="r" b="b"/>
              <a:pathLst>
                <a:path w="2089" h="812" extrusionOk="0">
                  <a:moveTo>
                    <a:pt x="1662" y="0"/>
                  </a:moveTo>
                  <a:cubicBezTo>
                    <a:pt x="1637" y="0"/>
                    <a:pt x="1611" y="3"/>
                    <a:pt x="1584" y="10"/>
                  </a:cubicBezTo>
                  <a:cubicBezTo>
                    <a:pt x="1184" y="99"/>
                    <a:pt x="741" y="143"/>
                    <a:pt x="341" y="232"/>
                  </a:cubicBezTo>
                  <a:cubicBezTo>
                    <a:pt x="0" y="317"/>
                    <a:pt x="110" y="811"/>
                    <a:pt x="433" y="811"/>
                  </a:cubicBezTo>
                  <a:cubicBezTo>
                    <a:pt x="446" y="811"/>
                    <a:pt x="460" y="810"/>
                    <a:pt x="474" y="809"/>
                  </a:cubicBezTo>
                  <a:cubicBezTo>
                    <a:pt x="918" y="720"/>
                    <a:pt x="1317" y="631"/>
                    <a:pt x="1761" y="542"/>
                  </a:cubicBezTo>
                  <a:cubicBezTo>
                    <a:pt x="2089" y="460"/>
                    <a:pt x="1963" y="0"/>
                    <a:pt x="1662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1;p27">
              <a:extLst>
                <a:ext uri="{FF2B5EF4-FFF2-40B4-BE49-F238E27FC236}">
                  <a16:creationId xmlns:a16="http://schemas.microsoft.com/office/drawing/2014/main" id="{653AAB8F-32E1-44E8-8107-6F5B8FC7DBF3}"/>
                </a:ext>
              </a:extLst>
            </p:cNvPr>
            <p:cNvSpPr/>
            <p:nvPr/>
          </p:nvSpPr>
          <p:spPr>
            <a:xfrm>
              <a:off x="2411850" y="2568475"/>
              <a:ext cx="75425" cy="20125"/>
            </a:xfrm>
            <a:custGeom>
              <a:avLst/>
              <a:gdLst/>
              <a:ahLst/>
              <a:cxnLst/>
              <a:rect l="l" t="t" r="r" b="b"/>
              <a:pathLst>
                <a:path w="3017" h="805" extrusionOk="0">
                  <a:moveTo>
                    <a:pt x="317" y="1"/>
                  </a:moveTo>
                  <a:cubicBezTo>
                    <a:pt x="1" y="1"/>
                    <a:pt x="14" y="537"/>
                    <a:pt x="355" y="580"/>
                  </a:cubicBezTo>
                  <a:cubicBezTo>
                    <a:pt x="1154" y="669"/>
                    <a:pt x="1908" y="757"/>
                    <a:pt x="2663" y="802"/>
                  </a:cubicBezTo>
                  <a:cubicBezTo>
                    <a:pt x="2676" y="803"/>
                    <a:pt x="2688" y="804"/>
                    <a:pt x="2701" y="804"/>
                  </a:cubicBezTo>
                  <a:cubicBezTo>
                    <a:pt x="3017" y="804"/>
                    <a:pt x="3004" y="269"/>
                    <a:pt x="2663" y="269"/>
                  </a:cubicBezTo>
                  <a:cubicBezTo>
                    <a:pt x="1908" y="181"/>
                    <a:pt x="1154" y="92"/>
                    <a:pt x="355" y="3"/>
                  </a:cubicBezTo>
                  <a:cubicBezTo>
                    <a:pt x="342" y="2"/>
                    <a:pt x="330" y="1"/>
                    <a:pt x="317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2;p27">
              <a:extLst>
                <a:ext uri="{FF2B5EF4-FFF2-40B4-BE49-F238E27FC236}">
                  <a16:creationId xmlns:a16="http://schemas.microsoft.com/office/drawing/2014/main" id="{706A0988-D352-4528-948B-876B741F84C2}"/>
                </a:ext>
              </a:extLst>
            </p:cNvPr>
            <p:cNvSpPr/>
            <p:nvPr/>
          </p:nvSpPr>
          <p:spPr>
            <a:xfrm>
              <a:off x="2461325" y="2327600"/>
              <a:ext cx="46375" cy="20475"/>
            </a:xfrm>
            <a:custGeom>
              <a:avLst/>
              <a:gdLst/>
              <a:ahLst/>
              <a:cxnLst/>
              <a:rect l="l" t="t" r="r" b="b"/>
              <a:pathLst>
                <a:path w="1855" h="819" extrusionOk="0">
                  <a:moveTo>
                    <a:pt x="428" y="0"/>
                  </a:moveTo>
                  <a:cubicBezTo>
                    <a:pt x="127" y="0"/>
                    <a:pt x="1" y="461"/>
                    <a:pt x="329" y="543"/>
                  </a:cubicBezTo>
                  <a:cubicBezTo>
                    <a:pt x="684" y="631"/>
                    <a:pt x="1038" y="720"/>
                    <a:pt x="1349" y="809"/>
                  </a:cubicBezTo>
                  <a:cubicBezTo>
                    <a:pt x="1376" y="816"/>
                    <a:pt x="1402" y="819"/>
                    <a:pt x="1427" y="819"/>
                  </a:cubicBezTo>
                  <a:cubicBezTo>
                    <a:pt x="1728" y="819"/>
                    <a:pt x="1854" y="358"/>
                    <a:pt x="1527" y="276"/>
                  </a:cubicBezTo>
                  <a:cubicBezTo>
                    <a:pt x="1172" y="188"/>
                    <a:pt x="817" y="99"/>
                    <a:pt x="506" y="10"/>
                  </a:cubicBezTo>
                  <a:cubicBezTo>
                    <a:pt x="479" y="4"/>
                    <a:pt x="453" y="0"/>
                    <a:pt x="428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3;p27">
              <a:extLst>
                <a:ext uri="{FF2B5EF4-FFF2-40B4-BE49-F238E27FC236}">
                  <a16:creationId xmlns:a16="http://schemas.microsoft.com/office/drawing/2014/main" id="{64D603B2-0F7B-4863-AB6A-74AF916E6975}"/>
                </a:ext>
              </a:extLst>
            </p:cNvPr>
            <p:cNvSpPr/>
            <p:nvPr/>
          </p:nvSpPr>
          <p:spPr>
            <a:xfrm>
              <a:off x="3086825" y="2736900"/>
              <a:ext cx="38700" cy="21575"/>
            </a:xfrm>
            <a:custGeom>
              <a:avLst/>
              <a:gdLst/>
              <a:ahLst/>
              <a:cxnLst/>
              <a:rect l="l" t="t" r="r" b="b"/>
              <a:pathLst>
                <a:path w="1548" h="863" extrusionOk="0">
                  <a:moveTo>
                    <a:pt x="1120" y="0"/>
                  </a:moveTo>
                  <a:cubicBezTo>
                    <a:pt x="1095" y="0"/>
                    <a:pt x="1069" y="3"/>
                    <a:pt x="1042" y="10"/>
                  </a:cubicBezTo>
                  <a:cubicBezTo>
                    <a:pt x="820" y="99"/>
                    <a:pt x="554" y="188"/>
                    <a:pt x="288" y="276"/>
                  </a:cubicBezTo>
                  <a:cubicBezTo>
                    <a:pt x="1" y="399"/>
                    <a:pt x="92" y="863"/>
                    <a:pt x="388" y="863"/>
                  </a:cubicBezTo>
                  <a:cubicBezTo>
                    <a:pt x="412" y="863"/>
                    <a:pt x="438" y="860"/>
                    <a:pt x="465" y="853"/>
                  </a:cubicBezTo>
                  <a:cubicBezTo>
                    <a:pt x="687" y="764"/>
                    <a:pt x="953" y="676"/>
                    <a:pt x="1219" y="587"/>
                  </a:cubicBezTo>
                  <a:cubicBezTo>
                    <a:pt x="1547" y="464"/>
                    <a:pt x="1421" y="0"/>
                    <a:pt x="1120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4;p27">
              <a:extLst>
                <a:ext uri="{FF2B5EF4-FFF2-40B4-BE49-F238E27FC236}">
                  <a16:creationId xmlns:a16="http://schemas.microsoft.com/office/drawing/2014/main" id="{F8089D76-B6DF-4FDA-BE8A-7687448961E6}"/>
                </a:ext>
              </a:extLst>
            </p:cNvPr>
            <p:cNvSpPr/>
            <p:nvPr/>
          </p:nvSpPr>
          <p:spPr>
            <a:xfrm>
              <a:off x="3162025" y="2447100"/>
              <a:ext cx="64625" cy="26600"/>
            </a:xfrm>
            <a:custGeom>
              <a:avLst/>
              <a:gdLst/>
              <a:ahLst/>
              <a:cxnLst/>
              <a:rect l="l" t="t" r="r" b="b"/>
              <a:pathLst>
                <a:path w="2585" h="1064" extrusionOk="0">
                  <a:moveTo>
                    <a:pt x="706" y="0"/>
                  </a:moveTo>
                  <a:cubicBezTo>
                    <a:pt x="587" y="0"/>
                    <a:pt x="465" y="7"/>
                    <a:pt x="341" y="22"/>
                  </a:cubicBezTo>
                  <a:cubicBezTo>
                    <a:pt x="0" y="65"/>
                    <a:pt x="109" y="557"/>
                    <a:pt x="433" y="557"/>
                  </a:cubicBezTo>
                  <a:cubicBezTo>
                    <a:pt x="446" y="557"/>
                    <a:pt x="460" y="556"/>
                    <a:pt x="474" y="554"/>
                  </a:cubicBezTo>
                  <a:cubicBezTo>
                    <a:pt x="540" y="549"/>
                    <a:pt x="605" y="546"/>
                    <a:pt x="670" y="546"/>
                  </a:cubicBezTo>
                  <a:cubicBezTo>
                    <a:pt x="1136" y="546"/>
                    <a:pt x="1588" y="687"/>
                    <a:pt x="1938" y="998"/>
                  </a:cubicBezTo>
                  <a:cubicBezTo>
                    <a:pt x="2002" y="1044"/>
                    <a:pt x="2070" y="1063"/>
                    <a:pt x="2134" y="1063"/>
                  </a:cubicBezTo>
                  <a:cubicBezTo>
                    <a:pt x="2383" y="1063"/>
                    <a:pt x="2584" y="775"/>
                    <a:pt x="2338" y="599"/>
                  </a:cubicBezTo>
                  <a:cubicBezTo>
                    <a:pt x="1856" y="191"/>
                    <a:pt x="1312" y="0"/>
                    <a:pt x="706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5;p27">
              <a:extLst>
                <a:ext uri="{FF2B5EF4-FFF2-40B4-BE49-F238E27FC236}">
                  <a16:creationId xmlns:a16="http://schemas.microsoft.com/office/drawing/2014/main" id="{923EEC9F-F408-4379-934B-826ACBD14923}"/>
                </a:ext>
              </a:extLst>
            </p:cNvPr>
            <p:cNvSpPr/>
            <p:nvPr/>
          </p:nvSpPr>
          <p:spPr>
            <a:xfrm>
              <a:off x="2803125" y="2799875"/>
              <a:ext cx="50400" cy="27675"/>
            </a:xfrm>
            <a:custGeom>
              <a:avLst/>
              <a:gdLst/>
              <a:ahLst/>
              <a:cxnLst/>
              <a:rect l="l" t="t" r="r" b="b"/>
              <a:pathLst>
                <a:path w="2016" h="1107" extrusionOk="0">
                  <a:moveTo>
                    <a:pt x="1666" y="0"/>
                  </a:moveTo>
                  <a:cubicBezTo>
                    <a:pt x="1634" y="0"/>
                    <a:pt x="1600" y="6"/>
                    <a:pt x="1564" y="20"/>
                  </a:cubicBezTo>
                  <a:cubicBezTo>
                    <a:pt x="1120" y="198"/>
                    <a:pt x="721" y="375"/>
                    <a:pt x="277" y="552"/>
                  </a:cubicBezTo>
                  <a:cubicBezTo>
                    <a:pt x="1" y="671"/>
                    <a:pt x="76" y="1106"/>
                    <a:pt x="347" y="1106"/>
                  </a:cubicBezTo>
                  <a:cubicBezTo>
                    <a:pt x="380" y="1106"/>
                    <a:pt x="416" y="1099"/>
                    <a:pt x="455" y="1085"/>
                  </a:cubicBezTo>
                  <a:cubicBezTo>
                    <a:pt x="854" y="907"/>
                    <a:pt x="1298" y="730"/>
                    <a:pt x="1697" y="597"/>
                  </a:cubicBezTo>
                  <a:cubicBezTo>
                    <a:pt x="2016" y="477"/>
                    <a:pt x="1941" y="0"/>
                    <a:pt x="1666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6;p27">
              <a:extLst>
                <a:ext uri="{FF2B5EF4-FFF2-40B4-BE49-F238E27FC236}">
                  <a16:creationId xmlns:a16="http://schemas.microsoft.com/office/drawing/2014/main" id="{BE7B97B5-B4CF-4346-BD45-3126A67F5DBB}"/>
                </a:ext>
              </a:extLst>
            </p:cNvPr>
            <p:cNvSpPr/>
            <p:nvPr/>
          </p:nvSpPr>
          <p:spPr>
            <a:xfrm>
              <a:off x="3610375" y="2661475"/>
              <a:ext cx="38375" cy="20750"/>
            </a:xfrm>
            <a:custGeom>
              <a:avLst/>
              <a:gdLst/>
              <a:ahLst/>
              <a:cxnLst/>
              <a:rect l="l" t="t" r="r" b="b"/>
              <a:pathLst>
                <a:path w="1535" h="830" extrusionOk="0">
                  <a:moveTo>
                    <a:pt x="388" y="0"/>
                  </a:moveTo>
                  <a:cubicBezTo>
                    <a:pt x="92" y="0"/>
                    <a:pt x="0" y="464"/>
                    <a:pt x="287" y="587"/>
                  </a:cubicBezTo>
                  <a:cubicBezTo>
                    <a:pt x="553" y="631"/>
                    <a:pt x="820" y="720"/>
                    <a:pt x="1041" y="809"/>
                  </a:cubicBezTo>
                  <a:cubicBezTo>
                    <a:pt x="1080" y="823"/>
                    <a:pt x="1117" y="830"/>
                    <a:pt x="1151" y="830"/>
                  </a:cubicBezTo>
                  <a:cubicBezTo>
                    <a:pt x="1429" y="830"/>
                    <a:pt x="1535" y="395"/>
                    <a:pt x="1219" y="276"/>
                  </a:cubicBezTo>
                  <a:cubicBezTo>
                    <a:pt x="953" y="188"/>
                    <a:pt x="687" y="99"/>
                    <a:pt x="465" y="10"/>
                  </a:cubicBezTo>
                  <a:cubicBezTo>
                    <a:pt x="438" y="3"/>
                    <a:pt x="412" y="0"/>
                    <a:pt x="388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7;p27">
              <a:extLst>
                <a:ext uri="{FF2B5EF4-FFF2-40B4-BE49-F238E27FC236}">
                  <a16:creationId xmlns:a16="http://schemas.microsoft.com/office/drawing/2014/main" id="{239B94D3-F813-4D04-8567-C2540A3640D2}"/>
                </a:ext>
              </a:extLst>
            </p:cNvPr>
            <p:cNvSpPr/>
            <p:nvPr/>
          </p:nvSpPr>
          <p:spPr>
            <a:xfrm>
              <a:off x="3803225" y="2006200"/>
              <a:ext cx="52375" cy="44350"/>
            </a:xfrm>
            <a:custGeom>
              <a:avLst/>
              <a:gdLst/>
              <a:ahLst/>
              <a:cxnLst/>
              <a:rect l="l" t="t" r="r" b="b"/>
              <a:pathLst>
                <a:path w="2095" h="1774" extrusionOk="0">
                  <a:moveTo>
                    <a:pt x="407" y="1"/>
                  </a:moveTo>
                  <a:cubicBezTo>
                    <a:pt x="188" y="1"/>
                    <a:pt x="0" y="283"/>
                    <a:pt x="204" y="488"/>
                  </a:cubicBezTo>
                  <a:cubicBezTo>
                    <a:pt x="604" y="887"/>
                    <a:pt x="1047" y="1286"/>
                    <a:pt x="1491" y="1686"/>
                  </a:cubicBezTo>
                  <a:cubicBezTo>
                    <a:pt x="1553" y="1747"/>
                    <a:pt x="1622" y="1773"/>
                    <a:pt x="1688" y="1773"/>
                  </a:cubicBezTo>
                  <a:cubicBezTo>
                    <a:pt x="1907" y="1773"/>
                    <a:pt x="2095" y="1491"/>
                    <a:pt x="1890" y="1286"/>
                  </a:cubicBezTo>
                  <a:cubicBezTo>
                    <a:pt x="1447" y="887"/>
                    <a:pt x="1003" y="488"/>
                    <a:pt x="604" y="88"/>
                  </a:cubicBezTo>
                  <a:cubicBezTo>
                    <a:pt x="542" y="26"/>
                    <a:pt x="473" y="1"/>
                    <a:pt x="407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8;p27">
              <a:extLst>
                <a:ext uri="{FF2B5EF4-FFF2-40B4-BE49-F238E27FC236}">
                  <a16:creationId xmlns:a16="http://schemas.microsoft.com/office/drawing/2014/main" id="{ED35A070-C758-480E-AA35-80F7CE801DB0}"/>
                </a:ext>
              </a:extLst>
            </p:cNvPr>
            <p:cNvSpPr/>
            <p:nvPr/>
          </p:nvSpPr>
          <p:spPr>
            <a:xfrm>
              <a:off x="3262600" y="2571875"/>
              <a:ext cx="34400" cy="17050"/>
            </a:xfrm>
            <a:custGeom>
              <a:avLst/>
              <a:gdLst/>
              <a:ahLst/>
              <a:cxnLst/>
              <a:rect l="l" t="t" r="r" b="b"/>
              <a:pathLst>
                <a:path w="1376" h="682" extrusionOk="0">
                  <a:moveTo>
                    <a:pt x="977" y="0"/>
                  </a:moveTo>
                  <a:cubicBezTo>
                    <a:pt x="710" y="45"/>
                    <a:pt x="489" y="89"/>
                    <a:pt x="222" y="133"/>
                  </a:cubicBezTo>
                  <a:cubicBezTo>
                    <a:pt x="89" y="178"/>
                    <a:pt x="1" y="355"/>
                    <a:pt x="45" y="488"/>
                  </a:cubicBezTo>
                  <a:cubicBezTo>
                    <a:pt x="79" y="624"/>
                    <a:pt x="164" y="682"/>
                    <a:pt x="262" y="682"/>
                  </a:cubicBezTo>
                  <a:cubicBezTo>
                    <a:pt x="293" y="682"/>
                    <a:pt x="324" y="676"/>
                    <a:pt x="355" y="666"/>
                  </a:cubicBezTo>
                  <a:cubicBezTo>
                    <a:pt x="622" y="621"/>
                    <a:pt x="888" y="621"/>
                    <a:pt x="1110" y="577"/>
                  </a:cubicBezTo>
                  <a:cubicBezTo>
                    <a:pt x="1287" y="533"/>
                    <a:pt x="1376" y="355"/>
                    <a:pt x="1332" y="222"/>
                  </a:cubicBezTo>
                  <a:cubicBezTo>
                    <a:pt x="1287" y="45"/>
                    <a:pt x="1110" y="0"/>
                    <a:pt x="977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9;p27">
              <a:extLst>
                <a:ext uri="{FF2B5EF4-FFF2-40B4-BE49-F238E27FC236}">
                  <a16:creationId xmlns:a16="http://schemas.microsoft.com/office/drawing/2014/main" id="{0B586AA8-65B1-4023-B7ED-9B0FBF1851C7}"/>
                </a:ext>
              </a:extLst>
            </p:cNvPr>
            <p:cNvSpPr/>
            <p:nvPr/>
          </p:nvSpPr>
          <p:spPr>
            <a:xfrm>
              <a:off x="3620400" y="2263275"/>
              <a:ext cx="79675" cy="30450"/>
            </a:xfrm>
            <a:custGeom>
              <a:avLst/>
              <a:gdLst/>
              <a:ahLst/>
              <a:cxnLst/>
              <a:rect l="l" t="t" r="r" b="b"/>
              <a:pathLst>
                <a:path w="3187" h="1218" extrusionOk="0">
                  <a:moveTo>
                    <a:pt x="391" y="1"/>
                  </a:moveTo>
                  <a:cubicBezTo>
                    <a:pt x="92" y="1"/>
                    <a:pt x="0" y="504"/>
                    <a:pt x="330" y="587"/>
                  </a:cubicBezTo>
                  <a:cubicBezTo>
                    <a:pt x="1129" y="809"/>
                    <a:pt x="1927" y="986"/>
                    <a:pt x="2726" y="1208"/>
                  </a:cubicBezTo>
                  <a:cubicBezTo>
                    <a:pt x="2753" y="1215"/>
                    <a:pt x="2779" y="1218"/>
                    <a:pt x="2803" y="1218"/>
                  </a:cubicBezTo>
                  <a:cubicBezTo>
                    <a:pt x="3098" y="1218"/>
                    <a:pt x="3187" y="757"/>
                    <a:pt x="2859" y="675"/>
                  </a:cubicBezTo>
                  <a:cubicBezTo>
                    <a:pt x="2060" y="454"/>
                    <a:pt x="1262" y="232"/>
                    <a:pt x="463" y="10"/>
                  </a:cubicBezTo>
                  <a:cubicBezTo>
                    <a:pt x="438" y="4"/>
                    <a:pt x="414" y="1"/>
                    <a:pt x="391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40;p27">
              <a:extLst>
                <a:ext uri="{FF2B5EF4-FFF2-40B4-BE49-F238E27FC236}">
                  <a16:creationId xmlns:a16="http://schemas.microsoft.com/office/drawing/2014/main" id="{A81CAE21-DBEB-4C76-A2E2-02DD349787D4}"/>
                </a:ext>
              </a:extLst>
            </p:cNvPr>
            <p:cNvSpPr/>
            <p:nvPr/>
          </p:nvSpPr>
          <p:spPr>
            <a:xfrm>
              <a:off x="3607575" y="2501925"/>
              <a:ext cx="63225" cy="20125"/>
            </a:xfrm>
            <a:custGeom>
              <a:avLst/>
              <a:gdLst/>
              <a:ahLst/>
              <a:cxnLst/>
              <a:rect l="l" t="t" r="r" b="b"/>
              <a:pathLst>
                <a:path w="2529" h="805" extrusionOk="0">
                  <a:moveTo>
                    <a:pt x="317" y="1"/>
                  </a:moveTo>
                  <a:cubicBezTo>
                    <a:pt x="0" y="1"/>
                    <a:pt x="13" y="537"/>
                    <a:pt x="355" y="580"/>
                  </a:cubicBezTo>
                  <a:cubicBezTo>
                    <a:pt x="932" y="669"/>
                    <a:pt x="1553" y="713"/>
                    <a:pt x="2174" y="802"/>
                  </a:cubicBezTo>
                  <a:cubicBezTo>
                    <a:pt x="2187" y="803"/>
                    <a:pt x="2200" y="804"/>
                    <a:pt x="2212" y="804"/>
                  </a:cubicBezTo>
                  <a:cubicBezTo>
                    <a:pt x="2528" y="804"/>
                    <a:pt x="2516" y="268"/>
                    <a:pt x="2174" y="225"/>
                  </a:cubicBezTo>
                  <a:cubicBezTo>
                    <a:pt x="1553" y="136"/>
                    <a:pt x="932" y="92"/>
                    <a:pt x="355" y="3"/>
                  </a:cubicBezTo>
                  <a:cubicBezTo>
                    <a:pt x="342" y="1"/>
                    <a:pt x="329" y="1"/>
                    <a:pt x="317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1;p27">
              <a:extLst>
                <a:ext uri="{FF2B5EF4-FFF2-40B4-BE49-F238E27FC236}">
                  <a16:creationId xmlns:a16="http://schemas.microsoft.com/office/drawing/2014/main" id="{50BF1B11-9F7F-4E62-9809-5AEB0AB3A8F2}"/>
                </a:ext>
              </a:extLst>
            </p:cNvPr>
            <p:cNvSpPr/>
            <p:nvPr/>
          </p:nvSpPr>
          <p:spPr>
            <a:xfrm>
              <a:off x="3387175" y="2286750"/>
              <a:ext cx="53675" cy="22325"/>
            </a:xfrm>
            <a:custGeom>
              <a:avLst/>
              <a:gdLst/>
              <a:ahLst/>
              <a:cxnLst/>
              <a:rect l="l" t="t" r="r" b="b"/>
              <a:pathLst>
                <a:path w="2147" h="893" extrusionOk="0">
                  <a:moveTo>
                    <a:pt x="433" y="0"/>
                  </a:moveTo>
                  <a:cubicBezTo>
                    <a:pt x="110" y="0"/>
                    <a:pt x="1" y="494"/>
                    <a:pt x="342" y="579"/>
                  </a:cubicBezTo>
                  <a:cubicBezTo>
                    <a:pt x="785" y="668"/>
                    <a:pt x="1229" y="757"/>
                    <a:pt x="1673" y="890"/>
                  </a:cubicBezTo>
                  <a:cubicBezTo>
                    <a:pt x="1687" y="892"/>
                    <a:pt x="1701" y="893"/>
                    <a:pt x="1714" y="893"/>
                  </a:cubicBezTo>
                  <a:cubicBezTo>
                    <a:pt x="2037" y="893"/>
                    <a:pt x="2147" y="398"/>
                    <a:pt x="1806" y="313"/>
                  </a:cubicBezTo>
                  <a:cubicBezTo>
                    <a:pt x="1362" y="225"/>
                    <a:pt x="918" y="136"/>
                    <a:pt x="475" y="3"/>
                  </a:cubicBezTo>
                  <a:cubicBezTo>
                    <a:pt x="461" y="1"/>
                    <a:pt x="447" y="0"/>
                    <a:pt x="433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2;p27">
              <a:extLst>
                <a:ext uri="{FF2B5EF4-FFF2-40B4-BE49-F238E27FC236}">
                  <a16:creationId xmlns:a16="http://schemas.microsoft.com/office/drawing/2014/main" id="{22964CCE-1A7A-492C-912F-43F5A42D525A}"/>
                </a:ext>
              </a:extLst>
            </p:cNvPr>
            <p:cNvSpPr/>
            <p:nvPr/>
          </p:nvSpPr>
          <p:spPr>
            <a:xfrm>
              <a:off x="3033350" y="2556675"/>
              <a:ext cx="85550" cy="19875"/>
            </a:xfrm>
            <a:custGeom>
              <a:avLst/>
              <a:gdLst/>
              <a:ahLst/>
              <a:cxnLst/>
              <a:rect l="l" t="t" r="r" b="b"/>
              <a:pathLst>
                <a:path w="3422" h="795" extrusionOk="0">
                  <a:moveTo>
                    <a:pt x="1376" y="1"/>
                  </a:moveTo>
                  <a:cubicBezTo>
                    <a:pt x="1034" y="1"/>
                    <a:pt x="691" y="26"/>
                    <a:pt x="341" y="76"/>
                  </a:cubicBezTo>
                  <a:cubicBezTo>
                    <a:pt x="1" y="161"/>
                    <a:pt x="151" y="655"/>
                    <a:pt x="477" y="655"/>
                  </a:cubicBezTo>
                  <a:cubicBezTo>
                    <a:pt x="491" y="655"/>
                    <a:pt x="505" y="654"/>
                    <a:pt x="519" y="653"/>
                  </a:cubicBezTo>
                  <a:cubicBezTo>
                    <a:pt x="818" y="603"/>
                    <a:pt x="1118" y="578"/>
                    <a:pt x="1417" y="578"/>
                  </a:cubicBezTo>
                  <a:cubicBezTo>
                    <a:pt x="1916" y="578"/>
                    <a:pt x="2416" y="647"/>
                    <a:pt x="2915" y="786"/>
                  </a:cubicBezTo>
                  <a:cubicBezTo>
                    <a:pt x="2940" y="792"/>
                    <a:pt x="2964" y="795"/>
                    <a:pt x="2988" y="795"/>
                  </a:cubicBezTo>
                  <a:cubicBezTo>
                    <a:pt x="3292" y="795"/>
                    <a:pt x="3422" y="291"/>
                    <a:pt x="3092" y="209"/>
                  </a:cubicBezTo>
                  <a:cubicBezTo>
                    <a:pt x="2510" y="70"/>
                    <a:pt x="1945" y="1"/>
                    <a:pt x="1376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3;p27">
              <a:extLst>
                <a:ext uri="{FF2B5EF4-FFF2-40B4-BE49-F238E27FC236}">
                  <a16:creationId xmlns:a16="http://schemas.microsoft.com/office/drawing/2014/main" id="{8E8DC807-BC1F-4738-8110-994C84F268CA}"/>
                </a:ext>
              </a:extLst>
            </p:cNvPr>
            <p:cNvSpPr/>
            <p:nvPr/>
          </p:nvSpPr>
          <p:spPr>
            <a:xfrm>
              <a:off x="3529725" y="2380600"/>
              <a:ext cx="53600" cy="27650"/>
            </a:xfrm>
            <a:custGeom>
              <a:avLst/>
              <a:gdLst/>
              <a:ahLst/>
              <a:cxnLst/>
              <a:rect l="l" t="t" r="r" b="b"/>
              <a:pathLst>
                <a:path w="2144" h="1106" extrusionOk="0">
                  <a:moveTo>
                    <a:pt x="350" y="0"/>
                  </a:moveTo>
                  <a:cubicBezTo>
                    <a:pt x="75" y="0"/>
                    <a:pt x="0" y="477"/>
                    <a:pt x="319" y="597"/>
                  </a:cubicBezTo>
                  <a:cubicBezTo>
                    <a:pt x="762" y="774"/>
                    <a:pt x="1206" y="952"/>
                    <a:pt x="1694" y="1085"/>
                  </a:cubicBezTo>
                  <a:cubicBezTo>
                    <a:pt x="1728" y="1099"/>
                    <a:pt x="1761" y="1106"/>
                    <a:pt x="1791" y="1106"/>
                  </a:cubicBezTo>
                  <a:cubicBezTo>
                    <a:pt x="2037" y="1106"/>
                    <a:pt x="2143" y="671"/>
                    <a:pt x="1827" y="552"/>
                  </a:cubicBezTo>
                  <a:cubicBezTo>
                    <a:pt x="1384" y="375"/>
                    <a:pt x="896" y="197"/>
                    <a:pt x="452" y="20"/>
                  </a:cubicBezTo>
                  <a:cubicBezTo>
                    <a:pt x="416" y="6"/>
                    <a:pt x="382" y="0"/>
                    <a:pt x="350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4;p27">
              <a:extLst>
                <a:ext uri="{FF2B5EF4-FFF2-40B4-BE49-F238E27FC236}">
                  <a16:creationId xmlns:a16="http://schemas.microsoft.com/office/drawing/2014/main" id="{106EDBDB-E3B7-409C-B1DF-3FEE686A86D0}"/>
                </a:ext>
              </a:extLst>
            </p:cNvPr>
            <p:cNvSpPr/>
            <p:nvPr/>
          </p:nvSpPr>
          <p:spPr>
            <a:xfrm>
              <a:off x="3405900" y="2533200"/>
              <a:ext cx="67150" cy="20675"/>
            </a:xfrm>
            <a:custGeom>
              <a:avLst/>
              <a:gdLst/>
              <a:ahLst/>
              <a:cxnLst/>
              <a:rect l="l" t="t" r="r" b="b"/>
              <a:pathLst>
                <a:path w="2686" h="827" extrusionOk="0">
                  <a:moveTo>
                    <a:pt x="431" y="1"/>
                  </a:moveTo>
                  <a:cubicBezTo>
                    <a:pt x="180" y="1"/>
                    <a:pt x="1" y="376"/>
                    <a:pt x="303" y="527"/>
                  </a:cubicBezTo>
                  <a:cubicBezTo>
                    <a:pt x="802" y="726"/>
                    <a:pt x="1301" y="826"/>
                    <a:pt x="1819" y="826"/>
                  </a:cubicBezTo>
                  <a:cubicBezTo>
                    <a:pt x="1991" y="826"/>
                    <a:pt x="2166" y="815"/>
                    <a:pt x="2343" y="793"/>
                  </a:cubicBezTo>
                  <a:cubicBezTo>
                    <a:pt x="2685" y="750"/>
                    <a:pt x="2533" y="214"/>
                    <a:pt x="2205" y="214"/>
                  </a:cubicBezTo>
                  <a:cubicBezTo>
                    <a:pt x="2192" y="214"/>
                    <a:pt x="2179" y="215"/>
                    <a:pt x="2166" y="216"/>
                  </a:cubicBezTo>
                  <a:cubicBezTo>
                    <a:pt x="1997" y="244"/>
                    <a:pt x="1829" y="259"/>
                    <a:pt x="1660" y="259"/>
                  </a:cubicBezTo>
                  <a:cubicBezTo>
                    <a:pt x="1296" y="259"/>
                    <a:pt x="933" y="190"/>
                    <a:pt x="569" y="39"/>
                  </a:cubicBezTo>
                  <a:cubicBezTo>
                    <a:pt x="522" y="12"/>
                    <a:pt x="476" y="1"/>
                    <a:pt x="431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5;p27">
              <a:extLst>
                <a:ext uri="{FF2B5EF4-FFF2-40B4-BE49-F238E27FC236}">
                  <a16:creationId xmlns:a16="http://schemas.microsoft.com/office/drawing/2014/main" id="{E6926962-7517-45B9-87A4-E26F21DEA59F}"/>
                </a:ext>
              </a:extLst>
            </p:cNvPr>
            <p:cNvSpPr/>
            <p:nvPr/>
          </p:nvSpPr>
          <p:spPr>
            <a:xfrm>
              <a:off x="3231475" y="2318400"/>
              <a:ext cx="52475" cy="17550"/>
            </a:xfrm>
            <a:custGeom>
              <a:avLst/>
              <a:gdLst/>
              <a:ahLst/>
              <a:cxnLst/>
              <a:rect l="l" t="t" r="r" b="b"/>
              <a:pathLst>
                <a:path w="2099" h="702" extrusionOk="0">
                  <a:moveTo>
                    <a:pt x="471" y="1"/>
                  </a:moveTo>
                  <a:cubicBezTo>
                    <a:pt x="205" y="1"/>
                    <a:pt x="1" y="394"/>
                    <a:pt x="314" y="511"/>
                  </a:cubicBezTo>
                  <a:cubicBezTo>
                    <a:pt x="582" y="633"/>
                    <a:pt x="850" y="702"/>
                    <a:pt x="1126" y="702"/>
                  </a:cubicBezTo>
                  <a:cubicBezTo>
                    <a:pt x="1352" y="702"/>
                    <a:pt x="1582" y="656"/>
                    <a:pt x="1822" y="556"/>
                  </a:cubicBezTo>
                  <a:cubicBezTo>
                    <a:pt x="2099" y="437"/>
                    <a:pt x="2024" y="2"/>
                    <a:pt x="1753" y="2"/>
                  </a:cubicBezTo>
                  <a:cubicBezTo>
                    <a:pt x="1720" y="2"/>
                    <a:pt x="1684" y="9"/>
                    <a:pt x="1645" y="23"/>
                  </a:cubicBezTo>
                  <a:cubicBezTo>
                    <a:pt x="1467" y="90"/>
                    <a:pt x="1290" y="123"/>
                    <a:pt x="1112" y="123"/>
                  </a:cubicBezTo>
                  <a:cubicBezTo>
                    <a:pt x="935" y="123"/>
                    <a:pt x="757" y="90"/>
                    <a:pt x="580" y="23"/>
                  </a:cubicBezTo>
                  <a:cubicBezTo>
                    <a:pt x="543" y="8"/>
                    <a:pt x="507" y="1"/>
                    <a:pt x="471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6;p27">
              <a:extLst>
                <a:ext uri="{FF2B5EF4-FFF2-40B4-BE49-F238E27FC236}">
                  <a16:creationId xmlns:a16="http://schemas.microsoft.com/office/drawing/2014/main" id="{D8F46856-3926-437B-BA56-1AE701EDA0F8}"/>
                </a:ext>
              </a:extLst>
            </p:cNvPr>
            <p:cNvSpPr/>
            <p:nvPr/>
          </p:nvSpPr>
          <p:spPr>
            <a:xfrm>
              <a:off x="3044100" y="2771225"/>
              <a:ext cx="41050" cy="18075"/>
            </a:xfrm>
            <a:custGeom>
              <a:avLst/>
              <a:gdLst/>
              <a:ahLst/>
              <a:cxnLst/>
              <a:rect l="l" t="t" r="r" b="b"/>
              <a:pathLst>
                <a:path w="1642" h="723" extrusionOk="0">
                  <a:moveTo>
                    <a:pt x="1332" y="1"/>
                  </a:moveTo>
                  <a:cubicBezTo>
                    <a:pt x="1304" y="1"/>
                    <a:pt x="1274" y="5"/>
                    <a:pt x="1242" y="12"/>
                  </a:cubicBezTo>
                  <a:cubicBezTo>
                    <a:pt x="932" y="57"/>
                    <a:pt x="577" y="101"/>
                    <a:pt x="266" y="146"/>
                  </a:cubicBezTo>
                  <a:cubicBezTo>
                    <a:pt x="89" y="190"/>
                    <a:pt x="0" y="367"/>
                    <a:pt x="44" y="501"/>
                  </a:cubicBezTo>
                  <a:cubicBezTo>
                    <a:pt x="89" y="678"/>
                    <a:pt x="266" y="722"/>
                    <a:pt x="399" y="722"/>
                  </a:cubicBezTo>
                  <a:cubicBezTo>
                    <a:pt x="754" y="634"/>
                    <a:pt x="1065" y="589"/>
                    <a:pt x="1420" y="545"/>
                  </a:cubicBezTo>
                  <a:cubicBezTo>
                    <a:pt x="1553" y="545"/>
                    <a:pt x="1642" y="323"/>
                    <a:pt x="1597" y="190"/>
                  </a:cubicBezTo>
                  <a:cubicBezTo>
                    <a:pt x="1561" y="80"/>
                    <a:pt x="1464" y="1"/>
                    <a:pt x="1332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7;p27">
              <a:extLst>
                <a:ext uri="{FF2B5EF4-FFF2-40B4-BE49-F238E27FC236}">
                  <a16:creationId xmlns:a16="http://schemas.microsoft.com/office/drawing/2014/main" id="{654B3067-469C-44AD-AE07-C07449D3993E}"/>
                </a:ext>
              </a:extLst>
            </p:cNvPr>
            <p:cNvSpPr/>
            <p:nvPr/>
          </p:nvSpPr>
          <p:spPr>
            <a:xfrm>
              <a:off x="3427875" y="2692375"/>
              <a:ext cx="41050" cy="17450"/>
            </a:xfrm>
            <a:custGeom>
              <a:avLst/>
              <a:gdLst/>
              <a:ahLst/>
              <a:cxnLst/>
              <a:rect l="l" t="t" r="r" b="b"/>
              <a:pathLst>
                <a:path w="1642" h="698" extrusionOk="0">
                  <a:moveTo>
                    <a:pt x="1342" y="0"/>
                  </a:moveTo>
                  <a:cubicBezTo>
                    <a:pt x="1308" y="0"/>
                    <a:pt x="1274" y="6"/>
                    <a:pt x="1243" y="16"/>
                  </a:cubicBezTo>
                  <a:cubicBezTo>
                    <a:pt x="888" y="61"/>
                    <a:pt x="577" y="105"/>
                    <a:pt x="222" y="149"/>
                  </a:cubicBezTo>
                  <a:cubicBezTo>
                    <a:pt x="89" y="194"/>
                    <a:pt x="0" y="371"/>
                    <a:pt x="45" y="504"/>
                  </a:cubicBezTo>
                  <a:cubicBezTo>
                    <a:pt x="79" y="640"/>
                    <a:pt x="164" y="698"/>
                    <a:pt x="282" y="698"/>
                  </a:cubicBezTo>
                  <a:cubicBezTo>
                    <a:pt x="318" y="698"/>
                    <a:pt x="358" y="692"/>
                    <a:pt x="400" y="682"/>
                  </a:cubicBezTo>
                  <a:cubicBezTo>
                    <a:pt x="710" y="638"/>
                    <a:pt x="1065" y="593"/>
                    <a:pt x="1376" y="549"/>
                  </a:cubicBezTo>
                  <a:cubicBezTo>
                    <a:pt x="1553" y="504"/>
                    <a:pt x="1642" y="327"/>
                    <a:pt x="1598" y="194"/>
                  </a:cubicBezTo>
                  <a:cubicBezTo>
                    <a:pt x="1564" y="58"/>
                    <a:pt x="1452" y="0"/>
                    <a:pt x="1342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8;p27">
              <a:extLst>
                <a:ext uri="{FF2B5EF4-FFF2-40B4-BE49-F238E27FC236}">
                  <a16:creationId xmlns:a16="http://schemas.microsoft.com/office/drawing/2014/main" id="{84D27856-DD5E-41A6-B7FC-C6BD27FB8EC1}"/>
                </a:ext>
              </a:extLst>
            </p:cNvPr>
            <p:cNvSpPr/>
            <p:nvPr/>
          </p:nvSpPr>
          <p:spPr>
            <a:xfrm>
              <a:off x="3920350" y="2421025"/>
              <a:ext cx="44300" cy="16725"/>
            </a:xfrm>
            <a:custGeom>
              <a:avLst/>
              <a:gdLst/>
              <a:ahLst/>
              <a:cxnLst/>
              <a:rect l="l" t="t" r="r" b="b"/>
              <a:pathLst>
                <a:path w="1772" h="669" extrusionOk="0">
                  <a:moveTo>
                    <a:pt x="356" y="0"/>
                  </a:moveTo>
                  <a:cubicBezTo>
                    <a:pt x="1" y="0"/>
                    <a:pt x="1" y="533"/>
                    <a:pt x="356" y="577"/>
                  </a:cubicBezTo>
                  <a:cubicBezTo>
                    <a:pt x="710" y="621"/>
                    <a:pt x="1065" y="621"/>
                    <a:pt x="1376" y="666"/>
                  </a:cubicBezTo>
                  <a:cubicBezTo>
                    <a:pt x="1391" y="667"/>
                    <a:pt x="1405" y="668"/>
                    <a:pt x="1418" y="668"/>
                  </a:cubicBezTo>
                  <a:cubicBezTo>
                    <a:pt x="1772" y="668"/>
                    <a:pt x="1718" y="132"/>
                    <a:pt x="1376" y="89"/>
                  </a:cubicBezTo>
                  <a:cubicBezTo>
                    <a:pt x="1065" y="89"/>
                    <a:pt x="710" y="45"/>
                    <a:pt x="356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9;p27">
              <a:extLst>
                <a:ext uri="{FF2B5EF4-FFF2-40B4-BE49-F238E27FC236}">
                  <a16:creationId xmlns:a16="http://schemas.microsoft.com/office/drawing/2014/main" id="{A9419FFF-7921-4CE2-8713-112660C3EA36}"/>
                </a:ext>
              </a:extLst>
            </p:cNvPr>
            <p:cNvSpPr/>
            <p:nvPr/>
          </p:nvSpPr>
          <p:spPr>
            <a:xfrm>
              <a:off x="3772875" y="2665200"/>
              <a:ext cx="38750" cy="23000"/>
            </a:xfrm>
            <a:custGeom>
              <a:avLst/>
              <a:gdLst/>
              <a:ahLst/>
              <a:cxnLst/>
              <a:rect l="l" t="t" r="r" b="b"/>
              <a:pathLst>
                <a:path w="1550" h="920" extrusionOk="0">
                  <a:moveTo>
                    <a:pt x="1127" y="0"/>
                  </a:moveTo>
                  <a:cubicBezTo>
                    <a:pt x="1079" y="0"/>
                    <a:pt x="1028" y="12"/>
                    <a:pt x="975" y="39"/>
                  </a:cubicBezTo>
                  <a:cubicBezTo>
                    <a:pt x="753" y="127"/>
                    <a:pt x="531" y="260"/>
                    <a:pt x="265" y="393"/>
                  </a:cubicBezTo>
                  <a:cubicBezTo>
                    <a:pt x="1" y="544"/>
                    <a:pt x="154" y="920"/>
                    <a:pt x="424" y="920"/>
                  </a:cubicBezTo>
                  <a:cubicBezTo>
                    <a:pt x="471" y="920"/>
                    <a:pt x="522" y="908"/>
                    <a:pt x="575" y="882"/>
                  </a:cubicBezTo>
                  <a:cubicBezTo>
                    <a:pt x="797" y="748"/>
                    <a:pt x="1019" y="615"/>
                    <a:pt x="1285" y="527"/>
                  </a:cubicBezTo>
                  <a:cubicBezTo>
                    <a:pt x="1549" y="376"/>
                    <a:pt x="1397" y="0"/>
                    <a:pt x="1127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50;p27">
              <a:extLst>
                <a:ext uri="{FF2B5EF4-FFF2-40B4-BE49-F238E27FC236}">
                  <a16:creationId xmlns:a16="http://schemas.microsoft.com/office/drawing/2014/main" id="{6619A362-E97F-4823-8CEB-20A8B611B364}"/>
                </a:ext>
              </a:extLst>
            </p:cNvPr>
            <p:cNvSpPr/>
            <p:nvPr/>
          </p:nvSpPr>
          <p:spPr>
            <a:xfrm>
              <a:off x="3852700" y="2272375"/>
              <a:ext cx="49925" cy="15575"/>
            </a:xfrm>
            <a:custGeom>
              <a:avLst/>
              <a:gdLst/>
              <a:ahLst/>
              <a:cxnLst/>
              <a:rect l="l" t="t" r="r" b="b"/>
              <a:pathLst>
                <a:path w="1997" h="623" extrusionOk="0">
                  <a:moveTo>
                    <a:pt x="355" y="1"/>
                  </a:moveTo>
                  <a:cubicBezTo>
                    <a:pt x="0" y="1"/>
                    <a:pt x="0" y="533"/>
                    <a:pt x="355" y="578"/>
                  </a:cubicBezTo>
                  <a:cubicBezTo>
                    <a:pt x="754" y="578"/>
                    <a:pt x="1198" y="622"/>
                    <a:pt x="1642" y="622"/>
                  </a:cubicBezTo>
                  <a:cubicBezTo>
                    <a:pt x="1997" y="622"/>
                    <a:pt x="1997" y="90"/>
                    <a:pt x="1642" y="45"/>
                  </a:cubicBezTo>
                  <a:cubicBezTo>
                    <a:pt x="1198" y="45"/>
                    <a:pt x="754" y="1"/>
                    <a:pt x="355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1;p27">
              <a:extLst>
                <a:ext uri="{FF2B5EF4-FFF2-40B4-BE49-F238E27FC236}">
                  <a16:creationId xmlns:a16="http://schemas.microsoft.com/office/drawing/2014/main" id="{B325213E-626E-4EF6-A96B-7D571EF3F44B}"/>
                </a:ext>
              </a:extLst>
            </p:cNvPr>
            <p:cNvSpPr/>
            <p:nvPr/>
          </p:nvSpPr>
          <p:spPr>
            <a:xfrm>
              <a:off x="3881550" y="2579625"/>
              <a:ext cx="68775" cy="15625"/>
            </a:xfrm>
            <a:custGeom>
              <a:avLst/>
              <a:gdLst/>
              <a:ahLst/>
              <a:cxnLst/>
              <a:rect l="l" t="t" r="r" b="b"/>
              <a:pathLst>
                <a:path w="2751" h="625" extrusionOk="0">
                  <a:moveTo>
                    <a:pt x="2396" y="1"/>
                  </a:moveTo>
                  <a:cubicBezTo>
                    <a:pt x="1686" y="45"/>
                    <a:pt x="1020" y="45"/>
                    <a:pt x="355" y="45"/>
                  </a:cubicBezTo>
                  <a:cubicBezTo>
                    <a:pt x="13" y="88"/>
                    <a:pt x="0" y="624"/>
                    <a:pt x="317" y="624"/>
                  </a:cubicBezTo>
                  <a:cubicBezTo>
                    <a:pt x="329" y="624"/>
                    <a:pt x="342" y="624"/>
                    <a:pt x="355" y="622"/>
                  </a:cubicBezTo>
                  <a:cubicBezTo>
                    <a:pt x="1020" y="622"/>
                    <a:pt x="1686" y="578"/>
                    <a:pt x="2396" y="578"/>
                  </a:cubicBezTo>
                  <a:cubicBezTo>
                    <a:pt x="2751" y="578"/>
                    <a:pt x="2751" y="1"/>
                    <a:pt x="2396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2;p27">
              <a:extLst>
                <a:ext uri="{FF2B5EF4-FFF2-40B4-BE49-F238E27FC236}">
                  <a16:creationId xmlns:a16="http://schemas.microsoft.com/office/drawing/2014/main" id="{16D44BF2-9EE1-4E14-BCF9-69B2B1E3770E}"/>
                </a:ext>
              </a:extLst>
            </p:cNvPr>
            <p:cNvSpPr/>
            <p:nvPr/>
          </p:nvSpPr>
          <p:spPr>
            <a:xfrm>
              <a:off x="3620125" y="2020525"/>
              <a:ext cx="41450" cy="17900"/>
            </a:xfrm>
            <a:custGeom>
              <a:avLst/>
              <a:gdLst/>
              <a:ahLst/>
              <a:cxnLst/>
              <a:rect l="l" t="t" r="r" b="b"/>
              <a:pathLst>
                <a:path w="1658" h="716" extrusionOk="0">
                  <a:moveTo>
                    <a:pt x="477" y="1"/>
                  </a:moveTo>
                  <a:cubicBezTo>
                    <a:pt x="150" y="1"/>
                    <a:pt x="0" y="495"/>
                    <a:pt x="341" y="580"/>
                  </a:cubicBezTo>
                  <a:cubicBezTo>
                    <a:pt x="607" y="625"/>
                    <a:pt x="873" y="669"/>
                    <a:pt x="1140" y="713"/>
                  </a:cubicBezTo>
                  <a:cubicBezTo>
                    <a:pt x="1154" y="715"/>
                    <a:pt x="1168" y="716"/>
                    <a:pt x="1181" y="716"/>
                  </a:cubicBezTo>
                  <a:cubicBezTo>
                    <a:pt x="1508" y="716"/>
                    <a:pt x="1658" y="222"/>
                    <a:pt x="1317" y="136"/>
                  </a:cubicBezTo>
                  <a:cubicBezTo>
                    <a:pt x="1051" y="92"/>
                    <a:pt x="785" y="48"/>
                    <a:pt x="518" y="3"/>
                  </a:cubicBezTo>
                  <a:cubicBezTo>
                    <a:pt x="504" y="2"/>
                    <a:pt x="490" y="1"/>
                    <a:pt x="477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3;p27">
              <a:extLst>
                <a:ext uri="{FF2B5EF4-FFF2-40B4-BE49-F238E27FC236}">
                  <a16:creationId xmlns:a16="http://schemas.microsoft.com/office/drawing/2014/main" id="{7680F415-4D6D-4D0E-9230-12D45B573F76}"/>
                </a:ext>
              </a:extLst>
            </p:cNvPr>
            <p:cNvSpPr/>
            <p:nvPr/>
          </p:nvSpPr>
          <p:spPr>
            <a:xfrm>
              <a:off x="4386225" y="2253000"/>
              <a:ext cx="31075" cy="25000"/>
            </a:xfrm>
            <a:custGeom>
              <a:avLst/>
              <a:gdLst/>
              <a:ahLst/>
              <a:cxnLst/>
              <a:rect l="l" t="t" r="r" b="b"/>
              <a:pathLst>
                <a:path w="1243" h="1000" extrusionOk="0">
                  <a:moveTo>
                    <a:pt x="338" y="0"/>
                  </a:moveTo>
                  <a:cubicBezTo>
                    <a:pt x="242" y="0"/>
                    <a:pt x="147" y="68"/>
                    <a:pt x="89" y="155"/>
                  </a:cubicBezTo>
                  <a:cubicBezTo>
                    <a:pt x="0" y="288"/>
                    <a:pt x="89" y="465"/>
                    <a:pt x="178" y="554"/>
                  </a:cubicBezTo>
                  <a:cubicBezTo>
                    <a:pt x="399" y="687"/>
                    <a:pt x="577" y="820"/>
                    <a:pt x="754" y="953"/>
                  </a:cubicBezTo>
                  <a:cubicBezTo>
                    <a:pt x="801" y="985"/>
                    <a:pt x="854" y="1000"/>
                    <a:pt x="907" y="1000"/>
                  </a:cubicBezTo>
                  <a:cubicBezTo>
                    <a:pt x="1002" y="1000"/>
                    <a:pt x="1096" y="951"/>
                    <a:pt x="1154" y="865"/>
                  </a:cubicBezTo>
                  <a:cubicBezTo>
                    <a:pt x="1242" y="732"/>
                    <a:pt x="1198" y="554"/>
                    <a:pt x="1065" y="465"/>
                  </a:cubicBezTo>
                  <a:cubicBezTo>
                    <a:pt x="843" y="332"/>
                    <a:pt x="666" y="199"/>
                    <a:pt x="488" y="66"/>
                  </a:cubicBezTo>
                  <a:cubicBezTo>
                    <a:pt x="442" y="20"/>
                    <a:pt x="390" y="0"/>
                    <a:pt x="338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4;p27">
              <a:extLst>
                <a:ext uri="{FF2B5EF4-FFF2-40B4-BE49-F238E27FC236}">
                  <a16:creationId xmlns:a16="http://schemas.microsoft.com/office/drawing/2014/main" id="{8ABE3CEF-AE74-4A91-8E37-F12A37582A59}"/>
                </a:ext>
              </a:extLst>
            </p:cNvPr>
            <p:cNvSpPr/>
            <p:nvPr/>
          </p:nvSpPr>
          <p:spPr>
            <a:xfrm>
              <a:off x="4083450" y="2687000"/>
              <a:ext cx="30850" cy="23400"/>
            </a:xfrm>
            <a:custGeom>
              <a:avLst/>
              <a:gdLst/>
              <a:ahLst/>
              <a:cxnLst/>
              <a:rect l="l" t="t" r="r" b="b"/>
              <a:pathLst>
                <a:path w="1234" h="936" extrusionOk="0">
                  <a:moveTo>
                    <a:pt x="859" y="1"/>
                  </a:moveTo>
                  <a:cubicBezTo>
                    <a:pt x="811" y="1"/>
                    <a:pt x="761" y="17"/>
                    <a:pt x="709" y="54"/>
                  </a:cubicBezTo>
                  <a:cubicBezTo>
                    <a:pt x="575" y="187"/>
                    <a:pt x="398" y="276"/>
                    <a:pt x="265" y="409"/>
                  </a:cubicBezTo>
                  <a:cubicBezTo>
                    <a:pt x="1" y="560"/>
                    <a:pt x="154" y="935"/>
                    <a:pt x="396" y="935"/>
                  </a:cubicBezTo>
                  <a:cubicBezTo>
                    <a:pt x="439" y="935"/>
                    <a:pt x="485" y="923"/>
                    <a:pt x="531" y="897"/>
                  </a:cubicBezTo>
                  <a:cubicBezTo>
                    <a:pt x="709" y="764"/>
                    <a:pt x="842" y="675"/>
                    <a:pt x="975" y="542"/>
                  </a:cubicBezTo>
                  <a:cubicBezTo>
                    <a:pt x="1233" y="394"/>
                    <a:pt x="1092" y="1"/>
                    <a:pt x="859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5;p27">
              <a:extLst>
                <a:ext uri="{FF2B5EF4-FFF2-40B4-BE49-F238E27FC236}">
                  <a16:creationId xmlns:a16="http://schemas.microsoft.com/office/drawing/2014/main" id="{E3E0C385-4B8C-42FA-92AD-BE04EF2C7C63}"/>
                </a:ext>
              </a:extLst>
            </p:cNvPr>
            <p:cNvSpPr/>
            <p:nvPr/>
          </p:nvSpPr>
          <p:spPr>
            <a:xfrm>
              <a:off x="4494725" y="2382800"/>
              <a:ext cx="32575" cy="18775"/>
            </a:xfrm>
            <a:custGeom>
              <a:avLst/>
              <a:gdLst/>
              <a:ahLst/>
              <a:cxnLst/>
              <a:rect l="l" t="t" r="r" b="b"/>
              <a:pathLst>
                <a:path w="1303" h="751" extrusionOk="0">
                  <a:moveTo>
                    <a:pt x="350" y="1"/>
                  </a:moveTo>
                  <a:cubicBezTo>
                    <a:pt x="75" y="1"/>
                    <a:pt x="0" y="473"/>
                    <a:pt x="319" y="553"/>
                  </a:cubicBezTo>
                  <a:cubicBezTo>
                    <a:pt x="496" y="597"/>
                    <a:pt x="674" y="686"/>
                    <a:pt x="851" y="731"/>
                  </a:cubicBezTo>
                  <a:cubicBezTo>
                    <a:pt x="887" y="744"/>
                    <a:pt x="922" y="750"/>
                    <a:pt x="953" y="750"/>
                  </a:cubicBezTo>
                  <a:cubicBezTo>
                    <a:pt x="1228" y="750"/>
                    <a:pt x="1303" y="278"/>
                    <a:pt x="984" y="198"/>
                  </a:cubicBezTo>
                  <a:cubicBezTo>
                    <a:pt x="807" y="109"/>
                    <a:pt x="629" y="65"/>
                    <a:pt x="452" y="21"/>
                  </a:cubicBezTo>
                  <a:cubicBezTo>
                    <a:pt x="415" y="7"/>
                    <a:pt x="381" y="1"/>
                    <a:pt x="350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6;p27">
              <a:extLst>
                <a:ext uri="{FF2B5EF4-FFF2-40B4-BE49-F238E27FC236}">
                  <a16:creationId xmlns:a16="http://schemas.microsoft.com/office/drawing/2014/main" id="{41D21CFB-A684-4B2D-9F2D-C9377F1B9C14}"/>
                </a:ext>
              </a:extLst>
            </p:cNvPr>
            <p:cNvSpPr/>
            <p:nvPr/>
          </p:nvSpPr>
          <p:spPr>
            <a:xfrm>
              <a:off x="4388425" y="2626925"/>
              <a:ext cx="33300" cy="17075"/>
            </a:xfrm>
            <a:custGeom>
              <a:avLst/>
              <a:gdLst/>
              <a:ahLst/>
              <a:cxnLst/>
              <a:rect l="l" t="t" r="r" b="b"/>
              <a:pathLst>
                <a:path w="1332" h="683" extrusionOk="0">
                  <a:moveTo>
                    <a:pt x="1076" y="1"/>
                  </a:moveTo>
                  <a:cubicBezTo>
                    <a:pt x="1042" y="1"/>
                    <a:pt x="1008" y="6"/>
                    <a:pt x="977" y="17"/>
                  </a:cubicBezTo>
                  <a:cubicBezTo>
                    <a:pt x="711" y="61"/>
                    <a:pt x="444" y="61"/>
                    <a:pt x="223" y="105"/>
                  </a:cubicBezTo>
                  <a:cubicBezTo>
                    <a:pt x="45" y="150"/>
                    <a:pt x="1" y="327"/>
                    <a:pt x="1" y="460"/>
                  </a:cubicBezTo>
                  <a:cubicBezTo>
                    <a:pt x="45" y="638"/>
                    <a:pt x="223" y="682"/>
                    <a:pt x="356" y="682"/>
                  </a:cubicBezTo>
                  <a:cubicBezTo>
                    <a:pt x="622" y="638"/>
                    <a:pt x="844" y="593"/>
                    <a:pt x="1110" y="549"/>
                  </a:cubicBezTo>
                  <a:cubicBezTo>
                    <a:pt x="1287" y="505"/>
                    <a:pt x="1332" y="327"/>
                    <a:pt x="1332" y="194"/>
                  </a:cubicBezTo>
                  <a:cubicBezTo>
                    <a:pt x="1298" y="59"/>
                    <a:pt x="1186" y="1"/>
                    <a:pt x="1076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7;p27">
              <a:extLst>
                <a:ext uri="{FF2B5EF4-FFF2-40B4-BE49-F238E27FC236}">
                  <a16:creationId xmlns:a16="http://schemas.microsoft.com/office/drawing/2014/main" id="{F8EFF29E-0BDC-41CF-80ED-7CEDEC0A7241}"/>
                </a:ext>
              </a:extLst>
            </p:cNvPr>
            <p:cNvSpPr/>
            <p:nvPr/>
          </p:nvSpPr>
          <p:spPr>
            <a:xfrm>
              <a:off x="4502725" y="2513225"/>
              <a:ext cx="38750" cy="23025"/>
            </a:xfrm>
            <a:custGeom>
              <a:avLst/>
              <a:gdLst/>
              <a:ahLst/>
              <a:cxnLst/>
              <a:rect l="l" t="t" r="r" b="b"/>
              <a:pathLst>
                <a:path w="1550" h="921" extrusionOk="0">
                  <a:moveTo>
                    <a:pt x="1112" y="1"/>
                  </a:moveTo>
                  <a:cubicBezTo>
                    <a:pt x="1068" y="1"/>
                    <a:pt x="1021" y="13"/>
                    <a:pt x="975" y="39"/>
                  </a:cubicBezTo>
                  <a:cubicBezTo>
                    <a:pt x="753" y="128"/>
                    <a:pt x="487" y="261"/>
                    <a:pt x="265" y="394"/>
                  </a:cubicBezTo>
                  <a:cubicBezTo>
                    <a:pt x="1" y="545"/>
                    <a:pt x="154" y="920"/>
                    <a:pt x="424" y="920"/>
                  </a:cubicBezTo>
                  <a:cubicBezTo>
                    <a:pt x="471" y="920"/>
                    <a:pt x="522" y="909"/>
                    <a:pt x="575" y="882"/>
                  </a:cubicBezTo>
                  <a:cubicBezTo>
                    <a:pt x="797" y="749"/>
                    <a:pt x="1019" y="616"/>
                    <a:pt x="1285" y="527"/>
                  </a:cubicBezTo>
                  <a:cubicBezTo>
                    <a:pt x="1549" y="376"/>
                    <a:pt x="1364" y="1"/>
                    <a:pt x="1112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8;p27">
              <a:extLst>
                <a:ext uri="{FF2B5EF4-FFF2-40B4-BE49-F238E27FC236}">
                  <a16:creationId xmlns:a16="http://schemas.microsoft.com/office/drawing/2014/main" id="{BABF8926-53D5-49D9-91C0-D1F14BA65A3A}"/>
                </a:ext>
              </a:extLst>
            </p:cNvPr>
            <p:cNvSpPr/>
            <p:nvPr/>
          </p:nvSpPr>
          <p:spPr>
            <a:xfrm>
              <a:off x="4370475" y="2408325"/>
              <a:ext cx="32725" cy="18750"/>
            </a:xfrm>
            <a:custGeom>
              <a:avLst/>
              <a:gdLst/>
              <a:ahLst/>
              <a:cxnLst/>
              <a:rect l="l" t="t" r="r" b="b"/>
              <a:pathLst>
                <a:path w="1309" h="750" extrusionOk="0">
                  <a:moveTo>
                    <a:pt x="362" y="0"/>
                  </a:moveTo>
                  <a:cubicBezTo>
                    <a:pt x="111" y="0"/>
                    <a:pt x="1" y="473"/>
                    <a:pt x="319" y="553"/>
                  </a:cubicBezTo>
                  <a:cubicBezTo>
                    <a:pt x="497" y="641"/>
                    <a:pt x="674" y="686"/>
                    <a:pt x="852" y="730"/>
                  </a:cubicBezTo>
                  <a:cubicBezTo>
                    <a:pt x="888" y="744"/>
                    <a:pt x="922" y="750"/>
                    <a:pt x="954" y="750"/>
                  </a:cubicBezTo>
                  <a:cubicBezTo>
                    <a:pt x="1229" y="750"/>
                    <a:pt x="1308" y="277"/>
                    <a:pt x="1029" y="198"/>
                  </a:cubicBezTo>
                  <a:cubicBezTo>
                    <a:pt x="852" y="153"/>
                    <a:pt x="674" y="65"/>
                    <a:pt x="453" y="20"/>
                  </a:cubicBezTo>
                  <a:cubicBezTo>
                    <a:pt x="421" y="6"/>
                    <a:pt x="390" y="0"/>
                    <a:pt x="362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9;p27">
              <a:extLst>
                <a:ext uri="{FF2B5EF4-FFF2-40B4-BE49-F238E27FC236}">
                  <a16:creationId xmlns:a16="http://schemas.microsoft.com/office/drawing/2014/main" id="{4B2FECC4-7AD1-4364-A445-FEADFE21AA9A}"/>
                </a:ext>
              </a:extLst>
            </p:cNvPr>
            <p:cNvSpPr/>
            <p:nvPr/>
          </p:nvSpPr>
          <p:spPr>
            <a:xfrm>
              <a:off x="4163275" y="2276775"/>
              <a:ext cx="31075" cy="24525"/>
            </a:xfrm>
            <a:custGeom>
              <a:avLst/>
              <a:gdLst/>
              <a:ahLst/>
              <a:cxnLst/>
              <a:rect l="l" t="t" r="r" b="b"/>
              <a:pathLst>
                <a:path w="1243" h="981" extrusionOk="0">
                  <a:moveTo>
                    <a:pt x="336" y="1"/>
                  </a:moveTo>
                  <a:cubicBezTo>
                    <a:pt x="240" y="1"/>
                    <a:pt x="146" y="50"/>
                    <a:pt x="89" y="135"/>
                  </a:cubicBezTo>
                  <a:cubicBezTo>
                    <a:pt x="0" y="269"/>
                    <a:pt x="44" y="446"/>
                    <a:pt x="178" y="535"/>
                  </a:cubicBezTo>
                  <a:cubicBezTo>
                    <a:pt x="399" y="668"/>
                    <a:pt x="577" y="801"/>
                    <a:pt x="754" y="934"/>
                  </a:cubicBezTo>
                  <a:cubicBezTo>
                    <a:pt x="802" y="966"/>
                    <a:pt x="854" y="980"/>
                    <a:pt x="907" y="980"/>
                  </a:cubicBezTo>
                  <a:cubicBezTo>
                    <a:pt x="1002" y="980"/>
                    <a:pt x="1096" y="931"/>
                    <a:pt x="1154" y="845"/>
                  </a:cubicBezTo>
                  <a:cubicBezTo>
                    <a:pt x="1242" y="712"/>
                    <a:pt x="1154" y="535"/>
                    <a:pt x="1065" y="446"/>
                  </a:cubicBezTo>
                  <a:cubicBezTo>
                    <a:pt x="843" y="313"/>
                    <a:pt x="666" y="180"/>
                    <a:pt x="488" y="47"/>
                  </a:cubicBezTo>
                  <a:cubicBezTo>
                    <a:pt x="441" y="15"/>
                    <a:pt x="388" y="1"/>
                    <a:pt x="336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60;p27">
              <a:extLst>
                <a:ext uri="{FF2B5EF4-FFF2-40B4-BE49-F238E27FC236}">
                  <a16:creationId xmlns:a16="http://schemas.microsoft.com/office/drawing/2014/main" id="{DBC81009-D068-46AF-8A22-64FDB2ADE6F2}"/>
                </a:ext>
              </a:extLst>
            </p:cNvPr>
            <p:cNvSpPr/>
            <p:nvPr/>
          </p:nvSpPr>
          <p:spPr>
            <a:xfrm>
              <a:off x="4271525" y="2406350"/>
              <a:ext cx="32825" cy="18525"/>
            </a:xfrm>
            <a:custGeom>
              <a:avLst/>
              <a:gdLst/>
              <a:ahLst/>
              <a:cxnLst/>
              <a:rect l="l" t="t" r="r" b="b"/>
              <a:pathLst>
                <a:path w="1313" h="741" extrusionOk="0">
                  <a:moveTo>
                    <a:pt x="384" y="0"/>
                  </a:moveTo>
                  <a:cubicBezTo>
                    <a:pt x="89" y="0"/>
                    <a:pt x="1" y="461"/>
                    <a:pt x="329" y="543"/>
                  </a:cubicBezTo>
                  <a:cubicBezTo>
                    <a:pt x="506" y="632"/>
                    <a:pt x="684" y="676"/>
                    <a:pt x="861" y="720"/>
                  </a:cubicBezTo>
                  <a:cubicBezTo>
                    <a:pt x="898" y="734"/>
                    <a:pt x="932" y="740"/>
                    <a:pt x="963" y="740"/>
                  </a:cubicBezTo>
                  <a:cubicBezTo>
                    <a:pt x="1238" y="740"/>
                    <a:pt x="1313" y="268"/>
                    <a:pt x="994" y="188"/>
                  </a:cubicBezTo>
                  <a:cubicBezTo>
                    <a:pt x="817" y="144"/>
                    <a:pt x="639" y="55"/>
                    <a:pt x="462" y="10"/>
                  </a:cubicBezTo>
                  <a:cubicBezTo>
                    <a:pt x="435" y="4"/>
                    <a:pt x="409" y="0"/>
                    <a:pt x="384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1;p27">
              <a:extLst>
                <a:ext uri="{FF2B5EF4-FFF2-40B4-BE49-F238E27FC236}">
                  <a16:creationId xmlns:a16="http://schemas.microsoft.com/office/drawing/2014/main" id="{C06ACFAE-31FF-47FD-983E-38E9C1F5AB89}"/>
                </a:ext>
              </a:extLst>
            </p:cNvPr>
            <p:cNvSpPr/>
            <p:nvPr/>
          </p:nvSpPr>
          <p:spPr>
            <a:xfrm>
              <a:off x="4165475" y="2650325"/>
              <a:ext cx="33300" cy="16950"/>
            </a:xfrm>
            <a:custGeom>
              <a:avLst/>
              <a:gdLst/>
              <a:ahLst/>
              <a:cxnLst/>
              <a:rect l="l" t="t" r="r" b="b"/>
              <a:pathLst>
                <a:path w="1332" h="678" extrusionOk="0">
                  <a:moveTo>
                    <a:pt x="1051" y="1"/>
                  </a:moveTo>
                  <a:cubicBezTo>
                    <a:pt x="1025" y="1"/>
                    <a:pt x="1001" y="5"/>
                    <a:pt x="977" y="12"/>
                  </a:cubicBezTo>
                  <a:cubicBezTo>
                    <a:pt x="711" y="57"/>
                    <a:pt x="445" y="101"/>
                    <a:pt x="223" y="101"/>
                  </a:cubicBezTo>
                  <a:cubicBezTo>
                    <a:pt x="45" y="145"/>
                    <a:pt x="1" y="323"/>
                    <a:pt x="1" y="456"/>
                  </a:cubicBezTo>
                  <a:cubicBezTo>
                    <a:pt x="45" y="634"/>
                    <a:pt x="223" y="678"/>
                    <a:pt x="356" y="678"/>
                  </a:cubicBezTo>
                  <a:cubicBezTo>
                    <a:pt x="622" y="634"/>
                    <a:pt x="844" y="589"/>
                    <a:pt x="1110" y="545"/>
                  </a:cubicBezTo>
                  <a:cubicBezTo>
                    <a:pt x="1288" y="545"/>
                    <a:pt x="1332" y="323"/>
                    <a:pt x="1332" y="190"/>
                  </a:cubicBezTo>
                  <a:cubicBezTo>
                    <a:pt x="1295" y="80"/>
                    <a:pt x="1169" y="1"/>
                    <a:pt x="1051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2;p27">
              <a:extLst>
                <a:ext uri="{FF2B5EF4-FFF2-40B4-BE49-F238E27FC236}">
                  <a16:creationId xmlns:a16="http://schemas.microsoft.com/office/drawing/2014/main" id="{90445131-F59A-4365-8C2C-B76E7FAF5B69}"/>
                </a:ext>
              </a:extLst>
            </p:cNvPr>
            <p:cNvSpPr/>
            <p:nvPr/>
          </p:nvSpPr>
          <p:spPr>
            <a:xfrm>
              <a:off x="3946975" y="2914200"/>
              <a:ext cx="34400" cy="17075"/>
            </a:xfrm>
            <a:custGeom>
              <a:avLst/>
              <a:gdLst/>
              <a:ahLst/>
              <a:cxnLst/>
              <a:rect l="l" t="t" r="r" b="b"/>
              <a:pathLst>
                <a:path w="1376" h="683" extrusionOk="0">
                  <a:moveTo>
                    <a:pt x="1114" y="1"/>
                  </a:moveTo>
                  <a:cubicBezTo>
                    <a:pt x="1084" y="1"/>
                    <a:pt x="1052" y="6"/>
                    <a:pt x="1021" y="17"/>
                  </a:cubicBezTo>
                  <a:cubicBezTo>
                    <a:pt x="755" y="17"/>
                    <a:pt x="488" y="61"/>
                    <a:pt x="267" y="106"/>
                  </a:cubicBezTo>
                  <a:cubicBezTo>
                    <a:pt x="89" y="150"/>
                    <a:pt x="0" y="328"/>
                    <a:pt x="45" y="461"/>
                  </a:cubicBezTo>
                  <a:cubicBezTo>
                    <a:pt x="89" y="638"/>
                    <a:pt x="267" y="682"/>
                    <a:pt x="400" y="682"/>
                  </a:cubicBezTo>
                  <a:cubicBezTo>
                    <a:pt x="666" y="638"/>
                    <a:pt x="888" y="594"/>
                    <a:pt x="1154" y="549"/>
                  </a:cubicBezTo>
                  <a:cubicBezTo>
                    <a:pt x="1287" y="505"/>
                    <a:pt x="1376" y="328"/>
                    <a:pt x="1331" y="194"/>
                  </a:cubicBezTo>
                  <a:cubicBezTo>
                    <a:pt x="1298" y="59"/>
                    <a:pt x="1212" y="1"/>
                    <a:pt x="1114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3;p27">
              <a:extLst>
                <a:ext uri="{FF2B5EF4-FFF2-40B4-BE49-F238E27FC236}">
                  <a16:creationId xmlns:a16="http://schemas.microsoft.com/office/drawing/2014/main" id="{C0A1E100-EF0C-4818-A834-88821B1C41C1}"/>
                </a:ext>
              </a:extLst>
            </p:cNvPr>
            <p:cNvSpPr/>
            <p:nvPr/>
          </p:nvSpPr>
          <p:spPr>
            <a:xfrm>
              <a:off x="4279775" y="2536525"/>
              <a:ext cx="38575" cy="23025"/>
            </a:xfrm>
            <a:custGeom>
              <a:avLst/>
              <a:gdLst/>
              <a:ahLst/>
              <a:cxnLst/>
              <a:rect l="l" t="t" r="r" b="b"/>
              <a:pathLst>
                <a:path w="1543" h="921" extrusionOk="0">
                  <a:moveTo>
                    <a:pt x="1112" y="1"/>
                  </a:moveTo>
                  <a:cubicBezTo>
                    <a:pt x="1068" y="1"/>
                    <a:pt x="1021" y="12"/>
                    <a:pt x="975" y="39"/>
                  </a:cubicBezTo>
                  <a:cubicBezTo>
                    <a:pt x="753" y="172"/>
                    <a:pt x="487" y="261"/>
                    <a:pt x="265" y="394"/>
                  </a:cubicBezTo>
                  <a:cubicBezTo>
                    <a:pt x="1" y="545"/>
                    <a:pt x="154" y="920"/>
                    <a:pt x="424" y="920"/>
                  </a:cubicBezTo>
                  <a:cubicBezTo>
                    <a:pt x="471" y="920"/>
                    <a:pt x="522" y="908"/>
                    <a:pt x="576" y="882"/>
                  </a:cubicBezTo>
                  <a:cubicBezTo>
                    <a:pt x="797" y="749"/>
                    <a:pt x="1019" y="660"/>
                    <a:pt x="1241" y="527"/>
                  </a:cubicBezTo>
                  <a:cubicBezTo>
                    <a:pt x="1543" y="376"/>
                    <a:pt x="1364" y="1"/>
                    <a:pt x="1112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4;p27">
              <a:extLst>
                <a:ext uri="{FF2B5EF4-FFF2-40B4-BE49-F238E27FC236}">
                  <a16:creationId xmlns:a16="http://schemas.microsoft.com/office/drawing/2014/main" id="{3DD48FA7-5D01-4035-9BCB-A1D159B9300F}"/>
                </a:ext>
              </a:extLst>
            </p:cNvPr>
            <p:cNvSpPr/>
            <p:nvPr/>
          </p:nvSpPr>
          <p:spPr>
            <a:xfrm>
              <a:off x="4147300" y="2431850"/>
              <a:ext cx="32875" cy="18550"/>
            </a:xfrm>
            <a:custGeom>
              <a:avLst/>
              <a:gdLst/>
              <a:ahLst/>
              <a:cxnLst/>
              <a:rect l="l" t="t" r="r" b="b"/>
              <a:pathLst>
                <a:path w="1315" h="742" extrusionOk="0">
                  <a:moveTo>
                    <a:pt x="393" y="1"/>
                  </a:moveTo>
                  <a:cubicBezTo>
                    <a:pt x="127" y="1"/>
                    <a:pt x="1" y="465"/>
                    <a:pt x="329" y="588"/>
                  </a:cubicBezTo>
                  <a:cubicBezTo>
                    <a:pt x="506" y="632"/>
                    <a:pt x="683" y="676"/>
                    <a:pt x="861" y="721"/>
                  </a:cubicBezTo>
                  <a:cubicBezTo>
                    <a:pt x="900" y="735"/>
                    <a:pt x="936" y="742"/>
                    <a:pt x="969" y="742"/>
                  </a:cubicBezTo>
                  <a:cubicBezTo>
                    <a:pt x="1240" y="742"/>
                    <a:pt x="1315" y="307"/>
                    <a:pt x="1038" y="188"/>
                  </a:cubicBezTo>
                  <a:cubicBezTo>
                    <a:pt x="861" y="144"/>
                    <a:pt x="683" y="55"/>
                    <a:pt x="462" y="11"/>
                  </a:cubicBezTo>
                  <a:cubicBezTo>
                    <a:pt x="438" y="4"/>
                    <a:pt x="415" y="1"/>
                    <a:pt x="393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5;p27">
              <a:extLst>
                <a:ext uri="{FF2B5EF4-FFF2-40B4-BE49-F238E27FC236}">
                  <a16:creationId xmlns:a16="http://schemas.microsoft.com/office/drawing/2014/main" id="{43D51060-8F65-4A35-95C8-9A546AFD94C9}"/>
                </a:ext>
              </a:extLst>
            </p:cNvPr>
            <p:cNvSpPr/>
            <p:nvPr/>
          </p:nvSpPr>
          <p:spPr>
            <a:xfrm>
              <a:off x="5144450" y="1702550"/>
              <a:ext cx="17500" cy="22000"/>
            </a:xfrm>
            <a:custGeom>
              <a:avLst/>
              <a:gdLst/>
              <a:ahLst/>
              <a:cxnLst/>
              <a:rect l="l" t="t" r="r" b="b"/>
              <a:pathLst>
                <a:path w="700" h="880" extrusionOk="0">
                  <a:moveTo>
                    <a:pt x="432" y="0"/>
                  </a:moveTo>
                  <a:cubicBezTo>
                    <a:pt x="371" y="0"/>
                    <a:pt x="314" y="35"/>
                    <a:pt x="285" y="122"/>
                  </a:cubicBezTo>
                  <a:cubicBezTo>
                    <a:pt x="196" y="255"/>
                    <a:pt x="152" y="432"/>
                    <a:pt x="63" y="566"/>
                  </a:cubicBezTo>
                  <a:cubicBezTo>
                    <a:pt x="0" y="722"/>
                    <a:pt x="159" y="879"/>
                    <a:pt x="289" y="879"/>
                  </a:cubicBezTo>
                  <a:cubicBezTo>
                    <a:pt x="343" y="879"/>
                    <a:pt x="392" y="852"/>
                    <a:pt x="418" y="787"/>
                  </a:cubicBezTo>
                  <a:cubicBezTo>
                    <a:pt x="507" y="610"/>
                    <a:pt x="551" y="477"/>
                    <a:pt x="640" y="299"/>
                  </a:cubicBezTo>
                  <a:cubicBezTo>
                    <a:pt x="700" y="150"/>
                    <a:pt x="558" y="0"/>
                    <a:pt x="432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6;p27">
              <a:extLst>
                <a:ext uri="{FF2B5EF4-FFF2-40B4-BE49-F238E27FC236}">
                  <a16:creationId xmlns:a16="http://schemas.microsoft.com/office/drawing/2014/main" id="{D68009C0-238E-40C0-A848-C709322DA312}"/>
                </a:ext>
              </a:extLst>
            </p:cNvPr>
            <p:cNvSpPr/>
            <p:nvPr/>
          </p:nvSpPr>
          <p:spPr>
            <a:xfrm>
              <a:off x="5077800" y="1797925"/>
              <a:ext cx="11675" cy="19150"/>
            </a:xfrm>
            <a:custGeom>
              <a:avLst/>
              <a:gdLst/>
              <a:ahLst/>
              <a:cxnLst/>
              <a:rect l="l" t="t" r="r" b="b"/>
              <a:pathLst>
                <a:path w="467" h="766" extrusionOk="0">
                  <a:moveTo>
                    <a:pt x="267" y="0"/>
                  </a:moveTo>
                  <a:cubicBezTo>
                    <a:pt x="167" y="0"/>
                    <a:pt x="67" y="56"/>
                    <a:pt x="67" y="167"/>
                  </a:cubicBezTo>
                  <a:cubicBezTo>
                    <a:pt x="23" y="300"/>
                    <a:pt x="23" y="433"/>
                    <a:pt x="23" y="566"/>
                  </a:cubicBezTo>
                  <a:cubicBezTo>
                    <a:pt x="0" y="699"/>
                    <a:pt x="89" y="766"/>
                    <a:pt x="189" y="766"/>
                  </a:cubicBezTo>
                  <a:cubicBezTo>
                    <a:pt x="289" y="766"/>
                    <a:pt x="400" y="699"/>
                    <a:pt x="422" y="566"/>
                  </a:cubicBezTo>
                  <a:cubicBezTo>
                    <a:pt x="422" y="433"/>
                    <a:pt x="422" y="300"/>
                    <a:pt x="466" y="167"/>
                  </a:cubicBezTo>
                  <a:cubicBezTo>
                    <a:pt x="466" y="56"/>
                    <a:pt x="366" y="0"/>
                    <a:pt x="267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7;p27">
              <a:extLst>
                <a:ext uri="{FF2B5EF4-FFF2-40B4-BE49-F238E27FC236}">
                  <a16:creationId xmlns:a16="http://schemas.microsoft.com/office/drawing/2014/main" id="{34B0015B-7A0C-4EC1-A2E7-B1259E0804F0}"/>
                </a:ext>
              </a:extLst>
            </p:cNvPr>
            <p:cNvSpPr/>
            <p:nvPr/>
          </p:nvSpPr>
          <p:spPr>
            <a:xfrm>
              <a:off x="4892875" y="1761800"/>
              <a:ext cx="17150" cy="21825"/>
            </a:xfrm>
            <a:custGeom>
              <a:avLst/>
              <a:gdLst/>
              <a:ahLst/>
              <a:cxnLst/>
              <a:rect l="l" t="t" r="r" b="b"/>
              <a:pathLst>
                <a:path w="686" h="873" extrusionOk="0">
                  <a:moveTo>
                    <a:pt x="253" y="0"/>
                  </a:moveTo>
                  <a:cubicBezTo>
                    <a:pt x="126" y="0"/>
                    <a:pt x="1" y="102"/>
                    <a:pt x="54" y="236"/>
                  </a:cubicBezTo>
                  <a:cubicBezTo>
                    <a:pt x="143" y="414"/>
                    <a:pt x="188" y="591"/>
                    <a:pt x="232" y="725"/>
                  </a:cubicBezTo>
                  <a:cubicBezTo>
                    <a:pt x="284" y="829"/>
                    <a:pt x="371" y="872"/>
                    <a:pt x="452" y="872"/>
                  </a:cubicBezTo>
                  <a:cubicBezTo>
                    <a:pt x="576" y="872"/>
                    <a:pt x="685" y="770"/>
                    <a:pt x="631" y="636"/>
                  </a:cubicBezTo>
                  <a:cubicBezTo>
                    <a:pt x="587" y="458"/>
                    <a:pt x="498" y="281"/>
                    <a:pt x="454" y="148"/>
                  </a:cubicBezTo>
                  <a:cubicBezTo>
                    <a:pt x="419" y="43"/>
                    <a:pt x="336" y="0"/>
                    <a:pt x="253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8;p27">
              <a:extLst>
                <a:ext uri="{FF2B5EF4-FFF2-40B4-BE49-F238E27FC236}">
                  <a16:creationId xmlns:a16="http://schemas.microsoft.com/office/drawing/2014/main" id="{81B2B6E6-B9AA-4318-B131-1DBBDED9A569}"/>
                </a:ext>
              </a:extLst>
            </p:cNvPr>
            <p:cNvSpPr/>
            <p:nvPr/>
          </p:nvSpPr>
          <p:spPr>
            <a:xfrm>
              <a:off x="4984000" y="1825025"/>
              <a:ext cx="22350" cy="20700"/>
            </a:xfrm>
            <a:custGeom>
              <a:avLst/>
              <a:gdLst/>
              <a:ahLst/>
              <a:cxnLst/>
              <a:rect l="l" t="t" r="r" b="b"/>
              <a:pathLst>
                <a:path w="894" h="828" extrusionOk="0">
                  <a:moveTo>
                    <a:pt x="271" y="0"/>
                  </a:moveTo>
                  <a:cubicBezTo>
                    <a:pt x="125" y="0"/>
                    <a:pt x="0" y="189"/>
                    <a:pt x="136" y="325"/>
                  </a:cubicBezTo>
                  <a:lnTo>
                    <a:pt x="491" y="769"/>
                  </a:lnTo>
                  <a:cubicBezTo>
                    <a:pt x="533" y="810"/>
                    <a:pt x="579" y="827"/>
                    <a:pt x="623" y="827"/>
                  </a:cubicBezTo>
                  <a:cubicBezTo>
                    <a:pt x="769" y="827"/>
                    <a:pt x="894" y="639"/>
                    <a:pt x="758" y="503"/>
                  </a:cubicBezTo>
                  <a:cubicBezTo>
                    <a:pt x="624" y="325"/>
                    <a:pt x="536" y="192"/>
                    <a:pt x="403" y="59"/>
                  </a:cubicBezTo>
                  <a:cubicBezTo>
                    <a:pt x="361" y="18"/>
                    <a:pt x="315" y="0"/>
                    <a:pt x="271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9;p27">
              <a:extLst>
                <a:ext uri="{FF2B5EF4-FFF2-40B4-BE49-F238E27FC236}">
                  <a16:creationId xmlns:a16="http://schemas.microsoft.com/office/drawing/2014/main" id="{759AA6F3-7C0F-4923-A442-577320428D23}"/>
                </a:ext>
              </a:extLst>
            </p:cNvPr>
            <p:cNvSpPr/>
            <p:nvPr/>
          </p:nvSpPr>
          <p:spPr>
            <a:xfrm>
              <a:off x="5041750" y="1717225"/>
              <a:ext cx="11125" cy="19175"/>
            </a:xfrm>
            <a:custGeom>
              <a:avLst/>
              <a:gdLst/>
              <a:ahLst/>
              <a:cxnLst/>
              <a:rect l="l" t="t" r="r" b="b"/>
              <a:pathLst>
                <a:path w="445" h="767" extrusionOk="0">
                  <a:moveTo>
                    <a:pt x="244" y="1"/>
                  </a:moveTo>
                  <a:cubicBezTo>
                    <a:pt x="145" y="1"/>
                    <a:pt x="45" y="67"/>
                    <a:pt x="45" y="200"/>
                  </a:cubicBezTo>
                  <a:cubicBezTo>
                    <a:pt x="45" y="333"/>
                    <a:pt x="0" y="467"/>
                    <a:pt x="0" y="600"/>
                  </a:cubicBezTo>
                  <a:cubicBezTo>
                    <a:pt x="0" y="711"/>
                    <a:pt x="89" y="766"/>
                    <a:pt x="183" y="766"/>
                  </a:cubicBezTo>
                  <a:cubicBezTo>
                    <a:pt x="278" y="766"/>
                    <a:pt x="377" y="711"/>
                    <a:pt x="400" y="600"/>
                  </a:cubicBezTo>
                  <a:cubicBezTo>
                    <a:pt x="400" y="467"/>
                    <a:pt x="400" y="333"/>
                    <a:pt x="444" y="200"/>
                  </a:cubicBezTo>
                  <a:cubicBezTo>
                    <a:pt x="444" y="67"/>
                    <a:pt x="344" y="1"/>
                    <a:pt x="244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70;p27">
              <a:extLst>
                <a:ext uri="{FF2B5EF4-FFF2-40B4-BE49-F238E27FC236}">
                  <a16:creationId xmlns:a16="http://schemas.microsoft.com/office/drawing/2014/main" id="{DD867490-C61E-40BC-BDE5-16E65C611308}"/>
                </a:ext>
              </a:extLst>
            </p:cNvPr>
            <p:cNvSpPr/>
            <p:nvPr/>
          </p:nvSpPr>
          <p:spPr>
            <a:xfrm>
              <a:off x="5027875" y="1649575"/>
              <a:ext cx="11125" cy="18875"/>
            </a:xfrm>
            <a:custGeom>
              <a:avLst/>
              <a:gdLst/>
              <a:ahLst/>
              <a:cxnLst/>
              <a:rect l="l" t="t" r="r" b="b"/>
              <a:pathLst>
                <a:path w="445" h="755" extrusionOk="0">
                  <a:moveTo>
                    <a:pt x="256" y="0"/>
                  </a:moveTo>
                  <a:cubicBezTo>
                    <a:pt x="156" y="0"/>
                    <a:pt x="45" y="67"/>
                    <a:pt x="23" y="200"/>
                  </a:cubicBezTo>
                  <a:cubicBezTo>
                    <a:pt x="23" y="333"/>
                    <a:pt x="23" y="422"/>
                    <a:pt x="23" y="555"/>
                  </a:cubicBezTo>
                  <a:cubicBezTo>
                    <a:pt x="1" y="688"/>
                    <a:pt x="90" y="755"/>
                    <a:pt x="184" y="755"/>
                  </a:cubicBezTo>
                  <a:cubicBezTo>
                    <a:pt x="278" y="755"/>
                    <a:pt x="378" y="688"/>
                    <a:pt x="378" y="555"/>
                  </a:cubicBezTo>
                  <a:cubicBezTo>
                    <a:pt x="422" y="422"/>
                    <a:pt x="422" y="333"/>
                    <a:pt x="422" y="200"/>
                  </a:cubicBezTo>
                  <a:cubicBezTo>
                    <a:pt x="444" y="67"/>
                    <a:pt x="356" y="0"/>
                    <a:pt x="256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1;p27">
              <a:extLst>
                <a:ext uri="{FF2B5EF4-FFF2-40B4-BE49-F238E27FC236}">
                  <a16:creationId xmlns:a16="http://schemas.microsoft.com/office/drawing/2014/main" id="{79B65611-72C5-4056-91CD-0D1570C66BF5}"/>
                </a:ext>
              </a:extLst>
            </p:cNvPr>
            <p:cNvSpPr/>
            <p:nvPr/>
          </p:nvSpPr>
          <p:spPr>
            <a:xfrm>
              <a:off x="4933825" y="1676400"/>
              <a:ext cx="21725" cy="21150"/>
            </a:xfrm>
            <a:custGeom>
              <a:avLst/>
              <a:gdLst/>
              <a:ahLst/>
              <a:cxnLst/>
              <a:rect l="l" t="t" r="r" b="b"/>
              <a:pathLst>
                <a:path w="869" h="846" extrusionOk="0">
                  <a:moveTo>
                    <a:pt x="281" y="0"/>
                  </a:moveTo>
                  <a:cubicBezTo>
                    <a:pt x="133" y="0"/>
                    <a:pt x="0" y="189"/>
                    <a:pt x="102" y="325"/>
                  </a:cubicBezTo>
                  <a:cubicBezTo>
                    <a:pt x="236" y="502"/>
                    <a:pt x="369" y="635"/>
                    <a:pt x="457" y="769"/>
                  </a:cubicBezTo>
                  <a:cubicBezTo>
                    <a:pt x="501" y="823"/>
                    <a:pt x="550" y="846"/>
                    <a:pt x="597" y="846"/>
                  </a:cubicBezTo>
                  <a:cubicBezTo>
                    <a:pt x="742" y="846"/>
                    <a:pt x="868" y="636"/>
                    <a:pt x="768" y="502"/>
                  </a:cubicBezTo>
                  <a:cubicBezTo>
                    <a:pt x="635" y="369"/>
                    <a:pt x="502" y="192"/>
                    <a:pt x="413" y="59"/>
                  </a:cubicBezTo>
                  <a:cubicBezTo>
                    <a:pt x="372" y="17"/>
                    <a:pt x="326" y="0"/>
                    <a:pt x="281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2;p27">
              <a:extLst>
                <a:ext uri="{FF2B5EF4-FFF2-40B4-BE49-F238E27FC236}">
                  <a16:creationId xmlns:a16="http://schemas.microsoft.com/office/drawing/2014/main" id="{664F0CB2-39E6-4B03-98AA-66C4DCBCDF90}"/>
                </a:ext>
              </a:extLst>
            </p:cNvPr>
            <p:cNvSpPr/>
            <p:nvPr/>
          </p:nvSpPr>
          <p:spPr>
            <a:xfrm>
              <a:off x="3394600" y="2850425"/>
              <a:ext cx="64125" cy="23375"/>
            </a:xfrm>
            <a:custGeom>
              <a:avLst/>
              <a:gdLst/>
              <a:ahLst/>
              <a:cxnLst/>
              <a:rect l="l" t="t" r="r" b="b"/>
              <a:pathLst>
                <a:path w="2565" h="935" extrusionOk="0">
                  <a:moveTo>
                    <a:pt x="2134" y="1"/>
                  </a:moveTo>
                  <a:cubicBezTo>
                    <a:pt x="2090" y="1"/>
                    <a:pt x="2043" y="12"/>
                    <a:pt x="1997" y="39"/>
                  </a:cubicBezTo>
                  <a:cubicBezTo>
                    <a:pt x="1464" y="305"/>
                    <a:pt x="932" y="394"/>
                    <a:pt x="355" y="394"/>
                  </a:cubicBezTo>
                  <a:cubicBezTo>
                    <a:pt x="342" y="392"/>
                    <a:pt x="329" y="391"/>
                    <a:pt x="317" y="391"/>
                  </a:cubicBezTo>
                  <a:cubicBezTo>
                    <a:pt x="1" y="391"/>
                    <a:pt x="13" y="926"/>
                    <a:pt x="355" y="926"/>
                  </a:cubicBezTo>
                  <a:cubicBezTo>
                    <a:pt x="444" y="932"/>
                    <a:pt x="531" y="935"/>
                    <a:pt x="617" y="935"/>
                  </a:cubicBezTo>
                  <a:cubicBezTo>
                    <a:pt x="1220" y="935"/>
                    <a:pt x="1758" y="799"/>
                    <a:pt x="2263" y="527"/>
                  </a:cubicBezTo>
                  <a:cubicBezTo>
                    <a:pt x="2565" y="376"/>
                    <a:pt x="2386" y="1"/>
                    <a:pt x="2134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3;p27">
              <a:extLst>
                <a:ext uri="{FF2B5EF4-FFF2-40B4-BE49-F238E27FC236}">
                  <a16:creationId xmlns:a16="http://schemas.microsoft.com/office/drawing/2014/main" id="{2C39B5E1-5E66-4216-9DC7-AF77F17A6C1B}"/>
                </a:ext>
              </a:extLst>
            </p:cNvPr>
            <p:cNvSpPr/>
            <p:nvPr/>
          </p:nvSpPr>
          <p:spPr>
            <a:xfrm>
              <a:off x="3753725" y="2818725"/>
              <a:ext cx="49275" cy="25450"/>
            </a:xfrm>
            <a:custGeom>
              <a:avLst/>
              <a:gdLst/>
              <a:ahLst/>
              <a:cxnLst/>
              <a:rect l="l" t="t" r="r" b="b"/>
              <a:pathLst>
                <a:path w="1971" h="1018" extrusionOk="0">
                  <a:moveTo>
                    <a:pt x="1610" y="0"/>
                  </a:moveTo>
                  <a:cubicBezTo>
                    <a:pt x="1581" y="0"/>
                    <a:pt x="1551" y="7"/>
                    <a:pt x="1519" y="20"/>
                  </a:cubicBezTo>
                  <a:cubicBezTo>
                    <a:pt x="1120" y="153"/>
                    <a:pt x="720" y="331"/>
                    <a:pt x="277" y="464"/>
                  </a:cubicBezTo>
                  <a:cubicBezTo>
                    <a:pt x="0" y="583"/>
                    <a:pt x="75" y="1018"/>
                    <a:pt x="346" y="1018"/>
                  </a:cubicBezTo>
                  <a:cubicBezTo>
                    <a:pt x="379" y="1018"/>
                    <a:pt x="415" y="1011"/>
                    <a:pt x="454" y="996"/>
                  </a:cubicBezTo>
                  <a:cubicBezTo>
                    <a:pt x="853" y="863"/>
                    <a:pt x="1253" y="730"/>
                    <a:pt x="1652" y="553"/>
                  </a:cubicBezTo>
                  <a:cubicBezTo>
                    <a:pt x="1971" y="473"/>
                    <a:pt x="1860" y="0"/>
                    <a:pt x="1610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4;p27">
              <a:extLst>
                <a:ext uri="{FF2B5EF4-FFF2-40B4-BE49-F238E27FC236}">
                  <a16:creationId xmlns:a16="http://schemas.microsoft.com/office/drawing/2014/main" id="{3932B2F7-B437-4357-8470-89E148937128}"/>
                </a:ext>
              </a:extLst>
            </p:cNvPr>
            <p:cNvSpPr/>
            <p:nvPr/>
          </p:nvSpPr>
          <p:spPr>
            <a:xfrm>
              <a:off x="2916525" y="2946725"/>
              <a:ext cx="75450" cy="16725"/>
            </a:xfrm>
            <a:custGeom>
              <a:avLst/>
              <a:gdLst/>
              <a:ahLst/>
              <a:cxnLst/>
              <a:rect l="l" t="t" r="r" b="b"/>
              <a:pathLst>
                <a:path w="3018" h="669" extrusionOk="0">
                  <a:moveTo>
                    <a:pt x="2701" y="0"/>
                  </a:moveTo>
                  <a:cubicBezTo>
                    <a:pt x="2689" y="0"/>
                    <a:pt x="2676" y="1"/>
                    <a:pt x="2663" y="3"/>
                  </a:cubicBezTo>
                  <a:cubicBezTo>
                    <a:pt x="1909" y="47"/>
                    <a:pt x="1154" y="47"/>
                    <a:pt x="400" y="91"/>
                  </a:cubicBezTo>
                  <a:cubicBezTo>
                    <a:pt x="1" y="136"/>
                    <a:pt x="1" y="668"/>
                    <a:pt x="400" y="668"/>
                  </a:cubicBezTo>
                  <a:cubicBezTo>
                    <a:pt x="1154" y="624"/>
                    <a:pt x="1909" y="579"/>
                    <a:pt x="2663" y="579"/>
                  </a:cubicBezTo>
                  <a:cubicBezTo>
                    <a:pt x="3005" y="537"/>
                    <a:pt x="3017" y="0"/>
                    <a:pt x="2701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5;p27">
              <a:extLst>
                <a:ext uri="{FF2B5EF4-FFF2-40B4-BE49-F238E27FC236}">
                  <a16:creationId xmlns:a16="http://schemas.microsoft.com/office/drawing/2014/main" id="{23FA26AD-088D-460F-8DBE-773FF70ADF8C}"/>
                </a:ext>
              </a:extLst>
            </p:cNvPr>
            <p:cNvSpPr/>
            <p:nvPr/>
          </p:nvSpPr>
          <p:spPr>
            <a:xfrm>
              <a:off x="2929850" y="2702750"/>
              <a:ext cx="44375" cy="16725"/>
            </a:xfrm>
            <a:custGeom>
              <a:avLst/>
              <a:gdLst/>
              <a:ahLst/>
              <a:cxnLst/>
              <a:rect l="l" t="t" r="r" b="b"/>
              <a:pathLst>
                <a:path w="1775" h="669" extrusionOk="0">
                  <a:moveTo>
                    <a:pt x="355" y="1"/>
                  </a:moveTo>
                  <a:cubicBezTo>
                    <a:pt x="0" y="1"/>
                    <a:pt x="0" y="533"/>
                    <a:pt x="355" y="577"/>
                  </a:cubicBezTo>
                  <a:cubicBezTo>
                    <a:pt x="710" y="622"/>
                    <a:pt x="1065" y="666"/>
                    <a:pt x="1420" y="666"/>
                  </a:cubicBezTo>
                  <a:cubicBezTo>
                    <a:pt x="1433" y="668"/>
                    <a:pt x="1446" y="669"/>
                    <a:pt x="1458" y="669"/>
                  </a:cubicBezTo>
                  <a:cubicBezTo>
                    <a:pt x="1774" y="669"/>
                    <a:pt x="1762" y="132"/>
                    <a:pt x="1420" y="89"/>
                  </a:cubicBezTo>
                  <a:cubicBezTo>
                    <a:pt x="1065" y="89"/>
                    <a:pt x="710" y="45"/>
                    <a:pt x="355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6;p27">
              <a:extLst>
                <a:ext uri="{FF2B5EF4-FFF2-40B4-BE49-F238E27FC236}">
                  <a16:creationId xmlns:a16="http://schemas.microsoft.com/office/drawing/2014/main" id="{897A5E8C-1353-401C-AD18-95D9D6FC342D}"/>
                </a:ext>
              </a:extLst>
            </p:cNvPr>
            <p:cNvSpPr/>
            <p:nvPr/>
          </p:nvSpPr>
          <p:spPr>
            <a:xfrm>
              <a:off x="3609575" y="3009100"/>
              <a:ext cx="38925" cy="23675"/>
            </a:xfrm>
            <a:custGeom>
              <a:avLst/>
              <a:gdLst/>
              <a:ahLst/>
              <a:cxnLst/>
              <a:rect l="l" t="t" r="r" b="b"/>
              <a:pathLst>
                <a:path w="1557" h="947" extrusionOk="0">
                  <a:moveTo>
                    <a:pt x="1114" y="1"/>
                  </a:moveTo>
                  <a:cubicBezTo>
                    <a:pt x="1072" y="1"/>
                    <a:pt x="1028" y="12"/>
                    <a:pt x="985" y="37"/>
                  </a:cubicBezTo>
                  <a:cubicBezTo>
                    <a:pt x="763" y="170"/>
                    <a:pt x="497" y="303"/>
                    <a:pt x="275" y="392"/>
                  </a:cubicBezTo>
                  <a:cubicBezTo>
                    <a:pt x="1" y="548"/>
                    <a:pt x="176" y="947"/>
                    <a:pt x="434" y="947"/>
                  </a:cubicBezTo>
                  <a:cubicBezTo>
                    <a:pt x="469" y="947"/>
                    <a:pt x="505" y="940"/>
                    <a:pt x="541" y="924"/>
                  </a:cubicBezTo>
                  <a:cubicBezTo>
                    <a:pt x="807" y="791"/>
                    <a:pt x="1029" y="658"/>
                    <a:pt x="1251" y="525"/>
                  </a:cubicBezTo>
                  <a:cubicBezTo>
                    <a:pt x="1556" y="410"/>
                    <a:pt x="1369" y="1"/>
                    <a:pt x="1114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7;p27">
              <a:extLst>
                <a:ext uri="{FF2B5EF4-FFF2-40B4-BE49-F238E27FC236}">
                  <a16:creationId xmlns:a16="http://schemas.microsoft.com/office/drawing/2014/main" id="{7E90CAB0-581C-438B-85EE-7E89D6F6E6AA}"/>
                </a:ext>
              </a:extLst>
            </p:cNvPr>
            <p:cNvSpPr/>
            <p:nvPr/>
          </p:nvSpPr>
          <p:spPr>
            <a:xfrm>
              <a:off x="3639300" y="2711625"/>
              <a:ext cx="65625" cy="22525"/>
            </a:xfrm>
            <a:custGeom>
              <a:avLst/>
              <a:gdLst/>
              <a:ahLst/>
              <a:cxnLst/>
              <a:rect l="l" t="t" r="r" b="b"/>
              <a:pathLst>
                <a:path w="2625" h="901" extrusionOk="0">
                  <a:moveTo>
                    <a:pt x="1015" y="1"/>
                  </a:moveTo>
                  <a:cubicBezTo>
                    <a:pt x="782" y="1"/>
                    <a:pt x="550" y="30"/>
                    <a:pt x="328" y="89"/>
                  </a:cubicBezTo>
                  <a:cubicBezTo>
                    <a:pt x="0" y="212"/>
                    <a:pt x="89" y="676"/>
                    <a:pt x="384" y="676"/>
                  </a:cubicBezTo>
                  <a:cubicBezTo>
                    <a:pt x="408" y="676"/>
                    <a:pt x="434" y="673"/>
                    <a:pt x="461" y="666"/>
                  </a:cubicBezTo>
                  <a:cubicBezTo>
                    <a:pt x="683" y="598"/>
                    <a:pt x="899" y="562"/>
                    <a:pt x="1108" y="562"/>
                  </a:cubicBezTo>
                  <a:cubicBezTo>
                    <a:pt x="1442" y="562"/>
                    <a:pt x="1758" y="653"/>
                    <a:pt x="2058" y="844"/>
                  </a:cubicBezTo>
                  <a:cubicBezTo>
                    <a:pt x="2114" y="883"/>
                    <a:pt x="2169" y="900"/>
                    <a:pt x="2221" y="900"/>
                  </a:cubicBezTo>
                  <a:cubicBezTo>
                    <a:pt x="2460" y="900"/>
                    <a:pt x="2624" y="538"/>
                    <a:pt x="2369" y="356"/>
                  </a:cubicBezTo>
                  <a:cubicBezTo>
                    <a:pt x="1955" y="119"/>
                    <a:pt x="1482" y="1"/>
                    <a:pt x="1015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8;p27">
              <a:extLst>
                <a:ext uri="{FF2B5EF4-FFF2-40B4-BE49-F238E27FC236}">
                  <a16:creationId xmlns:a16="http://schemas.microsoft.com/office/drawing/2014/main" id="{843A1801-6599-4A70-B267-D17BD2634316}"/>
                </a:ext>
              </a:extLst>
            </p:cNvPr>
            <p:cNvSpPr/>
            <p:nvPr/>
          </p:nvSpPr>
          <p:spPr>
            <a:xfrm>
              <a:off x="4113700" y="2856875"/>
              <a:ext cx="41475" cy="17900"/>
            </a:xfrm>
            <a:custGeom>
              <a:avLst/>
              <a:gdLst/>
              <a:ahLst/>
              <a:cxnLst/>
              <a:rect l="l" t="t" r="r" b="b"/>
              <a:pathLst>
                <a:path w="1659" h="716" extrusionOk="0">
                  <a:moveTo>
                    <a:pt x="477" y="0"/>
                  </a:moveTo>
                  <a:cubicBezTo>
                    <a:pt x="151" y="0"/>
                    <a:pt x="1" y="494"/>
                    <a:pt x="342" y="580"/>
                  </a:cubicBezTo>
                  <a:cubicBezTo>
                    <a:pt x="608" y="624"/>
                    <a:pt x="874" y="668"/>
                    <a:pt x="1140" y="713"/>
                  </a:cubicBezTo>
                  <a:cubicBezTo>
                    <a:pt x="1154" y="714"/>
                    <a:pt x="1168" y="715"/>
                    <a:pt x="1182" y="715"/>
                  </a:cubicBezTo>
                  <a:cubicBezTo>
                    <a:pt x="1508" y="715"/>
                    <a:pt x="1658" y="221"/>
                    <a:pt x="1318" y="136"/>
                  </a:cubicBezTo>
                  <a:cubicBezTo>
                    <a:pt x="1051" y="92"/>
                    <a:pt x="785" y="47"/>
                    <a:pt x="519" y="3"/>
                  </a:cubicBezTo>
                  <a:cubicBezTo>
                    <a:pt x="505" y="1"/>
                    <a:pt x="491" y="0"/>
                    <a:pt x="477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9;p27">
              <a:extLst>
                <a:ext uri="{FF2B5EF4-FFF2-40B4-BE49-F238E27FC236}">
                  <a16:creationId xmlns:a16="http://schemas.microsoft.com/office/drawing/2014/main" id="{3BA00D57-F687-43AC-8561-AAC089DEB018}"/>
                </a:ext>
              </a:extLst>
            </p:cNvPr>
            <p:cNvSpPr/>
            <p:nvPr/>
          </p:nvSpPr>
          <p:spPr>
            <a:xfrm>
              <a:off x="2915775" y="2101500"/>
              <a:ext cx="64750" cy="20125"/>
            </a:xfrm>
            <a:custGeom>
              <a:avLst/>
              <a:gdLst/>
              <a:ahLst/>
              <a:cxnLst/>
              <a:rect l="l" t="t" r="r" b="b"/>
              <a:pathLst>
                <a:path w="2590" h="805" extrusionOk="0">
                  <a:moveTo>
                    <a:pt x="433" y="1"/>
                  </a:moveTo>
                  <a:cubicBezTo>
                    <a:pt x="110" y="1"/>
                    <a:pt x="1" y="493"/>
                    <a:pt x="341" y="536"/>
                  </a:cubicBezTo>
                  <a:cubicBezTo>
                    <a:pt x="918" y="624"/>
                    <a:pt x="1495" y="713"/>
                    <a:pt x="2116" y="802"/>
                  </a:cubicBezTo>
                  <a:cubicBezTo>
                    <a:pt x="2130" y="804"/>
                    <a:pt x="2144" y="804"/>
                    <a:pt x="2157" y="804"/>
                  </a:cubicBezTo>
                  <a:cubicBezTo>
                    <a:pt x="2481" y="804"/>
                    <a:pt x="2590" y="310"/>
                    <a:pt x="2249" y="225"/>
                  </a:cubicBezTo>
                  <a:cubicBezTo>
                    <a:pt x="1672" y="181"/>
                    <a:pt x="1051" y="92"/>
                    <a:pt x="474" y="3"/>
                  </a:cubicBezTo>
                  <a:cubicBezTo>
                    <a:pt x="460" y="1"/>
                    <a:pt x="446" y="1"/>
                    <a:pt x="433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80;p27">
              <a:extLst>
                <a:ext uri="{FF2B5EF4-FFF2-40B4-BE49-F238E27FC236}">
                  <a16:creationId xmlns:a16="http://schemas.microsoft.com/office/drawing/2014/main" id="{CC36F0CC-D3C6-4208-8E20-4019A934C780}"/>
                </a:ext>
              </a:extLst>
            </p:cNvPr>
            <p:cNvSpPr/>
            <p:nvPr/>
          </p:nvSpPr>
          <p:spPr>
            <a:xfrm>
              <a:off x="2810050" y="2251300"/>
              <a:ext cx="36625" cy="14450"/>
            </a:xfrm>
            <a:custGeom>
              <a:avLst/>
              <a:gdLst/>
              <a:ahLst/>
              <a:cxnLst/>
              <a:rect l="l" t="t" r="r" b="b"/>
              <a:pathLst>
                <a:path w="1465" h="578" extrusionOk="0">
                  <a:moveTo>
                    <a:pt x="355" y="1"/>
                  </a:moveTo>
                  <a:cubicBezTo>
                    <a:pt x="0" y="1"/>
                    <a:pt x="0" y="578"/>
                    <a:pt x="355" y="578"/>
                  </a:cubicBezTo>
                  <a:lnTo>
                    <a:pt x="1110" y="578"/>
                  </a:lnTo>
                  <a:cubicBezTo>
                    <a:pt x="1465" y="578"/>
                    <a:pt x="1465" y="1"/>
                    <a:pt x="1110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1;p27">
              <a:extLst>
                <a:ext uri="{FF2B5EF4-FFF2-40B4-BE49-F238E27FC236}">
                  <a16:creationId xmlns:a16="http://schemas.microsoft.com/office/drawing/2014/main" id="{347DF38D-43CB-44C3-9E1A-98423CC78BBD}"/>
                </a:ext>
              </a:extLst>
            </p:cNvPr>
            <p:cNvSpPr/>
            <p:nvPr/>
          </p:nvSpPr>
          <p:spPr>
            <a:xfrm>
              <a:off x="3211525" y="2000050"/>
              <a:ext cx="78900" cy="38900"/>
            </a:xfrm>
            <a:custGeom>
              <a:avLst/>
              <a:gdLst/>
              <a:ahLst/>
              <a:cxnLst/>
              <a:rect l="l" t="t" r="r" b="b"/>
              <a:pathLst>
                <a:path w="3156" h="1556" extrusionOk="0">
                  <a:moveTo>
                    <a:pt x="470" y="1"/>
                  </a:moveTo>
                  <a:cubicBezTo>
                    <a:pt x="205" y="1"/>
                    <a:pt x="0" y="394"/>
                    <a:pt x="313" y="512"/>
                  </a:cubicBezTo>
                  <a:cubicBezTo>
                    <a:pt x="1067" y="822"/>
                    <a:pt x="1822" y="1177"/>
                    <a:pt x="2576" y="1532"/>
                  </a:cubicBezTo>
                  <a:cubicBezTo>
                    <a:pt x="2613" y="1548"/>
                    <a:pt x="2649" y="1555"/>
                    <a:pt x="2685" y="1555"/>
                  </a:cubicBezTo>
                  <a:cubicBezTo>
                    <a:pt x="2951" y="1555"/>
                    <a:pt x="3155" y="1162"/>
                    <a:pt x="2842" y="1044"/>
                  </a:cubicBezTo>
                  <a:cubicBezTo>
                    <a:pt x="2088" y="689"/>
                    <a:pt x="1334" y="334"/>
                    <a:pt x="579" y="24"/>
                  </a:cubicBezTo>
                  <a:cubicBezTo>
                    <a:pt x="543" y="8"/>
                    <a:pt x="506" y="1"/>
                    <a:pt x="470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2;p27">
              <a:extLst>
                <a:ext uri="{FF2B5EF4-FFF2-40B4-BE49-F238E27FC236}">
                  <a16:creationId xmlns:a16="http://schemas.microsoft.com/office/drawing/2014/main" id="{57C1258F-7E24-4D81-BCCF-3A1BF03BB267}"/>
                </a:ext>
              </a:extLst>
            </p:cNvPr>
            <p:cNvSpPr/>
            <p:nvPr/>
          </p:nvSpPr>
          <p:spPr>
            <a:xfrm>
              <a:off x="3162575" y="2233075"/>
              <a:ext cx="63650" cy="26525"/>
            </a:xfrm>
            <a:custGeom>
              <a:avLst/>
              <a:gdLst/>
              <a:ahLst/>
              <a:cxnLst/>
              <a:rect l="l" t="t" r="r" b="b"/>
              <a:pathLst>
                <a:path w="2546" h="1061" extrusionOk="0">
                  <a:moveTo>
                    <a:pt x="350" y="0"/>
                  </a:moveTo>
                  <a:cubicBezTo>
                    <a:pt x="75" y="0"/>
                    <a:pt x="0" y="473"/>
                    <a:pt x="319" y="552"/>
                  </a:cubicBezTo>
                  <a:cubicBezTo>
                    <a:pt x="896" y="730"/>
                    <a:pt x="1473" y="907"/>
                    <a:pt x="2049" y="1040"/>
                  </a:cubicBezTo>
                  <a:cubicBezTo>
                    <a:pt x="2086" y="1054"/>
                    <a:pt x="2120" y="1060"/>
                    <a:pt x="2153" y="1060"/>
                  </a:cubicBezTo>
                  <a:cubicBezTo>
                    <a:pt x="2435" y="1060"/>
                    <a:pt x="2545" y="588"/>
                    <a:pt x="2227" y="508"/>
                  </a:cubicBezTo>
                  <a:cubicBezTo>
                    <a:pt x="1650" y="331"/>
                    <a:pt x="1029" y="153"/>
                    <a:pt x="452" y="20"/>
                  </a:cubicBezTo>
                  <a:cubicBezTo>
                    <a:pt x="416" y="6"/>
                    <a:pt x="382" y="0"/>
                    <a:pt x="350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883;p27">
              <a:extLst>
                <a:ext uri="{FF2B5EF4-FFF2-40B4-BE49-F238E27FC236}">
                  <a16:creationId xmlns:a16="http://schemas.microsoft.com/office/drawing/2014/main" id="{483F7034-8995-4986-AC5A-804A24639C2E}"/>
                </a:ext>
              </a:extLst>
            </p:cNvPr>
            <p:cNvSpPr/>
            <p:nvPr/>
          </p:nvSpPr>
          <p:spPr>
            <a:xfrm>
              <a:off x="2979625" y="1986800"/>
              <a:ext cx="50150" cy="26900"/>
            </a:xfrm>
            <a:custGeom>
              <a:avLst/>
              <a:gdLst/>
              <a:ahLst/>
              <a:cxnLst/>
              <a:rect l="l" t="t" r="r" b="b"/>
              <a:pathLst>
                <a:path w="2006" h="1076" extrusionOk="0">
                  <a:moveTo>
                    <a:pt x="341" y="0"/>
                  </a:moveTo>
                  <a:cubicBezTo>
                    <a:pt x="71" y="0"/>
                    <a:pt x="0" y="435"/>
                    <a:pt x="316" y="554"/>
                  </a:cubicBezTo>
                  <a:cubicBezTo>
                    <a:pt x="716" y="731"/>
                    <a:pt x="1159" y="909"/>
                    <a:pt x="1559" y="1042"/>
                  </a:cubicBezTo>
                  <a:cubicBezTo>
                    <a:pt x="1605" y="1065"/>
                    <a:pt x="1648" y="1075"/>
                    <a:pt x="1687" y="1075"/>
                  </a:cubicBezTo>
                  <a:cubicBezTo>
                    <a:pt x="1941" y="1075"/>
                    <a:pt x="2006" y="625"/>
                    <a:pt x="1736" y="509"/>
                  </a:cubicBezTo>
                  <a:cubicBezTo>
                    <a:pt x="1292" y="332"/>
                    <a:pt x="893" y="199"/>
                    <a:pt x="449" y="21"/>
                  </a:cubicBezTo>
                  <a:cubicBezTo>
                    <a:pt x="411" y="7"/>
                    <a:pt x="374" y="0"/>
                    <a:pt x="341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884;p27">
              <a:extLst>
                <a:ext uri="{FF2B5EF4-FFF2-40B4-BE49-F238E27FC236}">
                  <a16:creationId xmlns:a16="http://schemas.microsoft.com/office/drawing/2014/main" id="{CB3D59CB-78BF-43B1-BEA4-F7F10EE08E2C}"/>
                </a:ext>
              </a:extLst>
            </p:cNvPr>
            <p:cNvSpPr/>
            <p:nvPr/>
          </p:nvSpPr>
          <p:spPr>
            <a:xfrm>
              <a:off x="2589325" y="2201400"/>
              <a:ext cx="82050" cy="26500"/>
            </a:xfrm>
            <a:custGeom>
              <a:avLst/>
              <a:gdLst/>
              <a:ahLst/>
              <a:cxnLst/>
              <a:rect l="l" t="t" r="r" b="b"/>
              <a:pathLst>
                <a:path w="3282" h="1060" extrusionOk="0">
                  <a:moveTo>
                    <a:pt x="355" y="0"/>
                  </a:moveTo>
                  <a:cubicBezTo>
                    <a:pt x="0" y="0"/>
                    <a:pt x="0" y="533"/>
                    <a:pt x="355" y="533"/>
                  </a:cubicBezTo>
                  <a:cubicBezTo>
                    <a:pt x="1154" y="533"/>
                    <a:pt x="1952" y="710"/>
                    <a:pt x="2707" y="1021"/>
                  </a:cubicBezTo>
                  <a:cubicBezTo>
                    <a:pt x="2760" y="1047"/>
                    <a:pt x="2811" y="1059"/>
                    <a:pt x="2859" y="1059"/>
                  </a:cubicBezTo>
                  <a:cubicBezTo>
                    <a:pt x="3128" y="1059"/>
                    <a:pt x="3281" y="684"/>
                    <a:pt x="3017" y="533"/>
                  </a:cubicBezTo>
                  <a:cubicBezTo>
                    <a:pt x="2174" y="178"/>
                    <a:pt x="1287" y="0"/>
                    <a:pt x="355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885;p27">
              <a:extLst>
                <a:ext uri="{FF2B5EF4-FFF2-40B4-BE49-F238E27FC236}">
                  <a16:creationId xmlns:a16="http://schemas.microsoft.com/office/drawing/2014/main" id="{4B268F21-AEE4-41BC-A38C-5B5DB6A712C2}"/>
                </a:ext>
              </a:extLst>
            </p:cNvPr>
            <p:cNvSpPr/>
            <p:nvPr/>
          </p:nvSpPr>
          <p:spPr>
            <a:xfrm>
              <a:off x="3104050" y="2101725"/>
              <a:ext cx="52825" cy="32250"/>
            </a:xfrm>
            <a:custGeom>
              <a:avLst/>
              <a:gdLst/>
              <a:ahLst/>
              <a:cxnLst/>
              <a:rect l="l" t="t" r="r" b="b"/>
              <a:pathLst>
                <a:path w="2113" h="1290" extrusionOk="0">
                  <a:moveTo>
                    <a:pt x="437" y="0"/>
                  </a:moveTo>
                  <a:cubicBezTo>
                    <a:pt x="185" y="0"/>
                    <a:pt x="0" y="376"/>
                    <a:pt x="264" y="527"/>
                  </a:cubicBezTo>
                  <a:cubicBezTo>
                    <a:pt x="708" y="748"/>
                    <a:pt x="1107" y="1015"/>
                    <a:pt x="1551" y="1237"/>
                  </a:cubicBezTo>
                  <a:cubicBezTo>
                    <a:pt x="1603" y="1274"/>
                    <a:pt x="1655" y="1290"/>
                    <a:pt x="1704" y="1290"/>
                  </a:cubicBezTo>
                  <a:cubicBezTo>
                    <a:pt x="1947" y="1290"/>
                    <a:pt x="2112" y="896"/>
                    <a:pt x="1817" y="748"/>
                  </a:cubicBezTo>
                  <a:cubicBezTo>
                    <a:pt x="1418" y="527"/>
                    <a:pt x="974" y="260"/>
                    <a:pt x="575" y="39"/>
                  </a:cubicBezTo>
                  <a:cubicBezTo>
                    <a:pt x="528" y="12"/>
                    <a:pt x="482" y="0"/>
                    <a:pt x="437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886;p27">
              <a:extLst>
                <a:ext uri="{FF2B5EF4-FFF2-40B4-BE49-F238E27FC236}">
                  <a16:creationId xmlns:a16="http://schemas.microsoft.com/office/drawing/2014/main" id="{CB77FB78-EE14-4F6C-B351-3CBBDCF0F847}"/>
                </a:ext>
              </a:extLst>
            </p:cNvPr>
            <p:cNvSpPr/>
            <p:nvPr/>
          </p:nvSpPr>
          <p:spPr>
            <a:xfrm>
              <a:off x="2959850" y="2232600"/>
              <a:ext cx="63200" cy="27600"/>
            </a:xfrm>
            <a:custGeom>
              <a:avLst/>
              <a:gdLst/>
              <a:ahLst/>
              <a:cxnLst/>
              <a:rect l="l" t="t" r="r" b="b"/>
              <a:pathLst>
                <a:path w="2528" h="1104" extrusionOk="0">
                  <a:moveTo>
                    <a:pt x="437" y="1"/>
                  </a:moveTo>
                  <a:cubicBezTo>
                    <a:pt x="185" y="1"/>
                    <a:pt x="0" y="376"/>
                    <a:pt x="264" y="527"/>
                  </a:cubicBezTo>
                  <a:cubicBezTo>
                    <a:pt x="841" y="882"/>
                    <a:pt x="1507" y="1104"/>
                    <a:pt x="2172" y="1104"/>
                  </a:cubicBezTo>
                  <a:cubicBezTo>
                    <a:pt x="2527" y="1104"/>
                    <a:pt x="2527" y="527"/>
                    <a:pt x="2172" y="527"/>
                  </a:cubicBezTo>
                  <a:cubicBezTo>
                    <a:pt x="1595" y="527"/>
                    <a:pt x="1063" y="350"/>
                    <a:pt x="575" y="39"/>
                  </a:cubicBezTo>
                  <a:cubicBezTo>
                    <a:pt x="528" y="12"/>
                    <a:pt x="482" y="1"/>
                    <a:pt x="437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887;p27">
              <a:extLst>
                <a:ext uri="{FF2B5EF4-FFF2-40B4-BE49-F238E27FC236}">
                  <a16:creationId xmlns:a16="http://schemas.microsoft.com/office/drawing/2014/main" id="{90034630-E24F-43BF-B6FE-67FD07A85F42}"/>
                </a:ext>
              </a:extLst>
            </p:cNvPr>
            <p:cNvSpPr/>
            <p:nvPr/>
          </p:nvSpPr>
          <p:spPr>
            <a:xfrm>
              <a:off x="2821200" y="1993025"/>
              <a:ext cx="51425" cy="21325"/>
            </a:xfrm>
            <a:custGeom>
              <a:avLst/>
              <a:gdLst/>
              <a:ahLst/>
              <a:cxnLst/>
              <a:rect l="l" t="t" r="r" b="b"/>
              <a:pathLst>
                <a:path w="2057" h="853" extrusionOk="0">
                  <a:moveTo>
                    <a:pt x="396" y="0"/>
                  </a:moveTo>
                  <a:cubicBezTo>
                    <a:pt x="153" y="0"/>
                    <a:pt x="0" y="376"/>
                    <a:pt x="264" y="527"/>
                  </a:cubicBezTo>
                  <a:cubicBezTo>
                    <a:pt x="575" y="744"/>
                    <a:pt x="929" y="853"/>
                    <a:pt x="1281" y="853"/>
                  </a:cubicBezTo>
                  <a:cubicBezTo>
                    <a:pt x="1432" y="853"/>
                    <a:pt x="1582" y="833"/>
                    <a:pt x="1729" y="793"/>
                  </a:cubicBezTo>
                  <a:cubicBezTo>
                    <a:pt x="2056" y="711"/>
                    <a:pt x="1968" y="250"/>
                    <a:pt x="1673" y="250"/>
                  </a:cubicBezTo>
                  <a:cubicBezTo>
                    <a:pt x="1648" y="250"/>
                    <a:pt x="1623" y="254"/>
                    <a:pt x="1595" y="260"/>
                  </a:cubicBezTo>
                  <a:cubicBezTo>
                    <a:pt x="1492" y="283"/>
                    <a:pt x="1392" y="294"/>
                    <a:pt x="1295" y="294"/>
                  </a:cubicBezTo>
                  <a:cubicBezTo>
                    <a:pt x="1016" y="294"/>
                    <a:pt x="761" y="203"/>
                    <a:pt x="531" y="39"/>
                  </a:cubicBezTo>
                  <a:cubicBezTo>
                    <a:pt x="484" y="12"/>
                    <a:pt x="439" y="0"/>
                    <a:pt x="396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888;p27">
              <a:extLst>
                <a:ext uri="{FF2B5EF4-FFF2-40B4-BE49-F238E27FC236}">
                  <a16:creationId xmlns:a16="http://schemas.microsoft.com/office/drawing/2014/main" id="{C96AEAFC-2800-44C5-80D2-80D70B630E08}"/>
                </a:ext>
              </a:extLst>
            </p:cNvPr>
            <p:cNvSpPr/>
            <p:nvPr/>
          </p:nvSpPr>
          <p:spPr>
            <a:xfrm>
              <a:off x="2563800" y="2415475"/>
              <a:ext cx="43300" cy="14450"/>
            </a:xfrm>
            <a:custGeom>
              <a:avLst/>
              <a:gdLst/>
              <a:ahLst/>
              <a:cxnLst/>
              <a:rect l="l" t="t" r="r" b="b"/>
              <a:pathLst>
                <a:path w="1732" h="578" extrusionOk="0">
                  <a:moveTo>
                    <a:pt x="356" y="0"/>
                  </a:moveTo>
                  <a:cubicBezTo>
                    <a:pt x="1" y="0"/>
                    <a:pt x="1" y="577"/>
                    <a:pt x="356" y="577"/>
                  </a:cubicBezTo>
                  <a:lnTo>
                    <a:pt x="1376" y="577"/>
                  </a:lnTo>
                  <a:cubicBezTo>
                    <a:pt x="1731" y="577"/>
                    <a:pt x="1731" y="0"/>
                    <a:pt x="1376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889;p27">
              <a:extLst>
                <a:ext uri="{FF2B5EF4-FFF2-40B4-BE49-F238E27FC236}">
                  <a16:creationId xmlns:a16="http://schemas.microsoft.com/office/drawing/2014/main" id="{FCADBF4B-2087-4830-BC3F-D574F891D05C}"/>
                </a:ext>
              </a:extLst>
            </p:cNvPr>
            <p:cNvSpPr/>
            <p:nvPr/>
          </p:nvSpPr>
          <p:spPr>
            <a:xfrm>
              <a:off x="2954250" y="2396625"/>
              <a:ext cx="44400" cy="14425"/>
            </a:xfrm>
            <a:custGeom>
              <a:avLst/>
              <a:gdLst/>
              <a:ahLst/>
              <a:cxnLst/>
              <a:rect l="l" t="t" r="r" b="b"/>
              <a:pathLst>
                <a:path w="1776" h="577" extrusionOk="0">
                  <a:moveTo>
                    <a:pt x="400" y="0"/>
                  </a:moveTo>
                  <a:cubicBezTo>
                    <a:pt x="0" y="0"/>
                    <a:pt x="0" y="577"/>
                    <a:pt x="400" y="577"/>
                  </a:cubicBezTo>
                  <a:lnTo>
                    <a:pt x="1376" y="577"/>
                  </a:lnTo>
                  <a:cubicBezTo>
                    <a:pt x="1775" y="577"/>
                    <a:pt x="1775" y="0"/>
                    <a:pt x="1376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890;p27">
              <a:extLst>
                <a:ext uri="{FF2B5EF4-FFF2-40B4-BE49-F238E27FC236}">
                  <a16:creationId xmlns:a16="http://schemas.microsoft.com/office/drawing/2014/main" id="{D692C011-1A2C-464E-A5A3-77818A6BA902}"/>
                </a:ext>
              </a:extLst>
            </p:cNvPr>
            <p:cNvSpPr/>
            <p:nvPr/>
          </p:nvSpPr>
          <p:spPr>
            <a:xfrm>
              <a:off x="3484000" y="2201150"/>
              <a:ext cx="45275" cy="20475"/>
            </a:xfrm>
            <a:custGeom>
              <a:avLst/>
              <a:gdLst/>
              <a:ahLst/>
              <a:cxnLst/>
              <a:rect l="l" t="t" r="r" b="b"/>
              <a:pathLst>
                <a:path w="1811" h="819" extrusionOk="0">
                  <a:moveTo>
                    <a:pt x="384" y="0"/>
                  </a:moveTo>
                  <a:cubicBezTo>
                    <a:pt x="89" y="0"/>
                    <a:pt x="1" y="461"/>
                    <a:pt x="329" y="543"/>
                  </a:cubicBezTo>
                  <a:cubicBezTo>
                    <a:pt x="639" y="631"/>
                    <a:pt x="994" y="720"/>
                    <a:pt x="1305" y="809"/>
                  </a:cubicBezTo>
                  <a:cubicBezTo>
                    <a:pt x="1332" y="816"/>
                    <a:pt x="1358" y="819"/>
                    <a:pt x="1383" y="819"/>
                  </a:cubicBezTo>
                  <a:cubicBezTo>
                    <a:pt x="1684" y="819"/>
                    <a:pt x="1810" y="359"/>
                    <a:pt x="1482" y="277"/>
                  </a:cubicBezTo>
                  <a:cubicBezTo>
                    <a:pt x="1127" y="188"/>
                    <a:pt x="817" y="99"/>
                    <a:pt x="462" y="10"/>
                  </a:cubicBezTo>
                  <a:cubicBezTo>
                    <a:pt x="435" y="4"/>
                    <a:pt x="409" y="0"/>
                    <a:pt x="384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891;p27">
              <a:extLst>
                <a:ext uri="{FF2B5EF4-FFF2-40B4-BE49-F238E27FC236}">
                  <a16:creationId xmlns:a16="http://schemas.microsoft.com/office/drawing/2014/main" id="{8C16A248-D2AD-4633-BF80-D2448E27554E}"/>
                </a:ext>
              </a:extLst>
            </p:cNvPr>
            <p:cNvSpPr/>
            <p:nvPr/>
          </p:nvSpPr>
          <p:spPr>
            <a:xfrm>
              <a:off x="2695600" y="2507050"/>
              <a:ext cx="38150" cy="20975"/>
            </a:xfrm>
            <a:custGeom>
              <a:avLst/>
              <a:gdLst/>
              <a:ahLst/>
              <a:cxnLst/>
              <a:rect l="l" t="t" r="r" b="b"/>
              <a:pathLst>
                <a:path w="1526" h="839" extrusionOk="0">
                  <a:moveTo>
                    <a:pt x="1175" y="0"/>
                  </a:moveTo>
                  <a:cubicBezTo>
                    <a:pt x="1144" y="0"/>
                    <a:pt x="1110" y="6"/>
                    <a:pt x="1073" y="20"/>
                  </a:cubicBezTo>
                  <a:cubicBezTo>
                    <a:pt x="807" y="109"/>
                    <a:pt x="541" y="197"/>
                    <a:pt x="319" y="286"/>
                  </a:cubicBezTo>
                  <a:cubicBezTo>
                    <a:pt x="1" y="366"/>
                    <a:pt x="75" y="838"/>
                    <a:pt x="350" y="838"/>
                  </a:cubicBezTo>
                  <a:cubicBezTo>
                    <a:pt x="382" y="838"/>
                    <a:pt x="416" y="832"/>
                    <a:pt x="452" y="819"/>
                  </a:cubicBezTo>
                  <a:cubicBezTo>
                    <a:pt x="719" y="730"/>
                    <a:pt x="985" y="641"/>
                    <a:pt x="1207" y="552"/>
                  </a:cubicBezTo>
                  <a:cubicBezTo>
                    <a:pt x="1525" y="473"/>
                    <a:pt x="1451" y="0"/>
                    <a:pt x="1175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892;p27">
              <a:extLst>
                <a:ext uri="{FF2B5EF4-FFF2-40B4-BE49-F238E27FC236}">
                  <a16:creationId xmlns:a16="http://schemas.microsoft.com/office/drawing/2014/main" id="{AAE91997-5B0E-462A-955B-3F4D2634F6A5}"/>
                </a:ext>
              </a:extLst>
            </p:cNvPr>
            <p:cNvSpPr/>
            <p:nvPr/>
          </p:nvSpPr>
          <p:spPr>
            <a:xfrm>
              <a:off x="3439600" y="2043650"/>
              <a:ext cx="52000" cy="20450"/>
            </a:xfrm>
            <a:custGeom>
              <a:avLst/>
              <a:gdLst/>
              <a:ahLst/>
              <a:cxnLst/>
              <a:rect l="l" t="t" r="r" b="b"/>
              <a:pathLst>
                <a:path w="2080" h="818" extrusionOk="0">
                  <a:moveTo>
                    <a:pt x="391" y="1"/>
                  </a:moveTo>
                  <a:cubicBezTo>
                    <a:pt x="92" y="1"/>
                    <a:pt x="0" y="501"/>
                    <a:pt x="330" y="543"/>
                  </a:cubicBezTo>
                  <a:cubicBezTo>
                    <a:pt x="729" y="631"/>
                    <a:pt x="1173" y="720"/>
                    <a:pt x="1572" y="809"/>
                  </a:cubicBezTo>
                  <a:cubicBezTo>
                    <a:pt x="1598" y="815"/>
                    <a:pt x="1622" y="818"/>
                    <a:pt x="1645" y="818"/>
                  </a:cubicBezTo>
                  <a:cubicBezTo>
                    <a:pt x="1950" y="818"/>
                    <a:pt x="2079" y="318"/>
                    <a:pt x="1750" y="276"/>
                  </a:cubicBezTo>
                  <a:cubicBezTo>
                    <a:pt x="1306" y="188"/>
                    <a:pt x="907" y="99"/>
                    <a:pt x="463" y="10"/>
                  </a:cubicBezTo>
                  <a:cubicBezTo>
                    <a:pt x="438" y="4"/>
                    <a:pt x="414" y="1"/>
                    <a:pt x="391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893;p27">
              <a:extLst>
                <a:ext uri="{FF2B5EF4-FFF2-40B4-BE49-F238E27FC236}">
                  <a16:creationId xmlns:a16="http://schemas.microsoft.com/office/drawing/2014/main" id="{29161181-EA8E-42CB-BB66-8AAEE5C7D820}"/>
                </a:ext>
              </a:extLst>
            </p:cNvPr>
            <p:cNvSpPr/>
            <p:nvPr/>
          </p:nvSpPr>
          <p:spPr>
            <a:xfrm>
              <a:off x="3421225" y="2353300"/>
              <a:ext cx="68775" cy="21225"/>
            </a:xfrm>
            <a:custGeom>
              <a:avLst/>
              <a:gdLst/>
              <a:ahLst/>
              <a:cxnLst/>
              <a:rect l="l" t="t" r="r" b="b"/>
              <a:pathLst>
                <a:path w="2751" h="849" extrusionOk="0">
                  <a:moveTo>
                    <a:pt x="317" y="0"/>
                  </a:moveTo>
                  <a:cubicBezTo>
                    <a:pt x="1" y="0"/>
                    <a:pt x="13" y="537"/>
                    <a:pt x="355" y="580"/>
                  </a:cubicBezTo>
                  <a:cubicBezTo>
                    <a:pt x="1065" y="668"/>
                    <a:pt x="1730" y="757"/>
                    <a:pt x="2396" y="846"/>
                  </a:cubicBezTo>
                  <a:cubicBezTo>
                    <a:pt x="2409" y="847"/>
                    <a:pt x="2422" y="848"/>
                    <a:pt x="2434" y="848"/>
                  </a:cubicBezTo>
                  <a:cubicBezTo>
                    <a:pt x="2750" y="848"/>
                    <a:pt x="2738" y="312"/>
                    <a:pt x="2396" y="269"/>
                  </a:cubicBezTo>
                  <a:cubicBezTo>
                    <a:pt x="1730" y="180"/>
                    <a:pt x="1065" y="91"/>
                    <a:pt x="355" y="3"/>
                  </a:cubicBezTo>
                  <a:cubicBezTo>
                    <a:pt x="342" y="1"/>
                    <a:pt x="329" y="0"/>
                    <a:pt x="317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894;p27">
              <a:extLst>
                <a:ext uri="{FF2B5EF4-FFF2-40B4-BE49-F238E27FC236}">
                  <a16:creationId xmlns:a16="http://schemas.microsoft.com/office/drawing/2014/main" id="{124AA5EF-96CA-4357-9DA4-0A0DF878783B}"/>
                </a:ext>
              </a:extLst>
            </p:cNvPr>
            <p:cNvSpPr/>
            <p:nvPr/>
          </p:nvSpPr>
          <p:spPr>
            <a:xfrm>
              <a:off x="3345350" y="2137925"/>
              <a:ext cx="38325" cy="20775"/>
            </a:xfrm>
            <a:custGeom>
              <a:avLst/>
              <a:gdLst/>
              <a:ahLst/>
              <a:cxnLst/>
              <a:rect l="l" t="t" r="r" b="b"/>
              <a:pathLst>
                <a:path w="1533" h="831" extrusionOk="0">
                  <a:moveTo>
                    <a:pt x="385" y="0"/>
                  </a:moveTo>
                  <a:cubicBezTo>
                    <a:pt x="89" y="0"/>
                    <a:pt x="1" y="464"/>
                    <a:pt x="329" y="587"/>
                  </a:cubicBezTo>
                  <a:cubicBezTo>
                    <a:pt x="551" y="632"/>
                    <a:pt x="817" y="720"/>
                    <a:pt x="1083" y="809"/>
                  </a:cubicBezTo>
                  <a:cubicBezTo>
                    <a:pt x="1117" y="824"/>
                    <a:pt x="1149" y="830"/>
                    <a:pt x="1180" y="830"/>
                  </a:cubicBezTo>
                  <a:cubicBezTo>
                    <a:pt x="1426" y="830"/>
                    <a:pt x="1532" y="395"/>
                    <a:pt x="1216" y="277"/>
                  </a:cubicBezTo>
                  <a:cubicBezTo>
                    <a:pt x="950" y="188"/>
                    <a:pt x="728" y="99"/>
                    <a:pt x="462" y="10"/>
                  </a:cubicBezTo>
                  <a:cubicBezTo>
                    <a:pt x="435" y="4"/>
                    <a:pt x="409" y="0"/>
                    <a:pt x="385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895;p27">
              <a:extLst>
                <a:ext uri="{FF2B5EF4-FFF2-40B4-BE49-F238E27FC236}">
                  <a16:creationId xmlns:a16="http://schemas.microsoft.com/office/drawing/2014/main" id="{4D50C095-B2FB-436C-930B-ED11C288335F}"/>
                </a:ext>
              </a:extLst>
            </p:cNvPr>
            <p:cNvSpPr/>
            <p:nvPr/>
          </p:nvSpPr>
          <p:spPr>
            <a:xfrm>
              <a:off x="3969425" y="2106600"/>
              <a:ext cx="32600" cy="27125"/>
            </a:xfrm>
            <a:custGeom>
              <a:avLst/>
              <a:gdLst/>
              <a:ahLst/>
              <a:cxnLst/>
              <a:rect l="l" t="t" r="r" b="b"/>
              <a:pathLst>
                <a:path w="1304" h="1085" extrusionOk="0">
                  <a:moveTo>
                    <a:pt x="437" y="0"/>
                  </a:moveTo>
                  <a:cubicBezTo>
                    <a:pt x="209" y="0"/>
                    <a:pt x="0" y="289"/>
                    <a:pt x="212" y="465"/>
                  </a:cubicBezTo>
                  <a:cubicBezTo>
                    <a:pt x="345" y="642"/>
                    <a:pt x="522" y="820"/>
                    <a:pt x="700" y="997"/>
                  </a:cubicBezTo>
                  <a:cubicBezTo>
                    <a:pt x="762" y="1059"/>
                    <a:pt x="831" y="1085"/>
                    <a:pt x="897" y="1085"/>
                  </a:cubicBezTo>
                  <a:cubicBezTo>
                    <a:pt x="1116" y="1085"/>
                    <a:pt x="1303" y="802"/>
                    <a:pt x="1099" y="598"/>
                  </a:cubicBezTo>
                  <a:cubicBezTo>
                    <a:pt x="921" y="420"/>
                    <a:pt x="788" y="243"/>
                    <a:pt x="611" y="65"/>
                  </a:cubicBezTo>
                  <a:cubicBezTo>
                    <a:pt x="556" y="20"/>
                    <a:pt x="496" y="0"/>
                    <a:pt x="437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896;p27">
              <a:extLst>
                <a:ext uri="{FF2B5EF4-FFF2-40B4-BE49-F238E27FC236}">
                  <a16:creationId xmlns:a16="http://schemas.microsoft.com/office/drawing/2014/main" id="{CB710598-94BC-478A-8BFC-475669562956}"/>
                </a:ext>
              </a:extLst>
            </p:cNvPr>
            <p:cNvSpPr/>
            <p:nvPr/>
          </p:nvSpPr>
          <p:spPr>
            <a:xfrm>
              <a:off x="3603175" y="2491425"/>
              <a:ext cx="33450" cy="20425"/>
            </a:xfrm>
            <a:custGeom>
              <a:avLst/>
              <a:gdLst/>
              <a:ahLst/>
              <a:cxnLst/>
              <a:rect l="l" t="t" r="r" b="b"/>
              <a:pathLst>
                <a:path w="1338" h="817" extrusionOk="0">
                  <a:moveTo>
                    <a:pt x="904" y="1"/>
                  </a:moveTo>
                  <a:cubicBezTo>
                    <a:pt x="870" y="1"/>
                    <a:pt x="834" y="8"/>
                    <a:pt x="797" y="24"/>
                  </a:cubicBezTo>
                  <a:cubicBezTo>
                    <a:pt x="620" y="112"/>
                    <a:pt x="442" y="201"/>
                    <a:pt x="265" y="290"/>
                  </a:cubicBezTo>
                  <a:cubicBezTo>
                    <a:pt x="1" y="441"/>
                    <a:pt x="153" y="816"/>
                    <a:pt x="423" y="816"/>
                  </a:cubicBezTo>
                  <a:cubicBezTo>
                    <a:pt x="471" y="816"/>
                    <a:pt x="522" y="805"/>
                    <a:pt x="575" y="778"/>
                  </a:cubicBezTo>
                  <a:cubicBezTo>
                    <a:pt x="708" y="689"/>
                    <a:pt x="886" y="601"/>
                    <a:pt x="1063" y="512"/>
                  </a:cubicBezTo>
                  <a:cubicBezTo>
                    <a:pt x="1337" y="394"/>
                    <a:pt x="1162" y="1"/>
                    <a:pt x="904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897;p27">
              <a:extLst>
                <a:ext uri="{FF2B5EF4-FFF2-40B4-BE49-F238E27FC236}">
                  <a16:creationId xmlns:a16="http://schemas.microsoft.com/office/drawing/2014/main" id="{51E96404-A7CF-4C06-A4B5-083385F2B770}"/>
                </a:ext>
              </a:extLst>
            </p:cNvPr>
            <p:cNvSpPr/>
            <p:nvPr/>
          </p:nvSpPr>
          <p:spPr>
            <a:xfrm>
              <a:off x="4056725" y="2251850"/>
              <a:ext cx="34250" cy="20400"/>
            </a:xfrm>
            <a:custGeom>
              <a:avLst/>
              <a:gdLst/>
              <a:ahLst/>
              <a:cxnLst/>
              <a:rect l="l" t="t" r="r" b="b"/>
              <a:pathLst>
                <a:path w="1370" h="816" extrusionOk="0">
                  <a:moveTo>
                    <a:pt x="471" y="0"/>
                  </a:moveTo>
                  <a:cubicBezTo>
                    <a:pt x="205" y="0"/>
                    <a:pt x="0" y="394"/>
                    <a:pt x="313" y="511"/>
                  </a:cubicBezTo>
                  <a:cubicBezTo>
                    <a:pt x="447" y="600"/>
                    <a:pt x="624" y="689"/>
                    <a:pt x="801" y="778"/>
                  </a:cubicBezTo>
                  <a:cubicBezTo>
                    <a:pt x="848" y="804"/>
                    <a:pt x="894" y="816"/>
                    <a:pt x="939" y="816"/>
                  </a:cubicBezTo>
                  <a:cubicBezTo>
                    <a:pt x="1190" y="816"/>
                    <a:pt x="1369" y="440"/>
                    <a:pt x="1068" y="289"/>
                  </a:cubicBezTo>
                  <a:cubicBezTo>
                    <a:pt x="935" y="201"/>
                    <a:pt x="757" y="112"/>
                    <a:pt x="580" y="23"/>
                  </a:cubicBezTo>
                  <a:cubicBezTo>
                    <a:pt x="543" y="8"/>
                    <a:pt x="506" y="0"/>
                    <a:pt x="471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898;p27">
              <a:extLst>
                <a:ext uri="{FF2B5EF4-FFF2-40B4-BE49-F238E27FC236}">
                  <a16:creationId xmlns:a16="http://schemas.microsoft.com/office/drawing/2014/main" id="{4010ACA5-63EE-4289-922F-547175731E3B}"/>
                </a:ext>
              </a:extLst>
            </p:cNvPr>
            <p:cNvSpPr/>
            <p:nvPr/>
          </p:nvSpPr>
          <p:spPr>
            <a:xfrm>
              <a:off x="3913700" y="2478700"/>
              <a:ext cx="36625" cy="14450"/>
            </a:xfrm>
            <a:custGeom>
              <a:avLst/>
              <a:gdLst/>
              <a:ahLst/>
              <a:cxnLst/>
              <a:rect l="l" t="t" r="r" b="b"/>
              <a:pathLst>
                <a:path w="1465" h="578" extrusionOk="0">
                  <a:moveTo>
                    <a:pt x="355" y="0"/>
                  </a:moveTo>
                  <a:cubicBezTo>
                    <a:pt x="0" y="0"/>
                    <a:pt x="0" y="577"/>
                    <a:pt x="355" y="577"/>
                  </a:cubicBezTo>
                  <a:lnTo>
                    <a:pt x="1110" y="577"/>
                  </a:lnTo>
                  <a:cubicBezTo>
                    <a:pt x="1465" y="577"/>
                    <a:pt x="1465" y="0"/>
                    <a:pt x="1110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899;p27">
              <a:extLst>
                <a:ext uri="{FF2B5EF4-FFF2-40B4-BE49-F238E27FC236}">
                  <a16:creationId xmlns:a16="http://schemas.microsoft.com/office/drawing/2014/main" id="{B734C26B-694C-47ED-8101-3A0CEF658855}"/>
                </a:ext>
              </a:extLst>
            </p:cNvPr>
            <p:cNvSpPr/>
            <p:nvPr/>
          </p:nvSpPr>
          <p:spPr>
            <a:xfrm>
              <a:off x="4045500" y="2383925"/>
              <a:ext cx="38125" cy="20975"/>
            </a:xfrm>
            <a:custGeom>
              <a:avLst/>
              <a:gdLst/>
              <a:ahLst/>
              <a:cxnLst/>
              <a:rect l="l" t="t" r="r" b="b"/>
              <a:pathLst>
                <a:path w="1525" h="839" extrusionOk="0">
                  <a:moveTo>
                    <a:pt x="1175" y="0"/>
                  </a:moveTo>
                  <a:cubicBezTo>
                    <a:pt x="1144" y="0"/>
                    <a:pt x="1109" y="6"/>
                    <a:pt x="1073" y="20"/>
                  </a:cubicBezTo>
                  <a:cubicBezTo>
                    <a:pt x="807" y="109"/>
                    <a:pt x="541" y="198"/>
                    <a:pt x="319" y="286"/>
                  </a:cubicBezTo>
                  <a:cubicBezTo>
                    <a:pt x="0" y="366"/>
                    <a:pt x="75" y="839"/>
                    <a:pt x="350" y="839"/>
                  </a:cubicBezTo>
                  <a:cubicBezTo>
                    <a:pt x="381" y="839"/>
                    <a:pt x="415" y="832"/>
                    <a:pt x="452" y="819"/>
                  </a:cubicBezTo>
                  <a:cubicBezTo>
                    <a:pt x="718" y="730"/>
                    <a:pt x="984" y="641"/>
                    <a:pt x="1206" y="552"/>
                  </a:cubicBezTo>
                  <a:cubicBezTo>
                    <a:pt x="1525" y="473"/>
                    <a:pt x="1450" y="0"/>
                    <a:pt x="1175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00;p27">
              <a:extLst>
                <a:ext uri="{FF2B5EF4-FFF2-40B4-BE49-F238E27FC236}">
                  <a16:creationId xmlns:a16="http://schemas.microsoft.com/office/drawing/2014/main" id="{64AF2D00-A063-40BE-8441-F4329E232EA0}"/>
                </a:ext>
              </a:extLst>
            </p:cNvPr>
            <p:cNvSpPr/>
            <p:nvPr/>
          </p:nvSpPr>
          <p:spPr>
            <a:xfrm>
              <a:off x="3930550" y="2258125"/>
              <a:ext cx="34375" cy="20400"/>
            </a:xfrm>
            <a:custGeom>
              <a:avLst/>
              <a:gdLst/>
              <a:ahLst/>
              <a:cxnLst/>
              <a:rect l="l" t="t" r="r" b="b"/>
              <a:pathLst>
                <a:path w="1375" h="816" extrusionOk="0">
                  <a:moveTo>
                    <a:pt x="431" y="0"/>
                  </a:moveTo>
                  <a:cubicBezTo>
                    <a:pt x="180" y="0"/>
                    <a:pt x="1" y="376"/>
                    <a:pt x="302" y="527"/>
                  </a:cubicBezTo>
                  <a:cubicBezTo>
                    <a:pt x="480" y="615"/>
                    <a:pt x="613" y="704"/>
                    <a:pt x="791" y="793"/>
                  </a:cubicBezTo>
                  <a:cubicBezTo>
                    <a:pt x="832" y="808"/>
                    <a:pt x="873" y="816"/>
                    <a:pt x="912" y="816"/>
                  </a:cubicBezTo>
                  <a:cubicBezTo>
                    <a:pt x="1200" y="816"/>
                    <a:pt x="1375" y="422"/>
                    <a:pt x="1101" y="305"/>
                  </a:cubicBezTo>
                  <a:cubicBezTo>
                    <a:pt x="924" y="216"/>
                    <a:pt x="746" y="127"/>
                    <a:pt x="569" y="38"/>
                  </a:cubicBezTo>
                  <a:cubicBezTo>
                    <a:pt x="522" y="12"/>
                    <a:pt x="476" y="0"/>
                    <a:pt x="431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01;p27">
              <a:extLst>
                <a:ext uri="{FF2B5EF4-FFF2-40B4-BE49-F238E27FC236}">
                  <a16:creationId xmlns:a16="http://schemas.microsoft.com/office/drawing/2014/main" id="{D9132C94-54F2-45E1-95A3-9B98E5A538BB}"/>
                </a:ext>
              </a:extLst>
            </p:cNvPr>
            <p:cNvSpPr/>
            <p:nvPr/>
          </p:nvSpPr>
          <p:spPr>
            <a:xfrm>
              <a:off x="3745350" y="2095525"/>
              <a:ext cx="32625" cy="27125"/>
            </a:xfrm>
            <a:custGeom>
              <a:avLst/>
              <a:gdLst/>
              <a:ahLst/>
              <a:cxnLst/>
              <a:rect l="l" t="t" r="r" b="b"/>
              <a:pathLst>
                <a:path w="1305" h="1085" extrusionOk="0">
                  <a:moveTo>
                    <a:pt x="439" y="0"/>
                  </a:moveTo>
                  <a:cubicBezTo>
                    <a:pt x="210" y="0"/>
                    <a:pt x="0" y="296"/>
                    <a:pt x="212" y="508"/>
                  </a:cubicBezTo>
                  <a:cubicBezTo>
                    <a:pt x="390" y="642"/>
                    <a:pt x="523" y="819"/>
                    <a:pt x="700" y="996"/>
                  </a:cubicBezTo>
                  <a:cubicBezTo>
                    <a:pt x="762" y="1058"/>
                    <a:pt x="831" y="1084"/>
                    <a:pt x="898" y="1084"/>
                  </a:cubicBezTo>
                  <a:cubicBezTo>
                    <a:pt x="1116" y="1084"/>
                    <a:pt x="1304" y="802"/>
                    <a:pt x="1100" y="597"/>
                  </a:cubicBezTo>
                  <a:cubicBezTo>
                    <a:pt x="922" y="420"/>
                    <a:pt x="789" y="242"/>
                    <a:pt x="612" y="65"/>
                  </a:cubicBezTo>
                  <a:cubicBezTo>
                    <a:pt x="557" y="20"/>
                    <a:pt x="498" y="0"/>
                    <a:pt x="439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02;p27">
              <a:extLst>
                <a:ext uri="{FF2B5EF4-FFF2-40B4-BE49-F238E27FC236}">
                  <a16:creationId xmlns:a16="http://schemas.microsoft.com/office/drawing/2014/main" id="{726B6545-86EC-4575-9BD4-48AA9FCF18ED}"/>
                </a:ext>
              </a:extLst>
            </p:cNvPr>
            <p:cNvSpPr/>
            <p:nvPr/>
          </p:nvSpPr>
          <p:spPr>
            <a:xfrm>
              <a:off x="3832675" y="2240750"/>
              <a:ext cx="34400" cy="20425"/>
            </a:xfrm>
            <a:custGeom>
              <a:avLst/>
              <a:gdLst/>
              <a:ahLst/>
              <a:cxnLst/>
              <a:rect l="l" t="t" r="r" b="b"/>
              <a:pathLst>
                <a:path w="1376" h="817" extrusionOk="0">
                  <a:moveTo>
                    <a:pt x="470" y="1"/>
                  </a:moveTo>
                  <a:cubicBezTo>
                    <a:pt x="205" y="1"/>
                    <a:pt x="0" y="394"/>
                    <a:pt x="313" y="512"/>
                  </a:cubicBezTo>
                  <a:cubicBezTo>
                    <a:pt x="491" y="600"/>
                    <a:pt x="624" y="689"/>
                    <a:pt x="801" y="778"/>
                  </a:cubicBezTo>
                  <a:cubicBezTo>
                    <a:pt x="848" y="804"/>
                    <a:pt x="894" y="816"/>
                    <a:pt x="939" y="816"/>
                  </a:cubicBezTo>
                  <a:cubicBezTo>
                    <a:pt x="1191" y="816"/>
                    <a:pt x="1376" y="441"/>
                    <a:pt x="1112" y="290"/>
                  </a:cubicBezTo>
                  <a:cubicBezTo>
                    <a:pt x="934" y="201"/>
                    <a:pt x="757" y="112"/>
                    <a:pt x="579" y="24"/>
                  </a:cubicBezTo>
                  <a:cubicBezTo>
                    <a:pt x="543" y="8"/>
                    <a:pt x="506" y="1"/>
                    <a:pt x="470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903;p27">
              <a:extLst>
                <a:ext uri="{FF2B5EF4-FFF2-40B4-BE49-F238E27FC236}">
                  <a16:creationId xmlns:a16="http://schemas.microsoft.com/office/drawing/2014/main" id="{D7868C4F-19B5-4960-9E09-24B885AE6EDC}"/>
                </a:ext>
              </a:extLst>
            </p:cNvPr>
            <p:cNvSpPr/>
            <p:nvPr/>
          </p:nvSpPr>
          <p:spPr>
            <a:xfrm>
              <a:off x="3689650" y="2467600"/>
              <a:ext cx="36625" cy="14450"/>
            </a:xfrm>
            <a:custGeom>
              <a:avLst/>
              <a:gdLst/>
              <a:ahLst/>
              <a:cxnLst/>
              <a:rect l="l" t="t" r="r" b="b"/>
              <a:pathLst>
                <a:path w="1465" h="578" extrusionOk="0">
                  <a:moveTo>
                    <a:pt x="355" y="1"/>
                  </a:moveTo>
                  <a:cubicBezTo>
                    <a:pt x="0" y="1"/>
                    <a:pt x="0" y="577"/>
                    <a:pt x="355" y="577"/>
                  </a:cubicBezTo>
                  <a:lnTo>
                    <a:pt x="1109" y="577"/>
                  </a:lnTo>
                  <a:cubicBezTo>
                    <a:pt x="1464" y="577"/>
                    <a:pt x="1464" y="1"/>
                    <a:pt x="1109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904;p27">
              <a:extLst>
                <a:ext uri="{FF2B5EF4-FFF2-40B4-BE49-F238E27FC236}">
                  <a16:creationId xmlns:a16="http://schemas.microsoft.com/office/drawing/2014/main" id="{3F993E10-8132-43A2-9222-239B838E307D}"/>
                </a:ext>
              </a:extLst>
            </p:cNvPr>
            <p:cNvSpPr/>
            <p:nvPr/>
          </p:nvSpPr>
          <p:spPr>
            <a:xfrm>
              <a:off x="3434525" y="2695000"/>
              <a:ext cx="36625" cy="14425"/>
            </a:xfrm>
            <a:custGeom>
              <a:avLst/>
              <a:gdLst/>
              <a:ahLst/>
              <a:cxnLst/>
              <a:rect l="l" t="t" r="r" b="b"/>
              <a:pathLst>
                <a:path w="1465" h="577" extrusionOk="0">
                  <a:moveTo>
                    <a:pt x="355" y="0"/>
                  </a:moveTo>
                  <a:cubicBezTo>
                    <a:pt x="1" y="0"/>
                    <a:pt x="1" y="577"/>
                    <a:pt x="355" y="577"/>
                  </a:cubicBezTo>
                  <a:lnTo>
                    <a:pt x="1110" y="577"/>
                  </a:lnTo>
                  <a:cubicBezTo>
                    <a:pt x="1465" y="577"/>
                    <a:pt x="1465" y="0"/>
                    <a:pt x="1110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905;p27">
              <a:extLst>
                <a:ext uri="{FF2B5EF4-FFF2-40B4-BE49-F238E27FC236}">
                  <a16:creationId xmlns:a16="http://schemas.microsoft.com/office/drawing/2014/main" id="{67C63031-21EE-4857-8516-F2015CBB9D8E}"/>
                </a:ext>
              </a:extLst>
            </p:cNvPr>
            <p:cNvSpPr/>
            <p:nvPr/>
          </p:nvSpPr>
          <p:spPr>
            <a:xfrm>
              <a:off x="3821425" y="2372825"/>
              <a:ext cx="38150" cy="20975"/>
            </a:xfrm>
            <a:custGeom>
              <a:avLst/>
              <a:gdLst/>
              <a:ahLst/>
              <a:cxnLst/>
              <a:rect l="l" t="t" r="r" b="b"/>
              <a:pathLst>
                <a:path w="1526" h="839" extrusionOk="0">
                  <a:moveTo>
                    <a:pt x="1176" y="1"/>
                  </a:moveTo>
                  <a:cubicBezTo>
                    <a:pt x="1144" y="1"/>
                    <a:pt x="1110" y="7"/>
                    <a:pt x="1074" y="20"/>
                  </a:cubicBezTo>
                  <a:cubicBezTo>
                    <a:pt x="807" y="109"/>
                    <a:pt x="586" y="198"/>
                    <a:pt x="319" y="287"/>
                  </a:cubicBezTo>
                  <a:cubicBezTo>
                    <a:pt x="1" y="366"/>
                    <a:pt x="75" y="839"/>
                    <a:pt x="351" y="839"/>
                  </a:cubicBezTo>
                  <a:cubicBezTo>
                    <a:pt x="382" y="839"/>
                    <a:pt x="416" y="833"/>
                    <a:pt x="453" y="819"/>
                  </a:cubicBezTo>
                  <a:cubicBezTo>
                    <a:pt x="719" y="730"/>
                    <a:pt x="985" y="642"/>
                    <a:pt x="1207" y="553"/>
                  </a:cubicBezTo>
                  <a:cubicBezTo>
                    <a:pt x="1525" y="473"/>
                    <a:pt x="1451" y="1"/>
                    <a:pt x="1176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906;p27">
              <a:extLst>
                <a:ext uri="{FF2B5EF4-FFF2-40B4-BE49-F238E27FC236}">
                  <a16:creationId xmlns:a16="http://schemas.microsoft.com/office/drawing/2014/main" id="{219E8305-B11E-45CD-83A8-3C993331D2FA}"/>
                </a:ext>
              </a:extLst>
            </p:cNvPr>
            <p:cNvSpPr/>
            <p:nvPr/>
          </p:nvSpPr>
          <p:spPr>
            <a:xfrm>
              <a:off x="3631075" y="2133900"/>
              <a:ext cx="34125" cy="19675"/>
            </a:xfrm>
            <a:custGeom>
              <a:avLst/>
              <a:gdLst/>
              <a:ahLst/>
              <a:cxnLst/>
              <a:rect l="l" t="t" r="r" b="b"/>
              <a:pathLst>
                <a:path w="1365" h="787" extrusionOk="0">
                  <a:moveTo>
                    <a:pt x="431" y="0"/>
                  </a:moveTo>
                  <a:cubicBezTo>
                    <a:pt x="180" y="0"/>
                    <a:pt x="0" y="375"/>
                    <a:pt x="302" y="526"/>
                  </a:cubicBezTo>
                  <a:cubicBezTo>
                    <a:pt x="480" y="615"/>
                    <a:pt x="613" y="659"/>
                    <a:pt x="790" y="748"/>
                  </a:cubicBezTo>
                  <a:cubicBezTo>
                    <a:pt x="837" y="775"/>
                    <a:pt x="883" y="786"/>
                    <a:pt x="928" y="786"/>
                  </a:cubicBezTo>
                  <a:cubicBezTo>
                    <a:pt x="1180" y="786"/>
                    <a:pt x="1365" y="411"/>
                    <a:pt x="1101" y="260"/>
                  </a:cubicBezTo>
                  <a:cubicBezTo>
                    <a:pt x="923" y="171"/>
                    <a:pt x="746" y="127"/>
                    <a:pt x="568" y="38"/>
                  </a:cubicBezTo>
                  <a:cubicBezTo>
                    <a:pt x="522" y="12"/>
                    <a:pt x="475" y="0"/>
                    <a:pt x="431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907;p27">
              <a:extLst>
                <a:ext uri="{FF2B5EF4-FFF2-40B4-BE49-F238E27FC236}">
                  <a16:creationId xmlns:a16="http://schemas.microsoft.com/office/drawing/2014/main" id="{FBE023EE-DB24-41EC-ADBF-A4332BB1BF75}"/>
                </a:ext>
              </a:extLst>
            </p:cNvPr>
            <p:cNvSpPr/>
            <p:nvPr/>
          </p:nvSpPr>
          <p:spPr>
            <a:xfrm>
              <a:off x="2897200" y="2550300"/>
              <a:ext cx="65025" cy="19425"/>
            </a:xfrm>
            <a:custGeom>
              <a:avLst/>
              <a:gdLst/>
              <a:ahLst/>
              <a:cxnLst/>
              <a:rect l="l" t="t" r="r" b="b"/>
              <a:pathLst>
                <a:path w="2601" h="777" extrusionOk="0">
                  <a:moveTo>
                    <a:pt x="2208" y="0"/>
                  </a:moveTo>
                  <a:cubicBezTo>
                    <a:pt x="2176" y="0"/>
                    <a:pt x="2141" y="7"/>
                    <a:pt x="2105" y="20"/>
                  </a:cubicBezTo>
                  <a:cubicBezTo>
                    <a:pt x="1772" y="159"/>
                    <a:pt x="1439" y="228"/>
                    <a:pt x="1096" y="228"/>
                  </a:cubicBezTo>
                  <a:cubicBezTo>
                    <a:pt x="890" y="228"/>
                    <a:pt x="680" y="203"/>
                    <a:pt x="463" y="153"/>
                  </a:cubicBezTo>
                  <a:cubicBezTo>
                    <a:pt x="438" y="147"/>
                    <a:pt x="414" y="144"/>
                    <a:pt x="391" y="144"/>
                  </a:cubicBezTo>
                  <a:cubicBezTo>
                    <a:pt x="92" y="144"/>
                    <a:pt x="0" y="645"/>
                    <a:pt x="330" y="686"/>
                  </a:cubicBezTo>
                  <a:cubicBezTo>
                    <a:pt x="621" y="744"/>
                    <a:pt x="911" y="777"/>
                    <a:pt x="1198" y="777"/>
                  </a:cubicBezTo>
                  <a:cubicBezTo>
                    <a:pt x="1568" y="777"/>
                    <a:pt x="1932" y="722"/>
                    <a:pt x="2282" y="597"/>
                  </a:cubicBezTo>
                  <a:cubicBezTo>
                    <a:pt x="2601" y="478"/>
                    <a:pt x="2490" y="0"/>
                    <a:pt x="2208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908;p27">
              <a:extLst>
                <a:ext uri="{FF2B5EF4-FFF2-40B4-BE49-F238E27FC236}">
                  <a16:creationId xmlns:a16="http://schemas.microsoft.com/office/drawing/2014/main" id="{B8A4E88A-1F65-414F-AF2D-EC2D9922FAC5}"/>
                </a:ext>
              </a:extLst>
            </p:cNvPr>
            <p:cNvSpPr/>
            <p:nvPr/>
          </p:nvSpPr>
          <p:spPr>
            <a:xfrm>
              <a:off x="3256300" y="2573850"/>
              <a:ext cx="52225" cy="20300"/>
            </a:xfrm>
            <a:custGeom>
              <a:avLst/>
              <a:gdLst/>
              <a:ahLst/>
              <a:cxnLst/>
              <a:rect l="l" t="t" r="r" b="b"/>
              <a:pathLst>
                <a:path w="2089" h="812" extrusionOk="0">
                  <a:moveTo>
                    <a:pt x="1662" y="0"/>
                  </a:moveTo>
                  <a:cubicBezTo>
                    <a:pt x="1637" y="0"/>
                    <a:pt x="1611" y="3"/>
                    <a:pt x="1584" y="10"/>
                  </a:cubicBezTo>
                  <a:cubicBezTo>
                    <a:pt x="1184" y="99"/>
                    <a:pt x="741" y="143"/>
                    <a:pt x="341" y="232"/>
                  </a:cubicBezTo>
                  <a:cubicBezTo>
                    <a:pt x="0" y="317"/>
                    <a:pt x="110" y="811"/>
                    <a:pt x="433" y="811"/>
                  </a:cubicBezTo>
                  <a:cubicBezTo>
                    <a:pt x="446" y="811"/>
                    <a:pt x="460" y="810"/>
                    <a:pt x="474" y="809"/>
                  </a:cubicBezTo>
                  <a:cubicBezTo>
                    <a:pt x="918" y="720"/>
                    <a:pt x="1317" y="631"/>
                    <a:pt x="1761" y="542"/>
                  </a:cubicBezTo>
                  <a:cubicBezTo>
                    <a:pt x="2089" y="460"/>
                    <a:pt x="1963" y="0"/>
                    <a:pt x="1662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909;p27">
              <a:extLst>
                <a:ext uri="{FF2B5EF4-FFF2-40B4-BE49-F238E27FC236}">
                  <a16:creationId xmlns:a16="http://schemas.microsoft.com/office/drawing/2014/main" id="{D4137BDA-3FE1-4A40-B4F4-63EF8D01AA90}"/>
                </a:ext>
              </a:extLst>
            </p:cNvPr>
            <p:cNvSpPr/>
            <p:nvPr/>
          </p:nvSpPr>
          <p:spPr>
            <a:xfrm>
              <a:off x="2411850" y="2568475"/>
              <a:ext cx="75425" cy="20125"/>
            </a:xfrm>
            <a:custGeom>
              <a:avLst/>
              <a:gdLst/>
              <a:ahLst/>
              <a:cxnLst/>
              <a:rect l="l" t="t" r="r" b="b"/>
              <a:pathLst>
                <a:path w="3017" h="805" extrusionOk="0">
                  <a:moveTo>
                    <a:pt x="317" y="1"/>
                  </a:moveTo>
                  <a:cubicBezTo>
                    <a:pt x="1" y="1"/>
                    <a:pt x="14" y="537"/>
                    <a:pt x="355" y="580"/>
                  </a:cubicBezTo>
                  <a:cubicBezTo>
                    <a:pt x="1154" y="669"/>
                    <a:pt x="1908" y="757"/>
                    <a:pt x="2663" y="802"/>
                  </a:cubicBezTo>
                  <a:cubicBezTo>
                    <a:pt x="2676" y="803"/>
                    <a:pt x="2688" y="804"/>
                    <a:pt x="2701" y="804"/>
                  </a:cubicBezTo>
                  <a:cubicBezTo>
                    <a:pt x="3017" y="804"/>
                    <a:pt x="3004" y="269"/>
                    <a:pt x="2663" y="269"/>
                  </a:cubicBezTo>
                  <a:cubicBezTo>
                    <a:pt x="1908" y="181"/>
                    <a:pt x="1154" y="92"/>
                    <a:pt x="355" y="3"/>
                  </a:cubicBezTo>
                  <a:cubicBezTo>
                    <a:pt x="342" y="2"/>
                    <a:pt x="330" y="1"/>
                    <a:pt x="317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910;p27">
              <a:extLst>
                <a:ext uri="{FF2B5EF4-FFF2-40B4-BE49-F238E27FC236}">
                  <a16:creationId xmlns:a16="http://schemas.microsoft.com/office/drawing/2014/main" id="{FA2A5F0F-69DD-4A8E-B19D-6B2BDD4F391E}"/>
                </a:ext>
              </a:extLst>
            </p:cNvPr>
            <p:cNvSpPr/>
            <p:nvPr/>
          </p:nvSpPr>
          <p:spPr>
            <a:xfrm>
              <a:off x="2461325" y="2327600"/>
              <a:ext cx="46375" cy="20475"/>
            </a:xfrm>
            <a:custGeom>
              <a:avLst/>
              <a:gdLst/>
              <a:ahLst/>
              <a:cxnLst/>
              <a:rect l="l" t="t" r="r" b="b"/>
              <a:pathLst>
                <a:path w="1855" h="819" extrusionOk="0">
                  <a:moveTo>
                    <a:pt x="428" y="0"/>
                  </a:moveTo>
                  <a:cubicBezTo>
                    <a:pt x="127" y="0"/>
                    <a:pt x="1" y="461"/>
                    <a:pt x="329" y="543"/>
                  </a:cubicBezTo>
                  <a:cubicBezTo>
                    <a:pt x="684" y="631"/>
                    <a:pt x="1038" y="720"/>
                    <a:pt x="1349" y="809"/>
                  </a:cubicBezTo>
                  <a:cubicBezTo>
                    <a:pt x="1376" y="816"/>
                    <a:pt x="1402" y="819"/>
                    <a:pt x="1427" y="819"/>
                  </a:cubicBezTo>
                  <a:cubicBezTo>
                    <a:pt x="1728" y="819"/>
                    <a:pt x="1854" y="358"/>
                    <a:pt x="1527" y="276"/>
                  </a:cubicBezTo>
                  <a:cubicBezTo>
                    <a:pt x="1172" y="188"/>
                    <a:pt x="817" y="99"/>
                    <a:pt x="506" y="10"/>
                  </a:cubicBezTo>
                  <a:cubicBezTo>
                    <a:pt x="479" y="4"/>
                    <a:pt x="453" y="0"/>
                    <a:pt x="428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911;p27">
              <a:extLst>
                <a:ext uri="{FF2B5EF4-FFF2-40B4-BE49-F238E27FC236}">
                  <a16:creationId xmlns:a16="http://schemas.microsoft.com/office/drawing/2014/main" id="{1114C413-ED71-487C-B62B-520682D4D8BA}"/>
                </a:ext>
              </a:extLst>
            </p:cNvPr>
            <p:cNvSpPr/>
            <p:nvPr/>
          </p:nvSpPr>
          <p:spPr>
            <a:xfrm>
              <a:off x="3086825" y="2736900"/>
              <a:ext cx="38700" cy="21575"/>
            </a:xfrm>
            <a:custGeom>
              <a:avLst/>
              <a:gdLst/>
              <a:ahLst/>
              <a:cxnLst/>
              <a:rect l="l" t="t" r="r" b="b"/>
              <a:pathLst>
                <a:path w="1548" h="863" extrusionOk="0">
                  <a:moveTo>
                    <a:pt x="1120" y="0"/>
                  </a:moveTo>
                  <a:cubicBezTo>
                    <a:pt x="1095" y="0"/>
                    <a:pt x="1069" y="3"/>
                    <a:pt x="1042" y="10"/>
                  </a:cubicBezTo>
                  <a:cubicBezTo>
                    <a:pt x="820" y="99"/>
                    <a:pt x="554" y="188"/>
                    <a:pt x="288" y="276"/>
                  </a:cubicBezTo>
                  <a:cubicBezTo>
                    <a:pt x="1" y="399"/>
                    <a:pt x="92" y="863"/>
                    <a:pt x="388" y="863"/>
                  </a:cubicBezTo>
                  <a:cubicBezTo>
                    <a:pt x="412" y="863"/>
                    <a:pt x="438" y="860"/>
                    <a:pt x="465" y="853"/>
                  </a:cubicBezTo>
                  <a:cubicBezTo>
                    <a:pt x="687" y="764"/>
                    <a:pt x="953" y="676"/>
                    <a:pt x="1219" y="587"/>
                  </a:cubicBezTo>
                  <a:cubicBezTo>
                    <a:pt x="1547" y="464"/>
                    <a:pt x="1421" y="0"/>
                    <a:pt x="1120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912;p27">
              <a:extLst>
                <a:ext uri="{FF2B5EF4-FFF2-40B4-BE49-F238E27FC236}">
                  <a16:creationId xmlns:a16="http://schemas.microsoft.com/office/drawing/2014/main" id="{8B6D0715-E5B6-4CFB-B04B-838FEFD27B58}"/>
                </a:ext>
              </a:extLst>
            </p:cNvPr>
            <p:cNvSpPr/>
            <p:nvPr/>
          </p:nvSpPr>
          <p:spPr>
            <a:xfrm>
              <a:off x="3162025" y="2447100"/>
              <a:ext cx="64625" cy="26600"/>
            </a:xfrm>
            <a:custGeom>
              <a:avLst/>
              <a:gdLst/>
              <a:ahLst/>
              <a:cxnLst/>
              <a:rect l="l" t="t" r="r" b="b"/>
              <a:pathLst>
                <a:path w="2585" h="1064" extrusionOk="0">
                  <a:moveTo>
                    <a:pt x="706" y="0"/>
                  </a:moveTo>
                  <a:cubicBezTo>
                    <a:pt x="587" y="0"/>
                    <a:pt x="465" y="7"/>
                    <a:pt x="341" y="22"/>
                  </a:cubicBezTo>
                  <a:cubicBezTo>
                    <a:pt x="0" y="65"/>
                    <a:pt x="109" y="557"/>
                    <a:pt x="433" y="557"/>
                  </a:cubicBezTo>
                  <a:cubicBezTo>
                    <a:pt x="446" y="557"/>
                    <a:pt x="460" y="556"/>
                    <a:pt x="474" y="554"/>
                  </a:cubicBezTo>
                  <a:cubicBezTo>
                    <a:pt x="540" y="549"/>
                    <a:pt x="605" y="546"/>
                    <a:pt x="670" y="546"/>
                  </a:cubicBezTo>
                  <a:cubicBezTo>
                    <a:pt x="1136" y="546"/>
                    <a:pt x="1588" y="687"/>
                    <a:pt x="1938" y="998"/>
                  </a:cubicBezTo>
                  <a:cubicBezTo>
                    <a:pt x="2002" y="1044"/>
                    <a:pt x="2070" y="1063"/>
                    <a:pt x="2134" y="1063"/>
                  </a:cubicBezTo>
                  <a:cubicBezTo>
                    <a:pt x="2383" y="1063"/>
                    <a:pt x="2584" y="775"/>
                    <a:pt x="2338" y="599"/>
                  </a:cubicBezTo>
                  <a:cubicBezTo>
                    <a:pt x="1856" y="191"/>
                    <a:pt x="1312" y="0"/>
                    <a:pt x="706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913;p27">
              <a:extLst>
                <a:ext uri="{FF2B5EF4-FFF2-40B4-BE49-F238E27FC236}">
                  <a16:creationId xmlns:a16="http://schemas.microsoft.com/office/drawing/2014/main" id="{9285FBBA-CBC5-465F-9E5B-313BF093FF20}"/>
                </a:ext>
              </a:extLst>
            </p:cNvPr>
            <p:cNvSpPr/>
            <p:nvPr/>
          </p:nvSpPr>
          <p:spPr>
            <a:xfrm>
              <a:off x="2803125" y="2799875"/>
              <a:ext cx="50400" cy="27675"/>
            </a:xfrm>
            <a:custGeom>
              <a:avLst/>
              <a:gdLst/>
              <a:ahLst/>
              <a:cxnLst/>
              <a:rect l="l" t="t" r="r" b="b"/>
              <a:pathLst>
                <a:path w="2016" h="1107" extrusionOk="0">
                  <a:moveTo>
                    <a:pt x="1666" y="0"/>
                  </a:moveTo>
                  <a:cubicBezTo>
                    <a:pt x="1634" y="0"/>
                    <a:pt x="1600" y="6"/>
                    <a:pt x="1564" y="20"/>
                  </a:cubicBezTo>
                  <a:cubicBezTo>
                    <a:pt x="1120" y="198"/>
                    <a:pt x="721" y="375"/>
                    <a:pt x="277" y="552"/>
                  </a:cubicBezTo>
                  <a:cubicBezTo>
                    <a:pt x="1" y="671"/>
                    <a:pt x="76" y="1106"/>
                    <a:pt x="347" y="1106"/>
                  </a:cubicBezTo>
                  <a:cubicBezTo>
                    <a:pt x="380" y="1106"/>
                    <a:pt x="416" y="1099"/>
                    <a:pt x="455" y="1085"/>
                  </a:cubicBezTo>
                  <a:cubicBezTo>
                    <a:pt x="854" y="907"/>
                    <a:pt x="1298" y="730"/>
                    <a:pt x="1697" y="597"/>
                  </a:cubicBezTo>
                  <a:cubicBezTo>
                    <a:pt x="2016" y="477"/>
                    <a:pt x="1941" y="0"/>
                    <a:pt x="1666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914;p27">
              <a:extLst>
                <a:ext uri="{FF2B5EF4-FFF2-40B4-BE49-F238E27FC236}">
                  <a16:creationId xmlns:a16="http://schemas.microsoft.com/office/drawing/2014/main" id="{2E4547A2-825A-4463-B12E-8AD7764E9D7D}"/>
                </a:ext>
              </a:extLst>
            </p:cNvPr>
            <p:cNvSpPr/>
            <p:nvPr/>
          </p:nvSpPr>
          <p:spPr>
            <a:xfrm>
              <a:off x="3610375" y="2661475"/>
              <a:ext cx="38375" cy="20750"/>
            </a:xfrm>
            <a:custGeom>
              <a:avLst/>
              <a:gdLst/>
              <a:ahLst/>
              <a:cxnLst/>
              <a:rect l="l" t="t" r="r" b="b"/>
              <a:pathLst>
                <a:path w="1535" h="830" extrusionOk="0">
                  <a:moveTo>
                    <a:pt x="388" y="0"/>
                  </a:moveTo>
                  <a:cubicBezTo>
                    <a:pt x="92" y="0"/>
                    <a:pt x="0" y="464"/>
                    <a:pt x="287" y="587"/>
                  </a:cubicBezTo>
                  <a:cubicBezTo>
                    <a:pt x="553" y="631"/>
                    <a:pt x="820" y="720"/>
                    <a:pt x="1041" y="809"/>
                  </a:cubicBezTo>
                  <a:cubicBezTo>
                    <a:pt x="1080" y="823"/>
                    <a:pt x="1117" y="830"/>
                    <a:pt x="1151" y="830"/>
                  </a:cubicBezTo>
                  <a:cubicBezTo>
                    <a:pt x="1429" y="830"/>
                    <a:pt x="1535" y="395"/>
                    <a:pt x="1219" y="276"/>
                  </a:cubicBezTo>
                  <a:cubicBezTo>
                    <a:pt x="953" y="188"/>
                    <a:pt x="687" y="99"/>
                    <a:pt x="465" y="10"/>
                  </a:cubicBezTo>
                  <a:cubicBezTo>
                    <a:pt x="438" y="3"/>
                    <a:pt x="412" y="0"/>
                    <a:pt x="388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915;p27">
              <a:extLst>
                <a:ext uri="{FF2B5EF4-FFF2-40B4-BE49-F238E27FC236}">
                  <a16:creationId xmlns:a16="http://schemas.microsoft.com/office/drawing/2014/main" id="{9278C973-0DB4-4121-A792-6E7585EDD7E1}"/>
                </a:ext>
              </a:extLst>
            </p:cNvPr>
            <p:cNvSpPr/>
            <p:nvPr/>
          </p:nvSpPr>
          <p:spPr>
            <a:xfrm>
              <a:off x="3803225" y="2006200"/>
              <a:ext cx="52375" cy="44350"/>
            </a:xfrm>
            <a:custGeom>
              <a:avLst/>
              <a:gdLst/>
              <a:ahLst/>
              <a:cxnLst/>
              <a:rect l="l" t="t" r="r" b="b"/>
              <a:pathLst>
                <a:path w="2095" h="1774" extrusionOk="0">
                  <a:moveTo>
                    <a:pt x="407" y="1"/>
                  </a:moveTo>
                  <a:cubicBezTo>
                    <a:pt x="188" y="1"/>
                    <a:pt x="0" y="283"/>
                    <a:pt x="204" y="488"/>
                  </a:cubicBezTo>
                  <a:cubicBezTo>
                    <a:pt x="604" y="887"/>
                    <a:pt x="1047" y="1286"/>
                    <a:pt x="1491" y="1686"/>
                  </a:cubicBezTo>
                  <a:cubicBezTo>
                    <a:pt x="1553" y="1747"/>
                    <a:pt x="1622" y="1773"/>
                    <a:pt x="1688" y="1773"/>
                  </a:cubicBezTo>
                  <a:cubicBezTo>
                    <a:pt x="1907" y="1773"/>
                    <a:pt x="2095" y="1491"/>
                    <a:pt x="1890" y="1286"/>
                  </a:cubicBezTo>
                  <a:cubicBezTo>
                    <a:pt x="1447" y="887"/>
                    <a:pt x="1003" y="488"/>
                    <a:pt x="604" y="88"/>
                  </a:cubicBezTo>
                  <a:cubicBezTo>
                    <a:pt x="542" y="26"/>
                    <a:pt x="473" y="1"/>
                    <a:pt x="407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916;p27">
              <a:extLst>
                <a:ext uri="{FF2B5EF4-FFF2-40B4-BE49-F238E27FC236}">
                  <a16:creationId xmlns:a16="http://schemas.microsoft.com/office/drawing/2014/main" id="{A5882DA0-56BC-44CD-92C8-E4EFEE9BEC2D}"/>
                </a:ext>
              </a:extLst>
            </p:cNvPr>
            <p:cNvSpPr/>
            <p:nvPr/>
          </p:nvSpPr>
          <p:spPr>
            <a:xfrm>
              <a:off x="3262600" y="2571875"/>
              <a:ext cx="34400" cy="17050"/>
            </a:xfrm>
            <a:custGeom>
              <a:avLst/>
              <a:gdLst/>
              <a:ahLst/>
              <a:cxnLst/>
              <a:rect l="l" t="t" r="r" b="b"/>
              <a:pathLst>
                <a:path w="1376" h="682" extrusionOk="0">
                  <a:moveTo>
                    <a:pt x="977" y="0"/>
                  </a:moveTo>
                  <a:cubicBezTo>
                    <a:pt x="710" y="45"/>
                    <a:pt x="489" y="89"/>
                    <a:pt x="222" y="133"/>
                  </a:cubicBezTo>
                  <a:cubicBezTo>
                    <a:pt x="89" y="178"/>
                    <a:pt x="1" y="355"/>
                    <a:pt x="45" y="488"/>
                  </a:cubicBezTo>
                  <a:cubicBezTo>
                    <a:pt x="79" y="624"/>
                    <a:pt x="164" y="682"/>
                    <a:pt x="262" y="682"/>
                  </a:cubicBezTo>
                  <a:cubicBezTo>
                    <a:pt x="293" y="682"/>
                    <a:pt x="324" y="676"/>
                    <a:pt x="355" y="666"/>
                  </a:cubicBezTo>
                  <a:cubicBezTo>
                    <a:pt x="622" y="621"/>
                    <a:pt x="888" y="621"/>
                    <a:pt x="1110" y="577"/>
                  </a:cubicBezTo>
                  <a:cubicBezTo>
                    <a:pt x="1287" y="533"/>
                    <a:pt x="1376" y="355"/>
                    <a:pt x="1332" y="222"/>
                  </a:cubicBezTo>
                  <a:cubicBezTo>
                    <a:pt x="1287" y="45"/>
                    <a:pt x="1110" y="0"/>
                    <a:pt x="977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917;p27">
              <a:extLst>
                <a:ext uri="{FF2B5EF4-FFF2-40B4-BE49-F238E27FC236}">
                  <a16:creationId xmlns:a16="http://schemas.microsoft.com/office/drawing/2014/main" id="{47105D95-7144-47BC-BC02-8EE39A2C2D7E}"/>
                </a:ext>
              </a:extLst>
            </p:cNvPr>
            <p:cNvSpPr/>
            <p:nvPr/>
          </p:nvSpPr>
          <p:spPr>
            <a:xfrm>
              <a:off x="3620400" y="2263275"/>
              <a:ext cx="79675" cy="30450"/>
            </a:xfrm>
            <a:custGeom>
              <a:avLst/>
              <a:gdLst/>
              <a:ahLst/>
              <a:cxnLst/>
              <a:rect l="l" t="t" r="r" b="b"/>
              <a:pathLst>
                <a:path w="3187" h="1218" extrusionOk="0">
                  <a:moveTo>
                    <a:pt x="391" y="1"/>
                  </a:moveTo>
                  <a:cubicBezTo>
                    <a:pt x="92" y="1"/>
                    <a:pt x="0" y="504"/>
                    <a:pt x="330" y="587"/>
                  </a:cubicBezTo>
                  <a:cubicBezTo>
                    <a:pt x="1129" y="809"/>
                    <a:pt x="1927" y="986"/>
                    <a:pt x="2726" y="1208"/>
                  </a:cubicBezTo>
                  <a:cubicBezTo>
                    <a:pt x="2753" y="1215"/>
                    <a:pt x="2779" y="1218"/>
                    <a:pt x="2803" y="1218"/>
                  </a:cubicBezTo>
                  <a:cubicBezTo>
                    <a:pt x="3098" y="1218"/>
                    <a:pt x="3187" y="757"/>
                    <a:pt x="2859" y="675"/>
                  </a:cubicBezTo>
                  <a:cubicBezTo>
                    <a:pt x="2060" y="454"/>
                    <a:pt x="1262" y="232"/>
                    <a:pt x="463" y="10"/>
                  </a:cubicBezTo>
                  <a:cubicBezTo>
                    <a:pt x="438" y="4"/>
                    <a:pt x="414" y="1"/>
                    <a:pt x="391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918;p27">
              <a:extLst>
                <a:ext uri="{FF2B5EF4-FFF2-40B4-BE49-F238E27FC236}">
                  <a16:creationId xmlns:a16="http://schemas.microsoft.com/office/drawing/2014/main" id="{1A01EF9D-3DD1-4B6F-B085-F3D1A2491EDC}"/>
                </a:ext>
              </a:extLst>
            </p:cNvPr>
            <p:cNvSpPr/>
            <p:nvPr/>
          </p:nvSpPr>
          <p:spPr>
            <a:xfrm>
              <a:off x="3607575" y="2501925"/>
              <a:ext cx="63225" cy="20125"/>
            </a:xfrm>
            <a:custGeom>
              <a:avLst/>
              <a:gdLst/>
              <a:ahLst/>
              <a:cxnLst/>
              <a:rect l="l" t="t" r="r" b="b"/>
              <a:pathLst>
                <a:path w="2529" h="805" extrusionOk="0">
                  <a:moveTo>
                    <a:pt x="317" y="1"/>
                  </a:moveTo>
                  <a:cubicBezTo>
                    <a:pt x="0" y="1"/>
                    <a:pt x="13" y="537"/>
                    <a:pt x="355" y="580"/>
                  </a:cubicBezTo>
                  <a:cubicBezTo>
                    <a:pt x="932" y="669"/>
                    <a:pt x="1553" y="713"/>
                    <a:pt x="2174" y="802"/>
                  </a:cubicBezTo>
                  <a:cubicBezTo>
                    <a:pt x="2187" y="803"/>
                    <a:pt x="2200" y="804"/>
                    <a:pt x="2212" y="804"/>
                  </a:cubicBezTo>
                  <a:cubicBezTo>
                    <a:pt x="2528" y="804"/>
                    <a:pt x="2516" y="268"/>
                    <a:pt x="2174" y="225"/>
                  </a:cubicBezTo>
                  <a:cubicBezTo>
                    <a:pt x="1553" y="136"/>
                    <a:pt x="932" y="92"/>
                    <a:pt x="355" y="3"/>
                  </a:cubicBezTo>
                  <a:cubicBezTo>
                    <a:pt x="342" y="1"/>
                    <a:pt x="329" y="1"/>
                    <a:pt x="317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919;p27">
              <a:extLst>
                <a:ext uri="{FF2B5EF4-FFF2-40B4-BE49-F238E27FC236}">
                  <a16:creationId xmlns:a16="http://schemas.microsoft.com/office/drawing/2014/main" id="{1B1E5265-D382-4EAE-BAF4-A2F8F64B687E}"/>
                </a:ext>
              </a:extLst>
            </p:cNvPr>
            <p:cNvSpPr/>
            <p:nvPr/>
          </p:nvSpPr>
          <p:spPr>
            <a:xfrm>
              <a:off x="3387175" y="2286750"/>
              <a:ext cx="53675" cy="22325"/>
            </a:xfrm>
            <a:custGeom>
              <a:avLst/>
              <a:gdLst/>
              <a:ahLst/>
              <a:cxnLst/>
              <a:rect l="l" t="t" r="r" b="b"/>
              <a:pathLst>
                <a:path w="2147" h="893" extrusionOk="0">
                  <a:moveTo>
                    <a:pt x="433" y="0"/>
                  </a:moveTo>
                  <a:cubicBezTo>
                    <a:pt x="110" y="0"/>
                    <a:pt x="1" y="494"/>
                    <a:pt x="342" y="579"/>
                  </a:cubicBezTo>
                  <a:cubicBezTo>
                    <a:pt x="785" y="668"/>
                    <a:pt x="1229" y="757"/>
                    <a:pt x="1673" y="890"/>
                  </a:cubicBezTo>
                  <a:cubicBezTo>
                    <a:pt x="1687" y="892"/>
                    <a:pt x="1701" y="893"/>
                    <a:pt x="1714" y="893"/>
                  </a:cubicBezTo>
                  <a:cubicBezTo>
                    <a:pt x="2037" y="893"/>
                    <a:pt x="2147" y="398"/>
                    <a:pt x="1806" y="313"/>
                  </a:cubicBezTo>
                  <a:cubicBezTo>
                    <a:pt x="1362" y="225"/>
                    <a:pt x="918" y="136"/>
                    <a:pt x="475" y="3"/>
                  </a:cubicBezTo>
                  <a:cubicBezTo>
                    <a:pt x="461" y="1"/>
                    <a:pt x="447" y="0"/>
                    <a:pt x="433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920;p27">
              <a:extLst>
                <a:ext uri="{FF2B5EF4-FFF2-40B4-BE49-F238E27FC236}">
                  <a16:creationId xmlns:a16="http://schemas.microsoft.com/office/drawing/2014/main" id="{213C8003-FABF-44F2-9384-44276D14168C}"/>
                </a:ext>
              </a:extLst>
            </p:cNvPr>
            <p:cNvSpPr/>
            <p:nvPr/>
          </p:nvSpPr>
          <p:spPr>
            <a:xfrm>
              <a:off x="3033350" y="2556675"/>
              <a:ext cx="85550" cy="19875"/>
            </a:xfrm>
            <a:custGeom>
              <a:avLst/>
              <a:gdLst/>
              <a:ahLst/>
              <a:cxnLst/>
              <a:rect l="l" t="t" r="r" b="b"/>
              <a:pathLst>
                <a:path w="3422" h="795" extrusionOk="0">
                  <a:moveTo>
                    <a:pt x="1376" y="1"/>
                  </a:moveTo>
                  <a:cubicBezTo>
                    <a:pt x="1034" y="1"/>
                    <a:pt x="691" y="26"/>
                    <a:pt x="341" y="76"/>
                  </a:cubicBezTo>
                  <a:cubicBezTo>
                    <a:pt x="1" y="161"/>
                    <a:pt x="151" y="655"/>
                    <a:pt x="477" y="655"/>
                  </a:cubicBezTo>
                  <a:cubicBezTo>
                    <a:pt x="491" y="655"/>
                    <a:pt x="505" y="654"/>
                    <a:pt x="519" y="653"/>
                  </a:cubicBezTo>
                  <a:cubicBezTo>
                    <a:pt x="818" y="603"/>
                    <a:pt x="1118" y="578"/>
                    <a:pt x="1417" y="578"/>
                  </a:cubicBezTo>
                  <a:cubicBezTo>
                    <a:pt x="1916" y="578"/>
                    <a:pt x="2416" y="647"/>
                    <a:pt x="2915" y="786"/>
                  </a:cubicBezTo>
                  <a:cubicBezTo>
                    <a:pt x="2940" y="792"/>
                    <a:pt x="2964" y="795"/>
                    <a:pt x="2988" y="795"/>
                  </a:cubicBezTo>
                  <a:cubicBezTo>
                    <a:pt x="3292" y="795"/>
                    <a:pt x="3422" y="291"/>
                    <a:pt x="3092" y="209"/>
                  </a:cubicBezTo>
                  <a:cubicBezTo>
                    <a:pt x="2510" y="70"/>
                    <a:pt x="1945" y="1"/>
                    <a:pt x="1376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921;p27">
              <a:extLst>
                <a:ext uri="{FF2B5EF4-FFF2-40B4-BE49-F238E27FC236}">
                  <a16:creationId xmlns:a16="http://schemas.microsoft.com/office/drawing/2014/main" id="{3E5B9E16-EB36-473A-BE23-96F3E802EC33}"/>
                </a:ext>
              </a:extLst>
            </p:cNvPr>
            <p:cNvSpPr/>
            <p:nvPr/>
          </p:nvSpPr>
          <p:spPr>
            <a:xfrm>
              <a:off x="3529725" y="2380600"/>
              <a:ext cx="53600" cy="27650"/>
            </a:xfrm>
            <a:custGeom>
              <a:avLst/>
              <a:gdLst/>
              <a:ahLst/>
              <a:cxnLst/>
              <a:rect l="l" t="t" r="r" b="b"/>
              <a:pathLst>
                <a:path w="2144" h="1106" extrusionOk="0">
                  <a:moveTo>
                    <a:pt x="350" y="0"/>
                  </a:moveTo>
                  <a:cubicBezTo>
                    <a:pt x="75" y="0"/>
                    <a:pt x="0" y="477"/>
                    <a:pt x="319" y="597"/>
                  </a:cubicBezTo>
                  <a:cubicBezTo>
                    <a:pt x="762" y="774"/>
                    <a:pt x="1206" y="952"/>
                    <a:pt x="1694" y="1085"/>
                  </a:cubicBezTo>
                  <a:cubicBezTo>
                    <a:pt x="1728" y="1099"/>
                    <a:pt x="1761" y="1106"/>
                    <a:pt x="1791" y="1106"/>
                  </a:cubicBezTo>
                  <a:cubicBezTo>
                    <a:pt x="2037" y="1106"/>
                    <a:pt x="2143" y="671"/>
                    <a:pt x="1827" y="552"/>
                  </a:cubicBezTo>
                  <a:cubicBezTo>
                    <a:pt x="1384" y="375"/>
                    <a:pt x="896" y="197"/>
                    <a:pt x="452" y="20"/>
                  </a:cubicBezTo>
                  <a:cubicBezTo>
                    <a:pt x="416" y="6"/>
                    <a:pt x="382" y="0"/>
                    <a:pt x="350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922;p27">
              <a:extLst>
                <a:ext uri="{FF2B5EF4-FFF2-40B4-BE49-F238E27FC236}">
                  <a16:creationId xmlns:a16="http://schemas.microsoft.com/office/drawing/2014/main" id="{79C533D9-EFB0-4FEB-8FDF-74700C8B923B}"/>
                </a:ext>
              </a:extLst>
            </p:cNvPr>
            <p:cNvSpPr/>
            <p:nvPr/>
          </p:nvSpPr>
          <p:spPr>
            <a:xfrm>
              <a:off x="3405900" y="2533200"/>
              <a:ext cx="67150" cy="20675"/>
            </a:xfrm>
            <a:custGeom>
              <a:avLst/>
              <a:gdLst/>
              <a:ahLst/>
              <a:cxnLst/>
              <a:rect l="l" t="t" r="r" b="b"/>
              <a:pathLst>
                <a:path w="2686" h="827" extrusionOk="0">
                  <a:moveTo>
                    <a:pt x="431" y="1"/>
                  </a:moveTo>
                  <a:cubicBezTo>
                    <a:pt x="180" y="1"/>
                    <a:pt x="1" y="376"/>
                    <a:pt x="303" y="527"/>
                  </a:cubicBezTo>
                  <a:cubicBezTo>
                    <a:pt x="802" y="726"/>
                    <a:pt x="1301" y="826"/>
                    <a:pt x="1819" y="826"/>
                  </a:cubicBezTo>
                  <a:cubicBezTo>
                    <a:pt x="1991" y="826"/>
                    <a:pt x="2166" y="815"/>
                    <a:pt x="2343" y="793"/>
                  </a:cubicBezTo>
                  <a:cubicBezTo>
                    <a:pt x="2685" y="750"/>
                    <a:pt x="2533" y="214"/>
                    <a:pt x="2205" y="214"/>
                  </a:cubicBezTo>
                  <a:cubicBezTo>
                    <a:pt x="2192" y="214"/>
                    <a:pt x="2179" y="215"/>
                    <a:pt x="2166" y="216"/>
                  </a:cubicBezTo>
                  <a:cubicBezTo>
                    <a:pt x="1997" y="244"/>
                    <a:pt x="1829" y="259"/>
                    <a:pt x="1660" y="259"/>
                  </a:cubicBezTo>
                  <a:cubicBezTo>
                    <a:pt x="1296" y="259"/>
                    <a:pt x="933" y="190"/>
                    <a:pt x="569" y="39"/>
                  </a:cubicBezTo>
                  <a:cubicBezTo>
                    <a:pt x="522" y="12"/>
                    <a:pt x="476" y="1"/>
                    <a:pt x="431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923;p27">
              <a:extLst>
                <a:ext uri="{FF2B5EF4-FFF2-40B4-BE49-F238E27FC236}">
                  <a16:creationId xmlns:a16="http://schemas.microsoft.com/office/drawing/2014/main" id="{49B85061-F92C-4BA9-8315-DA8E687088A2}"/>
                </a:ext>
              </a:extLst>
            </p:cNvPr>
            <p:cNvSpPr/>
            <p:nvPr/>
          </p:nvSpPr>
          <p:spPr>
            <a:xfrm>
              <a:off x="3231475" y="2318400"/>
              <a:ext cx="52475" cy="17550"/>
            </a:xfrm>
            <a:custGeom>
              <a:avLst/>
              <a:gdLst/>
              <a:ahLst/>
              <a:cxnLst/>
              <a:rect l="l" t="t" r="r" b="b"/>
              <a:pathLst>
                <a:path w="2099" h="702" extrusionOk="0">
                  <a:moveTo>
                    <a:pt x="471" y="1"/>
                  </a:moveTo>
                  <a:cubicBezTo>
                    <a:pt x="205" y="1"/>
                    <a:pt x="1" y="394"/>
                    <a:pt x="314" y="511"/>
                  </a:cubicBezTo>
                  <a:cubicBezTo>
                    <a:pt x="582" y="633"/>
                    <a:pt x="850" y="702"/>
                    <a:pt x="1126" y="702"/>
                  </a:cubicBezTo>
                  <a:cubicBezTo>
                    <a:pt x="1352" y="702"/>
                    <a:pt x="1582" y="656"/>
                    <a:pt x="1822" y="556"/>
                  </a:cubicBezTo>
                  <a:cubicBezTo>
                    <a:pt x="2099" y="437"/>
                    <a:pt x="2024" y="2"/>
                    <a:pt x="1753" y="2"/>
                  </a:cubicBezTo>
                  <a:cubicBezTo>
                    <a:pt x="1720" y="2"/>
                    <a:pt x="1684" y="9"/>
                    <a:pt x="1645" y="23"/>
                  </a:cubicBezTo>
                  <a:cubicBezTo>
                    <a:pt x="1467" y="90"/>
                    <a:pt x="1290" y="123"/>
                    <a:pt x="1112" y="123"/>
                  </a:cubicBezTo>
                  <a:cubicBezTo>
                    <a:pt x="935" y="123"/>
                    <a:pt x="757" y="90"/>
                    <a:pt x="580" y="23"/>
                  </a:cubicBezTo>
                  <a:cubicBezTo>
                    <a:pt x="543" y="8"/>
                    <a:pt x="507" y="1"/>
                    <a:pt x="471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924;p27">
              <a:extLst>
                <a:ext uri="{FF2B5EF4-FFF2-40B4-BE49-F238E27FC236}">
                  <a16:creationId xmlns:a16="http://schemas.microsoft.com/office/drawing/2014/main" id="{B745FE57-322E-4BF0-B085-55689B87C58D}"/>
                </a:ext>
              </a:extLst>
            </p:cNvPr>
            <p:cNvSpPr/>
            <p:nvPr/>
          </p:nvSpPr>
          <p:spPr>
            <a:xfrm>
              <a:off x="3044100" y="2771225"/>
              <a:ext cx="41050" cy="18075"/>
            </a:xfrm>
            <a:custGeom>
              <a:avLst/>
              <a:gdLst/>
              <a:ahLst/>
              <a:cxnLst/>
              <a:rect l="l" t="t" r="r" b="b"/>
              <a:pathLst>
                <a:path w="1642" h="723" extrusionOk="0">
                  <a:moveTo>
                    <a:pt x="1332" y="1"/>
                  </a:moveTo>
                  <a:cubicBezTo>
                    <a:pt x="1304" y="1"/>
                    <a:pt x="1274" y="5"/>
                    <a:pt x="1242" y="12"/>
                  </a:cubicBezTo>
                  <a:cubicBezTo>
                    <a:pt x="932" y="57"/>
                    <a:pt x="577" y="101"/>
                    <a:pt x="266" y="146"/>
                  </a:cubicBezTo>
                  <a:cubicBezTo>
                    <a:pt x="89" y="190"/>
                    <a:pt x="0" y="367"/>
                    <a:pt x="44" y="501"/>
                  </a:cubicBezTo>
                  <a:cubicBezTo>
                    <a:pt x="89" y="678"/>
                    <a:pt x="266" y="722"/>
                    <a:pt x="399" y="722"/>
                  </a:cubicBezTo>
                  <a:cubicBezTo>
                    <a:pt x="754" y="634"/>
                    <a:pt x="1065" y="589"/>
                    <a:pt x="1420" y="545"/>
                  </a:cubicBezTo>
                  <a:cubicBezTo>
                    <a:pt x="1553" y="545"/>
                    <a:pt x="1642" y="323"/>
                    <a:pt x="1597" y="190"/>
                  </a:cubicBezTo>
                  <a:cubicBezTo>
                    <a:pt x="1561" y="80"/>
                    <a:pt x="1464" y="1"/>
                    <a:pt x="1332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925;p27">
              <a:extLst>
                <a:ext uri="{FF2B5EF4-FFF2-40B4-BE49-F238E27FC236}">
                  <a16:creationId xmlns:a16="http://schemas.microsoft.com/office/drawing/2014/main" id="{27AEBEAF-6C02-4060-8AD4-D134F8656ED3}"/>
                </a:ext>
              </a:extLst>
            </p:cNvPr>
            <p:cNvSpPr/>
            <p:nvPr/>
          </p:nvSpPr>
          <p:spPr>
            <a:xfrm>
              <a:off x="3427875" y="2692375"/>
              <a:ext cx="41050" cy="17450"/>
            </a:xfrm>
            <a:custGeom>
              <a:avLst/>
              <a:gdLst/>
              <a:ahLst/>
              <a:cxnLst/>
              <a:rect l="l" t="t" r="r" b="b"/>
              <a:pathLst>
                <a:path w="1642" h="698" extrusionOk="0">
                  <a:moveTo>
                    <a:pt x="1342" y="0"/>
                  </a:moveTo>
                  <a:cubicBezTo>
                    <a:pt x="1308" y="0"/>
                    <a:pt x="1274" y="6"/>
                    <a:pt x="1243" y="16"/>
                  </a:cubicBezTo>
                  <a:cubicBezTo>
                    <a:pt x="888" y="61"/>
                    <a:pt x="577" y="105"/>
                    <a:pt x="222" y="149"/>
                  </a:cubicBezTo>
                  <a:cubicBezTo>
                    <a:pt x="89" y="194"/>
                    <a:pt x="0" y="371"/>
                    <a:pt x="45" y="504"/>
                  </a:cubicBezTo>
                  <a:cubicBezTo>
                    <a:pt x="79" y="640"/>
                    <a:pt x="164" y="698"/>
                    <a:pt x="282" y="698"/>
                  </a:cubicBezTo>
                  <a:cubicBezTo>
                    <a:pt x="318" y="698"/>
                    <a:pt x="358" y="692"/>
                    <a:pt x="400" y="682"/>
                  </a:cubicBezTo>
                  <a:cubicBezTo>
                    <a:pt x="710" y="638"/>
                    <a:pt x="1065" y="593"/>
                    <a:pt x="1376" y="549"/>
                  </a:cubicBezTo>
                  <a:cubicBezTo>
                    <a:pt x="1553" y="504"/>
                    <a:pt x="1642" y="327"/>
                    <a:pt x="1598" y="194"/>
                  </a:cubicBezTo>
                  <a:cubicBezTo>
                    <a:pt x="1564" y="58"/>
                    <a:pt x="1452" y="0"/>
                    <a:pt x="1342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926;p27">
              <a:extLst>
                <a:ext uri="{FF2B5EF4-FFF2-40B4-BE49-F238E27FC236}">
                  <a16:creationId xmlns:a16="http://schemas.microsoft.com/office/drawing/2014/main" id="{FE5EBCC2-3E92-43E7-96CF-CE33AFDDA840}"/>
                </a:ext>
              </a:extLst>
            </p:cNvPr>
            <p:cNvSpPr/>
            <p:nvPr/>
          </p:nvSpPr>
          <p:spPr>
            <a:xfrm>
              <a:off x="3920350" y="2421025"/>
              <a:ext cx="44300" cy="16725"/>
            </a:xfrm>
            <a:custGeom>
              <a:avLst/>
              <a:gdLst/>
              <a:ahLst/>
              <a:cxnLst/>
              <a:rect l="l" t="t" r="r" b="b"/>
              <a:pathLst>
                <a:path w="1772" h="669" extrusionOk="0">
                  <a:moveTo>
                    <a:pt x="356" y="0"/>
                  </a:moveTo>
                  <a:cubicBezTo>
                    <a:pt x="1" y="0"/>
                    <a:pt x="1" y="533"/>
                    <a:pt x="356" y="577"/>
                  </a:cubicBezTo>
                  <a:cubicBezTo>
                    <a:pt x="710" y="621"/>
                    <a:pt x="1065" y="621"/>
                    <a:pt x="1376" y="666"/>
                  </a:cubicBezTo>
                  <a:cubicBezTo>
                    <a:pt x="1391" y="667"/>
                    <a:pt x="1405" y="668"/>
                    <a:pt x="1418" y="668"/>
                  </a:cubicBezTo>
                  <a:cubicBezTo>
                    <a:pt x="1772" y="668"/>
                    <a:pt x="1718" y="132"/>
                    <a:pt x="1376" y="89"/>
                  </a:cubicBezTo>
                  <a:cubicBezTo>
                    <a:pt x="1065" y="89"/>
                    <a:pt x="710" y="45"/>
                    <a:pt x="356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927;p27">
              <a:extLst>
                <a:ext uri="{FF2B5EF4-FFF2-40B4-BE49-F238E27FC236}">
                  <a16:creationId xmlns:a16="http://schemas.microsoft.com/office/drawing/2014/main" id="{A6F6EB97-26DA-4F2D-AF59-A36BC1FA9D3B}"/>
                </a:ext>
              </a:extLst>
            </p:cNvPr>
            <p:cNvSpPr/>
            <p:nvPr/>
          </p:nvSpPr>
          <p:spPr>
            <a:xfrm>
              <a:off x="3772875" y="2665200"/>
              <a:ext cx="38750" cy="23000"/>
            </a:xfrm>
            <a:custGeom>
              <a:avLst/>
              <a:gdLst/>
              <a:ahLst/>
              <a:cxnLst/>
              <a:rect l="l" t="t" r="r" b="b"/>
              <a:pathLst>
                <a:path w="1550" h="920" extrusionOk="0">
                  <a:moveTo>
                    <a:pt x="1127" y="0"/>
                  </a:moveTo>
                  <a:cubicBezTo>
                    <a:pt x="1079" y="0"/>
                    <a:pt x="1028" y="12"/>
                    <a:pt x="975" y="39"/>
                  </a:cubicBezTo>
                  <a:cubicBezTo>
                    <a:pt x="753" y="127"/>
                    <a:pt x="531" y="260"/>
                    <a:pt x="265" y="393"/>
                  </a:cubicBezTo>
                  <a:cubicBezTo>
                    <a:pt x="1" y="544"/>
                    <a:pt x="154" y="920"/>
                    <a:pt x="424" y="920"/>
                  </a:cubicBezTo>
                  <a:cubicBezTo>
                    <a:pt x="471" y="920"/>
                    <a:pt x="522" y="908"/>
                    <a:pt x="575" y="882"/>
                  </a:cubicBezTo>
                  <a:cubicBezTo>
                    <a:pt x="797" y="748"/>
                    <a:pt x="1019" y="615"/>
                    <a:pt x="1285" y="527"/>
                  </a:cubicBezTo>
                  <a:cubicBezTo>
                    <a:pt x="1549" y="376"/>
                    <a:pt x="1397" y="0"/>
                    <a:pt x="1127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928;p27">
              <a:extLst>
                <a:ext uri="{FF2B5EF4-FFF2-40B4-BE49-F238E27FC236}">
                  <a16:creationId xmlns:a16="http://schemas.microsoft.com/office/drawing/2014/main" id="{2474BCEA-FB20-4B73-9073-7FA6962C297C}"/>
                </a:ext>
              </a:extLst>
            </p:cNvPr>
            <p:cNvSpPr/>
            <p:nvPr/>
          </p:nvSpPr>
          <p:spPr>
            <a:xfrm>
              <a:off x="3852700" y="2272375"/>
              <a:ext cx="49925" cy="15575"/>
            </a:xfrm>
            <a:custGeom>
              <a:avLst/>
              <a:gdLst/>
              <a:ahLst/>
              <a:cxnLst/>
              <a:rect l="l" t="t" r="r" b="b"/>
              <a:pathLst>
                <a:path w="1997" h="623" extrusionOk="0">
                  <a:moveTo>
                    <a:pt x="355" y="1"/>
                  </a:moveTo>
                  <a:cubicBezTo>
                    <a:pt x="0" y="1"/>
                    <a:pt x="0" y="533"/>
                    <a:pt x="355" y="578"/>
                  </a:cubicBezTo>
                  <a:cubicBezTo>
                    <a:pt x="754" y="578"/>
                    <a:pt x="1198" y="622"/>
                    <a:pt x="1642" y="622"/>
                  </a:cubicBezTo>
                  <a:cubicBezTo>
                    <a:pt x="1997" y="622"/>
                    <a:pt x="1997" y="90"/>
                    <a:pt x="1642" y="45"/>
                  </a:cubicBezTo>
                  <a:cubicBezTo>
                    <a:pt x="1198" y="45"/>
                    <a:pt x="754" y="1"/>
                    <a:pt x="355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929;p27">
              <a:extLst>
                <a:ext uri="{FF2B5EF4-FFF2-40B4-BE49-F238E27FC236}">
                  <a16:creationId xmlns:a16="http://schemas.microsoft.com/office/drawing/2014/main" id="{7A6987D2-E490-4263-8D5D-CD53261B6E7A}"/>
                </a:ext>
              </a:extLst>
            </p:cNvPr>
            <p:cNvSpPr/>
            <p:nvPr/>
          </p:nvSpPr>
          <p:spPr>
            <a:xfrm>
              <a:off x="3881550" y="2579625"/>
              <a:ext cx="68775" cy="15625"/>
            </a:xfrm>
            <a:custGeom>
              <a:avLst/>
              <a:gdLst/>
              <a:ahLst/>
              <a:cxnLst/>
              <a:rect l="l" t="t" r="r" b="b"/>
              <a:pathLst>
                <a:path w="2751" h="625" extrusionOk="0">
                  <a:moveTo>
                    <a:pt x="2396" y="1"/>
                  </a:moveTo>
                  <a:cubicBezTo>
                    <a:pt x="1686" y="45"/>
                    <a:pt x="1020" y="45"/>
                    <a:pt x="355" y="45"/>
                  </a:cubicBezTo>
                  <a:cubicBezTo>
                    <a:pt x="13" y="88"/>
                    <a:pt x="0" y="624"/>
                    <a:pt x="317" y="624"/>
                  </a:cubicBezTo>
                  <a:cubicBezTo>
                    <a:pt x="329" y="624"/>
                    <a:pt x="342" y="624"/>
                    <a:pt x="355" y="622"/>
                  </a:cubicBezTo>
                  <a:cubicBezTo>
                    <a:pt x="1020" y="622"/>
                    <a:pt x="1686" y="578"/>
                    <a:pt x="2396" y="578"/>
                  </a:cubicBezTo>
                  <a:cubicBezTo>
                    <a:pt x="2751" y="578"/>
                    <a:pt x="2751" y="1"/>
                    <a:pt x="2396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930;p27">
              <a:extLst>
                <a:ext uri="{FF2B5EF4-FFF2-40B4-BE49-F238E27FC236}">
                  <a16:creationId xmlns:a16="http://schemas.microsoft.com/office/drawing/2014/main" id="{74DC29D3-F78A-4BE5-8D84-14915E8F09CA}"/>
                </a:ext>
              </a:extLst>
            </p:cNvPr>
            <p:cNvSpPr/>
            <p:nvPr/>
          </p:nvSpPr>
          <p:spPr>
            <a:xfrm>
              <a:off x="3620125" y="2020525"/>
              <a:ext cx="41450" cy="17900"/>
            </a:xfrm>
            <a:custGeom>
              <a:avLst/>
              <a:gdLst/>
              <a:ahLst/>
              <a:cxnLst/>
              <a:rect l="l" t="t" r="r" b="b"/>
              <a:pathLst>
                <a:path w="1658" h="716" extrusionOk="0">
                  <a:moveTo>
                    <a:pt x="477" y="1"/>
                  </a:moveTo>
                  <a:cubicBezTo>
                    <a:pt x="150" y="1"/>
                    <a:pt x="0" y="495"/>
                    <a:pt x="341" y="580"/>
                  </a:cubicBezTo>
                  <a:cubicBezTo>
                    <a:pt x="607" y="625"/>
                    <a:pt x="873" y="669"/>
                    <a:pt x="1140" y="713"/>
                  </a:cubicBezTo>
                  <a:cubicBezTo>
                    <a:pt x="1154" y="715"/>
                    <a:pt x="1168" y="716"/>
                    <a:pt x="1181" y="716"/>
                  </a:cubicBezTo>
                  <a:cubicBezTo>
                    <a:pt x="1508" y="716"/>
                    <a:pt x="1658" y="222"/>
                    <a:pt x="1317" y="136"/>
                  </a:cubicBezTo>
                  <a:cubicBezTo>
                    <a:pt x="1051" y="92"/>
                    <a:pt x="785" y="48"/>
                    <a:pt x="518" y="3"/>
                  </a:cubicBezTo>
                  <a:cubicBezTo>
                    <a:pt x="504" y="2"/>
                    <a:pt x="490" y="1"/>
                    <a:pt x="477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931;p27">
              <a:extLst>
                <a:ext uri="{FF2B5EF4-FFF2-40B4-BE49-F238E27FC236}">
                  <a16:creationId xmlns:a16="http://schemas.microsoft.com/office/drawing/2014/main" id="{566750B2-2B2A-4965-BA1A-598D099CA76B}"/>
                </a:ext>
              </a:extLst>
            </p:cNvPr>
            <p:cNvSpPr/>
            <p:nvPr/>
          </p:nvSpPr>
          <p:spPr>
            <a:xfrm>
              <a:off x="4386225" y="2253000"/>
              <a:ext cx="31075" cy="25000"/>
            </a:xfrm>
            <a:custGeom>
              <a:avLst/>
              <a:gdLst/>
              <a:ahLst/>
              <a:cxnLst/>
              <a:rect l="l" t="t" r="r" b="b"/>
              <a:pathLst>
                <a:path w="1243" h="1000" extrusionOk="0">
                  <a:moveTo>
                    <a:pt x="338" y="0"/>
                  </a:moveTo>
                  <a:cubicBezTo>
                    <a:pt x="242" y="0"/>
                    <a:pt x="147" y="68"/>
                    <a:pt x="89" y="155"/>
                  </a:cubicBezTo>
                  <a:cubicBezTo>
                    <a:pt x="0" y="288"/>
                    <a:pt x="89" y="465"/>
                    <a:pt x="178" y="554"/>
                  </a:cubicBezTo>
                  <a:cubicBezTo>
                    <a:pt x="399" y="687"/>
                    <a:pt x="577" y="820"/>
                    <a:pt x="754" y="953"/>
                  </a:cubicBezTo>
                  <a:cubicBezTo>
                    <a:pt x="801" y="985"/>
                    <a:pt x="854" y="1000"/>
                    <a:pt x="907" y="1000"/>
                  </a:cubicBezTo>
                  <a:cubicBezTo>
                    <a:pt x="1002" y="1000"/>
                    <a:pt x="1096" y="951"/>
                    <a:pt x="1154" y="865"/>
                  </a:cubicBezTo>
                  <a:cubicBezTo>
                    <a:pt x="1242" y="732"/>
                    <a:pt x="1198" y="554"/>
                    <a:pt x="1065" y="465"/>
                  </a:cubicBezTo>
                  <a:cubicBezTo>
                    <a:pt x="843" y="332"/>
                    <a:pt x="666" y="199"/>
                    <a:pt x="488" y="66"/>
                  </a:cubicBezTo>
                  <a:cubicBezTo>
                    <a:pt x="442" y="20"/>
                    <a:pt x="390" y="0"/>
                    <a:pt x="338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932;p27">
              <a:extLst>
                <a:ext uri="{FF2B5EF4-FFF2-40B4-BE49-F238E27FC236}">
                  <a16:creationId xmlns:a16="http://schemas.microsoft.com/office/drawing/2014/main" id="{B27DFF06-1F06-4BEE-9A95-496B0CED7B97}"/>
                </a:ext>
              </a:extLst>
            </p:cNvPr>
            <p:cNvSpPr/>
            <p:nvPr/>
          </p:nvSpPr>
          <p:spPr>
            <a:xfrm>
              <a:off x="4083450" y="2687000"/>
              <a:ext cx="30850" cy="23400"/>
            </a:xfrm>
            <a:custGeom>
              <a:avLst/>
              <a:gdLst/>
              <a:ahLst/>
              <a:cxnLst/>
              <a:rect l="l" t="t" r="r" b="b"/>
              <a:pathLst>
                <a:path w="1234" h="936" extrusionOk="0">
                  <a:moveTo>
                    <a:pt x="859" y="1"/>
                  </a:moveTo>
                  <a:cubicBezTo>
                    <a:pt x="811" y="1"/>
                    <a:pt x="761" y="17"/>
                    <a:pt x="709" y="54"/>
                  </a:cubicBezTo>
                  <a:cubicBezTo>
                    <a:pt x="575" y="187"/>
                    <a:pt x="398" y="276"/>
                    <a:pt x="265" y="409"/>
                  </a:cubicBezTo>
                  <a:cubicBezTo>
                    <a:pt x="1" y="560"/>
                    <a:pt x="154" y="935"/>
                    <a:pt x="396" y="935"/>
                  </a:cubicBezTo>
                  <a:cubicBezTo>
                    <a:pt x="439" y="935"/>
                    <a:pt x="485" y="923"/>
                    <a:pt x="531" y="897"/>
                  </a:cubicBezTo>
                  <a:cubicBezTo>
                    <a:pt x="709" y="764"/>
                    <a:pt x="842" y="675"/>
                    <a:pt x="975" y="542"/>
                  </a:cubicBezTo>
                  <a:cubicBezTo>
                    <a:pt x="1233" y="394"/>
                    <a:pt x="1092" y="1"/>
                    <a:pt x="859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933;p27">
              <a:extLst>
                <a:ext uri="{FF2B5EF4-FFF2-40B4-BE49-F238E27FC236}">
                  <a16:creationId xmlns:a16="http://schemas.microsoft.com/office/drawing/2014/main" id="{9A5E5CB9-10E8-4F09-BB8F-22AC0FEE20FD}"/>
                </a:ext>
              </a:extLst>
            </p:cNvPr>
            <p:cNvSpPr/>
            <p:nvPr/>
          </p:nvSpPr>
          <p:spPr>
            <a:xfrm>
              <a:off x="4494725" y="2382800"/>
              <a:ext cx="32575" cy="18775"/>
            </a:xfrm>
            <a:custGeom>
              <a:avLst/>
              <a:gdLst/>
              <a:ahLst/>
              <a:cxnLst/>
              <a:rect l="l" t="t" r="r" b="b"/>
              <a:pathLst>
                <a:path w="1303" h="751" extrusionOk="0">
                  <a:moveTo>
                    <a:pt x="350" y="1"/>
                  </a:moveTo>
                  <a:cubicBezTo>
                    <a:pt x="75" y="1"/>
                    <a:pt x="0" y="473"/>
                    <a:pt x="319" y="553"/>
                  </a:cubicBezTo>
                  <a:cubicBezTo>
                    <a:pt x="496" y="597"/>
                    <a:pt x="674" y="686"/>
                    <a:pt x="851" y="731"/>
                  </a:cubicBezTo>
                  <a:cubicBezTo>
                    <a:pt x="887" y="744"/>
                    <a:pt x="922" y="750"/>
                    <a:pt x="953" y="750"/>
                  </a:cubicBezTo>
                  <a:cubicBezTo>
                    <a:pt x="1228" y="750"/>
                    <a:pt x="1303" y="278"/>
                    <a:pt x="984" y="198"/>
                  </a:cubicBezTo>
                  <a:cubicBezTo>
                    <a:pt x="807" y="109"/>
                    <a:pt x="629" y="65"/>
                    <a:pt x="452" y="21"/>
                  </a:cubicBezTo>
                  <a:cubicBezTo>
                    <a:pt x="415" y="7"/>
                    <a:pt x="381" y="1"/>
                    <a:pt x="350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934;p27">
              <a:extLst>
                <a:ext uri="{FF2B5EF4-FFF2-40B4-BE49-F238E27FC236}">
                  <a16:creationId xmlns:a16="http://schemas.microsoft.com/office/drawing/2014/main" id="{15A3D72F-2469-4B4F-8B7A-61D595D6C3D9}"/>
                </a:ext>
              </a:extLst>
            </p:cNvPr>
            <p:cNvSpPr/>
            <p:nvPr/>
          </p:nvSpPr>
          <p:spPr>
            <a:xfrm>
              <a:off x="4388425" y="2626925"/>
              <a:ext cx="33300" cy="17075"/>
            </a:xfrm>
            <a:custGeom>
              <a:avLst/>
              <a:gdLst/>
              <a:ahLst/>
              <a:cxnLst/>
              <a:rect l="l" t="t" r="r" b="b"/>
              <a:pathLst>
                <a:path w="1332" h="683" extrusionOk="0">
                  <a:moveTo>
                    <a:pt x="1076" y="1"/>
                  </a:moveTo>
                  <a:cubicBezTo>
                    <a:pt x="1042" y="1"/>
                    <a:pt x="1008" y="6"/>
                    <a:pt x="977" y="17"/>
                  </a:cubicBezTo>
                  <a:cubicBezTo>
                    <a:pt x="711" y="61"/>
                    <a:pt x="444" y="61"/>
                    <a:pt x="223" y="105"/>
                  </a:cubicBezTo>
                  <a:cubicBezTo>
                    <a:pt x="45" y="150"/>
                    <a:pt x="1" y="327"/>
                    <a:pt x="1" y="460"/>
                  </a:cubicBezTo>
                  <a:cubicBezTo>
                    <a:pt x="45" y="638"/>
                    <a:pt x="223" y="682"/>
                    <a:pt x="356" y="682"/>
                  </a:cubicBezTo>
                  <a:cubicBezTo>
                    <a:pt x="622" y="638"/>
                    <a:pt x="844" y="593"/>
                    <a:pt x="1110" y="549"/>
                  </a:cubicBezTo>
                  <a:cubicBezTo>
                    <a:pt x="1287" y="505"/>
                    <a:pt x="1332" y="327"/>
                    <a:pt x="1332" y="194"/>
                  </a:cubicBezTo>
                  <a:cubicBezTo>
                    <a:pt x="1298" y="59"/>
                    <a:pt x="1186" y="1"/>
                    <a:pt x="1076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935;p27">
              <a:extLst>
                <a:ext uri="{FF2B5EF4-FFF2-40B4-BE49-F238E27FC236}">
                  <a16:creationId xmlns:a16="http://schemas.microsoft.com/office/drawing/2014/main" id="{9EF8FF99-DE67-4ED9-B203-162F546614D6}"/>
                </a:ext>
              </a:extLst>
            </p:cNvPr>
            <p:cNvSpPr/>
            <p:nvPr/>
          </p:nvSpPr>
          <p:spPr>
            <a:xfrm>
              <a:off x="4502725" y="2513225"/>
              <a:ext cx="38750" cy="23025"/>
            </a:xfrm>
            <a:custGeom>
              <a:avLst/>
              <a:gdLst/>
              <a:ahLst/>
              <a:cxnLst/>
              <a:rect l="l" t="t" r="r" b="b"/>
              <a:pathLst>
                <a:path w="1550" h="921" extrusionOk="0">
                  <a:moveTo>
                    <a:pt x="1112" y="1"/>
                  </a:moveTo>
                  <a:cubicBezTo>
                    <a:pt x="1068" y="1"/>
                    <a:pt x="1021" y="13"/>
                    <a:pt x="975" y="39"/>
                  </a:cubicBezTo>
                  <a:cubicBezTo>
                    <a:pt x="753" y="128"/>
                    <a:pt x="487" y="261"/>
                    <a:pt x="265" y="394"/>
                  </a:cubicBezTo>
                  <a:cubicBezTo>
                    <a:pt x="1" y="545"/>
                    <a:pt x="154" y="920"/>
                    <a:pt x="424" y="920"/>
                  </a:cubicBezTo>
                  <a:cubicBezTo>
                    <a:pt x="471" y="920"/>
                    <a:pt x="522" y="909"/>
                    <a:pt x="575" y="882"/>
                  </a:cubicBezTo>
                  <a:cubicBezTo>
                    <a:pt x="797" y="749"/>
                    <a:pt x="1019" y="616"/>
                    <a:pt x="1285" y="527"/>
                  </a:cubicBezTo>
                  <a:cubicBezTo>
                    <a:pt x="1549" y="376"/>
                    <a:pt x="1364" y="1"/>
                    <a:pt x="1112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936;p27">
              <a:extLst>
                <a:ext uri="{FF2B5EF4-FFF2-40B4-BE49-F238E27FC236}">
                  <a16:creationId xmlns:a16="http://schemas.microsoft.com/office/drawing/2014/main" id="{DCD16988-1A00-45B4-8985-1C81BF68AFEE}"/>
                </a:ext>
              </a:extLst>
            </p:cNvPr>
            <p:cNvSpPr/>
            <p:nvPr/>
          </p:nvSpPr>
          <p:spPr>
            <a:xfrm>
              <a:off x="4370475" y="2408325"/>
              <a:ext cx="32725" cy="18750"/>
            </a:xfrm>
            <a:custGeom>
              <a:avLst/>
              <a:gdLst/>
              <a:ahLst/>
              <a:cxnLst/>
              <a:rect l="l" t="t" r="r" b="b"/>
              <a:pathLst>
                <a:path w="1309" h="750" extrusionOk="0">
                  <a:moveTo>
                    <a:pt x="362" y="0"/>
                  </a:moveTo>
                  <a:cubicBezTo>
                    <a:pt x="111" y="0"/>
                    <a:pt x="1" y="473"/>
                    <a:pt x="319" y="553"/>
                  </a:cubicBezTo>
                  <a:cubicBezTo>
                    <a:pt x="497" y="641"/>
                    <a:pt x="674" y="686"/>
                    <a:pt x="852" y="730"/>
                  </a:cubicBezTo>
                  <a:cubicBezTo>
                    <a:pt x="888" y="744"/>
                    <a:pt x="922" y="750"/>
                    <a:pt x="954" y="750"/>
                  </a:cubicBezTo>
                  <a:cubicBezTo>
                    <a:pt x="1229" y="750"/>
                    <a:pt x="1308" y="277"/>
                    <a:pt x="1029" y="198"/>
                  </a:cubicBezTo>
                  <a:cubicBezTo>
                    <a:pt x="852" y="153"/>
                    <a:pt x="674" y="65"/>
                    <a:pt x="453" y="20"/>
                  </a:cubicBezTo>
                  <a:cubicBezTo>
                    <a:pt x="421" y="6"/>
                    <a:pt x="390" y="0"/>
                    <a:pt x="362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937;p27">
              <a:extLst>
                <a:ext uri="{FF2B5EF4-FFF2-40B4-BE49-F238E27FC236}">
                  <a16:creationId xmlns:a16="http://schemas.microsoft.com/office/drawing/2014/main" id="{DD73D817-77E5-4FCB-8510-53392BE8384D}"/>
                </a:ext>
              </a:extLst>
            </p:cNvPr>
            <p:cNvSpPr/>
            <p:nvPr/>
          </p:nvSpPr>
          <p:spPr>
            <a:xfrm>
              <a:off x="4163275" y="2276775"/>
              <a:ext cx="31075" cy="24525"/>
            </a:xfrm>
            <a:custGeom>
              <a:avLst/>
              <a:gdLst/>
              <a:ahLst/>
              <a:cxnLst/>
              <a:rect l="l" t="t" r="r" b="b"/>
              <a:pathLst>
                <a:path w="1243" h="981" extrusionOk="0">
                  <a:moveTo>
                    <a:pt x="336" y="1"/>
                  </a:moveTo>
                  <a:cubicBezTo>
                    <a:pt x="240" y="1"/>
                    <a:pt x="146" y="50"/>
                    <a:pt x="89" y="135"/>
                  </a:cubicBezTo>
                  <a:cubicBezTo>
                    <a:pt x="0" y="269"/>
                    <a:pt x="44" y="446"/>
                    <a:pt x="178" y="535"/>
                  </a:cubicBezTo>
                  <a:cubicBezTo>
                    <a:pt x="399" y="668"/>
                    <a:pt x="577" y="801"/>
                    <a:pt x="754" y="934"/>
                  </a:cubicBezTo>
                  <a:cubicBezTo>
                    <a:pt x="802" y="966"/>
                    <a:pt x="854" y="980"/>
                    <a:pt x="907" y="980"/>
                  </a:cubicBezTo>
                  <a:cubicBezTo>
                    <a:pt x="1002" y="980"/>
                    <a:pt x="1096" y="931"/>
                    <a:pt x="1154" y="845"/>
                  </a:cubicBezTo>
                  <a:cubicBezTo>
                    <a:pt x="1242" y="712"/>
                    <a:pt x="1154" y="535"/>
                    <a:pt x="1065" y="446"/>
                  </a:cubicBezTo>
                  <a:cubicBezTo>
                    <a:pt x="843" y="313"/>
                    <a:pt x="666" y="180"/>
                    <a:pt x="488" y="47"/>
                  </a:cubicBezTo>
                  <a:cubicBezTo>
                    <a:pt x="441" y="15"/>
                    <a:pt x="388" y="1"/>
                    <a:pt x="336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938;p27">
              <a:extLst>
                <a:ext uri="{FF2B5EF4-FFF2-40B4-BE49-F238E27FC236}">
                  <a16:creationId xmlns:a16="http://schemas.microsoft.com/office/drawing/2014/main" id="{10B4C27D-9198-454C-9C6E-DDBA4C9555A5}"/>
                </a:ext>
              </a:extLst>
            </p:cNvPr>
            <p:cNvSpPr/>
            <p:nvPr/>
          </p:nvSpPr>
          <p:spPr>
            <a:xfrm>
              <a:off x="4271525" y="2406350"/>
              <a:ext cx="32825" cy="18525"/>
            </a:xfrm>
            <a:custGeom>
              <a:avLst/>
              <a:gdLst/>
              <a:ahLst/>
              <a:cxnLst/>
              <a:rect l="l" t="t" r="r" b="b"/>
              <a:pathLst>
                <a:path w="1313" h="741" extrusionOk="0">
                  <a:moveTo>
                    <a:pt x="384" y="0"/>
                  </a:moveTo>
                  <a:cubicBezTo>
                    <a:pt x="89" y="0"/>
                    <a:pt x="1" y="461"/>
                    <a:pt x="329" y="543"/>
                  </a:cubicBezTo>
                  <a:cubicBezTo>
                    <a:pt x="506" y="632"/>
                    <a:pt x="684" y="676"/>
                    <a:pt x="861" y="720"/>
                  </a:cubicBezTo>
                  <a:cubicBezTo>
                    <a:pt x="898" y="734"/>
                    <a:pt x="932" y="740"/>
                    <a:pt x="963" y="740"/>
                  </a:cubicBezTo>
                  <a:cubicBezTo>
                    <a:pt x="1238" y="740"/>
                    <a:pt x="1313" y="268"/>
                    <a:pt x="994" y="188"/>
                  </a:cubicBezTo>
                  <a:cubicBezTo>
                    <a:pt x="817" y="144"/>
                    <a:pt x="639" y="55"/>
                    <a:pt x="462" y="10"/>
                  </a:cubicBezTo>
                  <a:cubicBezTo>
                    <a:pt x="435" y="4"/>
                    <a:pt x="409" y="0"/>
                    <a:pt x="384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939;p27">
              <a:extLst>
                <a:ext uri="{FF2B5EF4-FFF2-40B4-BE49-F238E27FC236}">
                  <a16:creationId xmlns:a16="http://schemas.microsoft.com/office/drawing/2014/main" id="{48E084E5-3E6E-4C11-8B8F-C2DC20BEB437}"/>
                </a:ext>
              </a:extLst>
            </p:cNvPr>
            <p:cNvSpPr/>
            <p:nvPr/>
          </p:nvSpPr>
          <p:spPr>
            <a:xfrm>
              <a:off x="4165475" y="2650325"/>
              <a:ext cx="33300" cy="16950"/>
            </a:xfrm>
            <a:custGeom>
              <a:avLst/>
              <a:gdLst/>
              <a:ahLst/>
              <a:cxnLst/>
              <a:rect l="l" t="t" r="r" b="b"/>
              <a:pathLst>
                <a:path w="1332" h="678" extrusionOk="0">
                  <a:moveTo>
                    <a:pt x="1051" y="1"/>
                  </a:moveTo>
                  <a:cubicBezTo>
                    <a:pt x="1025" y="1"/>
                    <a:pt x="1001" y="5"/>
                    <a:pt x="977" y="12"/>
                  </a:cubicBezTo>
                  <a:cubicBezTo>
                    <a:pt x="711" y="57"/>
                    <a:pt x="445" y="101"/>
                    <a:pt x="223" y="101"/>
                  </a:cubicBezTo>
                  <a:cubicBezTo>
                    <a:pt x="45" y="145"/>
                    <a:pt x="1" y="323"/>
                    <a:pt x="1" y="456"/>
                  </a:cubicBezTo>
                  <a:cubicBezTo>
                    <a:pt x="45" y="634"/>
                    <a:pt x="223" y="678"/>
                    <a:pt x="356" y="678"/>
                  </a:cubicBezTo>
                  <a:cubicBezTo>
                    <a:pt x="622" y="634"/>
                    <a:pt x="844" y="589"/>
                    <a:pt x="1110" y="545"/>
                  </a:cubicBezTo>
                  <a:cubicBezTo>
                    <a:pt x="1288" y="545"/>
                    <a:pt x="1332" y="323"/>
                    <a:pt x="1332" y="190"/>
                  </a:cubicBezTo>
                  <a:cubicBezTo>
                    <a:pt x="1295" y="80"/>
                    <a:pt x="1169" y="1"/>
                    <a:pt x="1051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940;p27">
              <a:extLst>
                <a:ext uri="{FF2B5EF4-FFF2-40B4-BE49-F238E27FC236}">
                  <a16:creationId xmlns:a16="http://schemas.microsoft.com/office/drawing/2014/main" id="{5B92C684-5C9F-4AFE-A8D0-859AE3C311DF}"/>
                </a:ext>
              </a:extLst>
            </p:cNvPr>
            <p:cNvSpPr/>
            <p:nvPr/>
          </p:nvSpPr>
          <p:spPr>
            <a:xfrm>
              <a:off x="3946975" y="2914200"/>
              <a:ext cx="34400" cy="17075"/>
            </a:xfrm>
            <a:custGeom>
              <a:avLst/>
              <a:gdLst/>
              <a:ahLst/>
              <a:cxnLst/>
              <a:rect l="l" t="t" r="r" b="b"/>
              <a:pathLst>
                <a:path w="1376" h="683" extrusionOk="0">
                  <a:moveTo>
                    <a:pt x="1114" y="1"/>
                  </a:moveTo>
                  <a:cubicBezTo>
                    <a:pt x="1084" y="1"/>
                    <a:pt x="1052" y="6"/>
                    <a:pt x="1021" y="17"/>
                  </a:cubicBezTo>
                  <a:cubicBezTo>
                    <a:pt x="755" y="17"/>
                    <a:pt x="488" y="61"/>
                    <a:pt x="267" y="106"/>
                  </a:cubicBezTo>
                  <a:cubicBezTo>
                    <a:pt x="89" y="150"/>
                    <a:pt x="0" y="328"/>
                    <a:pt x="45" y="461"/>
                  </a:cubicBezTo>
                  <a:cubicBezTo>
                    <a:pt x="89" y="638"/>
                    <a:pt x="267" y="682"/>
                    <a:pt x="400" y="682"/>
                  </a:cubicBezTo>
                  <a:cubicBezTo>
                    <a:pt x="666" y="638"/>
                    <a:pt x="888" y="594"/>
                    <a:pt x="1154" y="549"/>
                  </a:cubicBezTo>
                  <a:cubicBezTo>
                    <a:pt x="1287" y="505"/>
                    <a:pt x="1376" y="328"/>
                    <a:pt x="1331" y="194"/>
                  </a:cubicBezTo>
                  <a:cubicBezTo>
                    <a:pt x="1298" y="59"/>
                    <a:pt x="1212" y="1"/>
                    <a:pt x="1114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941;p27">
              <a:extLst>
                <a:ext uri="{FF2B5EF4-FFF2-40B4-BE49-F238E27FC236}">
                  <a16:creationId xmlns:a16="http://schemas.microsoft.com/office/drawing/2014/main" id="{A65E07CD-4DE0-4EC5-B01D-339CD63A9A1D}"/>
                </a:ext>
              </a:extLst>
            </p:cNvPr>
            <p:cNvSpPr/>
            <p:nvPr/>
          </p:nvSpPr>
          <p:spPr>
            <a:xfrm>
              <a:off x="4279775" y="2536525"/>
              <a:ext cx="38575" cy="23025"/>
            </a:xfrm>
            <a:custGeom>
              <a:avLst/>
              <a:gdLst/>
              <a:ahLst/>
              <a:cxnLst/>
              <a:rect l="l" t="t" r="r" b="b"/>
              <a:pathLst>
                <a:path w="1543" h="921" extrusionOk="0">
                  <a:moveTo>
                    <a:pt x="1112" y="1"/>
                  </a:moveTo>
                  <a:cubicBezTo>
                    <a:pt x="1068" y="1"/>
                    <a:pt x="1021" y="12"/>
                    <a:pt x="975" y="39"/>
                  </a:cubicBezTo>
                  <a:cubicBezTo>
                    <a:pt x="753" y="172"/>
                    <a:pt x="487" y="261"/>
                    <a:pt x="265" y="394"/>
                  </a:cubicBezTo>
                  <a:cubicBezTo>
                    <a:pt x="1" y="545"/>
                    <a:pt x="154" y="920"/>
                    <a:pt x="424" y="920"/>
                  </a:cubicBezTo>
                  <a:cubicBezTo>
                    <a:pt x="471" y="920"/>
                    <a:pt x="522" y="908"/>
                    <a:pt x="576" y="882"/>
                  </a:cubicBezTo>
                  <a:cubicBezTo>
                    <a:pt x="797" y="749"/>
                    <a:pt x="1019" y="660"/>
                    <a:pt x="1241" y="527"/>
                  </a:cubicBezTo>
                  <a:cubicBezTo>
                    <a:pt x="1543" y="376"/>
                    <a:pt x="1364" y="1"/>
                    <a:pt x="1112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942;p27">
              <a:extLst>
                <a:ext uri="{FF2B5EF4-FFF2-40B4-BE49-F238E27FC236}">
                  <a16:creationId xmlns:a16="http://schemas.microsoft.com/office/drawing/2014/main" id="{D16D34F1-F686-42AE-85E2-36211C7375B9}"/>
                </a:ext>
              </a:extLst>
            </p:cNvPr>
            <p:cNvSpPr/>
            <p:nvPr/>
          </p:nvSpPr>
          <p:spPr>
            <a:xfrm>
              <a:off x="4147300" y="2431850"/>
              <a:ext cx="32875" cy="18550"/>
            </a:xfrm>
            <a:custGeom>
              <a:avLst/>
              <a:gdLst/>
              <a:ahLst/>
              <a:cxnLst/>
              <a:rect l="l" t="t" r="r" b="b"/>
              <a:pathLst>
                <a:path w="1315" h="742" extrusionOk="0">
                  <a:moveTo>
                    <a:pt x="393" y="1"/>
                  </a:moveTo>
                  <a:cubicBezTo>
                    <a:pt x="127" y="1"/>
                    <a:pt x="1" y="465"/>
                    <a:pt x="329" y="588"/>
                  </a:cubicBezTo>
                  <a:cubicBezTo>
                    <a:pt x="506" y="632"/>
                    <a:pt x="683" y="676"/>
                    <a:pt x="861" y="721"/>
                  </a:cubicBezTo>
                  <a:cubicBezTo>
                    <a:pt x="900" y="735"/>
                    <a:pt x="936" y="742"/>
                    <a:pt x="969" y="742"/>
                  </a:cubicBezTo>
                  <a:cubicBezTo>
                    <a:pt x="1240" y="742"/>
                    <a:pt x="1315" y="307"/>
                    <a:pt x="1038" y="188"/>
                  </a:cubicBezTo>
                  <a:cubicBezTo>
                    <a:pt x="861" y="144"/>
                    <a:pt x="683" y="55"/>
                    <a:pt x="462" y="11"/>
                  </a:cubicBezTo>
                  <a:cubicBezTo>
                    <a:pt x="438" y="4"/>
                    <a:pt x="415" y="1"/>
                    <a:pt x="393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943;p27">
              <a:extLst>
                <a:ext uri="{FF2B5EF4-FFF2-40B4-BE49-F238E27FC236}">
                  <a16:creationId xmlns:a16="http://schemas.microsoft.com/office/drawing/2014/main" id="{43B6EF72-5A4E-4398-9016-38D234091870}"/>
                </a:ext>
              </a:extLst>
            </p:cNvPr>
            <p:cNvSpPr/>
            <p:nvPr/>
          </p:nvSpPr>
          <p:spPr>
            <a:xfrm>
              <a:off x="5144450" y="1702550"/>
              <a:ext cx="17500" cy="22000"/>
            </a:xfrm>
            <a:custGeom>
              <a:avLst/>
              <a:gdLst/>
              <a:ahLst/>
              <a:cxnLst/>
              <a:rect l="l" t="t" r="r" b="b"/>
              <a:pathLst>
                <a:path w="700" h="880" extrusionOk="0">
                  <a:moveTo>
                    <a:pt x="432" y="0"/>
                  </a:moveTo>
                  <a:cubicBezTo>
                    <a:pt x="371" y="0"/>
                    <a:pt x="314" y="35"/>
                    <a:pt x="285" y="122"/>
                  </a:cubicBezTo>
                  <a:cubicBezTo>
                    <a:pt x="196" y="255"/>
                    <a:pt x="152" y="432"/>
                    <a:pt x="63" y="566"/>
                  </a:cubicBezTo>
                  <a:cubicBezTo>
                    <a:pt x="0" y="722"/>
                    <a:pt x="159" y="879"/>
                    <a:pt x="289" y="879"/>
                  </a:cubicBezTo>
                  <a:cubicBezTo>
                    <a:pt x="343" y="879"/>
                    <a:pt x="392" y="852"/>
                    <a:pt x="418" y="787"/>
                  </a:cubicBezTo>
                  <a:cubicBezTo>
                    <a:pt x="507" y="610"/>
                    <a:pt x="551" y="477"/>
                    <a:pt x="640" y="299"/>
                  </a:cubicBezTo>
                  <a:cubicBezTo>
                    <a:pt x="700" y="150"/>
                    <a:pt x="558" y="0"/>
                    <a:pt x="432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944;p27">
              <a:extLst>
                <a:ext uri="{FF2B5EF4-FFF2-40B4-BE49-F238E27FC236}">
                  <a16:creationId xmlns:a16="http://schemas.microsoft.com/office/drawing/2014/main" id="{578B9E57-88D6-4330-8055-3EF3511B8CA0}"/>
                </a:ext>
              </a:extLst>
            </p:cNvPr>
            <p:cNvSpPr/>
            <p:nvPr/>
          </p:nvSpPr>
          <p:spPr>
            <a:xfrm>
              <a:off x="5077800" y="1797925"/>
              <a:ext cx="11675" cy="19150"/>
            </a:xfrm>
            <a:custGeom>
              <a:avLst/>
              <a:gdLst/>
              <a:ahLst/>
              <a:cxnLst/>
              <a:rect l="l" t="t" r="r" b="b"/>
              <a:pathLst>
                <a:path w="467" h="766" extrusionOk="0">
                  <a:moveTo>
                    <a:pt x="267" y="0"/>
                  </a:moveTo>
                  <a:cubicBezTo>
                    <a:pt x="167" y="0"/>
                    <a:pt x="67" y="56"/>
                    <a:pt x="67" y="167"/>
                  </a:cubicBezTo>
                  <a:cubicBezTo>
                    <a:pt x="23" y="300"/>
                    <a:pt x="23" y="433"/>
                    <a:pt x="23" y="566"/>
                  </a:cubicBezTo>
                  <a:cubicBezTo>
                    <a:pt x="0" y="699"/>
                    <a:pt x="89" y="766"/>
                    <a:pt x="189" y="766"/>
                  </a:cubicBezTo>
                  <a:cubicBezTo>
                    <a:pt x="289" y="766"/>
                    <a:pt x="400" y="699"/>
                    <a:pt x="422" y="566"/>
                  </a:cubicBezTo>
                  <a:cubicBezTo>
                    <a:pt x="422" y="433"/>
                    <a:pt x="422" y="300"/>
                    <a:pt x="466" y="167"/>
                  </a:cubicBezTo>
                  <a:cubicBezTo>
                    <a:pt x="466" y="56"/>
                    <a:pt x="366" y="0"/>
                    <a:pt x="267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945;p27">
              <a:extLst>
                <a:ext uri="{FF2B5EF4-FFF2-40B4-BE49-F238E27FC236}">
                  <a16:creationId xmlns:a16="http://schemas.microsoft.com/office/drawing/2014/main" id="{BB2941CB-0DC7-4126-8115-E3A807FF0183}"/>
                </a:ext>
              </a:extLst>
            </p:cNvPr>
            <p:cNvSpPr/>
            <p:nvPr/>
          </p:nvSpPr>
          <p:spPr>
            <a:xfrm>
              <a:off x="4892875" y="1761800"/>
              <a:ext cx="17150" cy="21825"/>
            </a:xfrm>
            <a:custGeom>
              <a:avLst/>
              <a:gdLst/>
              <a:ahLst/>
              <a:cxnLst/>
              <a:rect l="l" t="t" r="r" b="b"/>
              <a:pathLst>
                <a:path w="686" h="873" extrusionOk="0">
                  <a:moveTo>
                    <a:pt x="253" y="0"/>
                  </a:moveTo>
                  <a:cubicBezTo>
                    <a:pt x="126" y="0"/>
                    <a:pt x="1" y="102"/>
                    <a:pt x="54" y="236"/>
                  </a:cubicBezTo>
                  <a:cubicBezTo>
                    <a:pt x="143" y="414"/>
                    <a:pt x="188" y="591"/>
                    <a:pt x="232" y="725"/>
                  </a:cubicBezTo>
                  <a:cubicBezTo>
                    <a:pt x="284" y="829"/>
                    <a:pt x="371" y="872"/>
                    <a:pt x="452" y="872"/>
                  </a:cubicBezTo>
                  <a:cubicBezTo>
                    <a:pt x="576" y="872"/>
                    <a:pt x="685" y="770"/>
                    <a:pt x="631" y="636"/>
                  </a:cubicBezTo>
                  <a:cubicBezTo>
                    <a:pt x="587" y="458"/>
                    <a:pt x="498" y="281"/>
                    <a:pt x="454" y="148"/>
                  </a:cubicBezTo>
                  <a:cubicBezTo>
                    <a:pt x="419" y="43"/>
                    <a:pt x="336" y="0"/>
                    <a:pt x="253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946;p27">
              <a:extLst>
                <a:ext uri="{FF2B5EF4-FFF2-40B4-BE49-F238E27FC236}">
                  <a16:creationId xmlns:a16="http://schemas.microsoft.com/office/drawing/2014/main" id="{2F578963-36AA-4883-B47B-76A464B24D07}"/>
                </a:ext>
              </a:extLst>
            </p:cNvPr>
            <p:cNvSpPr/>
            <p:nvPr/>
          </p:nvSpPr>
          <p:spPr>
            <a:xfrm>
              <a:off x="4984000" y="1825025"/>
              <a:ext cx="22350" cy="20700"/>
            </a:xfrm>
            <a:custGeom>
              <a:avLst/>
              <a:gdLst/>
              <a:ahLst/>
              <a:cxnLst/>
              <a:rect l="l" t="t" r="r" b="b"/>
              <a:pathLst>
                <a:path w="894" h="828" extrusionOk="0">
                  <a:moveTo>
                    <a:pt x="271" y="0"/>
                  </a:moveTo>
                  <a:cubicBezTo>
                    <a:pt x="125" y="0"/>
                    <a:pt x="0" y="189"/>
                    <a:pt x="136" y="325"/>
                  </a:cubicBezTo>
                  <a:lnTo>
                    <a:pt x="491" y="769"/>
                  </a:lnTo>
                  <a:cubicBezTo>
                    <a:pt x="533" y="810"/>
                    <a:pt x="579" y="827"/>
                    <a:pt x="623" y="827"/>
                  </a:cubicBezTo>
                  <a:cubicBezTo>
                    <a:pt x="769" y="827"/>
                    <a:pt x="894" y="639"/>
                    <a:pt x="758" y="503"/>
                  </a:cubicBezTo>
                  <a:cubicBezTo>
                    <a:pt x="624" y="325"/>
                    <a:pt x="536" y="192"/>
                    <a:pt x="403" y="59"/>
                  </a:cubicBezTo>
                  <a:cubicBezTo>
                    <a:pt x="361" y="18"/>
                    <a:pt x="315" y="0"/>
                    <a:pt x="271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947;p27">
              <a:extLst>
                <a:ext uri="{FF2B5EF4-FFF2-40B4-BE49-F238E27FC236}">
                  <a16:creationId xmlns:a16="http://schemas.microsoft.com/office/drawing/2014/main" id="{260E6F31-12C4-4CE3-8C17-0CCCADF9ABF8}"/>
                </a:ext>
              </a:extLst>
            </p:cNvPr>
            <p:cNvSpPr/>
            <p:nvPr/>
          </p:nvSpPr>
          <p:spPr>
            <a:xfrm>
              <a:off x="5041750" y="1717225"/>
              <a:ext cx="11125" cy="19175"/>
            </a:xfrm>
            <a:custGeom>
              <a:avLst/>
              <a:gdLst/>
              <a:ahLst/>
              <a:cxnLst/>
              <a:rect l="l" t="t" r="r" b="b"/>
              <a:pathLst>
                <a:path w="445" h="767" extrusionOk="0">
                  <a:moveTo>
                    <a:pt x="244" y="1"/>
                  </a:moveTo>
                  <a:cubicBezTo>
                    <a:pt x="145" y="1"/>
                    <a:pt x="45" y="67"/>
                    <a:pt x="45" y="200"/>
                  </a:cubicBezTo>
                  <a:cubicBezTo>
                    <a:pt x="45" y="333"/>
                    <a:pt x="0" y="467"/>
                    <a:pt x="0" y="600"/>
                  </a:cubicBezTo>
                  <a:cubicBezTo>
                    <a:pt x="0" y="711"/>
                    <a:pt x="89" y="766"/>
                    <a:pt x="183" y="766"/>
                  </a:cubicBezTo>
                  <a:cubicBezTo>
                    <a:pt x="278" y="766"/>
                    <a:pt x="377" y="711"/>
                    <a:pt x="400" y="600"/>
                  </a:cubicBezTo>
                  <a:cubicBezTo>
                    <a:pt x="400" y="467"/>
                    <a:pt x="400" y="333"/>
                    <a:pt x="444" y="200"/>
                  </a:cubicBezTo>
                  <a:cubicBezTo>
                    <a:pt x="444" y="67"/>
                    <a:pt x="344" y="1"/>
                    <a:pt x="244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948;p27">
              <a:extLst>
                <a:ext uri="{FF2B5EF4-FFF2-40B4-BE49-F238E27FC236}">
                  <a16:creationId xmlns:a16="http://schemas.microsoft.com/office/drawing/2014/main" id="{FB52F274-A1D0-47F0-A320-75E8CA90D591}"/>
                </a:ext>
              </a:extLst>
            </p:cNvPr>
            <p:cNvSpPr/>
            <p:nvPr/>
          </p:nvSpPr>
          <p:spPr>
            <a:xfrm>
              <a:off x="5027875" y="1649575"/>
              <a:ext cx="11125" cy="18875"/>
            </a:xfrm>
            <a:custGeom>
              <a:avLst/>
              <a:gdLst/>
              <a:ahLst/>
              <a:cxnLst/>
              <a:rect l="l" t="t" r="r" b="b"/>
              <a:pathLst>
                <a:path w="445" h="755" extrusionOk="0">
                  <a:moveTo>
                    <a:pt x="256" y="0"/>
                  </a:moveTo>
                  <a:cubicBezTo>
                    <a:pt x="156" y="0"/>
                    <a:pt x="45" y="67"/>
                    <a:pt x="23" y="200"/>
                  </a:cubicBezTo>
                  <a:cubicBezTo>
                    <a:pt x="23" y="333"/>
                    <a:pt x="23" y="422"/>
                    <a:pt x="23" y="555"/>
                  </a:cubicBezTo>
                  <a:cubicBezTo>
                    <a:pt x="1" y="688"/>
                    <a:pt x="90" y="755"/>
                    <a:pt x="184" y="755"/>
                  </a:cubicBezTo>
                  <a:cubicBezTo>
                    <a:pt x="278" y="755"/>
                    <a:pt x="378" y="688"/>
                    <a:pt x="378" y="555"/>
                  </a:cubicBezTo>
                  <a:cubicBezTo>
                    <a:pt x="422" y="422"/>
                    <a:pt x="422" y="333"/>
                    <a:pt x="422" y="200"/>
                  </a:cubicBezTo>
                  <a:cubicBezTo>
                    <a:pt x="444" y="67"/>
                    <a:pt x="356" y="0"/>
                    <a:pt x="256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949;p27">
              <a:extLst>
                <a:ext uri="{FF2B5EF4-FFF2-40B4-BE49-F238E27FC236}">
                  <a16:creationId xmlns:a16="http://schemas.microsoft.com/office/drawing/2014/main" id="{E2AE9072-999B-4B33-BA88-51DEF785B840}"/>
                </a:ext>
              </a:extLst>
            </p:cNvPr>
            <p:cNvSpPr/>
            <p:nvPr/>
          </p:nvSpPr>
          <p:spPr>
            <a:xfrm>
              <a:off x="4933825" y="1676400"/>
              <a:ext cx="21725" cy="21150"/>
            </a:xfrm>
            <a:custGeom>
              <a:avLst/>
              <a:gdLst/>
              <a:ahLst/>
              <a:cxnLst/>
              <a:rect l="l" t="t" r="r" b="b"/>
              <a:pathLst>
                <a:path w="869" h="846" extrusionOk="0">
                  <a:moveTo>
                    <a:pt x="281" y="0"/>
                  </a:moveTo>
                  <a:cubicBezTo>
                    <a:pt x="133" y="0"/>
                    <a:pt x="0" y="189"/>
                    <a:pt x="102" y="325"/>
                  </a:cubicBezTo>
                  <a:cubicBezTo>
                    <a:pt x="236" y="502"/>
                    <a:pt x="369" y="635"/>
                    <a:pt x="457" y="769"/>
                  </a:cubicBezTo>
                  <a:cubicBezTo>
                    <a:pt x="501" y="823"/>
                    <a:pt x="550" y="846"/>
                    <a:pt x="597" y="846"/>
                  </a:cubicBezTo>
                  <a:cubicBezTo>
                    <a:pt x="742" y="846"/>
                    <a:pt x="868" y="636"/>
                    <a:pt x="768" y="502"/>
                  </a:cubicBezTo>
                  <a:cubicBezTo>
                    <a:pt x="635" y="369"/>
                    <a:pt x="502" y="192"/>
                    <a:pt x="413" y="59"/>
                  </a:cubicBezTo>
                  <a:cubicBezTo>
                    <a:pt x="372" y="17"/>
                    <a:pt x="326" y="0"/>
                    <a:pt x="281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950;p27">
              <a:extLst>
                <a:ext uri="{FF2B5EF4-FFF2-40B4-BE49-F238E27FC236}">
                  <a16:creationId xmlns:a16="http://schemas.microsoft.com/office/drawing/2014/main" id="{B8DCDC31-1320-460F-9773-ABD41DA0A958}"/>
                </a:ext>
              </a:extLst>
            </p:cNvPr>
            <p:cNvSpPr/>
            <p:nvPr/>
          </p:nvSpPr>
          <p:spPr>
            <a:xfrm>
              <a:off x="3394600" y="2850425"/>
              <a:ext cx="64125" cy="23375"/>
            </a:xfrm>
            <a:custGeom>
              <a:avLst/>
              <a:gdLst/>
              <a:ahLst/>
              <a:cxnLst/>
              <a:rect l="l" t="t" r="r" b="b"/>
              <a:pathLst>
                <a:path w="2565" h="935" extrusionOk="0">
                  <a:moveTo>
                    <a:pt x="2134" y="1"/>
                  </a:moveTo>
                  <a:cubicBezTo>
                    <a:pt x="2090" y="1"/>
                    <a:pt x="2043" y="12"/>
                    <a:pt x="1997" y="39"/>
                  </a:cubicBezTo>
                  <a:cubicBezTo>
                    <a:pt x="1464" y="305"/>
                    <a:pt x="932" y="394"/>
                    <a:pt x="355" y="394"/>
                  </a:cubicBezTo>
                  <a:cubicBezTo>
                    <a:pt x="342" y="392"/>
                    <a:pt x="329" y="391"/>
                    <a:pt x="317" y="391"/>
                  </a:cubicBezTo>
                  <a:cubicBezTo>
                    <a:pt x="1" y="391"/>
                    <a:pt x="13" y="926"/>
                    <a:pt x="355" y="926"/>
                  </a:cubicBezTo>
                  <a:cubicBezTo>
                    <a:pt x="444" y="932"/>
                    <a:pt x="531" y="935"/>
                    <a:pt x="617" y="935"/>
                  </a:cubicBezTo>
                  <a:cubicBezTo>
                    <a:pt x="1220" y="935"/>
                    <a:pt x="1758" y="799"/>
                    <a:pt x="2263" y="527"/>
                  </a:cubicBezTo>
                  <a:cubicBezTo>
                    <a:pt x="2565" y="376"/>
                    <a:pt x="2386" y="1"/>
                    <a:pt x="2134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951;p27">
              <a:extLst>
                <a:ext uri="{FF2B5EF4-FFF2-40B4-BE49-F238E27FC236}">
                  <a16:creationId xmlns:a16="http://schemas.microsoft.com/office/drawing/2014/main" id="{D2C872AF-582E-4F3A-91AC-BD883673CF32}"/>
                </a:ext>
              </a:extLst>
            </p:cNvPr>
            <p:cNvSpPr/>
            <p:nvPr/>
          </p:nvSpPr>
          <p:spPr>
            <a:xfrm>
              <a:off x="3753725" y="2818725"/>
              <a:ext cx="49275" cy="25450"/>
            </a:xfrm>
            <a:custGeom>
              <a:avLst/>
              <a:gdLst/>
              <a:ahLst/>
              <a:cxnLst/>
              <a:rect l="l" t="t" r="r" b="b"/>
              <a:pathLst>
                <a:path w="1971" h="1018" extrusionOk="0">
                  <a:moveTo>
                    <a:pt x="1610" y="0"/>
                  </a:moveTo>
                  <a:cubicBezTo>
                    <a:pt x="1581" y="0"/>
                    <a:pt x="1551" y="7"/>
                    <a:pt x="1519" y="20"/>
                  </a:cubicBezTo>
                  <a:cubicBezTo>
                    <a:pt x="1120" y="153"/>
                    <a:pt x="720" y="331"/>
                    <a:pt x="277" y="464"/>
                  </a:cubicBezTo>
                  <a:cubicBezTo>
                    <a:pt x="0" y="583"/>
                    <a:pt x="75" y="1018"/>
                    <a:pt x="346" y="1018"/>
                  </a:cubicBezTo>
                  <a:cubicBezTo>
                    <a:pt x="379" y="1018"/>
                    <a:pt x="415" y="1011"/>
                    <a:pt x="454" y="996"/>
                  </a:cubicBezTo>
                  <a:cubicBezTo>
                    <a:pt x="853" y="863"/>
                    <a:pt x="1253" y="730"/>
                    <a:pt x="1652" y="553"/>
                  </a:cubicBezTo>
                  <a:cubicBezTo>
                    <a:pt x="1971" y="473"/>
                    <a:pt x="1860" y="0"/>
                    <a:pt x="1610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952;p27">
              <a:extLst>
                <a:ext uri="{FF2B5EF4-FFF2-40B4-BE49-F238E27FC236}">
                  <a16:creationId xmlns:a16="http://schemas.microsoft.com/office/drawing/2014/main" id="{BA22AA60-7FCD-4FC0-BD42-5FA76FD8D4C4}"/>
                </a:ext>
              </a:extLst>
            </p:cNvPr>
            <p:cNvSpPr/>
            <p:nvPr/>
          </p:nvSpPr>
          <p:spPr>
            <a:xfrm>
              <a:off x="2916525" y="2946725"/>
              <a:ext cx="75450" cy="16725"/>
            </a:xfrm>
            <a:custGeom>
              <a:avLst/>
              <a:gdLst/>
              <a:ahLst/>
              <a:cxnLst/>
              <a:rect l="l" t="t" r="r" b="b"/>
              <a:pathLst>
                <a:path w="3018" h="669" extrusionOk="0">
                  <a:moveTo>
                    <a:pt x="2701" y="0"/>
                  </a:moveTo>
                  <a:cubicBezTo>
                    <a:pt x="2689" y="0"/>
                    <a:pt x="2676" y="1"/>
                    <a:pt x="2663" y="3"/>
                  </a:cubicBezTo>
                  <a:cubicBezTo>
                    <a:pt x="1909" y="47"/>
                    <a:pt x="1154" y="47"/>
                    <a:pt x="400" y="91"/>
                  </a:cubicBezTo>
                  <a:cubicBezTo>
                    <a:pt x="1" y="136"/>
                    <a:pt x="1" y="668"/>
                    <a:pt x="400" y="668"/>
                  </a:cubicBezTo>
                  <a:cubicBezTo>
                    <a:pt x="1154" y="624"/>
                    <a:pt x="1909" y="579"/>
                    <a:pt x="2663" y="579"/>
                  </a:cubicBezTo>
                  <a:cubicBezTo>
                    <a:pt x="3005" y="537"/>
                    <a:pt x="3017" y="0"/>
                    <a:pt x="2701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953;p27">
              <a:extLst>
                <a:ext uri="{FF2B5EF4-FFF2-40B4-BE49-F238E27FC236}">
                  <a16:creationId xmlns:a16="http://schemas.microsoft.com/office/drawing/2014/main" id="{3CFDBF89-C8EA-4255-B1DE-94CB5ED64209}"/>
                </a:ext>
              </a:extLst>
            </p:cNvPr>
            <p:cNvSpPr/>
            <p:nvPr/>
          </p:nvSpPr>
          <p:spPr>
            <a:xfrm>
              <a:off x="2929850" y="2702750"/>
              <a:ext cx="44375" cy="16725"/>
            </a:xfrm>
            <a:custGeom>
              <a:avLst/>
              <a:gdLst/>
              <a:ahLst/>
              <a:cxnLst/>
              <a:rect l="l" t="t" r="r" b="b"/>
              <a:pathLst>
                <a:path w="1775" h="669" extrusionOk="0">
                  <a:moveTo>
                    <a:pt x="355" y="1"/>
                  </a:moveTo>
                  <a:cubicBezTo>
                    <a:pt x="0" y="1"/>
                    <a:pt x="0" y="533"/>
                    <a:pt x="355" y="577"/>
                  </a:cubicBezTo>
                  <a:cubicBezTo>
                    <a:pt x="710" y="622"/>
                    <a:pt x="1065" y="666"/>
                    <a:pt x="1420" y="666"/>
                  </a:cubicBezTo>
                  <a:cubicBezTo>
                    <a:pt x="1433" y="668"/>
                    <a:pt x="1446" y="669"/>
                    <a:pt x="1458" y="669"/>
                  </a:cubicBezTo>
                  <a:cubicBezTo>
                    <a:pt x="1774" y="669"/>
                    <a:pt x="1762" y="132"/>
                    <a:pt x="1420" y="89"/>
                  </a:cubicBezTo>
                  <a:cubicBezTo>
                    <a:pt x="1065" y="89"/>
                    <a:pt x="710" y="45"/>
                    <a:pt x="355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954;p27">
              <a:extLst>
                <a:ext uri="{FF2B5EF4-FFF2-40B4-BE49-F238E27FC236}">
                  <a16:creationId xmlns:a16="http://schemas.microsoft.com/office/drawing/2014/main" id="{6E2934BB-92DE-4CB9-B0B4-2A4C0B793902}"/>
                </a:ext>
              </a:extLst>
            </p:cNvPr>
            <p:cNvSpPr/>
            <p:nvPr/>
          </p:nvSpPr>
          <p:spPr>
            <a:xfrm>
              <a:off x="3609575" y="3009100"/>
              <a:ext cx="38925" cy="23675"/>
            </a:xfrm>
            <a:custGeom>
              <a:avLst/>
              <a:gdLst/>
              <a:ahLst/>
              <a:cxnLst/>
              <a:rect l="l" t="t" r="r" b="b"/>
              <a:pathLst>
                <a:path w="1557" h="947" extrusionOk="0">
                  <a:moveTo>
                    <a:pt x="1114" y="1"/>
                  </a:moveTo>
                  <a:cubicBezTo>
                    <a:pt x="1072" y="1"/>
                    <a:pt x="1028" y="12"/>
                    <a:pt x="985" y="37"/>
                  </a:cubicBezTo>
                  <a:cubicBezTo>
                    <a:pt x="763" y="170"/>
                    <a:pt x="497" y="303"/>
                    <a:pt x="275" y="392"/>
                  </a:cubicBezTo>
                  <a:cubicBezTo>
                    <a:pt x="1" y="548"/>
                    <a:pt x="176" y="947"/>
                    <a:pt x="434" y="947"/>
                  </a:cubicBezTo>
                  <a:cubicBezTo>
                    <a:pt x="469" y="947"/>
                    <a:pt x="505" y="940"/>
                    <a:pt x="541" y="924"/>
                  </a:cubicBezTo>
                  <a:cubicBezTo>
                    <a:pt x="807" y="791"/>
                    <a:pt x="1029" y="658"/>
                    <a:pt x="1251" y="525"/>
                  </a:cubicBezTo>
                  <a:cubicBezTo>
                    <a:pt x="1556" y="410"/>
                    <a:pt x="1369" y="1"/>
                    <a:pt x="1114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955;p27">
              <a:extLst>
                <a:ext uri="{FF2B5EF4-FFF2-40B4-BE49-F238E27FC236}">
                  <a16:creationId xmlns:a16="http://schemas.microsoft.com/office/drawing/2014/main" id="{E991AC98-8813-4869-BF65-7DD8572658B5}"/>
                </a:ext>
              </a:extLst>
            </p:cNvPr>
            <p:cNvSpPr/>
            <p:nvPr/>
          </p:nvSpPr>
          <p:spPr>
            <a:xfrm>
              <a:off x="3639300" y="2711625"/>
              <a:ext cx="65625" cy="22525"/>
            </a:xfrm>
            <a:custGeom>
              <a:avLst/>
              <a:gdLst/>
              <a:ahLst/>
              <a:cxnLst/>
              <a:rect l="l" t="t" r="r" b="b"/>
              <a:pathLst>
                <a:path w="2625" h="901" extrusionOk="0">
                  <a:moveTo>
                    <a:pt x="1015" y="1"/>
                  </a:moveTo>
                  <a:cubicBezTo>
                    <a:pt x="782" y="1"/>
                    <a:pt x="550" y="30"/>
                    <a:pt x="328" y="89"/>
                  </a:cubicBezTo>
                  <a:cubicBezTo>
                    <a:pt x="0" y="212"/>
                    <a:pt x="89" y="676"/>
                    <a:pt x="384" y="676"/>
                  </a:cubicBezTo>
                  <a:cubicBezTo>
                    <a:pt x="408" y="676"/>
                    <a:pt x="434" y="673"/>
                    <a:pt x="461" y="666"/>
                  </a:cubicBezTo>
                  <a:cubicBezTo>
                    <a:pt x="683" y="598"/>
                    <a:pt x="899" y="562"/>
                    <a:pt x="1108" y="562"/>
                  </a:cubicBezTo>
                  <a:cubicBezTo>
                    <a:pt x="1442" y="562"/>
                    <a:pt x="1758" y="653"/>
                    <a:pt x="2058" y="844"/>
                  </a:cubicBezTo>
                  <a:cubicBezTo>
                    <a:pt x="2114" y="883"/>
                    <a:pt x="2169" y="900"/>
                    <a:pt x="2221" y="900"/>
                  </a:cubicBezTo>
                  <a:cubicBezTo>
                    <a:pt x="2460" y="900"/>
                    <a:pt x="2624" y="538"/>
                    <a:pt x="2369" y="356"/>
                  </a:cubicBezTo>
                  <a:cubicBezTo>
                    <a:pt x="1955" y="119"/>
                    <a:pt x="1482" y="1"/>
                    <a:pt x="1015" y="1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956;p27">
              <a:extLst>
                <a:ext uri="{FF2B5EF4-FFF2-40B4-BE49-F238E27FC236}">
                  <a16:creationId xmlns:a16="http://schemas.microsoft.com/office/drawing/2014/main" id="{3AF7A04E-7D61-43A0-9266-0FFB7C61F13C}"/>
                </a:ext>
              </a:extLst>
            </p:cNvPr>
            <p:cNvSpPr/>
            <p:nvPr/>
          </p:nvSpPr>
          <p:spPr>
            <a:xfrm>
              <a:off x="4113700" y="2856875"/>
              <a:ext cx="41475" cy="17900"/>
            </a:xfrm>
            <a:custGeom>
              <a:avLst/>
              <a:gdLst/>
              <a:ahLst/>
              <a:cxnLst/>
              <a:rect l="l" t="t" r="r" b="b"/>
              <a:pathLst>
                <a:path w="1659" h="716" extrusionOk="0">
                  <a:moveTo>
                    <a:pt x="477" y="0"/>
                  </a:moveTo>
                  <a:cubicBezTo>
                    <a:pt x="151" y="0"/>
                    <a:pt x="1" y="494"/>
                    <a:pt x="342" y="580"/>
                  </a:cubicBezTo>
                  <a:cubicBezTo>
                    <a:pt x="608" y="624"/>
                    <a:pt x="874" y="668"/>
                    <a:pt x="1140" y="713"/>
                  </a:cubicBezTo>
                  <a:cubicBezTo>
                    <a:pt x="1154" y="714"/>
                    <a:pt x="1168" y="715"/>
                    <a:pt x="1182" y="715"/>
                  </a:cubicBezTo>
                  <a:cubicBezTo>
                    <a:pt x="1508" y="715"/>
                    <a:pt x="1658" y="221"/>
                    <a:pt x="1318" y="136"/>
                  </a:cubicBezTo>
                  <a:cubicBezTo>
                    <a:pt x="1051" y="92"/>
                    <a:pt x="785" y="47"/>
                    <a:pt x="519" y="3"/>
                  </a:cubicBezTo>
                  <a:cubicBezTo>
                    <a:pt x="505" y="1"/>
                    <a:pt x="491" y="0"/>
                    <a:pt x="477" y="0"/>
                  </a:cubicBezTo>
                  <a:close/>
                </a:path>
              </a:pathLst>
            </a:custGeom>
            <a:solidFill>
              <a:srgbClr val="7F6D5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957;p27">
              <a:extLst>
                <a:ext uri="{FF2B5EF4-FFF2-40B4-BE49-F238E27FC236}">
                  <a16:creationId xmlns:a16="http://schemas.microsoft.com/office/drawing/2014/main" id="{183030EB-714D-4512-9924-1D18D8734341}"/>
                </a:ext>
              </a:extLst>
            </p:cNvPr>
            <p:cNvSpPr/>
            <p:nvPr/>
          </p:nvSpPr>
          <p:spPr>
            <a:xfrm>
              <a:off x="5052850" y="1883350"/>
              <a:ext cx="45500" cy="10825"/>
            </a:xfrm>
            <a:custGeom>
              <a:avLst/>
              <a:gdLst/>
              <a:ahLst/>
              <a:cxnLst/>
              <a:rect l="l" t="t" r="r" b="b"/>
              <a:pathLst>
                <a:path w="1820" h="433" extrusionOk="0">
                  <a:moveTo>
                    <a:pt x="515" y="0"/>
                  </a:moveTo>
                  <a:cubicBezTo>
                    <a:pt x="340" y="0"/>
                    <a:pt x="168" y="26"/>
                    <a:pt x="0" y="77"/>
                  </a:cubicBezTo>
                  <a:cubicBezTo>
                    <a:pt x="577" y="166"/>
                    <a:pt x="1198" y="299"/>
                    <a:pt x="1819" y="432"/>
                  </a:cubicBezTo>
                  <a:cubicBezTo>
                    <a:pt x="1379" y="150"/>
                    <a:pt x="939" y="0"/>
                    <a:pt x="515" y="0"/>
                  </a:cubicBezTo>
                  <a:close/>
                </a:path>
              </a:pathLst>
            </a:custGeom>
            <a:solidFill>
              <a:srgbClr val="C8BB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958;p27">
              <a:extLst>
                <a:ext uri="{FF2B5EF4-FFF2-40B4-BE49-F238E27FC236}">
                  <a16:creationId xmlns:a16="http://schemas.microsoft.com/office/drawing/2014/main" id="{BA4F5590-490E-462A-B51B-9B4ECB072733}"/>
                </a:ext>
              </a:extLst>
            </p:cNvPr>
            <p:cNvSpPr/>
            <p:nvPr/>
          </p:nvSpPr>
          <p:spPr>
            <a:xfrm>
              <a:off x="4906425" y="1885275"/>
              <a:ext cx="388250" cy="610200"/>
            </a:xfrm>
            <a:custGeom>
              <a:avLst/>
              <a:gdLst/>
              <a:ahLst/>
              <a:cxnLst/>
              <a:rect l="l" t="t" r="r" b="b"/>
              <a:pathLst>
                <a:path w="15530" h="24408" extrusionOk="0">
                  <a:moveTo>
                    <a:pt x="5857" y="0"/>
                  </a:moveTo>
                  <a:cubicBezTo>
                    <a:pt x="5502" y="89"/>
                    <a:pt x="5192" y="267"/>
                    <a:pt x="4881" y="533"/>
                  </a:cubicBezTo>
                  <a:cubicBezTo>
                    <a:pt x="4881" y="533"/>
                    <a:pt x="1" y="6079"/>
                    <a:pt x="977" y="14908"/>
                  </a:cubicBezTo>
                  <a:cubicBezTo>
                    <a:pt x="1953" y="23782"/>
                    <a:pt x="6212" y="24403"/>
                    <a:pt x="8475" y="24403"/>
                  </a:cubicBezTo>
                  <a:cubicBezTo>
                    <a:pt x="8751" y="24403"/>
                    <a:pt x="9041" y="24407"/>
                    <a:pt x="9339" y="24407"/>
                  </a:cubicBezTo>
                  <a:cubicBezTo>
                    <a:pt x="11530" y="24407"/>
                    <a:pt x="14145" y="24167"/>
                    <a:pt x="14731" y="20144"/>
                  </a:cubicBezTo>
                  <a:cubicBezTo>
                    <a:pt x="15529" y="14598"/>
                    <a:pt x="11625" y="2663"/>
                    <a:pt x="7676" y="355"/>
                  </a:cubicBezTo>
                  <a:cubicBezTo>
                    <a:pt x="7055" y="222"/>
                    <a:pt x="6434" y="89"/>
                    <a:pt x="5857" y="0"/>
                  </a:cubicBezTo>
                  <a:close/>
                </a:path>
              </a:pathLst>
            </a:custGeom>
            <a:solidFill>
              <a:srgbClr val="C8BBA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959;p27">
              <a:extLst>
                <a:ext uri="{FF2B5EF4-FFF2-40B4-BE49-F238E27FC236}">
                  <a16:creationId xmlns:a16="http://schemas.microsoft.com/office/drawing/2014/main" id="{BF1CAABF-8767-4610-9A41-3FBB08B94860}"/>
                </a:ext>
              </a:extLst>
            </p:cNvPr>
            <p:cNvSpPr/>
            <p:nvPr/>
          </p:nvSpPr>
          <p:spPr>
            <a:xfrm>
              <a:off x="4979625" y="2173425"/>
              <a:ext cx="213000" cy="93450"/>
            </a:xfrm>
            <a:custGeom>
              <a:avLst/>
              <a:gdLst/>
              <a:ahLst/>
              <a:cxnLst/>
              <a:rect l="l" t="t" r="r" b="b"/>
              <a:pathLst>
                <a:path w="8520" h="3738" extrusionOk="0">
                  <a:moveTo>
                    <a:pt x="5404" y="1"/>
                  </a:moveTo>
                  <a:cubicBezTo>
                    <a:pt x="4157" y="1"/>
                    <a:pt x="2815" y="209"/>
                    <a:pt x="1953" y="764"/>
                  </a:cubicBezTo>
                  <a:cubicBezTo>
                    <a:pt x="1" y="2095"/>
                    <a:pt x="4571" y="3737"/>
                    <a:pt x="4926" y="3737"/>
                  </a:cubicBezTo>
                  <a:cubicBezTo>
                    <a:pt x="4926" y="3737"/>
                    <a:pt x="8519" y="2761"/>
                    <a:pt x="8519" y="764"/>
                  </a:cubicBezTo>
                  <a:cubicBezTo>
                    <a:pt x="8519" y="361"/>
                    <a:pt x="7044" y="1"/>
                    <a:pt x="5404" y="1"/>
                  </a:cubicBezTo>
                  <a:close/>
                </a:path>
              </a:pathLst>
            </a:custGeom>
            <a:solidFill>
              <a:srgbClr val="1F25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960;p27">
              <a:extLst>
                <a:ext uri="{FF2B5EF4-FFF2-40B4-BE49-F238E27FC236}">
                  <a16:creationId xmlns:a16="http://schemas.microsoft.com/office/drawing/2014/main" id="{E21E33E8-512C-4BED-95B3-47A8B2DA66A7}"/>
                </a:ext>
              </a:extLst>
            </p:cNvPr>
            <p:cNvSpPr/>
            <p:nvPr/>
          </p:nvSpPr>
          <p:spPr>
            <a:xfrm>
              <a:off x="5027625" y="2366400"/>
              <a:ext cx="183200" cy="56450"/>
            </a:xfrm>
            <a:custGeom>
              <a:avLst/>
              <a:gdLst/>
              <a:ahLst/>
              <a:cxnLst/>
              <a:rect l="l" t="t" r="r" b="b"/>
              <a:pathLst>
                <a:path w="7328" h="2258" extrusionOk="0">
                  <a:moveTo>
                    <a:pt x="7144" y="0"/>
                  </a:moveTo>
                  <a:cubicBezTo>
                    <a:pt x="7106" y="0"/>
                    <a:pt x="7069" y="17"/>
                    <a:pt x="7043" y="56"/>
                  </a:cubicBezTo>
                  <a:cubicBezTo>
                    <a:pt x="6303" y="1535"/>
                    <a:pt x="5063" y="2026"/>
                    <a:pt x="3702" y="2026"/>
                  </a:cubicBezTo>
                  <a:cubicBezTo>
                    <a:pt x="2532" y="2026"/>
                    <a:pt x="1273" y="1664"/>
                    <a:pt x="166" y="1253"/>
                  </a:cubicBezTo>
                  <a:cubicBezTo>
                    <a:pt x="154" y="1249"/>
                    <a:pt x="143" y="1248"/>
                    <a:pt x="132" y="1248"/>
                  </a:cubicBezTo>
                  <a:cubicBezTo>
                    <a:pt x="26" y="1248"/>
                    <a:pt x="1" y="1435"/>
                    <a:pt x="122" y="1475"/>
                  </a:cubicBezTo>
                  <a:cubicBezTo>
                    <a:pt x="1250" y="1898"/>
                    <a:pt x="2525" y="2258"/>
                    <a:pt x="3717" y="2258"/>
                  </a:cubicBezTo>
                  <a:cubicBezTo>
                    <a:pt x="5151" y="2258"/>
                    <a:pt x="6466" y="1739"/>
                    <a:pt x="7265" y="189"/>
                  </a:cubicBezTo>
                  <a:cubicBezTo>
                    <a:pt x="7328" y="95"/>
                    <a:pt x="7235" y="0"/>
                    <a:pt x="7144" y="0"/>
                  </a:cubicBezTo>
                  <a:close/>
                </a:path>
              </a:pathLst>
            </a:custGeom>
            <a:solidFill>
              <a:srgbClr val="1F25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961;p27">
              <a:extLst>
                <a:ext uri="{FF2B5EF4-FFF2-40B4-BE49-F238E27FC236}">
                  <a16:creationId xmlns:a16="http://schemas.microsoft.com/office/drawing/2014/main" id="{306AE862-1983-42C7-8EF5-61697708C9BC}"/>
                </a:ext>
              </a:extLst>
            </p:cNvPr>
            <p:cNvSpPr/>
            <p:nvPr/>
          </p:nvSpPr>
          <p:spPr>
            <a:xfrm>
              <a:off x="5095550" y="2247700"/>
              <a:ext cx="33375" cy="175350"/>
            </a:xfrm>
            <a:custGeom>
              <a:avLst/>
              <a:gdLst/>
              <a:ahLst/>
              <a:cxnLst/>
              <a:rect l="l" t="t" r="r" b="b"/>
              <a:pathLst>
                <a:path w="1335" h="7014" extrusionOk="0">
                  <a:moveTo>
                    <a:pt x="117" y="1"/>
                  </a:moveTo>
                  <a:cubicBezTo>
                    <a:pt x="56" y="1"/>
                    <a:pt x="0" y="34"/>
                    <a:pt x="22" y="101"/>
                  </a:cubicBezTo>
                  <a:cubicBezTo>
                    <a:pt x="244" y="2408"/>
                    <a:pt x="599" y="4670"/>
                    <a:pt x="1087" y="6933"/>
                  </a:cubicBezTo>
                  <a:cubicBezTo>
                    <a:pt x="1087" y="6989"/>
                    <a:pt x="1134" y="7014"/>
                    <a:pt x="1185" y="7014"/>
                  </a:cubicBezTo>
                  <a:cubicBezTo>
                    <a:pt x="1256" y="7014"/>
                    <a:pt x="1335" y="6966"/>
                    <a:pt x="1309" y="6889"/>
                  </a:cubicBezTo>
                  <a:cubicBezTo>
                    <a:pt x="865" y="4626"/>
                    <a:pt x="510" y="2363"/>
                    <a:pt x="244" y="101"/>
                  </a:cubicBezTo>
                  <a:cubicBezTo>
                    <a:pt x="244" y="34"/>
                    <a:pt x="178" y="1"/>
                    <a:pt x="117" y="1"/>
                  </a:cubicBezTo>
                  <a:close/>
                </a:path>
              </a:pathLst>
            </a:custGeom>
            <a:solidFill>
              <a:srgbClr val="1F25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962;p27">
              <a:extLst>
                <a:ext uri="{FF2B5EF4-FFF2-40B4-BE49-F238E27FC236}">
                  <a16:creationId xmlns:a16="http://schemas.microsoft.com/office/drawing/2014/main" id="{EC639E45-7FBA-4BCF-99B3-6407230B3091}"/>
                </a:ext>
              </a:extLst>
            </p:cNvPr>
            <p:cNvSpPr/>
            <p:nvPr/>
          </p:nvSpPr>
          <p:spPr>
            <a:xfrm>
              <a:off x="4738925" y="1972725"/>
              <a:ext cx="39975" cy="88975"/>
            </a:xfrm>
            <a:custGeom>
              <a:avLst/>
              <a:gdLst/>
              <a:ahLst/>
              <a:cxnLst/>
              <a:rect l="l" t="t" r="r" b="b"/>
              <a:pathLst>
                <a:path w="1599" h="3559" extrusionOk="0">
                  <a:moveTo>
                    <a:pt x="591" y="0"/>
                  </a:moveTo>
                  <a:cubicBezTo>
                    <a:pt x="572" y="0"/>
                    <a:pt x="552" y="3"/>
                    <a:pt x="533" y="8"/>
                  </a:cubicBezTo>
                  <a:cubicBezTo>
                    <a:pt x="178" y="52"/>
                    <a:pt x="1" y="895"/>
                    <a:pt x="134" y="1871"/>
                  </a:cubicBezTo>
                  <a:cubicBezTo>
                    <a:pt x="263" y="2820"/>
                    <a:pt x="686" y="3559"/>
                    <a:pt x="1036" y="3559"/>
                  </a:cubicBezTo>
                  <a:cubicBezTo>
                    <a:pt x="1046" y="3559"/>
                    <a:pt x="1056" y="3558"/>
                    <a:pt x="1066" y="3557"/>
                  </a:cubicBezTo>
                  <a:cubicBezTo>
                    <a:pt x="1421" y="3513"/>
                    <a:pt x="1598" y="2670"/>
                    <a:pt x="1421" y="1694"/>
                  </a:cubicBezTo>
                  <a:cubicBezTo>
                    <a:pt x="1295" y="728"/>
                    <a:pt x="930" y="0"/>
                    <a:pt x="591" y="0"/>
                  </a:cubicBezTo>
                  <a:close/>
                </a:path>
              </a:pathLst>
            </a:custGeom>
            <a:solidFill>
              <a:srgbClr val="1F25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963;p27">
              <a:extLst>
                <a:ext uri="{FF2B5EF4-FFF2-40B4-BE49-F238E27FC236}">
                  <a16:creationId xmlns:a16="http://schemas.microsoft.com/office/drawing/2014/main" id="{1CCBF020-57D6-471F-B1F4-49DFEC2B3CEA}"/>
                </a:ext>
              </a:extLst>
            </p:cNvPr>
            <p:cNvSpPr/>
            <p:nvPr/>
          </p:nvSpPr>
          <p:spPr>
            <a:xfrm>
              <a:off x="5295750" y="1866250"/>
              <a:ext cx="38850" cy="88975"/>
            </a:xfrm>
            <a:custGeom>
              <a:avLst/>
              <a:gdLst/>
              <a:ahLst/>
              <a:cxnLst/>
              <a:rect l="l" t="t" r="r" b="b"/>
              <a:pathLst>
                <a:path w="1554" h="3559" extrusionOk="0">
                  <a:moveTo>
                    <a:pt x="590" y="0"/>
                  </a:moveTo>
                  <a:cubicBezTo>
                    <a:pt x="571" y="0"/>
                    <a:pt x="552" y="2"/>
                    <a:pt x="533" y="7"/>
                  </a:cubicBezTo>
                  <a:cubicBezTo>
                    <a:pt x="178" y="52"/>
                    <a:pt x="1" y="895"/>
                    <a:pt x="134" y="1871"/>
                  </a:cubicBezTo>
                  <a:cubicBezTo>
                    <a:pt x="263" y="2819"/>
                    <a:pt x="644" y="3559"/>
                    <a:pt x="1032" y="3559"/>
                  </a:cubicBezTo>
                  <a:cubicBezTo>
                    <a:pt x="1043" y="3559"/>
                    <a:pt x="1054" y="3558"/>
                    <a:pt x="1065" y="3557"/>
                  </a:cubicBezTo>
                  <a:cubicBezTo>
                    <a:pt x="1420" y="3512"/>
                    <a:pt x="1553" y="2669"/>
                    <a:pt x="1420" y="1693"/>
                  </a:cubicBezTo>
                  <a:cubicBezTo>
                    <a:pt x="1294" y="727"/>
                    <a:pt x="930" y="0"/>
                    <a:pt x="590" y="0"/>
                  </a:cubicBezTo>
                  <a:close/>
                </a:path>
              </a:pathLst>
            </a:custGeom>
            <a:solidFill>
              <a:srgbClr val="1F253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964;p27">
              <a:extLst>
                <a:ext uri="{FF2B5EF4-FFF2-40B4-BE49-F238E27FC236}">
                  <a16:creationId xmlns:a16="http://schemas.microsoft.com/office/drawing/2014/main" id="{F5026074-1A45-45A4-9533-B047C4EFC74D}"/>
                </a:ext>
              </a:extLst>
            </p:cNvPr>
            <p:cNvSpPr/>
            <p:nvPr/>
          </p:nvSpPr>
          <p:spPr>
            <a:xfrm>
              <a:off x="1939225" y="2118875"/>
              <a:ext cx="396125" cy="238500"/>
            </a:xfrm>
            <a:custGeom>
              <a:avLst/>
              <a:gdLst/>
              <a:ahLst/>
              <a:cxnLst/>
              <a:rect l="l" t="t" r="r" b="b"/>
              <a:pathLst>
                <a:path w="15845" h="9540" extrusionOk="0">
                  <a:moveTo>
                    <a:pt x="9766" y="0"/>
                  </a:moveTo>
                  <a:cubicBezTo>
                    <a:pt x="8718" y="0"/>
                    <a:pt x="7600" y="236"/>
                    <a:pt x="6438" y="817"/>
                  </a:cubicBezTo>
                  <a:cubicBezTo>
                    <a:pt x="1759" y="3156"/>
                    <a:pt x="0" y="9540"/>
                    <a:pt x="6786" y="9540"/>
                  </a:cubicBezTo>
                  <a:cubicBezTo>
                    <a:pt x="7978" y="9540"/>
                    <a:pt x="9435" y="9343"/>
                    <a:pt x="11185" y="8892"/>
                  </a:cubicBezTo>
                  <a:cubicBezTo>
                    <a:pt x="12561" y="6540"/>
                    <a:pt x="14114" y="4455"/>
                    <a:pt x="15844" y="2591"/>
                  </a:cubicBezTo>
                  <a:cubicBezTo>
                    <a:pt x="14460" y="1396"/>
                    <a:pt x="12318" y="0"/>
                    <a:pt x="9766" y="0"/>
                  </a:cubicBezTo>
                  <a:close/>
                </a:path>
              </a:pathLst>
            </a:custGeom>
            <a:solidFill>
              <a:srgbClr val="9886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1" name="Google Shape;965;p27">
              <a:extLst>
                <a:ext uri="{FF2B5EF4-FFF2-40B4-BE49-F238E27FC236}">
                  <a16:creationId xmlns:a16="http://schemas.microsoft.com/office/drawing/2014/main" id="{BA4FD74F-21E2-4269-B23F-72CE2578CBE0}"/>
                </a:ext>
              </a:extLst>
            </p:cNvPr>
            <p:cNvSpPr/>
            <p:nvPr/>
          </p:nvSpPr>
          <p:spPr>
            <a:xfrm>
              <a:off x="2218850" y="2183650"/>
              <a:ext cx="155300" cy="157525"/>
            </a:xfrm>
            <a:custGeom>
              <a:avLst/>
              <a:gdLst/>
              <a:ahLst/>
              <a:cxnLst/>
              <a:rect l="l" t="t" r="r" b="b"/>
              <a:pathLst>
                <a:path w="6212" h="6301" extrusionOk="0">
                  <a:moveTo>
                    <a:pt x="4659" y="0"/>
                  </a:moveTo>
                  <a:cubicBezTo>
                    <a:pt x="2929" y="1864"/>
                    <a:pt x="1376" y="3949"/>
                    <a:pt x="0" y="6301"/>
                  </a:cubicBezTo>
                  <a:cubicBezTo>
                    <a:pt x="1198" y="5990"/>
                    <a:pt x="2485" y="5591"/>
                    <a:pt x="3949" y="5014"/>
                  </a:cubicBezTo>
                  <a:lnTo>
                    <a:pt x="6212" y="1598"/>
                  </a:lnTo>
                  <a:cubicBezTo>
                    <a:pt x="6212" y="1598"/>
                    <a:pt x="5635" y="888"/>
                    <a:pt x="4659" y="0"/>
                  </a:cubicBezTo>
                  <a:close/>
                </a:path>
              </a:pathLst>
            </a:custGeom>
            <a:solidFill>
              <a:srgbClr val="98867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  <p:extLst>
      <p:ext uri="{BB962C8B-B14F-4D97-AF65-F5344CB8AC3E}">
        <p14:creationId xmlns:p14="http://schemas.microsoft.com/office/powerpoint/2010/main" val="1234721424"/>
      </p:ext>
    </p:extLst>
  </p:cSld>
  <p:clrMapOvr>
    <a:masterClrMapping/>
  </p:clrMapOvr>
  <mc:AlternateContent xmlns:mc="http://schemas.openxmlformats.org/markup-compatibility/2006">
    <mc:Choice xmlns=""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>
          <a:xfrm>
            <a:off x="578829" y="315722"/>
            <a:ext cx="3397270" cy="605100"/>
          </a:xfrm>
        </p:spPr>
        <p:txBody>
          <a:bodyPr/>
          <a:lstStyle/>
          <a:p>
            <a:r>
              <a:rPr lang="en-US" altLang="en-US" sz="28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Người</a:t>
            </a:r>
            <a:r>
              <a:rPr lang="en-US" altLang="en-US" sz="28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tìm</a:t>
            </a:r>
            <a:r>
              <a:rPr lang="en-US" altLang="en-US" sz="28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đường</a:t>
            </a:r>
            <a:r>
              <a:rPr lang="en-US" altLang="en-US" sz="28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lên</a:t>
            </a:r>
            <a:r>
              <a:rPr lang="en-US" altLang="en-US" sz="28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các</a:t>
            </a:r>
            <a:r>
              <a:rPr lang="en-US" altLang="en-US" sz="28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vì</a:t>
            </a:r>
            <a:r>
              <a:rPr lang="en-US" altLang="en-US" sz="2800" b="1" dirty="0">
                <a:solidFill>
                  <a:srgbClr val="FF0000"/>
                </a:solidFill>
                <a:latin typeface="HP001 4 hàng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sao</a:t>
            </a:r>
            <a:endParaRPr lang="en-US" sz="2800" dirty="0">
              <a:latin typeface="HP001 4 hàng" panose="020B0603050302020204" pitchFamily="34" charset="0"/>
            </a:endParaRPr>
          </a:p>
        </p:txBody>
      </p:sp>
      <p:sp>
        <p:nvSpPr>
          <p:cNvPr id="3" name="Vertical Scroll 2"/>
          <p:cNvSpPr/>
          <p:nvPr/>
        </p:nvSpPr>
        <p:spPr>
          <a:xfrm>
            <a:off x="92467" y="1013289"/>
            <a:ext cx="3842535" cy="4222678"/>
          </a:xfrm>
          <a:prstGeom prst="vertic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P001 4 hàng" panose="020B0603050302020204" pitchFamily="34" charset="0"/>
            </a:endParaRPr>
          </a:p>
        </p:txBody>
      </p:sp>
      <p:sp>
        <p:nvSpPr>
          <p:cNvPr id="4" name="Rectangle 8"/>
          <p:cNvSpPr>
            <a:spLocks noChangeArrowheads="1"/>
          </p:cNvSpPr>
          <p:nvPr/>
        </p:nvSpPr>
        <p:spPr bwMode="auto">
          <a:xfrm>
            <a:off x="578829" y="1892158"/>
            <a:ext cx="297602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600" b="1" dirty="0" smtClean="0">
                <a:solidFill>
                  <a:srgbClr val="0000FF"/>
                </a:solidFill>
                <a:latin typeface="HP001 4 hàng" panose="020B0603050302020204" pitchFamily="34" charset="0"/>
              </a:rPr>
              <a:t>X</a:t>
            </a:r>
            <a:r>
              <a:rPr lang="en-US" altLang="en-US" sz="3600" b="1" dirty="0" smtClean="0">
                <a:latin typeface="HP001 4 hàng" panose="020B0603050302020204" pitchFamily="34" charset="0"/>
              </a:rPr>
              <a:t>i</a:t>
            </a:r>
            <a:r>
              <a:rPr lang="en-US" altLang="en-US" sz="3600" b="1" dirty="0" smtClean="0">
                <a:solidFill>
                  <a:srgbClr val="0000FF"/>
                </a:solidFill>
                <a:latin typeface="HP001 4 hàng" panose="020B0603050302020204" pitchFamily="34" charset="0"/>
              </a:rPr>
              <a:t>-</a:t>
            </a:r>
            <a:r>
              <a:rPr lang="en-US" altLang="en-US" sz="3600" b="1" dirty="0" err="1" smtClean="0">
                <a:latin typeface="HP001 4 hàng" panose="020B0603050302020204" pitchFamily="34" charset="0"/>
              </a:rPr>
              <a:t>ôn</a:t>
            </a:r>
            <a:r>
              <a:rPr lang="en-US" altLang="en-US" sz="3600" b="1" dirty="0" smtClean="0">
                <a:solidFill>
                  <a:srgbClr val="0000FF"/>
                </a:solidFill>
                <a:latin typeface="HP001 4 hàng" panose="020B0603050302020204" pitchFamily="34" charset="0"/>
              </a:rPr>
              <a:t>-</a:t>
            </a:r>
            <a:r>
              <a:rPr lang="en-US" altLang="en-US" sz="3600" b="1" dirty="0" err="1" smtClean="0">
                <a:latin typeface="HP001 4 hàng" panose="020B0603050302020204" pitchFamily="34" charset="0"/>
              </a:rPr>
              <a:t>cốp</a:t>
            </a:r>
            <a:r>
              <a:rPr lang="en-US" altLang="en-US" sz="3600" b="1" dirty="0" err="1" smtClean="0">
                <a:solidFill>
                  <a:srgbClr val="0000FF"/>
                </a:solidFill>
                <a:latin typeface="HP001 4 hàng" panose="020B0603050302020204" pitchFamily="34" charset="0"/>
              </a:rPr>
              <a:t>-</a:t>
            </a:r>
            <a:r>
              <a:rPr lang="en-US" altLang="en-US" sz="3600" b="1" dirty="0" err="1" smtClean="0">
                <a:latin typeface="HP001 4 hàng" panose="020B0603050302020204" pitchFamily="34" charset="0"/>
              </a:rPr>
              <a:t>xki</a:t>
            </a:r>
            <a:endParaRPr lang="en-US" altLang="en-US" sz="3600" dirty="0">
              <a:latin typeface="HP001 4 hàng" panose="020B0603050302020204" pitchFamily="34" charset="0"/>
            </a:endParaRPr>
          </a:p>
        </p:txBody>
      </p:sp>
      <p:sp>
        <p:nvSpPr>
          <p:cNvPr id="5" name="Rectangle 9"/>
          <p:cNvSpPr>
            <a:spLocks noChangeArrowheads="1"/>
          </p:cNvSpPr>
          <p:nvPr/>
        </p:nvSpPr>
        <p:spPr bwMode="auto">
          <a:xfrm>
            <a:off x="1207214" y="2538489"/>
            <a:ext cx="1881188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 err="1">
                <a:latin typeface="HP001 4 hàng" panose="020B0603050302020204" pitchFamily="34" charset="0"/>
              </a:rPr>
              <a:t>nh</a:t>
            </a:r>
            <a:r>
              <a:rPr lang="en-US" altLang="en-US" sz="4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ảy</a:t>
            </a:r>
            <a:endParaRPr lang="en-US" altLang="en-US" sz="4000" b="1" dirty="0">
              <a:solidFill>
                <a:srgbClr val="FF0000"/>
              </a:solidFill>
              <a:latin typeface="HP001 4 hàng" panose="020B06030503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 err="1">
                <a:latin typeface="HP001 4 hàng" panose="020B0603050302020204" pitchFamily="34" charset="0"/>
              </a:rPr>
              <a:t>r</a:t>
            </a:r>
            <a:r>
              <a:rPr lang="en-US" altLang="en-US" sz="4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ủi</a:t>
            </a:r>
            <a:r>
              <a:rPr lang="en-US" altLang="en-US" sz="4000" b="1" dirty="0">
                <a:latin typeface="HP001 4 hàng" panose="020B0603050302020204" pitchFamily="34" charset="0"/>
              </a:rPr>
              <a:t> </a:t>
            </a:r>
            <a:r>
              <a:rPr lang="en-US" altLang="en-US" sz="4000" b="1" dirty="0" err="1">
                <a:latin typeface="HP001 4 hàng" panose="020B0603050302020204" pitchFamily="34" charset="0"/>
              </a:rPr>
              <a:t>ro</a:t>
            </a:r>
            <a:endParaRPr lang="en-US" altLang="en-US" sz="4000" b="1" dirty="0">
              <a:latin typeface="HP001 4 hàng" panose="020B0603050302020204" pitchFamily="34" charset="0"/>
            </a:endParaRP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4000" b="1" dirty="0">
                <a:latin typeface="HP001 4 hàng" panose="020B0603050302020204" pitchFamily="34" charset="0"/>
              </a:rPr>
              <a:t>n</a:t>
            </a:r>
            <a:r>
              <a:rPr lang="en-US" altLang="en-US" sz="4000" b="1" dirty="0">
                <a:solidFill>
                  <a:srgbClr val="FF0000"/>
                </a:solidFill>
                <a:latin typeface="HP001 4 hàng" panose="020B0603050302020204" pitchFamily="34" charset="0"/>
              </a:rPr>
              <a:t>on</a:t>
            </a:r>
            <a:r>
              <a:rPr lang="en-US" altLang="en-US" sz="4000" b="1" dirty="0">
                <a:latin typeface="HP001 4 hàng" panose="020B0603050302020204" pitchFamily="34" charset="0"/>
              </a:rPr>
              <a:t> </a:t>
            </a:r>
            <a:r>
              <a:rPr lang="en-US" altLang="en-US" sz="4000" b="1" dirty="0" err="1">
                <a:latin typeface="HP001 4 hàng" panose="020B0603050302020204" pitchFamily="34" charset="0"/>
              </a:rPr>
              <a:t>n</a:t>
            </a:r>
            <a:r>
              <a:rPr lang="en-US" altLang="en-US" sz="40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ớt</a:t>
            </a:r>
            <a:endParaRPr lang="en-US" altLang="en-US" sz="4000" dirty="0">
              <a:solidFill>
                <a:srgbClr val="FF0000"/>
              </a:solidFill>
              <a:latin typeface="HP001 4 hàng" panose="020B060305030202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414481" y="171884"/>
            <a:ext cx="320553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cs typeface="Times New Roman" pitchFamily="18" charset="0"/>
              </a:rPr>
              <a:t>Chiếc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cs typeface="Times New Roman" pitchFamily="18" charset="0"/>
              </a:rPr>
              <a:t>áo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cs typeface="Times New Roman" pitchFamily="18" charset="0"/>
              </a:rPr>
              <a:t>búp</a:t>
            </a:r>
            <a:r>
              <a:rPr lang="en-US" sz="3200" b="1" dirty="0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  <a:cs typeface="Times New Roman" pitchFamily="18" charset="0"/>
              </a:rPr>
              <a:t>bê</a:t>
            </a:r>
            <a:endParaRPr lang="en-US" sz="3200" dirty="0">
              <a:solidFill>
                <a:prstClr val="black"/>
              </a:solidFill>
              <a:latin typeface="HP001 4 hàng" panose="020B0603050302020204" pitchFamily="34" charset="0"/>
              <a:cs typeface="Times New Roman" pitchFamily="18" charset="0"/>
            </a:endParaRPr>
          </a:p>
        </p:txBody>
      </p:sp>
      <p:sp>
        <p:nvSpPr>
          <p:cNvPr id="8" name="Vertical Scroll 7"/>
          <p:cNvSpPr/>
          <p:nvPr/>
        </p:nvSpPr>
        <p:spPr>
          <a:xfrm>
            <a:off x="5049749" y="920822"/>
            <a:ext cx="3955550" cy="4033891"/>
          </a:xfrm>
          <a:prstGeom prst="verticalScroll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latin typeface="HP001 4 hàng" panose="020B0603050302020204" pitchFamily="34" charset="0"/>
            </a:endParaRPr>
          </a:p>
        </p:txBody>
      </p:sp>
      <p:sp>
        <p:nvSpPr>
          <p:cNvPr id="9" name="Rectangle 5"/>
          <p:cNvSpPr>
            <a:spLocks noChangeArrowheads="1"/>
          </p:cNvSpPr>
          <p:nvPr/>
        </p:nvSpPr>
        <p:spPr bwMode="auto">
          <a:xfrm>
            <a:off x="5750103" y="1583959"/>
            <a:ext cx="4572000" cy="30813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r>
              <a:rPr lang="en-US" altLang="en-US" sz="2800" b="1" dirty="0" err="1">
                <a:latin typeface="HP001 4 hàng" panose="020B0603050302020204" pitchFamily="34" charset="0"/>
              </a:rPr>
              <a:t>ph</a:t>
            </a:r>
            <a:r>
              <a:rPr lang="en-US" altLang="en-US" sz="2800" b="1" dirty="0" err="1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</a:rPr>
              <a:t>ong</a:t>
            </a:r>
            <a:r>
              <a:rPr lang="en-US" altLang="en-US" sz="2800" b="1" dirty="0">
                <a:latin typeface="HP001 4 hàng" panose="020B0603050302020204" pitchFamily="34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</a:rPr>
              <a:t>ph</a:t>
            </a:r>
            <a:r>
              <a:rPr lang="en-US" altLang="en-US" sz="2800" b="1" dirty="0" err="1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</a:rPr>
              <a:t>anh</a:t>
            </a:r>
            <a:endParaRPr lang="en-US" altLang="en-US" sz="2800" b="1" dirty="0">
              <a:solidFill>
                <a:schemeClr val="accent1">
                  <a:lumMod val="75000"/>
                </a:schemeClr>
              </a:solidFill>
              <a:latin typeface="HP001 4 hàng" panose="020B0603050302020204" pitchFamily="34" charset="0"/>
            </a:endParaRPr>
          </a:p>
          <a:p>
            <a:pPr eaLnBrk="1" hangingPunct="1"/>
            <a:r>
              <a:rPr lang="en-US" altLang="en-US" sz="2800" b="1" dirty="0" err="1">
                <a:solidFill>
                  <a:srgbClr val="0000FF"/>
                </a:solidFill>
                <a:latin typeface="HP001 4 hàng" panose="020B0603050302020204" pitchFamily="34" charset="0"/>
              </a:rPr>
              <a:t>X</a:t>
            </a:r>
            <a:r>
              <a:rPr lang="en-US" altLang="en-US" sz="2800" b="1" dirty="0" err="1">
                <a:latin typeface="HP001 4 hàng" panose="020B0603050302020204" pitchFamily="34" charset="0"/>
              </a:rPr>
              <a:t>a</a:t>
            </a:r>
            <a:r>
              <a:rPr lang="en-US" altLang="en-US" sz="2800" b="1" dirty="0">
                <a:latin typeface="HP001 4 hàng" panose="020B0603050302020204" pitchFamily="34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</a:rPr>
              <a:t>t</a:t>
            </a:r>
            <a:r>
              <a:rPr lang="en-US" altLang="en-US" sz="2800" b="1" dirty="0" err="1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</a:rPr>
              <a:t>anh</a:t>
            </a:r>
            <a:endParaRPr lang="en-US" altLang="en-US" sz="2800" b="1" dirty="0">
              <a:solidFill>
                <a:schemeClr val="accent1">
                  <a:lumMod val="75000"/>
                </a:schemeClr>
              </a:solidFill>
              <a:latin typeface="HP001 4 hàng" panose="020B0603050302020204" pitchFamily="34" charset="0"/>
            </a:endParaRPr>
          </a:p>
          <a:p>
            <a:pPr eaLnBrk="1" hangingPunct="1"/>
            <a:r>
              <a:rPr lang="en-US" altLang="en-US" sz="2800" b="1" dirty="0" err="1">
                <a:latin typeface="HP001 4 hàng" panose="020B0603050302020204" pitchFamily="34" charset="0"/>
              </a:rPr>
              <a:t>l</a:t>
            </a:r>
            <a:r>
              <a:rPr lang="en-US" altLang="en-US" sz="2800" b="1" dirty="0" err="1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</a:rPr>
              <a:t>oe</a:t>
            </a:r>
            <a:r>
              <a:rPr lang="en-US" altLang="en-US" sz="2800" b="1" dirty="0">
                <a:latin typeface="HP001 4 hàng" panose="020B0603050302020204" pitchFamily="34" charset="0"/>
              </a:rPr>
              <a:t> </a:t>
            </a:r>
            <a:r>
              <a:rPr lang="en-US" altLang="en-US" sz="2800" b="1" dirty="0" err="1">
                <a:solidFill>
                  <a:srgbClr val="0000FF"/>
                </a:solidFill>
                <a:latin typeface="HP001 4 hàng" panose="020B0603050302020204" pitchFamily="34" charset="0"/>
              </a:rPr>
              <a:t>r</a:t>
            </a:r>
            <a:r>
              <a:rPr lang="en-US" altLang="en-US" sz="2800" b="1" dirty="0" err="1">
                <a:latin typeface="HP001 4 hàng" panose="020B0603050302020204" pitchFamily="34" charset="0"/>
              </a:rPr>
              <a:t>a</a:t>
            </a:r>
            <a:endParaRPr lang="en-US" altLang="en-US" sz="2800" b="1" dirty="0">
              <a:latin typeface="HP001 4 hàng" panose="020B0603050302020204" pitchFamily="34" charset="0"/>
            </a:endParaRPr>
          </a:p>
          <a:p>
            <a:pPr eaLnBrk="1" hangingPunct="1"/>
            <a:r>
              <a:rPr lang="en-US" altLang="en-US" sz="2800" b="1" dirty="0" err="1">
                <a:latin typeface="HP001 4 hàng" panose="020B0603050302020204" pitchFamily="34" charset="0"/>
              </a:rPr>
              <a:t>h</a:t>
            </a:r>
            <a:r>
              <a:rPr lang="en-US" altLang="en-US" sz="2800" b="1" dirty="0" err="1">
                <a:solidFill>
                  <a:srgbClr val="FF0000"/>
                </a:solidFill>
                <a:latin typeface="HP001 4 hàng" panose="020B0603050302020204" pitchFamily="34" charset="0"/>
              </a:rPr>
              <a:t>ạt</a:t>
            </a:r>
            <a:r>
              <a:rPr lang="en-US" altLang="en-US" sz="2800" b="1" dirty="0">
                <a:latin typeface="HP001 4 hàng" panose="020B0603050302020204" pitchFamily="34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</a:rPr>
              <a:t>c</a:t>
            </a:r>
            <a:r>
              <a:rPr lang="en-US" altLang="en-US" sz="2800" b="1" dirty="0" err="1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</a:rPr>
              <a:t>ườm</a:t>
            </a:r>
            <a:r>
              <a:rPr lang="en-US" altLang="en-US" sz="2800" b="1" dirty="0">
                <a:latin typeface="HP001 4 hàng" panose="020B0603050302020204" pitchFamily="34" charset="0"/>
              </a:rPr>
              <a:t> </a:t>
            </a:r>
          </a:p>
          <a:p>
            <a:pPr eaLnBrk="1" hangingPunct="1"/>
            <a:r>
              <a:rPr lang="en-US" altLang="en-US" sz="2800" b="1" dirty="0" err="1">
                <a:latin typeface="HP001 4 hàng" panose="020B0603050302020204" pitchFamily="34" charset="0"/>
              </a:rPr>
              <a:t>đ</a:t>
            </a:r>
            <a:r>
              <a:rPr lang="en-US" altLang="en-US" sz="2800" b="1" dirty="0" err="1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</a:rPr>
              <a:t>ính</a:t>
            </a:r>
            <a:r>
              <a:rPr lang="en-US" altLang="en-US" sz="2800" b="1" dirty="0">
                <a:latin typeface="HP001 4 hàng" panose="020B0603050302020204" pitchFamily="34" charset="0"/>
              </a:rPr>
              <a:t> </a:t>
            </a:r>
            <a:r>
              <a:rPr lang="en-US" altLang="en-US" sz="2800" b="1" dirty="0" err="1">
                <a:latin typeface="HP001 4 hàng" panose="020B0603050302020204" pitchFamily="34" charset="0"/>
              </a:rPr>
              <a:t>do</a:t>
            </a:r>
            <a:r>
              <a:rPr lang="en-US" altLang="en-US" sz="2800" b="1" dirty="0" err="1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</a:rPr>
              <a:t>̣c</a:t>
            </a:r>
            <a:endParaRPr lang="en-US" altLang="en-US" sz="2800" b="1" dirty="0">
              <a:solidFill>
                <a:schemeClr val="accent1">
                  <a:lumMod val="75000"/>
                </a:schemeClr>
              </a:solidFill>
              <a:latin typeface="HP001 4 hàng" panose="020B0603050302020204" pitchFamily="34" charset="0"/>
            </a:endParaRPr>
          </a:p>
          <a:p>
            <a:pPr eaLnBrk="1" hangingPunct="1"/>
            <a:r>
              <a:rPr lang="en-US" altLang="en-US" sz="2800" b="1" dirty="0" err="1">
                <a:latin typeface="HP001 4 hàng" panose="020B0603050302020204" pitchFamily="34" charset="0"/>
              </a:rPr>
              <a:t>Kh</a:t>
            </a:r>
            <a:r>
              <a:rPr lang="en-US" altLang="en-US" sz="2800" b="1" dirty="0" err="1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</a:rPr>
              <a:t>uy</a:t>
            </a:r>
            <a:endParaRPr lang="en-US" altLang="en-US" sz="2800" b="1" dirty="0">
              <a:solidFill>
                <a:schemeClr val="accent1">
                  <a:lumMod val="75000"/>
                </a:schemeClr>
              </a:solidFill>
              <a:latin typeface="HP001 4 hàng" panose="020B0603050302020204" pitchFamily="34" charset="0"/>
            </a:endParaRPr>
          </a:p>
          <a:p>
            <a:pPr eaLnBrk="1" hangingPunct="1"/>
            <a:r>
              <a:rPr lang="en-US" altLang="en-US" sz="2800" b="1" dirty="0" err="1">
                <a:latin typeface="HP001 4 hàng" panose="020B0603050302020204" pitchFamily="34" charset="0"/>
              </a:rPr>
              <a:t>v</a:t>
            </a:r>
            <a:r>
              <a:rPr lang="en-US" altLang="en-US" sz="2800" b="1" dirty="0" err="1">
                <a:solidFill>
                  <a:schemeClr val="accent1">
                    <a:lumMod val="75000"/>
                  </a:schemeClr>
                </a:solidFill>
                <a:latin typeface="HP001 4 hàng" panose="020B0603050302020204" pitchFamily="34" charset="0"/>
              </a:rPr>
              <a:t>iền</a:t>
            </a:r>
            <a:endParaRPr lang="en-US" altLang="en-US" sz="2800" b="1" dirty="0">
              <a:solidFill>
                <a:schemeClr val="accent1">
                  <a:lumMod val="75000"/>
                </a:schemeClr>
              </a:solidFill>
              <a:latin typeface="HP001 4 hàng" panose="020B06030503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6331356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/>
          <p:cNvSpPr/>
          <p:nvPr/>
        </p:nvSpPr>
        <p:spPr>
          <a:xfrm>
            <a:off x="4890499" y="72923"/>
            <a:ext cx="3575407" cy="1376015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5435029" y="257578"/>
            <a:ext cx="2486346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2800" dirty="0" smtClean="0">
                <a:latin typeface="+mj-lt"/>
              </a:rPr>
              <a:t>HƯỚNG DẪN VIẾT Ở NHÀ</a:t>
            </a:r>
            <a:endParaRPr lang="en-US" sz="2800" dirty="0">
              <a:latin typeface="+mj-lt"/>
            </a:endParaRPr>
          </a:p>
        </p:txBody>
      </p:sp>
      <p:grpSp>
        <p:nvGrpSpPr>
          <p:cNvPr id="7" name="Google Shape;1184;p29"/>
          <p:cNvGrpSpPr/>
          <p:nvPr/>
        </p:nvGrpSpPr>
        <p:grpSpPr>
          <a:xfrm>
            <a:off x="-303012" y="-70518"/>
            <a:ext cx="9323722" cy="4226493"/>
            <a:chOff x="950002" y="1034594"/>
            <a:chExt cx="7309530" cy="3533829"/>
          </a:xfrm>
        </p:grpSpPr>
        <p:grpSp>
          <p:nvGrpSpPr>
            <p:cNvPr id="8" name="Google Shape;1185;p29"/>
            <p:cNvGrpSpPr/>
            <p:nvPr/>
          </p:nvGrpSpPr>
          <p:grpSpPr>
            <a:xfrm rot="815345">
              <a:off x="950002" y="1429042"/>
              <a:ext cx="1415562" cy="1007445"/>
              <a:chOff x="5845828" y="4075840"/>
              <a:chExt cx="981688" cy="696470"/>
            </a:xfrm>
          </p:grpSpPr>
          <p:sp>
            <p:nvSpPr>
              <p:cNvPr id="29" name="Google Shape;1186;p29"/>
              <p:cNvSpPr/>
              <p:nvPr/>
            </p:nvSpPr>
            <p:spPr>
              <a:xfrm>
                <a:off x="5845828" y="4075840"/>
                <a:ext cx="891397" cy="675677"/>
              </a:xfrm>
              <a:custGeom>
                <a:avLst/>
                <a:gdLst/>
                <a:ahLst/>
                <a:cxnLst/>
                <a:rect l="l" t="t" r="r" b="b"/>
                <a:pathLst>
                  <a:path w="25975" h="19689" extrusionOk="0">
                    <a:moveTo>
                      <a:pt x="7300" y="1"/>
                    </a:moveTo>
                    <a:cubicBezTo>
                      <a:pt x="5044" y="1"/>
                      <a:pt x="8279" y="4954"/>
                      <a:pt x="8559" y="6222"/>
                    </a:cubicBezTo>
                    <a:cubicBezTo>
                      <a:pt x="6796" y="4606"/>
                      <a:pt x="2825" y="2102"/>
                      <a:pt x="1058" y="2102"/>
                    </a:cubicBezTo>
                    <a:cubicBezTo>
                      <a:pt x="355" y="2102"/>
                      <a:pt x="0" y="2499"/>
                      <a:pt x="273" y="3506"/>
                    </a:cubicBezTo>
                    <a:cubicBezTo>
                      <a:pt x="1072" y="6291"/>
                      <a:pt x="5363" y="8664"/>
                      <a:pt x="7783" y="10696"/>
                    </a:cubicBezTo>
                    <a:cubicBezTo>
                      <a:pt x="6094" y="11221"/>
                      <a:pt x="319" y="10878"/>
                      <a:pt x="3378" y="13412"/>
                    </a:cubicBezTo>
                    <a:cubicBezTo>
                      <a:pt x="5295" y="15033"/>
                      <a:pt x="9837" y="14485"/>
                      <a:pt x="11640" y="16014"/>
                    </a:cubicBezTo>
                    <a:cubicBezTo>
                      <a:pt x="10887" y="16197"/>
                      <a:pt x="7600" y="16562"/>
                      <a:pt x="7440" y="17521"/>
                    </a:cubicBezTo>
                    <a:cubicBezTo>
                      <a:pt x="7052" y="19164"/>
                      <a:pt x="11549" y="19552"/>
                      <a:pt x="12576" y="19552"/>
                    </a:cubicBezTo>
                    <a:cubicBezTo>
                      <a:pt x="13609" y="19627"/>
                      <a:pt x="14860" y="19649"/>
                      <a:pt x="16216" y="19649"/>
                    </a:cubicBezTo>
                    <a:cubicBezTo>
                      <a:pt x="18120" y="19649"/>
                      <a:pt x="20229" y="19606"/>
                      <a:pt x="22227" y="19606"/>
                    </a:cubicBezTo>
                    <a:cubicBezTo>
                      <a:pt x="23557" y="19606"/>
                      <a:pt x="24837" y="19625"/>
                      <a:pt x="25975" y="19689"/>
                    </a:cubicBezTo>
                    <a:cubicBezTo>
                      <a:pt x="25084" y="17543"/>
                      <a:pt x="24514" y="14576"/>
                      <a:pt x="24103" y="12202"/>
                    </a:cubicBezTo>
                    <a:cubicBezTo>
                      <a:pt x="23943" y="10947"/>
                      <a:pt x="23464" y="7295"/>
                      <a:pt x="22596" y="6336"/>
                    </a:cubicBezTo>
                    <a:cubicBezTo>
                      <a:pt x="22205" y="5940"/>
                      <a:pt x="21880" y="5777"/>
                      <a:pt x="21600" y="5777"/>
                    </a:cubicBezTo>
                    <a:cubicBezTo>
                      <a:pt x="20542" y="5777"/>
                      <a:pt x="20140" y="8103"/>
                      <a:pt x="19310" y="8915"/>
                    </a:cubicBezTo>
                    <a:cubicBezTo>
                      <a:pt x="18283" y="6176"/>
                      <a:pt x="17780" y="4601"/>
                      <a:pt x="16434" y="2707"/>
                    </a:cubicBezTo>
                    <a:cubicBezTo>
                      <a:pt x="15815" y="1739"/>
                      <a:pt x="15368" y="1351"/>
                      <a:pt x="15042" y="1351"/>
                    </a:cubicBezTo>
                    <a:cubicBezTo>
                      <a:pt x="13961" y="1351"/>
                      <a:pt x="14214" y="5620"/>
                      <a:pt x="13969" y="7181"/>
                    </a:cubicBezTo>
                    <a:cubicBezTo>
                      <a:pt x="12188" y="4487"/>
                      <a:pt x="10339" y="493"/>
                      <a:pt x="7783" y="59"/>
                    </a:cubicBezTo>
                    <a:cubicBezTo>
                      <a:pt x="7600" y="19"/>
                      <a:pt x="7439" y="1"/>
                      <a:pt x="7300" y="1"/>
                    </a:cubicBezTo>
                    <a:close/>
                  </a:path>
                </a:pathLst>
              </a:custGeom>
              <a:solidFill>
                <a:srgbClr val="CFD690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0" name="Google Shape;1187;p29"/>
              <p:cNvSpPr/>
              <p:nvPr/>
            </p:nvSpPr>
            <p:spPr>
              <a:xfrm>
                <a:off x="6022599" y="4229579"/>
                <a:ext cx="804917" cy="542731"/>
              </a:xfrm>
              <a:custGeom>
                <a:avLst/>
                <a:gdLst/>
                <a:ahLst/>
                <a:cxnLst/>
                <a:rect l="l" t="t" r="r" b="b"/>
                <a:pathLst>
                  <a:path w="23455" h="15815" extrusionOk="0">
                    <a:moveTo>
                      <a:pt x="494" y="0"/>
                    </a:moveTo>
                    <a:cubicBezTo>
                      <a:pt x="193" y="0"/>
                      <a:pt x="0" y="452"/>
                      <a:pt x="328" y="645"/>
                    </a:cubicBezTo>
                    <a:cubicBezTo>
                      <a:pt x="8179" y="5141"/>
                      <a:pt x="15141" y="10962"/>
                      <a:pt x="22788" y="15755"/>
                    </a:cubicBezTo>
                    <a:cubicBezTo>
                      <a:pt x="22851" y="15796"/>
                      <a:pt x="22914" y="15814"/>
                      <a:pt x="22972" y="15814"/>
                    </a:cubicBezTo>
                    <a:cubicBezTo>
                      <a:pt x="23268" y="15814"/>
                      <a:pt x="23454" y="15352"/>
                      <a:pt x="23130" y="15162"/>
                    </a:cubicBezTo>
                    <a:cubicBezTo>
                      <a:pt x="15484" y="10368"/>
                      <a:pt x="8522" y="4525"/>
                      <a:pt x="670" y="51"/>
                    </a:cubicBezTo>
                    <a:cubicBezTo>
                      <a:pt x="609" y="16"/>
                      <a:pt x="550" y="0"/>
                      <a:pt x="494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1" name="Google Shape;1188;p29"/>
              <p:cNvSpPr/>
              <p:nvPr/>
            </p:nvSpPr>
            <p:spPr>
              <a:xfrm>
                <a:off x="6385548" y="4469464"/>
                <a:ext cx="17262" cy="14894"/>
              </a:xfrm>
              <a:custGeom>
                <a:avLst/>
                <a:gdLst/>
                <a:ahLst/>
                <a:cxnLst/>
                <a:rect l="l" t="t" r="r" b="b"/>
                <a:pathLst>
                  <a:path w="503" h="434" extrusionOk="0">
                    <a:moveTo>
                      <a:pt x="502" y="0"/>
                    </a:moveTo>
                    <a:cubicBezTo>
                      <a:pt x="342" y="0"/>
                      <a:pt x="160" y="23"/>
                      <a:pt x="0" y="23"/>
                    </a:cubicBezTo>
                    <a:cubicBezTo>
                      <a:pt x="46" y="160"/>
                      <a:pt x="114" y="297"/>
                      <a:pt x="183" y="434"/>
                    </a:cubicBezTo>
                    <a:cubicBezTo>
                      <a:pt x="274" y="297"/>
                      <a:pt x="388" y="160"/>
                      <a:pt x="502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2" name="Google Shape;1189;p29"/>
              <p:cNvSpPr/>
              <p:nvPr/>
            </p:nvSpPr>
            <p:spPr>
              <a:xfrm>
                <a:off x="6117248" y="4185240"/>
                <a:ext cx="300415" cy="339537"/>
              </a:xfrm>
              <a:custGeom>
                <a:avLst/>
                <a:gdLst/>
                <a:ahLst/>
                <a:cxnLst/>
                <a:rect l="l" t="t" r="r" b="b"/>
                <a:pathLst>
                  <a:path w="8754" h="9894" extrusionOk="0">
                    <a:moveTo>
                      <a:pt x="3300" y="1"/>
                    </a:moveTo>
                    <a:cubicBezTo>
                      <a:pt x="3062" y="1"/>
                      <a:pt x="2819" y="250"/>
                      <a:pt x="2979" y="522"/>
                    </a:cubicBezTo>
                    <a:cubicBezTo>
                      <a:pt x="4554" y="3055"/>
                      <a:pt x="6586" y="5543"/>
                      <a:pt x="7818" y="8305"/>
                    </a:cubicBezTo>
                    <a:cubicBezTo>
                      <a:pt x="7978" y="8305"/>
                      <a:pt x="8160" y="8282"/>
                      <a:pt x="8320" y="8282"/>
                    </a:cubicBezTo>
                    <a:cubicBezTo>
                      <a:pt x="8206" y="8442"/>
                      <a:pt x="8092" y="8579"/>
                      <a:pt x="8001" y="8716"/>
                    </a:cubicBezTo>
                    <a:cubicBezTo>
                      <a:pt x="7932" y="8579"/>
                      <a:pt x="7864" y="8442"/>
                      <a:pt x="7818" y="8305"/>
                    </a:cubicBezTo>
                    <a:cubicBezTo>
                      <a:pt x="5307" y="8374"/>
                      <a:pt x="2819" y="8556"/>
                      <a:pt x="400" y="9218"/>
                    </a:cubicBezTo>
                    <a:cubicBezTo>
                      <a:pt x="0" y="9323"/>
                      <a:pt x="124" y="9893"/>
                      <a:pt x="485" y="9893"/>
                    </a:cubicBezTo>
                    <a:cubicBezTo>
                      <a:pt x="516" y="9893"/>
                      <a:pt x="548" y="9889"/>
                      <a:pt x="582" y="9880"/>
                    </a:cubicBezTo>
                    <a:cubicBezTo>
                      <a:pt x="3116" y="9195"/>
                      <a:pt x="5718" y="9035"/>
                      <a:pt x="8320" y="8990"/>
                    </a:cubicBezTo>
                    <a:cubicBezTo>
                      <a:pt x="8526" y="8967"/>
                      <a:pt x="8754" y="8762"/>
                      <a:pt x="8663" y="8533"/>
                    </a:cubicBezTo>
                    <a:cubicBezTo>
                      <a:pt x="7453" y="5543"/>
                      <a:pt x="5284" y="2895"/>
                      <a:pt x="3573" y="156"/>
                    </a:cubicBezTo>
                    <a:cubicBezTo>
                      <a:pt x="3504" y="47"/>
                      <a:pt x="3403" y="1"/>
                      <a:pt x="330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3" name="Google Shape;1190;p29"/>
              <p:cNvSpPr/>
              <p:nvPr/>
            </p:nvSpPr>
            <p:spPr>
              <a:xfrm>
                <a:off x="6316775" y="4277659"/>
                <a:ext cx="225466" cy="320594"/>
              </a:xfrm>
              <a:custGeom>
                <a:avLst/>
                <a:gdLst/>
                <a:ahLst/>
                <a:cxnLst/>
                <a:rect l="l" t="t" r="r" b="b"/>
                <a:pathLst>
                  <a:path w="6570" h="9342" extrusionOk="0">
                    <a:moveTo>
                      <a:pt x="4338" y="0"/>
                    </a:moveTo>
                    <a:cubicBezTo>
                      <a:pt x="4133" y="0"/>
                      <a:pt x="3921" y="170"/>
                      <a:pt x="3990" y="431"/>
                    </a:cubicBezTo>
                    <a:cubicBezTo>
                      <a:pt x="4469" y="2462"/>
                      <a:pt x="5177" y="4471"/>
                      <a:pt x="5633" y="6525"/>
                    </a:cubicBezTo>
                    <a:cubicBezTo>
                      <a:pt x="5747" y="7027"/>
                      <a:pt x="5816" y="7552"/>
                      <a:pt x="5862" y="8077"/>
                    </a:cubicBezTo>
                    <a:cubicBezTo>
                      <a:pt x="5862" y="8260"/>
                      <a:pt x="3807" y="8305"/>
                      <a:pt x="3602" y="8328"/>
                    </a:cubicBezTo>
                    <a:cubicBezTo>
                      <a:pt x="2529" y="8374"/>
                      <a:pt x="1479" y="8442"/>
                      <a:pt x="406" y="8671"/>
                    </a:cubicBezTo>
                    <a:cubicBezTo>
                      <a:pt x="1" y="8756"/>
                      <a:pt x="134" y="9341"/>
                      <a:pt x="509" y="9341"/>
                    </a:cubicBezTo>
                    <a:cubicBezTo>
                      <a:pt x="534" y="9341"/>
                      <a:pt x="561" y="9338"/>
                      <a:pt x="589" y="9333"/>
                    </a:cubicBezTo>
                    <a:cubicBezTo>
                      <a:pt x="2483" y="8945"/>
                      <a:pt x="4401" y="9059"/>
                      <a:pt x="6295" y="8785"/>
                    </a:cubicBezTo>
                    <a:cubicBezTo>
                      <a:pt x="6455" y="8762"/>
                      <a:pt x="6569" y="8579"/>
                      <a:pt x="6546" y="8442"/>
                    </a:cubicBezTo>
                    <a:cubicBezTo>
                      <a:pt x="6478" y="5635"/>
                      <a:pt x="5314" y="2941"/>
                      <a:pt x="4652" y="248"/>
                    </a:cubicBezTo>
                    <a:cubicBezTo>
                      <a:pt x="4606" y="75"/>
                      <a:pt x="4474" y="0"/>
                      <a:pt x="4338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4" name="Google Shape;1191;p29"/>
              <p:cNvSpPr/>
              <p:nvPr/>
            </p:nvSpPr>
            <p:spPr>
              <a:xfrm>
                <a:off x="6664384" y="4677021"/>
                <a:ext cx="14139" cy="14928"/>
              </a:xfrm>
              <a:custGeom>
                <a:avLst/>
                <a:gdLst/>
                <a:ahLst/>
                <a:cxnLst/>
                <a:rect l="l" t="t" r="r" b="b"/>
                <a:pathLst>
                  <a:path w="412" h="435" extrusionOk="0">
                    <a:moveTo>
                      <a:pt x="1" y="1"/>
                    </a:moveTo>
                    <a:cubicBezTo>
                      <a:pt x="24" y="161"/>
                      <a:pt x="47" y="298"/>
                      <a:pt x="69" y="435"/>
                    </a:cubicBezTo>
                    <a:cubicBezTo>
                      <a:pt x="184" y="275"/>
                      <a:pt x="298" y="138"/>
                      <a:pt x="412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35" name="Google Shape;1192;p29"/>
              <p:cNvSpPr/>
              <p:nvPr/>
            </p:nvSpPr>
            <p:spPr>
              <a:xfrm>
                <a:off x="6432530" y="4400622"/>
                <a:ext cx="258514" cy="304636"/>
              </a:xfrm>
              <a:custGeom>
                <a:avLst/>
                <a:gdLst/>
                <a:ahLst/>
                <a:cxnLst/>
                <a:rect l="l" t="t" r="r" b="b"/>
                <a:pathLst>
                  <a:path w="7533" h="8877" extrusionOk="0">
                    <a:moveTo>
                      <a:pt x="6120" y="1"/>
                    </a:moveTo>
                    <a:cubicBezTo>
                      <a:pt x="5920" y="1"/>
                      <a:pt x="5689" y="171"/>
                      <a:pt x="5730" y="431"/>
                    </a:cubicBezTo>
                    <a:cubicBezTo>
                      <a:pt x="6072" y="2988"/>
                      <a:pt x="6323" y="5544"/>
                      <a:pt x="6757" y="8055"/>
                    </a:cubicBezTo>
                    <a:lnTo>
                      <a:pt x="7168" y="8055"/>
                    </a:lnTo>
                    <a:cubicBezTo>
                      <a:pt x="7054" y="8192"/>
                      <a:pt x="6940" y="8329"/>
                      <a:pt x="6825" y="8489"/>
                    </a:cubicBezTo>
                    <a:cubicBezTo>
                      <a:pt x="6803" y="8352"/>
                      <a:pt x="6780" y="8215"/>
                      <a:pt x="6757" y="8055"/>
                    </a:cubicBezTo>
                    <a:cubicBezTo>
                      <a:pt x="4657" y="8169"/>
                      <a:pt x="2557" y="8192"/>
                      <a:pt x="457" y="8192"/>
                    </a:cubicBezTo>
                    <a:cubicBezTo>
                      <a:pt x="1" y="8192"/>
                      <a:pt x="1" y="8877"/>
                      <a:pt x="457" y="8877"/>
                    </a:cubicBezTo>
                    <a:cubicBezTo>
                      <a:pt x="2694" y="8877"/>
                      <a:pt x="4931" y="8854"/>
                      <a:pt x="7168" y="8740"/>
                    </a:cubicBezTo>
                    <a:cubicBezTo>
                      <a:pt x="7396" y="8740"/>
                      <a:pt x="7533" y="8534"/>
                      <a:pt x="7487" y="8306"/>
                    </a:cubicBezTo>
                    <a:cubicBezTo>
                      <a:pt x="7008" y="5635"/>
                      <a:pt x="6757" y="2942"/>
                      <a:pt x="6392" y="249"/>
                    </a:cubicBezTo>
                    <a:cubicBezTo>
                      <a:pt x="6373" y="76"/>
                      <a:pt x="6254" y="1"/>
                      <a:pt x="6120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9" name="Google Shape;1193;p29"/>
            <p:cNvGrpSpPr/>
            <p:nvPr/>
          </p:nvGrpSpPr>
          <p:grpSpPr>
            <a:xfrm rot="344346">
              <a:off x="1771931" y="1089247"/>
              <a:ext cx="545286" cy="773116"/>
              <a:chOff x="6055204" y="4369368"/>
              <a:chExt cx="545279" cy="773107"/>
            </a:xfrm>
          </p:grpSpPr>
          <p:sp>
            <p:nvSpPr>
              <p:cNvPr id="23" name="Google Shape;1194;p29"/>
              <p:cNvSpPr/>
              <p:nvPr/>
            </p:nvSpPr>
            <p:spPr>
              <a:xfrm>
                <a:off x="6055204" y="4591716"/>
                <a:ext cx="257793" cy="151958"/>
              </a:xfrm>
              <a:custGeom>
                <a:avLst/>
                <a:gdLst/>
                <a:ahLst/>
                <a:cxnLst/>
                <a:rect l="l" t="t" r="r" b="b"/>
                <a:pathLst>
                  <a:path w="7512" h="4428" extrusionOk="0">
                    <a:moveTo>
                      <a:pt x="2539" y="0"/>
                    </a:moveTo>
                    <a:cubicBezTo>
                      <a:pt x="1131" y="0"/>
                      <a:pt x="0" y="955"/>
                      <a:pt x="573" y="2673"/>
                    </a:cubicBezTo>
                    <a:cubicBezTo>
                      <a:pt x="981" y="3929"/>
                      <a:pt x="2197" y="4428"/>
                      <a:pt x="3532" y="4428"/>
                    </a:cubicBezTo>
                    <a:cubicBezTo>
                      <a:pt x="5035" y="4428"/>
                      <a:pt x="6689" y="3796"/>
                      <a:pt x="7511" y="2901"/>
                    </a:cubicBezTo>
                    <a:lnTo>
                      <a:pt x="7466" y="2810"/>
                    </a:lnTo>
                    <a:cubicBezTo>
                      <a:pt x="6507" y="1600"/>
                      <a:pt x="5001" y="596"/>
                      <a:pt x="3563" y="162"/>
                    </a:cubicBezTo>
                    <a:cubicBezTo>
                      <a:pt x="3218" y="53"/>
                      <a:pt x="2871" y="0"/>
                      <a:pt x="2539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4" name="Google Shape;1195;p29"/>
              <p:cNvSpPr/>
              <p:nvPr/>
            </p:nvSpPr>
            <p:spPr>
              <a:xfrm>
                <a:off x="6081114" y="4369368"/>
                <a:ext cx="247120" cy="236551"/>
              </a:xfrm>
              <a:custGeom>
                <a:avLst/>
                <a:gdLst/>
                <a:ahLst/>
                <a:cxnLst/>
                <a:rect l="l" t="t" r="r" b="b"/>
                <a:pathLst>
                  <a:path w="7201" h="6893" extrusionOk="0">
                    <a:moveTo>
                      <a:pt x="4723" y="0"/>
                    </a:moveTo>
                    <a:cubicBezTo>
                      <a:pt x="4407" y="0"/>
                      <a:pt x="4045" y="92"/>
                      <a:pt x="3629" y="296"/>
                    </a:cubicBezTo>
                    <a:cubicBezTo>
                      <a:pt x="0" y="2099"/>
                      <a:pt x="4451" y="5865"/>
                      <a:pt x="6232" y="6892"/>
                    </a:cubicBezTo>
                    <a:lnTo>
                      <a:pt x="6346" y="6892"/>
                    </a:lnTo>
                    <a:cubicBezTo>
                      <a:pt x="6791" y="5637"/>
                      <a:pt x="7201" y="0"/>
                      <a:pt x="4723" y="0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196;p29"/>
              <p:cNvSpPr/>
              <p:nvPr/>
            </p:nvSpPr>
            <p:spPr>
              <a:xfrm>
                <a:off x="6436720" y="4482413"/>
                <a:ext cx="163763" cy="309921"/>
              </a:xfrm>
              <a:custGeom>
                <a:avLst/>
                <a:gdLst/>
                <a:ahLst/>
                <a:cxnLst/>
                <a:rect l="l" t="t" r="r" b="b"/>
                <a:pathLst>
                  <a:path w="4772" h="9031" extrusionOk="0">
                    <a:moveTo>
                      <a:pt x="2488" y="1"/>
                    </a:moveTo>
                    <a:cubicBezTo>
                      <a:pt x="2069" y="1"/>
                      <a:pt x="1625" y="199"/>
                      <a:pt x="1188" y="677"/>
                    </a:cubicBezTo>
                    <a:cubicBezTo>
                      <a:pt x="1" y="1955"/>
                      <a:pt x="663" y="4466"/>
                      <a:pt x="914" y="5972"/>
                    </a:cubicBezTo>
                    <a:cubicBezTo>
                      <a:pt x="1074" y="6908"/>
                      <a:pt x="1485" y="8026"/>
                      <a:pt x="914" y="8825"/>
                    </a:cubicBezTo>
                    <a:lnTo>
                      <a:pt x="1005" y="9031"/>
                    </a:lnTo>
                    <a:cubicBezTo>
                      <a:pt x="1736" y="8711"/>
                      <a:pt x="2352" y="8392"/>
                      <a:pt x="2877" y="7775"/>
                    </a:cubicBezTo>
                    <a:cubicBezTo>
                      <a:pt x="3972" y="6543"/>
                      <a:pt x="4771" y="4694"/>
                      <a:pt x="4726" y="3050"/>
                    </a:cubicBezTo>
                    <a:cubicBezTo>
                      <a:pt x="4726" y="1690"/>
                      <a:pt x="3713" y="1"/>
                      <a:pt x="2488" y="1"/>
                    </a:cubicBezTo>
                    <a:close/>
                  </a:path>
                </a:pathLst>
              </a:custGeom>
              <a:solidFill>
                <a:srgbClr val="459B9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6" name="Google Shape;1197;p29"/>
              <p:cNvSpPr/>
              <p:nvPr/>
            </p:nvSpPr>
            <p:spPr>
              <a:xfrm>
                <a:off x="6229918" y="4464258"/>
                <a:ext cx="268740" cy="678217"/>
              </a:xfrm>
              <a:custGeom>
                <a:avLst/>
                <a:gdLst/>
                <a:ahLst/>
                <a:cxnLst/>
                <a:rect l="l" t="t" r="r" b="b"/>
                <a:pathLst>
                  <a:path w="7831" h="19763" extrusionOk="0">
                    <a:moveTo>
                      <a:pt x="431" y="0"/>
                    </a:moveTo>
                    <a:cubicBezTo>
                      <a:pt x="224" y="0"/>
                      <a:pt x="0" y="176"/>
                      <a:pt x="69" y="452"/>
                    </a:cubicBezTo>
                    <a:cubicBezTo>
                      <a:pt x="1005" y="4264"/>
                      <a:pt x="3562" y="7231"/>
                      <a:pt x="5388" y="10632"/>
                    </a:cubicBezTo>
                    <a:cubicBezTo>
                      <a:pt x="6940" y="13463"/>
                      <a:pt x="7259" y="16772"/>
                      <a:pt x="6346" y="19763"/>
                    </a:cubicBezTo>
                    <a:lnTo>
                      <a:pt x="7077" y="19763"/>
                    </a:lnTo>
                    <a:cubicBezTo>
                      <a:pt x="7830" y="17229"/>
                      <a:pt x="7739" y="14444"/>
                      <a:pt x="6780" y="11933"/>
                    </a:cubicBezTo>
                    <a:cubicBezTo>
                      <a:pt x="5182" y="7779"/>
                      <a:pt x="1827" y="4652"/>
                      <a:pt x="731" y="247"/>
                    </a:cubicBezTo>
                    <a:cubicBezTo>
                      <a:pt x="695" y="76"/>
                      <a:pt x="567" y="0"/>
                      <a:pt x="431" y="0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198;p29"/>
              <p:cNvSpPr/>
              <p:nvPr/>
            </p:nvSpPr>
            <p:spPr>
              <a:xfrm>
                <a:off x="6410261" y="4586397"/>
                <a:ext cx="136172" cy="239914"/>
              </a:xfrm>
              <a:custGeom>
                <a:avLst/>
                <a:gdLst/>
                <a:ahLst/>
                <a:cxnLst/>
                <a:rect l="l" t="t" r="r" b="b"/>
                <a:pathLst>
                  <a:path w="3968" h="6991" extrusionOk="0">
                    <a:moveTo>
                      <a:pt x="3236" y="1"/>
                    </a:moveTo>
                    <a:cubicBezTo>
                      <a:pt x="3034" y="1"/>
                      <a:pt x="2817" y="171"/>
                      <a:pt x="2872" y="431"/>
                    </a:cubicBezTo>
                    <a:cubicBezTo>
                      <a:pt x="3214" y="2166"/>
                      <a:pt x="2438" y="5795"/>
                      <a:pt x="407" y="6297"/>
                    </a:cubicBezTo>
                    <a:cubicBezTo>
                      <a:pt x="1" y="6404"/>
                      <a:pt x="135" y="6991"/>
                      <a:pt x="509" y="6991"/>
                    </a:cubicBezTo>
                    <a:cubicBezTo>
                      <a:pt x="535" y="6991"/>
                      <a:pt x="561" y="6988"/>
                      <a:pt x="589" y="6982"/>
                    </a:cubicBezTo>
                    <a:cubicBezTo>
                      <a:pt x="3032" y="6366"/>
                      <a:pt x="3967" y="2371"/>
                      <a:pt x="3534" y="249"/>
                    </a:cubicBezTo>
                    <a:cubicBezTo>
                      <a:pt x="3497" y="76"/>
                      <a:pt x="3370" y="1"/>
                      <a:pt x="3236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" name="Google Shape;1199;p29"/>
              <p:cNvSpPr/>
              <p:nvPr/>
            </p:nvSpPr>
            <p:spPr>
              <a:xfrm>
                <a:off x="6161316" y="4668349"/>
                <a:ext cx="190325" cy="42622"/>
              </a:xfrm>
              <a:custGeom>
                <a:avLst/>
                <a:gdLst/>
                <a:ahLst/>
                <a:cxnLst/>
                <a:rect l="l" t="t" r="r" b="b"/>
                <a:pathLst>
                  <a:path w="5546" h="1242" extrusionOk="0">
                    <a:moveTo>
                      <a:pt x="5031" y="1"/>
                    </a:moveTo>
                    <a:cubicBezTo>
                      <a:pt x="4974" y="1"/>
                      <a:pt x="4914" y="16"/>
                      <a:pt x="4853" y="52"/>
                    </a:cubicBezTo>
                    <a:cubicBezTo>
                      <a:pt x="4229" y="407"/>
                      <a:pt x="3554" y="544"/>
                      <a:pt x="2868" y="544"/>
                    </a:cubicBezTo>
                    <a:cubicBezTo>
                      <a:pt x="2101" y="544"/>
                      <a:pt x="1320" y="372"/>
                      <a:pt x="585" y="143"/>
                    </a:cubicBezTo>
                    <a:cubicBezTo>
                      <a:pt x="551" y="134"/>
                      <a:pt x="518" y="130"/>
                      <a:pt x="487" y="130"/>
                    </a:cubicBezTo>
                    <a:cubicBezTo>
                      <a:pt x="126" y="130"/>
                      <a:pt x="1" y="702"/>
                      <a:pt x="379" y="828"/>
                    </a:cubicBezTo>
                    <a:cubicBezTo>
                      <a:pt x="1185" y="1070"/>
                      <a:pt x="2031" y="1242"/>
                      <a:pt x="2863" y="1242"/>
                    </a:cubicBezTo>
                    <a:cubicBezTo>
                      <a:pt x="3680" y="1242"/>
                      <a:pt x="4483" y="1075"/>
                      <a:pt x="5218" y="645"/>
                    </a:cubicBezTo>
                    <a:cubicBezTo>
                      <a:pt x="5546" y="453"/>
                      <a:pt x="5337" y="1"/>
                      <a:pt x="5031" y="1"/>
                    </a:cubicBezTo>
                    <a:close/>
                  </a:path>
                </a:pathLst>
              </a:custGeom>
              <a:solidFill>
                <a:srgbClr val="0E514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1200;p29"/>
            <p:cNvSpPr/>
            <p:nvPr/>
          </p:nvSpPr>
          <p:spPr>
            <a:xfrm rot="980768">
              <a:off x="1934596" y="1034594"/>
              <a:ext cx="4594152" cy="3533829"/>
            </a:xfrm>
            <a:prstGeom prst="cloud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1201;p29"/>
            <p:cNvGrpSpPr/>
            <p:nvPr/>
          </p:nvGrpSpPr>
          <p:grpSpPr>
            <a:xfrm>
              <a:off x="1530147" y="3725108"/>
              <a:ext cx="864149" cy="672973"/>
              <a:chOff x="1530147" y="3725108"/>
              <a:chExt cx="864149" cy="672973"/>
            </a:xfrm>
          </p:grpSpPr>
          <p:sp>
            <p:nvSpPr>
              <p:cNvPr id="18" name="Google Shape;1202;p29"/>
              <p:cNvSpPr/>
              <p:nvPr/>
            </p:nvSpPr>
            <p:spPr>
              <a:xfrm flipH="1">
                <a:off x="1530147" y="3725108"/>
                <a:ext cx="849461" cy="672726"/>
              </a:xfrm>
              <a:custGeom>
                <a:avLst/>
                <a:gdLst/>
                <a:ahLst/>
                <a:cxnLst/>
                <a:rect l="l" t="t" r="r" b="b"/>
                <a:pathLst>
                  <a:path w="24753" h="19603" extrusionOk="0">
                    <a:moveTo>
                      <a:pt x="9154" y="0"/>
                    </a:moveTo>
                    <a:cubicBezTo>
                      <a:pt x="7784" y="0"/>
                      <a:pt x="6757" y="2694"/>
                      <a:pt x="6301" y="3629"/>
                    </a:cubicBezTo>
                    <a:cubicBezTo>
                      <a:pt x="4064" y="8446"/>
                      <a:pt x="2306" y="13444"/>
                      <a:pt x="1" y="18260"/>
                    </a:cubicBezTo>
                    <a:lnTo>
                      <a:pt x="92" y="19561"/>
                    </a:lnTo>
                    <a:cubicBezTo>
                      <a:pt x="1507" y="19561"/>
                      <a:pt x="3217" y="19602"/>
                      <a:pt x="4828" y="19602"/>
                    </a:cubicBezTo>
                    <a:cubicBezTo>
                      <a:pt x="5634" y="19602"/>
                      <a:pt x="6415" y="19592"/>
                      <a:pt x="7122" y="19561"/>
                    </a:cubicBezTo>
                    <a:cubicBezTo>
                      <a:pt x="12030" y="19379"/>
                      <a:pt x="16663" y="19196"/>
                      <a:pt x="21206" y="17530"/>
                    </a:cubicBezTo>
                    <a:cubicBezTo>
                      <a:pt x="24752" y="16251"/>
                      <a:pt x="24634" y="13625"/>
                      <a:pt x="20939" y="13625"/>
                    </a:cubicBezTo>
                    <a:cubicBezTo>
                      <a:pt x="20877" y="13625"/>
                      <a:pt x="20814" y="13625"/>
                      <a:pt x="20749" y="13627"/>
                    </a:cubicBezTo>
                    <a:cubicBezTo>
                      <a:pt x="18464" y="13710"/>
                      <a:pt x="14967" y="15250"/>
                      <a:pt x="12534" y="15250"/>
                    </a:cubicBezTo>
                    <a:cubicBezTo>
                      <a:pt x="12294" y="15250"/>
                      <a:pt x="12064" y="15235"/>
                      <a:pt x="11847" y="15202"/>
                    </a:cubicBezTo>
                    <a:cubicBezTo>
                      <a:pt x="14449" y="14083"/>
                      <a:pt x="17234" y="12235"/>
                      <a:pt x="19083" y="11116"/>
                    </a:cubicBezTo>
                    <a:cubicBezTo>
                      <a:pt x="20201" y="10386"/>
                      <a:pt x="24629" y="7784"/>
                      <a:pt x="21571" y="6962"/>
                    </a:cubicBezTo>
                    <a:cubicBezTo>
                      <a:pt x="21299" y="6874"/>
                      <a:pt x="21025" y="6835"/>
                      <a:pt x="20751" y="6835"/>
                    </a:cubicBezTo>
                    <a:cubicBezTo>
                      <a:pt x="19248" y="6835"/>
                      <a:pt x="17721" y="8005"/>
                      <a:pt x="16389" y="8719"/>
                    </a:cubicBezTo>
                    <a:cubicBezTo>
                      <a:pt x="14358" y="9747"/>
                      <a:pt x="11573" y="11869"/>
                      <a:pt x="9542" y="12600"/>
                    </a:cubicBezTo>
                    <a:cubicBezTo>
                      <a:pt x="11117" y="10842"/>
                      <a:pt x="12418" y="8811"/>
                      <a:pt x="13879" y="6962"/>
                    </a:cubicBezTo>
                    <a:cubicBezTo>
                      <a:pt x="14723" y="5935"/>
                      <a:pt x="17873" y="3264"/>
                      <a:pt x="15933" y="2055"/>
                    </a:cubicBezTo>
                    <a:cubicBezTo>
                      <a:pt x="15722" y="1922"/>
                      <a:pt x="15498" y="1861"/>
                      <a:pt x="15262" y="1861"/>
                    </a:cubicBezTo>
                    <a:cubicBezTo>
                      <a:pt x="12689" y="1861"/>
                      <a:pt x="8762" y="9133"/>
                      <a:pt x="6483" y="10660"/>
                    </a:cubicBezTo>
                    <a:cubicBezTo>
                      <a:pt x="7876" y="7966"/>
                      <a:pt x="8606" y="5478"/>
                      <a:pt x="9542" y="3059"/>
                    </a:cubicBezTo>
                    <a:cubicBezTo>
                      <a:pt x="9816" y="2146"/>
                      <a:pt x="10637" y="0"/>
                      <a:pt x="9154" y="0"/>
                    </a:cubicBezTo>
                    <a:close/>
                  </a:path>
                </a:pathLst>
              </a:custGeom>
              <a:solidFill>
                <a:srgbClr val="FFDB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203;p29"/>
              <p:cNvSpPr/>
              <p:nvPr/>
            </p:nvSpPr>
            <p:spPr>
              <a:xfrm flipH="1">
                <a:off x="1675893" y="4009263"/>
                <a:ext cx="715211" cy="388817"/>
              </a:xfrm>
              <a:custGeom>
                <a:avLst/>
                <a:gdLst/>
                <a:ahLst/>
                <a:cxnLst/>
                <a:rect l="l" t="t" r="r" b="b"/>
                <a:pathLst>
                  <a:path w="20841" h="11330" extrusionOk="0">
                    <a:moveTo>
                      <a:pt x="20347" y="0"/>
                    </a:moveTo>
                    <a:cubicBezTo>
                      <a:pt x="20292" y="0"/>
                      <a:pt x="20232" y="16"/>
                      <a:pt x="20171" y="51"/>
                    </a:cubicBezTo>
                    <a:cubicBezTo>
                      <a:pt x="16451" y="2151"/>
                      <a:pt x="12662" y="4137"/>
                      <a:pt x="8987" y="6328"/>
                    </a:cubicBezTo>
                    <a:cubicBezTo>
                      <a:pt x="7252" y="7378"/>
                      <a:pt x="5426" y="8360"/>
                      <a:pt x="3531" y="9113"/>
                    </a:cubicBezTo>
                    <a:cubicBezTo>
                      <a:pt x="2413" y="9570"/>
                      <a:pt x="1180" y="9958"/>
                      <a:pt x="267" y="10756"/>
                    </a:cubicBezTo>
                    <a:cubicBezTo>
                      <a:pt x="1" y="10987"/>
                      <a:pt x="246" y="11329"/>
                      <a:pt x="519" y="11329"/>
                    </a:cubicBezTo>
                    <a:cubicBezTo>
                      <a:pt x="596" y="11329"/>
                      <a:pt x="676" y="11302"/>
                      <a:pt x="747" y="11236"/>
                    </a:cubicBezTo>
                    <a:cubicBezTo>
                      <a:pt x="1797" y="10346"/>
                      <a:pt x="3235" y="10026"/>
                      <a:pt x="4467" y="9478"/>
                    </a:cubicBezTo>
                    <a:cubicBezTo>
                      <a:pt x="6293" y="8679"/>
                      <a:pt x="8074" y="7698"/>
                      <a:pt x="9786" y="6671"/>
                    </a:cubicBezTo>
                    <a:cubicBezTo>
                      <a:pt x="13301" y="4548"/>
                      <a:pt x="16953" y="2654"/>
                      <a:pt x="20513" y="645"/>
                    </a:cubicBezTo>
                    <a:cubicBezTo>
                      <a:pt x="20841" y="452"/>
                      <a:pt x="20648" y="0"/>
                      <a:pt x="20347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" name="Google Shape;1204;p29"/>
              <p:cNvSpPr/>
              <p:nvPr/>
            </p:nvSpPr>
            <p:spPr>
              <a:xfrm flipH="1">
                <a:off x="1873734" y="3849957"/>
                <a:ext cx="520562" cy="544893"/>
              </a:xfrm>
              <a:custGeom>
                <a:avLst/>
                <a:gdLst/>
                <a:ahLst/>
                <a:cxnLst/>
                <a:rect l="l" t="t" r="r" b="b"/>
                <a:pathLst>
                  <a:path w="15169" h="15878" extrusionOk="0">
                    <a:moveTo>
                      <a:pt x="14670" y="0"/>
                    </a:moveTo>
                    <a:cubicBezTo>
                      <a:pt x="14592" y="0"/>
                      <a:pt x="14512" y="32"/>
                      <a:pt x="14444" y="106"/>
                    </a:cubicBezTo>
                    <a:cubicBezTo>
                      <a:pt x="12070" y="2662"/>
                      <a:pt x="9810" y="5310"/>
                      <a:pt x="7710" y="8049"/>
                    </a:cubicBezTo>
                    <a:cubicBezTo>
                      <a:pt x="5519" y="10902"/>
                      <a:pt x="3031" y="13047"/>
                      <a:pt x="269" y="15307"/>
                    </a:cubicBezTo>
                    <a:cubicBezTo>
                      <a:pt x="1" y="15522"/>
                      <a:pt x="238" y="15877"/>
                      <a:pt x="518" y="15877"/>
                    </a:cubicBezTo>
                    <a:cubicBezTo>
                      <a:pt x="594" y="15877"/>
                      <a:pt x="675" y="15850"/>
                      <a:pt x="748" y="15787"/>
                    </a:cubicBezTo>
                    <a:cubicBezTo>
                      <a:pt x="3099" y="13892"/>
                      <a:pt x="5542" y="12066"/>
                      <a:pt x="7368" y="9624"/>
                    </a:cubicBezTo>
                    <a:cubicBezTo>
                      <a:pt x="9742" y="6497"/>
                      <a:pt x="12252" y="3484"/>
                      <a:pt x="14923" y="608"/>
                    </a:cubicBezTo>
                    <a:cubicBezTo>
                      <a:pt x="15169" y="345"/>
                      <a:pt x="14929" y="0"/>
                      <a:pt x="14670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205;p29"/>
              <p:cNvSpPr/>
              <p:nvPr/>
            </p:nvSpPr>
            <p:spPr>
              <a:xfrm flipH="1">
                <a:off x="2073256" y="3774389"/>
                <a:ext cx="318947" cy="611984"/>
              </a:xfrm>
              <a:custGeom>
                <a:avLst/>
                <a:gdLst/>
                <a:ahLst/>
                <a:cxnLst/>
                <a:rect l="l" t="t" r="r" b="b"/>
                <a:pathLst>
                  <a:path w="9294" h="17833" extrusionOk="0">
                    <a:moveTo>
                      <a:pt x="8862" y="0"/>
                    </a:moveTo>
                    <a:cubicBezTo>
                      <a:pt x="8726" y="0"/>
                      <a:pt x="8593" y="70"/>
                      <a:pt x="8539" y="230"/>
                    </a:cubicBezTo>
                    <a:cubicBezTo>
                      <a:pt x="7672" y="3243"/>
                      <a:pt x="6029" y="5914"/>
                      <a:pt x="4842" y="8790"/>
                    </a:cubicBezTo>
                    <a:cubicBezTo>
                      <a:pt x="3586" y="11780"/>
                      <a:pt x="2285" y="14702"/>
                      <a:pt x="208" y="17235"/>
                    </a:cubicBezTo>
                    <a:cubicBezTo>
                      <a:pt x="1" y="17495"/>
                      <a:pt x="225" y="17832"/>
                      <a:pt x="465" y="17832"/>
                    </a:cubicBezTo>
                    <a:cubicBezTo>
                      <a:pt x="542" y="17832"/>
                      <a:pt x="621" y="17798"/>
                      <a:pt x="687" y="17715"/>
                    </a:cubicBezTo>
                    <a:cubicBezTo>
                      <a:pt x="2650" y="15364"/>
                      <a:pt x="3974" y="12670"/>
                      <a:pt x="5138" y="9863"/>
                    </a:cubicBezTo>
                    <a:cubicBezTo>
                      <a:pt x="6462" y="6690"/>
                      <a:pt x="8265" y="3723"/>
                      <a:pt x="9224" y="436"/>
                    </a:cubicBezTo>
                    <a:cubicBezTo>
                      <a:pt x="9294" y="171"/>
                      <a:pt x="9075" y="0"/>
                      <a:pt x="8862" y="0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" name="Google Shape;1206;p29"/>
              <p:cNvSpPr/>
              <p:nvPr/>
            </p:nvSpPr>
            <p:spPr>
              <a:xfrm flipH="1">
                <a:off x="1638350" y="4231268"/>
                <a:ext cx="738101" cy="155390"/>
              </a:xfrm>
              <a:custGeom>
                <a:avLst/>
                <a:gdLst/>
                <a:ahLst/>
                <a:cxnLst/>
                <a:rect l="l" t="t" r="r" b="b"/>
                <a:pathLst>
                  <a:path w="21508" h="4528" extrusionOk="0">
                    <a:moveTo>
                      <a:pt x="21045" y="1"/>
                    </a:moveTo>
                    <a:cubicBezTo>
                      <a:pt x="21009" y="1"/>
                      <a:pt x="20971" y="6"/>
                      <a:pt x="20931" y="19"/>
                    </a:cubicBezTo>
                    <a:cubicBezTo>
                      <a:pt x="17827" y="1069"/>
                      <a:pt x="14403" y="1412"/>
                      <a:pt x="11185" y="1982"/>
                    </a:cubicBezTo>
                    <a:cubicBezTo>
                      <a:pt x="9313" y="2302"/>
                      <a:pt x="7464" y="2553"/>
                      <a:pt x="5592" y="2872"/>
                    </a:cubicBezTo>
                    <a:cubicBezTo>
                      <a:pt x="3981" y="3169"/>
                      <a:pt x="2489" y="3820"/>
                      <a:pt x="840" y="3820"/>
                    </a:cubicBezTo>
                    <a:cubicBezTo>
                      <a:pt x="713" y="3820"/>
                      <a:pt x="585" y="3816"/>
                      <a:pt x="457" y="3808"/>
                    </a:cubicBezTo>
                    <a:cubicBezTo>
                      <a:pt x="449" y="3808"/>
                      <a:pt x="442" y="3808"/>
                      <a:pt x="435" y="3808"/>
                    </a:cubicBezTo>
                    <a:cubicBezTo>
                      <a:pt x="0" y="3808"/>
                      <a:pt x="7" y="4493"/>
                      <a:pt x="457" y="4516"/>
                    </a:cubicBezTo>
                    <a:cubicBezTo>
                      <a:pt x="585" y="4523"/>
                      <a:pt x="713" y="4527"/>
                      <a:pt x="841" y="4527"/>
                    </a:cubicBezTo>
                    <a:cubicBezTo>
                      <a:pt x="2232" y="4527"/>
                      <a:pt x="3572" y="4095"/>
                      <a:pt x="4930" y="3740"/>
                    </a:cubicBezTo>
                    <a:cubicBezTo>
                      <a:pt x="6688" y="3283"/>
                      <a:pt x="8537" y="3123"/>
                      <a:pt x="10340" y="2827"/>
                    </a:cubicBezTo>
                    <a:cubicBezTo>
                      <a:pt x="12120" y="2530"/>
                      <a:pt x="13901" y="2142"/>
                      <a:pt x="15704" y="1845"/>
                    </a:cubicBezTo>
                    <a:cubicBezTo>
                      <a:pt x="17530" y="1548"/>
                      <a:pt x="19356" y="1297"/>
                      <a:pt x="21114" y="704"/>
                    </a:cubicBezTo>
                    <a:cubicBezTo>
                      <a:pt x="21507" y="559"/>
                      <a:pt x="21393" y="1"/>
                      <a:pt x="21045" y="1"/>
                    </a:cubicBezTo>
                    <a:close/>
                  </a:path>
                </a:pathLst>
              </a:custGeom>
              <a:solidFill>
                <a:srgbClr val="FFA52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207;p29"/>
            <p:cNvGrpSpPr/>
            <p:nvPr/>
          </p:nvGrpSpPr>
          <p:grpSpPr>
            <a:xfrm rot="5400000">
              <a:off x="7471718" y="3718914"/>
              <a:ext cx="890274" cy="685355"/>
              <a:chOff x="8267893" y="1920039"/>
              <a:chExt cx="890274" cy="685355"/>
            </a:xfrm>
          </p:grpSpPr>
          <p:sp>
            <p:nvSpPr>
              <p:cNvPr id="13" name="Google Shape;1208;p29"/>
              <p:cNvSpPr/>
              <p:nvPr/>
            </p:nvSpPr>
            <p:spPr>
              <a:xfrm>
                <a:off x="8267893" y="1920039"/>
                <a:ext cx="890265" cy="685355"/>
              </a:xfrm>
              <a:custGeom>
                <a:avLst/>
                <a:gdLst/>
                <a:ahLst/>
                <a:cxnLst/>
                <a:rect l="l" t="t" r="r" b="b"/>
                <a:pathLst>
                  <a:path w="25942" h="19971" extrusionOk="0">
                    <a:moveTo>
                      <a:pt x="9705" y="1"/>
                    </a:moveTo>
                    <a:cubicBezTo>
                      <a:pt x="7527" y="1"/>
                      <a:pt x="5973" y="655"/>
                      <a:pt x="8435" y="3009"/>
                    </a:cubicBezTo>
                    <a:cubicBezTo>
                      <a:pt x="10695" y="5086"/>
                      <a:pt x="14849" y="6638"/>
                      <a:pt x="17770" y="7505"/>
                    </a:cubicBezTo>
                    <a:cubicBezTo>
                      <a:pt x="16612" y="7411"/>
                      <a:pt x="11802" y="6606"/>
                      <a:pt x="7521" y="6606"/>
                    </a:cubicBezTo>
                    <a:cubicBezTo>
                      <a:pt x="3532" y="6606"/>
                      <a:pt x="1" y="7304"/>
                      <a:pt x="309" y="9925"/>
                    </a:cubicBezTo>
                    <a:cubicBezTo>
                      <a:pt x="574" y="12205"/>
                      <a:pt x="8728" y="12815"/>
                      <a:pt x="14639" y="12815"/>
                    </a:cubicBezTo>
                    <a:cubicBezTo>
                      <a:pt x="16359" y="12815"/>
                      <a:pt x="17889" y="12764"/>
                      <a:pt x="18980" y="12686"/>
                    </a:cubicBezTo>
                    <a:lnTo>
                      <a:pt x="18980" y="12686"/>
                    </a:lnTo>
                    <a:cubicBezTo>
                      <a:pt x="14324" y="14421"/>
                      <a:pt x="9142" y="14946"/>
                      <a:pt x="6015" y="15631"/>
                    </a:cubicBezTo>
                    <a:cubicBezTo>
                      <a:pt x="905" y="16609"/>
                      <a:pt x="1306" y="19970"/>
                      <a:pt x="6427" y="19970"/>
                    </a:cubicBezTo>
                    <a:cubicBezTo>
                      <a:pt x="6682" y="19970"/>
                      <a:pt x="6948" y="19962"/>
                      <a:pt x="7225" y="19945"/>
                    </a:cubicBezTo>
                    <a:cubicBezTo>
                      <a:pt x="12931" y="19625"/>
                      <a:pt x="19893" y="18347"/>
                      <a:pt x="25942" y="17023"/>
                    </a:cubicBezTo>
                    <a:lnTo>
                      <a:pt x="25942" y="4629"/>
                    </a:lnTo>
                    <a:cubicBezTo>
                      <a:pt x="22016" y="3077"/>
                      <a:pt x="17702" y="1799"/>
                      <a:pt x="13981" y="589"/>
                    </a:cubicBezTo>
                    <a:cubicBezTo>
                      <a:pt x="12996" y="310"/>
                      <a:pt x="11203" y="1"/>
                      <a:pt x="9705" y="1"/>
                    </a:cubicBezTo>
                    <a:close/>
                  </a:path>
                </a:pathLst>
              </a:custGeom>
              <a:solidFill>
                <a:srgbClr val="FF888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4" name="Google Shape;1209;p29"/>
              <p:cNvSpPr/>
              <p:nvPr/>
            </p:nvSpPr>
            <p:spPr>
              <a:xfrm>
                <a:off x="8600128" y="1969526"/>
                <a:ext cx="558037" cy="233153"/>
              </a:xfrm>
              <a:custGeom>
                <a:avLst/>
                <a:gdLst/>
                <a:ahLst/>
                <a:cxnLst/>
                <a:rect l="l" t="t" r="r" b="b"/>
                <a:pathLst>
                  <a:path w="16261" h="6794" extrusionOk="0">
                    <a:moveTo>
                      <a:pt x="487" y="1"/>
                    </a:moveTo>
                    <a:cubicBezTo>
                      <a:pt x="190" y="1"/>
                      <a:pt x="1" y="463"/>
                      <a:pt x="306" y="653"/>
                    </a:cubicBezTo>
                    <a:cubicBezTo>
                      <a:pt x="5031" y="3712"/>
                      <a:pt x="10646" y="5675"/>
                      <a:pt x="16261" y="6793"/>
                    </a:cubicBezTo>
                    <a:lnTo>
                      <a:pt x="16261" y="6086"/>
                    </a:lnTo>
                    <a:cubicBezTo>
                      <a:pt x="10760" y="4967"/>
                      <a:pt x="5282" y="3027"/>
                      <a:pt x="671" y="60"/>
                    </a:cubicBezTo>
                    <a:cubicBezTo>
                      <a:pt x="607" y="19"/>
                      <a:pt x="545" y="1"/>
                      <a:pt x="487" y="1"/>
                    </a:cubicBez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5" name="Google Shape;1210;p29"/>
              <p:cNvSpPr/>
              <p:nvPr/>
            </p:nvSpPr>
            <p:spPr>
              <a:xfrm>
                <a:off x="8352110" y="2225369"/>
                <a:ext cx="806049" cy="51716"/>
              </a:xfrm>
              <a:custGeom>
                <a:avLst/>
                <a:gdLst/>
                <a:ahLst/>
                <a:cxnLst/>
                <a:rect l="l" t="t" r="r" b="b"/>
                <a:pathLst>
                  <a:path w="23488" h="1507" extrusionOk="0">
                    <a:moveTo>
                      <a:pt x="11990" y="0"/>
                    </a:moveTo>
                    <a:cubicBezTo>
                      <a:pt x="8126" y="0"/>
                      <a:pt x="4258" y="160"/>
                      <a:pt x="457" y="160"/>
                    </a:cubicBezTo>
                    <a:cubicBezTo>
                      <a:pt x="1" y="160"/>
                      <a:pt x="1" y="868"/>
                      <a:pt x="457" y="868"/>
                    </a:cubicBezTo>
                    <a:cubicBezTo>
                      <a:pt x="4258" y="856"/>
                      <a:pt x="8126" y="691"/>
                      <a:pt x="11990" y="691"/>
                    </a:cubicBezTo>
                    <a:cubicBezTo>
                      <a:pt x="15853" y="691"/>
                      <a:pt x="19710" y="856"/>
                      <a:pt x="23488" y="1507"/>
                    </a:cubicBezTo>
                    <a:lnTo>
                      <a:pt x="23488" y="799"/>
                    </a:lnTo>
                    <a:cubicBezTo>
                      <a:pt x="19710" y="160"/>
                      <a:pt x="15853" y="0"/>
                      <a:pt x="11990" y="0"/>
                    </a:cubicBez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6" name="Google Shape;1211;p29"/>
              <p:cNvSpPr/>
              <p:nvPr/>
            </p:nvSpPr>
            <p:spPr>
              <a:xfrm>
                <a:off x="8480529" y="2421189"/>
                <a:ext cx="677633" cy="130235"/>
              </a:xfrm>
              <a:custGeom>
                <a:avLst/>
                <a:gdLst/>
                <a:ahLst/>
                <a:cxnLst/>
                <a:rect l="l" t="t" r="r" b="b"/>
                <a:pathLst>
                  <a:path w="19746" h="3795" extrusionOk="0">
                    <a:moveTo>
                      <a:pt x="19746" y="1"/>
                    </a:moveTo>
                    <a:cubicBezTo>
                      <a:pt x="13241" y="503"/>
                      <a:pt x="6850" y="1872"/>
                      <a:pt x="413" y="3105"/>
                    </a:cubicBezTo>
                    <a:cubicBezTo>
                      <a:pt x="0" y="3192"/>
                      <a:pt x="145" y="3795"/>
                      <a:pt x="553" y="3795"/>
                    </a:cubicBezTo>
                    <a:cubicBezTo>
                      <a:pt x="574" y="3795"/>
                      <a:pt x="596" y="3793"/>
                      <a:pt x="618" y="3790"/>
                    </a:cubicBezTo>
                    <a:cubicBezTo>
                      <a:pt x="6964" y="2557"/>
                      <a:pt x="13309" y="1188"/>
                      <a:pt x="19746" y="708"/>
                    </a:cubicBezTo>
                    <a:lnTo>
                      <a:pt x="19746" y="1"/>
                    </a:lnTo>
                    <a:close/>
                  </a:path>
                </a:pathLst>
              </a:custGeom>
              <a:solidFill>
                <a:srgbClr val="A5515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7" name="Google Shape;1212;p29"/>
              <p:cNvSpPr/>
              <p:nvPr/>
            </p:nvSpPr>
            <p:spPr>
              <a:xfrm>
                <a:off x="8675456" y="2081884"/>
                <a:ext cx="482710" cy="421247"/>
              </a:xfrm>
              <a:custGeom>
                <a:avLst/>
                <a:gdLst/>
                <a:ahLst/>
                <a:cxnLst/>
                <a:rect l="l" t="t" r="r" b="b"/>
                <a:pathLst>
                  <a:path w="14066" h="12275" extrusionOk="0">
                    <a:moveTo>
                      <a:pt x="5947" y="1"/>
                    </a:moveTo>
                    <a:cubicBezTo>
                      <a:pt x="4617" y="1"/>
                      <a:pt x="3672" y="406"/>
                      <a:pt x="5187" y="1853"/>
                    </a:cubicBezTo>
                    <a:cubicBezTo>
                      <a:pt x="6556" y="3131"/>
                      <a:pt x="9113" y="4090"/>
                      <a:pt x="10916" y="4615"/>
                    </a:cubicBezTo>
                    <a:cubicBezTo>
                      <a:pt x="10195" y="4556"/>
                      <a:pt x="7242" y="4063"/>
                      <a:pt x="4615" y="4063"/>
                    </a:cubicBezTo>
                    <a:cubicBezTo>
                      <a:pt x="2167" y="4063"/>
                      <a:pt x="1" y="4491"/>
                      <a:pt x="188" y="6099"/>
                    </a:cubicBezTo>
                    <a:cubicBezTo>
                      <a:pt x="346" y="7488"/>
                      <a:pt x="5300" y="7875"/>
                      <a:pt x="8923" y="7875"/>
                    </a:cubicBezTo>
                    <a:cubicBezTo>
                      <a:pt x="10003" y="7875"/>
                      <a:pt x="10965" y="7840"/>
                      <a:pt x="11646" y="7788"/>
                    </a:cubicBezTo>
                    <a:lnTo>
                      <a:pt x="11646" y="7788"/>
                    </a:lnTo>
                    <a:cubicBezTo>
                      <a:pt x="8793" y="8861"/>
                      <a:pt x="5598" y="9180"/>
                      <a:pt x="3680" y="9591"/>
                    </a:cubicBezTo>
                    <a:cubicBezTo>
                      <a:pt x="537" y="10202"/>
                      <a:pt x="796" y="12275"/>
                      <a:pt x="3980" y="12275"/>
                    </a:cubicBezTo>
                    <a:cubicBezTo>
                      <a:pt x="4125" y="12275"/>
                      <a:pt x="4276" y="12271"/>
                      <a:pt x="4434" y="12262"/>
                    </a:cubicBezTo>
                    <a:cubicBezTo>
                      <a:pt x="7355" y="12079"/>
                      <a:pt x="10825" y="11508"/>
                      <a:pt x="14066" y="10846"/>
                    </a:cubicBezTo>
                    <a:lnTo>
                      <a:pt x="14066" y="2150"/>
                    </a:lnTo>
                    <a:cubicBezTo>
                      <a:pt x="12194" y="1511"/>
                      <a:pt x="10277" y="917"/>
                      <a:pt x="8565" y="370"/>
                    </a:cubicBezTo>
                    <a:cubicBezTo>
                      <a:pt x="7960" y="193"/>
                      <a:pt x="6863" y="1"/>
                      <a:pt x="5947" y="1"/>
                    </a:cubicBezTo>
                    <a:close/>
                  </a:path>
                </a:pathLst>
              </a:custGeom>
              <a:solidFill>
                <a:srgbClr val="A53A3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sp>
        <p:nvSpPr>
          <p:cNvPr id="36" name="Rectangle 2"/>
          <p:cNvSpPr>
            <a:spLocks noChangeArrowheads="1"/>
          </p:cNvSpPr>
          <p:nvPr/>
        </p:nvSpPr>
        <p:spPr bwMode="auto">
          <a:xfrm>
            <a:off x="447834" y="1714530"/>
            <a:ext cx="8172450" cy="3323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365125" indent="-255588"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822325" indent="-255588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lvl="1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riêng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nước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ngoài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tiên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tiếng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gạch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Ghi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giữa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Sau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xuống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dòng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đầu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hoa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lùi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1 ô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ly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vi-VN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*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Ngồi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đúng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tư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3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thế</a:t>
            </a:r>
            <a:r>
              <a:rPr lang="en-US" altLang="en-US" sz="3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 eaLnBrk="1" hangingPunct="1">
              <a:spcBef>
                <a:spcPct val="0"/>
              </a:spcBef>
              <a:buClrTx/>
              <a:buSzTx/>
              <a:buFontTx/>
              <a:buNone/>
            </a:pPr>
            <a:endParaRPr lang="en-US" altLang="en-US" sz="3000" dirty="0">
              <a:solidFill>
                <a:srgbClr val="CC00CC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7" name="AutoShape 25"/>
          <p:cNvSpPr>
            <a:spLocks noChangeArrowheads="1"/>
          </p:cNvSpPr>
          <p:nvPr/>
        </p:nvSpPr>
        <p:spPr bwMode="auto">
          <a:xfrm>
            <a:off x="534256" y="776823"/>
            <a:ext cx="2457450" cy="742950"/>
          </a:xfrm>
          <a:prstGeom prst="cloudCallout">
            <a:avLst>
              <a:gd name="adj1" fmla="val 42981"/>
              <a:gd name="adj2" fmla="val 42324"/>
            </a:avLst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>
            <a:prstShdw prst="shdw13" dist="53882" dir="13500000">
              <a:schemeClr val="bg2">
                <a:alpha val="50000"/>
              </a:schemeClr>
            </a:prstShdw>
          </a:effectLst>
        </p:spPr>
        <p:txBody>
          <a:bodyPr/>
          <a:lstStyle>
            <a:lvl1pPr>
              <a:spcBef>
                <a:spcPts val="575"/>
              </a:spcBef>
              <a:buClr>
                <a:schemeClr val="accent1"/>
              </a:buClr>
              <a:buSzPct val="85000"/>
              <a:buFont typeface="Wingdings 2" panose="05020102010507070707" pitchFamily="18" charset="2"/>
              <a:buChar char=""/>
              <a:defRPr sz="2600">
                <a:solidFill>
                  <a:schemeClr val="tx1"/>
                </a:solidFill>
                <a:latin typeface="Perpetua" panose="02020502060401020303" pitchFamily="18" charset="0"/>
              </a:defRPr>
            </a:lvl1pPr>
            <a:lvl2pPr marL="742950" indent="-285750">
              <a:spcBef>
                <a:spcPts val="375"/>
              </a:spcBef>
              <a:buClr>
                <a:schemeClr val="accent2"/>
              </a:buClr>
              <a:buSzPct val="85000"/>
              <a:buFont typeface="Wingdings 2" panose="05020102010507070707" pitchFamily="18" charset="2"/>
              <a:buChar char=""/>
              <a:defRPr sz="2400">
                <a:solidFill>
                  <a:schemeClr val="tx1"/>
                </a:solidFill>
                <a:latin typeface="Perpetua" panose="02020502060401020303" pitchFamily="18" charset="0"/>
              </a:defRPr>
            </a:lvl2pPr>
            <a:lvl3pPr marL="1143000" indent="-228600">
              <a:spcBef>
                <a:spcPts val="375"/>
              </a:spcBef>
              <a:buClr>
                <a:srgbClr val="E6B1AB"/>
              </a:buClr>
              <a:buSzPct val="85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3pPr>
            <a:lvl4pPr marL="1600200" indent="-228600">
              <a:spcBef>
                <a:spcPts val="375"/>
              </a:spcBef>
              <a:buClr>
                <a:srgbClr val="A28E6A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4pPr>
            <a:lvl5pPr marL="2057400" indent="-228600">
              <a:spcBef>
                <a:spcPts val="375"/>
              </a:spcBef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5pPr>
            <a:lvl6pPr marL="25146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6pPr>
            <a:lvl7pPr marL="29718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7pPr>
            <a:lvl8pPr marL="34290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8pPr>
            <a:lvl9pPr marL="3886200" indent="-228600" eaLnBrk="0" fontAlgn="base" hangingPunct="0">
              <a:spcBef>
                <a:spcPts val="375"/>
              </a:spcBef>
              <a:spcAft>
                <a:spcPct val="0"/>
              </a:spcAft>
              <a:buClr>
                <a:srgbClr val="A28E6A"/>
              </a:buClr>
              <a:buChar char="o"/>
              <a:defRPr sz="2000">
                <a:solidFill>
                  <a:schemeClr val="tx1"/>
                </a:solidFill>
                <a:latin typeface="Perpetua" panose="02020502060401020303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US" altLang="en-US" sz="3000" b="1" dirty="0" err="1">
                <a:latin typeface="Times New Roman" panose="02020603050405020304" pitchFamily="18" charset="0"/>
              </a:rPr>
              <a:t>Lưu</a:t>
            </a:r>
            <a:r>
              <a:rPr lang="en-US" altLang="en-US" sz="3000" b="1" dirty="0">
                <a:latin typeface="Times New Roman" panose="02020603050405020304" pitchFamily="18" charset="0"/>
              </a:rPr>
              <a:t> ý!</a:t>
            </a:r>
          </a:p>
        </p:txBody>
      </p:sp>
    </p:spTree>
    <p:extLst>
      <p:ext uri="{BB962C8B-B14F-4D97-AF65-F5344CB8AC3E}">
        <p14:creationId xmlns:p14="http://schemas.microsoft.com/office/powerpoint/2010/main" val="11594953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578" name="Picture 4" descr="baby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" y="0"/>
            <a:ext cx="9086850" cy="514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800100" y="914400"/>
            <a:ext cx="4572000" cy="1200329"/>
          </a:xfrm>
          <a:prstGeom prst="rect">
            <a:avLst/>
          </a:prstGeom>
          <a:noFill/>
          <a:scene3d>
            <a:camera prst="isometricOffAxis2Right"/>
            <a:lightRig rig="threePt" dir="t"/>
          </a:scene3d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7200" b="1" spc="38" dirty="0" err="1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7200" b="1" spc="38" dirty="0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7200" b="1" spc="38" dirty="0" err="1">
                <a:ln w="11430"/>
                <a:solidFill>
                  <a:srgbClr val="0000FF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ta</a:t>
            </a:r>
            <a:endParaRPr lang="en-US" sz="7200" b="1" spc="38" dirty="0">
              <a:ln w="11430"/>
              <a:solidFill>
                <a:srgbClr val="0000FF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000250" y="1371601"/>
            <a:ext cx="5772150" cy="2746906"/>
          </a:xfrm>
          <a:prstGeom prst="rect">
            <a:avLst/>
          </a:prstGeom>
          <a:noFill/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perspectiveContrastingRightFacing"/>
            <a:lightRig rig="glow" dir="tl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spAutoFit/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>
              <a:defRPr/>
            </a:pPr>
            <a:r>
              <a:rPr lang="en-US" sz="8625" b="1" spc="38" dirty="0" err="1">
                <a:ln w="11430"/>
                <a:solidFill>
                  <a:srgbClr val="FC920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Cùng</a:t>
            </a:r>
            <a:r>
              <a:rPr lang="en-US" sz="8625" b="1" spc="38" dirty="0">
                <a:ln w="11430"/>
                <a:solidFill>
                  <a:srgbClr val="FC920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25" b="1" spc="38" dirty="0" err="1">
                <a:ln w="11430"/>
                <a:solidFill>
                  <a:srgbClr val="FC920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tiếp</a:t>
            </a:r>
            <a:r>
              <a:rPr lang="en-US" sz="8625" b="1" spc="38" dirty="0">
                <a:ln w="11430"/>
                <a:solidFill>
                  <a:srgbClr val="FC920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25" b="1" spc="38" dirty="0" err="1">
                <a:ln w="11430"/>
                <a:solidFill>
                  <a:srgbClr val="FC920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sức</a:t>
            </a:r>
            <a:r>
              <a:rPr lang="en-US" sz="8625" b="1" spc="38" dirty="0">
                <a:ln w="11430"/>
                <a:solidFill>
                  <a:srgbClr val="FC920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8625" b="1" spc="38" dirty="0" err="1">
                <a:ln w="11430"/>
                <a:solidFill>
                  <a:srgbClr val="FC920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nào</a:t>
            </a:r>
            <a:r>
              <a:rPr lang="en-US" sz="8625" b="1" spc="38" dirty="0">
                <a:ln w="11430"/>
                <a:solidFill>
                  <a:srgbClr val="FC9204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3360546914"/>
      </p:ext>
    </p:extLst>
  </p:cSld>
  <p:clrMapOvr>
    <a:masterClrMapping/>
  </p:clrMapOvr>
  <p:transition spd="med" advClick="0">
    <p:sndAc>
      <p:stSnd>
        <p:snd r:embed="rId2" name="drumroll.wav"/>
      </p:stSnd>
    </p:sndAc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mph" presetSubtype="0" repeatCount="4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3" presetClass="emph" presetSubtype="0" repeatCount="4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2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3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10842353" s="0" l="0"/>
                                      </p:by>
                                    </p:animClr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theme/theme1.xml><?xml version="1.0" encoding="utf-8"?>
<a:theme xmlns:a="http://schemas.openxmlformats.org/drawingml/2006/main" name="Who's Who Game by Slidesgo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8888"/>
      </a:accent1>
      <a:accent2>
        <a:srgbClr val="CFD690"/>
      </a:accent2>
      <a:accent3>
        <a:srgbClr val="46AA9E"/>
      </a:accent3>
      <a:accent4>
        <a:srgbClr val="0B443D"/>
      </a:accent4>
      <a:accent5>
        <a:srgbClr val="F4EAD7"/>
      </a:accent5>
      <a:accent6>
        <a:srgbClr val="F8F4EC"/>
      </a:accent6>
      <a:hlink>
        <a:srgbClr val="CE7151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594</TotalTime>
  <Words>895</Words>
  <Application>Microsoft Office PowerPoint</Application>
  <PresentationFormat>On-screen Show (16:9)</PresentationFormat>
  <Paragraphs>89</Paragraphs>
  <Slides>17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5" baseType="lpstr">
      <vt:lpstr>Times New Roman</vt:lpstr>
      <vt:lpstr>Arial</vt:lpstr>
      <vt:lpstr>HP001 4 hàng</vt:lpstr>
      <vt:lpstr>Barlow</vt:lpstr>
      <vt:lpstr>Sriracha</vt:lpstr>
      <vt:lpstr>Barlow Medium</vt:lpstr>
      <vt:lpstr>Bangers</vt:lpstr>
      <vt:lpstr>Who's Who Game by Slidesgo</vt:lpstr>
      <vt:lpstr>Khối 4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DẶN DÒ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Who's Who Game</dc:title>
  <dc:creator>Khánh An</dc:creator>
  <cp:lastModifiedBy>ADMIN</cp:lastModifiedBy>
  <cp:revision>55</cp:revision>
  <dcterms:modified xsi:type="dcterms:W3CDTF">2021-11-24T12:38:23Z</dcterms:modified>
</cp:coreProperties>
</file>