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26"/>
  </p:notesMasterIdLst>
  <p:sldIdLst>
    <p:sldId id="295" r:id="rId4"/>
    <p:sldId id="296" r:id="rId5"/>
    <p:sldId id="297" r:id="rId6"/>
    <p:sldId id="298" r:id="rId7"/>
    <p:sldId id="299" r:id="rId8"/>
    <p:sldId id="300" r:id="rId9"/>
    <p:sldId id="291" r:id="rId10"/>
    <p:sldId id="519" r:id="rId11"/>
    <p:sldId id="353" r:id="rId12"/>
    <p:sldId id="293" r:id="rId13"/>
    <p:sldId id="269" r:id="rId14"/>
    <p:sldId id="270" r:id="rId15"/>
    <p:sldId id="272" r:id="rId16"/>
    <p:sldId id="273" r:id="rId17"/>
    <p:sldId id="287" r:id="rId18"/>
    <p:sldId id="274" r:id="rId19"/>
    <p:sldId id="516" r:id="rId20"/>
    <p:sldId id="517" r:id="rId21"/>
    <p:sldId id="518" r:id="rId22"/>
    <p:sldId id="275" r:id="rId23"/>
    <p:sldId id="492" r:id="rId24"/>
    <p:sldId id="256" r:id="rId25"/>
  </p:sldIdLst>
  <p:sldSz cx="12192000" cy="6858000"/>
  <p:notesSz cx="6858000" cy="9144000"/>
  <p:embeddedFontLs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.VnTimeH" panose="020B7200000000000000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HP001 5 hàng" panose="020B0603050302020204" pitchFamily="34" charset="0"/>
      <p:regular r:id="rId41"/>
      <p:bold r:id="rId42"/>
    </p:embeddedFont>
    <p:embeddedFont>
      <p:font typeface="iCiel Cadena" panose="02000503000000020004" charset="0"/>
      <p:bold r:id="rId43"/>
    </p:embeddedFont>
    <p:embeddedFont>
      <p:font typeface="VNI-Times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CC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62" d="100"/>
          <a:sy n="62" d="100"/>
        </p:scale>
        <p:origin x="60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05F1-019D-43C8-AE15-4BC356175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0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Thứ năm, ngày 9 tháng 3 năm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62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8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840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57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58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50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5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97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06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0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45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71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3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11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734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300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710" r:id="rId3"/>
    <p:sldLayoutId id="2147483707" r:id="rId4"/>
    <p:sldLayoutId id="2147483706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  <p:sldLayoutId id="2147483697" r:id="rId12"/>
    <p:sldLayoutId id="2147483696" r:id="rId13"/>
    <p:sldLayoutId id="2147483657" r:id="rId14"/>
    <p:sldLayoutId id="2147483656" r:id="rId15"/>
    <p:sldLayoutId id="2147483655" r:id="rId16"/>
    <p:sldLayoutId id="2147483654" r:id="rId17"/>
    <p:sldLayoutId id="2147483653" r:id="rId18"/>
    <p:sldLayoutId id="2147483652" r:id="rId19"/>
    <p:sldLayoutId id="2147483651" r:id="rId20"/>
    <p:sldLayoutId id="2147483650" r:id="rId21"/>
    <p:sldLayoutId id="2147483649" r:id="rId22"/>
    <p:sldLayoutId id="2147483708" r:id="rId2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705" r:id="rId9"/>
    <p:sldLayoutId id="2147483698" r:id="rId10"/>
    <p:sldLayoutId id="2147483692" r:id="rId11"/>
    <p:sldLayoutId id="2147483693" r:id="rId12"/>
    <p:sldLayoutId id="2147483694" r:id="rId13"/>
    <p:sldLayoutId id="2147483695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9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audio" Target="../media/media3.m4a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microsoft.com/office/2007/relationships/media" Target="../media/media3.m4a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16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21327" y="2603074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Toán</a:t>
            </a:r>
            <a:r>
              <a:rPr lang="en-US" sz="4400" b="1" i="1" u="sng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Nhân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với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có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ba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chữ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endParaRPr lang="en-US" sz="7200" b="1" i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582" y="1311564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921" y="112985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0796C715-B651-4C28-B000-616D5AD1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3" y="3566186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30580" y="172721"/>
            <a:ext cx="4511217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nhất. </a:t>
            </a:r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Tích riêng thứ ba viết lùi sang bên trái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cột so với tích riêng thứ hai</a:t>
            </a:r>
            <a:r>
              <a:rPr lang="en-US" sz="2800" b="1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</a:t>
            </a:r>
            <a:r>
              <a:rPr lang="vi-VN" sz="2800" b="1">
                <a:solidFill>
                  <a:srgbClr val="FFFF00"/>
                </a:solidFill>
                <a:latin typeface="+mj-lt"/>
              </a:rPr>
              <a:t>hai cột so với tích riêng thứ nhất.</a:t>
            </a:r>
            <a:endParaRPr lang="en-US" sz="280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145733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865438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hàng đơn vị, hàng chục, hàng trăm)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7636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12835" y="4323801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79885" y="429046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76361" y="4981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0749162"/>
              </p:ext>
            </p:extLst>
          </p:nvPr>
        </p:nvGraphicFramePr>
        <p:xfrm>
          <a:off x="911543" y="1972035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Tính diện tích của mảnh vườn hình vuông có </a:t>
            </a:r>
            <a:r>
              <a:rPr lang="vi-VN" sz="4000" b="1" dirty="0">
                <a:solidFill>
                  <a:srgbClr val="000000"/>
                </a:solidFill>
                <a:cs typeface="Arial" charset="0"/>
              </a:rPr>
              <a:t>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125 x 125 = 15 625 ( m</a:t>
            </a:r>
            <a:r>
              <a:rPr lang="vi-VN" sz="3600" b="1" baseline="30000" dirty="0">
                <a:latin typeface="+mj-lt"/>
                <a:cs typeface="+mn-cs"/>
              </a:rPr>
              <a:t>2</a:t>
            </a:r>
            <a:r>
              <a:rPr lang="vi-VN" sz="3600" b="1" dirty="0">
                <a:latin typeface="+mj-lt"/>
                <a:cs typeface="+mn-cs"/>
              </a:rPr>
              <a:t>)</a:t>
            </a:r>
            <a:endParaRPr lang="vi-VN" sz="3600" b="1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547863" y="271019"/>
            <a:ext cx="6952326" cy="6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599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3049102" y="2134068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268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2792024" y="2467366"/>
            <a:ext cx="609381" cy="5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799" b="1">
                <a:solidFill>
                  <a:srgbClr val="0000FF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3007842" y="2778361"/>
            <a:ext cx="137110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235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2792023" y="3124353"/>
            <a:ext cx="1828140" cy="3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</a:t>
            </a:r>
          </a:p>
        </p:txBody>
      </p:sp>
      <p:sp>
        <p:nvSpPr>
          <p:cNvPr id="32775" name="Text Box 38"/>
          <p:cNvSpPr txBox="1">
            <a:spLocks noChangeArrowheads="1"/>
          </p:cNvSpPr>
          <p:nvPr/>
        </p:nvSpPr>
        <p:spPr bwMode="auto">
          <a:xfrm>
            <a:off x="3201448" y="3962207"/>
            <a:ext cx="685552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3199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2542874" y="4149465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536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>
            <a:off x="2793607" y="3778124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 dirty="0">
                <a:solidFill>
                  <a:srgbClr val="0000FF"/>
                </a:solidFill>
                <a:latin typeface=".VnTime" pitchFamily="34" charset="0"/>
              </a:rPr>
              <a:t>804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2439726" y="4433542"/>
            <a:ext cx="1828140" cy="3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____________</a:t>
            </a: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2509551" y="4627172"/>
            <a:ext cx="2056656" cy="5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62980</a:t>
            </a:r>
          </a:p>
        </p:txBody>
      </p:sp>
      <p:sp>
        <p:nvSpPr>
          <p:cNvPr id="32780" name="Text Box 43"/>
          <p:cNvSpPr txBox="1">
            <a:spLocks noChangeArrowheads="1"/>
          </p:cNvSpPr>
          <p:nvPr/>
        </p:nvSpPr>
        <p:spPr bwMode="auto">
          <a:xfrm>
            <a:off x="2811066" y="3305220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8724" y="2186446"/>
            <a:ext cx="2513691" cy="3070701"/>
            <a:chOff x="2112" y="1310"/>
            <a:chExt cx="1584" cy="1935"/>
          </a:xfrm>
        </p:grpSpPr>
        <p:sp>
          <p:nvSpPr>
            <p:cNvPr id="32809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10" name="Text Box 44"/>
            <p:cNvSpPr txBox="1">
              <a:spLocks noChangeArrowheads="1"/>
            </p:cNvSpPr>
            <p:nvPr/>
          </p:nvSpPr>
          <p:spPr bwMode="auto">
            <a:xfrm>
              <a:off x="2474" y="131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2296" y="153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799" b="1" dirty="0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12" name="Text Box 46"/>
            <p:cNvSpPr txBox="1">
              <a:spLocks noChangeArrowheads="1"/>
            </p:cNvSpPr>
            <p:nvPr/>
          </p:nvSpPr>
          <p:spPr bwMode="auto">
            <a:xfrm>
              <a:off x="2476" y="1753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13" name="Text Box 47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</a:t>
              </a:r>
            </a:p>
          </p:txBody>
        </p:sp>
        <p:sp>
          <p:nvSpPr>
            <p:cNvPr id="32814" name="Text Box 49"/>
            <p:cNvSpPr txBox="1">
              <a:spLocks noChangeArrowheads="1"/>
            </p:cNvSpPr>
            <p:nvPr/>
          </p:nvSpPr>
          <p:spPr bwMode="auto">
            <a:xfrm>
              <a:off x="2112" y="27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____________</a:t>
              </a:r>
            </a:p>
          </p:txBody>
        </p:sp>
        <p:sp>
          <p:nvSpPr>
            <p:cNvPr id="32815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2680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2361" y="2121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17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32782" name="AutoShape 6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2454" y="1283539"/>
            <a:ext cx="685552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199" b="1" dirty="0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5254929" y="1241444"/>
            <a:ext cx="685552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199" b="1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924139" y="1225575"/>
            <a:ext cx="685552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199" b="1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35370" y="2286413"/>
            <a:ext cx="2324848" cy="3132593"/>
            <a:chOff x="3676" y="1336"/>
            <a:chExt cx="1465" cy="1974"/>
          </a:xfrm>
        </p:grpSpPr>
        <p:sp>
          <p:nvSpPr>
            <p:cNvPr id="32802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799" b="1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05" name="Text Box 118"/>
            <p:cNvSpPr txBox="1">
              <a:spLocks noChangeArrowheads="1"/>
            </p:cNvSpPr>
            <p:nvPr/>
          </p:nvSpPr>
          <p:spPr bwMode="auto">
            <a:xfrm>
              <a:off x="3802" y="237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06" name="Text Box 119"/>
            <p:cNvSpPr txBox="1">
              <a:spLocks noChangeArrowheads="1"/>
            </p:cNvSpPr>
            <p:nvPr/>
          </p:nvSpPr>
          <p:spPr bwMode="auto">
            <a:xfrm>
              <a:off x="3676" y="2945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135340</a:t>
              </a:r>
            </a:p>
          </p:txBody>
        </p:sp>
        <p:sp>
          <p:nvSpPr>
            <p:cNvPr id="32807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08" name="Text Box 121"/>
            <p:cNvSpPr txBox="1">
              <a:spLocks noChangeArrowheads="1"/>
            </p:cNvSpPr>
            <p:nvPr/>
          </p:nvSpPr>
          <p:spPr bwMode="auto">
            <a:xfrm>
              <a:off x="3796" y="2623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19450" y="3486130"/>
            <a:ext cx="12949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4235" y="4838190"/>
            <a:ext cx="12949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8" name="Picture 124" descr="Entertainment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5487" y="6490180"/>
            <a:ext cx="380862" cy="3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40888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7891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7865" y="5579328"/>
            <a:ext cx="822028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3758" y="5579327"/>
            <a:ext cx="990242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1358" y="5579286"/>
            <a:ext cx="1904311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2999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2999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pic>
        <p:nvPicPr>
          <p:cNvPr id="32801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2177" y="4728693"/>
            <a:ext cx="1331430" cy="125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130938" y="1388739"/>
            <a:ext cx="2082649" cy="3229403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</a:p>
        </p:txBody>
      </p:sp>
      <p:pic>
        <p:nvPicPr>
          <p:cNvPr id="51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0942"/>
      </p:ext>
    </p:extLst>
  </p:cSld>
  <p:clrMapOvr>
    <a:masterClrMapping/>
  </p:clrMapOvr>
  <p:transition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07873" y="2686319"/>
            <a:ext cx="8602725" cy="2480366"/>
          </a:xfrm>
        </p:spPr>
        <p:txBody>
          <a:bodyPr>
            <a:normAutofit fontScale="92500" lnSpcReduction="10000"/>
          </a:bodyPr>
          <a:lstStyle/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3999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7810" y="5269834"/>
            <a:ext cx="1331432" cy="125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40888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7891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7865" y="5579328"/>
            <a:ext cx="822028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3758" y="5579327"/>
            <a:ext cx="990242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1358" y="5579286"/>
            <a:ext cx="1904311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2999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2999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31761" name="TextBox 20"/>
          <p:cNvSpPr txBox="1">
            <a:spLocks noChangeArrowheads="1"/>
          </p:cNvSpPr>
          <p:nvPr/>
        </p:nvSpPr>
        <p:spPr bwMode="auto">
          <a:xfrm>
            <a:off x="3491857" y="1108950"/>
            <a:ext cx="8358339" cy="14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4399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7287" y="3279829"/>
            <a:ext cx="933113" cy="761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01" descr="1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19" y="1507386"/>
            <a:ext cx="11853279" cy="4346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2683" y="3429000"/>
            <a:ext cx="8663030" cy="10156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304990" y="1597819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214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"/>
            <a:ext cx="12192000" cy="68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44200" y="1894157"/>
            <a:ext cx="872648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86388"/>
            <a:ext cx="12187592" cy="6855520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8" y="4069"/>
            <a:ext cx="1881037" cy="102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5767" y="822500"/>
            <a:ext cx="6660466" cy="3609344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47539" y="2012356"/>
            <a:ext cx="5294224" cy="17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999" b="1" dirty="0">
                <a:solidFill>
                  <a:srgbClr val="0000FF"/>
                </a:solidFill>
              </a:rPr>
              <a:t>- </a:t>
            </a:r>
            <a:r>
              <a:rPr lang="en-US" altLang="en-US" sz="2999" b="1" dirty="0" err="1">
                <a:solidFill>
                  <a:srgbClr val="0000FF"/>
                </a:solidFill>
              </a:rPr>
              <a:t>Xem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lại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bài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đã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học</a:t>
            </a:r>
            <a:r>
              <a:rPr lang="en-US" altLang="en-US" sz="2999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999" b="1" dirty="0">
                <a:solidFill>
                  <a:srgbClr val="0000FF"/>
                </a:solidFill>
              </a:rPr>
              <a:t>- </a:t>
            </a:r>
            <a:r>
              <a:rPr lang="en-US" altLang="en-US" sz="2999" b="1" dirty="0" err="1">
                <a:solidFill>
                  <a:srgbClr val="0000FF"/>
                </a:solidFill>
              </a:rPr>
              <a:t>Xem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trước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bài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Nhân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với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số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có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ba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chữ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số</a:t>
            </a:r>
            <a:r>
              <a:rPr lang="en-US" altLang="en-US" sz="2999" b="1" dirty="0">
                <a:solidFill>
                  <a:srgbClr val="0000FF"/>
                </a:solidFill>
              </a:rPr>
              <a:t> (</a:t>
            </a:r>
            <a:r>
              <a:rPr lang="en-US" altLang="en-US" sz="2999" b="1" dirty="0" err="1">
                <a:solidFill>
                  <a:srgbClr val="0000FF"/>
                </a:solidFill>
              </a:rPr>
              <a:t>tiếp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theo</a:t>
            </a:r>
            <a:r>
              <a:rPr lang="en-US" altLang="en-US" sz="2999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7539" y="5637655"/>
            <a:ext cx="9439037" cy="10076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6702" y="470202"/>
            <a:ext cx="3850940" cy="704595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799" b="1" dirty="0" err="1">
                <a:solidFill>
                  <a:srgbClr val="006600"/>
                </a:solidFill>
              </a:rPr>
              <a:t>Dặn</a:t>
            </a:r>
            <a:r>
              <a:rPr lang="en-US" altLang="en-US" sz="2799" b="1" dirty="0">
                <a:solidFill>
                  <a:srgbClr val="006600"/>
                </a:solidFill>
              </a:rPr>
              <a:t> </a:t>
            </a:r>
            <a:r>
              <a:rPr lang="en-US" altLang="en-US" sz="2799" b="1" dirty="0" err="1">
                <a:solidFill>
                  <a:srgbClr val="006600"/>
                </a:solidFill>
              </a:rPr>
              <a:t>dò</a:t>
            </a:r>
            <a:endParaRPr lang="vi-VN" altLang="en-US" sz="2799" b="1" dirty="0">
              <a:solidFill>
                <a:srgbClr val="006600"/>
              </a:solidFill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9" name="Freeform 9"/>
          <p:cNvSpPr/>
          <p:nvPr/>
        </p:nvSpPr>
        <p:spPr>
          <a:xfrm rot="1006921">
            <a:off x="8823696" y="3735875"/>
            <a:ext cx="2596503" cy="2595464"/>
          </a:xfrm>
          <a:custGeom>
            <a:avLst/>
            <a:gdLst/>
            <a:ahLst/>
            <a:cxnLst/>
            <a:rect l="l" t="t" r="r" b="b"/>
            <a:pathLst>
              <a:path w="6350000" h="6347460">
                <a:moveTo>
                  <a:pt x="6350000" y="532130"/>
                </a:moveTo>
                <a:cubicBezTo>
                  <a:pt x="6350000" y="463550"/>
                  <a:pt x="6315710" y="402590"/>
                  <a:pt x="6263640" y="367030"/>
                </a:cubicBezTo>
                <a:cubicBezTo>
                  <a:pt x="6273800" y="360680"/>
                  <a:pt x="6282690" y="353060"/>
                  <a:pt x="6290310" y="344170"/>
                </a:cubicBezTo>
                <a:cubicBezTo>
                  <a:pt x="6328410" y="306070"/>
                  <a:pt x="6350000" y="255270"/>
                  <a:pt x="6350000" y="201930"/>
                </a:cubicBezTo>
                <a:cubicBezTo>
                  <a:pt x="6350000" y="148590"/>
                  <a:pt x="6328410" y="96520"/>
                  <a:pt x="6290310" y="59690"/>
                </a:cubicBezTo>
                <a:cubicBezTo>
                  <a:pt x="6252210" y="21590"/>
                  <a:pt x="6200140" y="0"/>
                  <a:pt x="6148070" y="0"/>
                </a:cubicBezTo>
                <a:cubicBezTo>
                  <a:pt x="6094730" y="0"/>
                  <a:pt x="6042660" y="21590"/>
                  <a:pt x="6005830" y="59690"/>
                </a:cubicBezTo>
                <a:cubicBezTo>
                  <a:pt x="5996940" y="68580"/>
                  <a:pt x="5990590" y="77470"/>
                  <a:pt x="5982970" y="86360"/>
                </a:cubicBezTo>
                <a:cubicBezTo>
                  <a:pt x="5946140" y="34290"/>
                  <a:pt x="5886450" y="0"/>
                  <a:pt x="5817870" y="0"/>
                </a:cubicBezTo>
                <a:cubicBezTo>
                  <a:pt x="5749290" y="0"/>
                  <a:pt x="5689600" y="34290"/>
                  <a:pt x="5652770" y="86360"/>
                </a:cubicBezTo>
                <a:cubicBezTo>
                  <a:pt x="5615940" y="34290"/>
                  <a:pt x="5556250" y="0"/>
                  <a:pt x="5487670" y="0"/>
                </a:cubicBezTo>
                <a:cubicBezTo>
                  <a:pt x="5419090" y="0"/>
                  <a:pt x="5359400" y="34290"/>
                  <a:pt x="5322570" y="86360"/>
                </a:cubicBezTo>
                <a:cubicBezTo>
                  <a:pt x="5285740" y="34290"/>
                  <a:pt x="5226050" y="0"/>
                  <a:pt x="5157470" y="0"/>
                </a:cubicBezTo>
                <a:cubicBezTo>
                  <a:pt x="5088890" y="0"/>
                  <a:pt x="5027930" y="34290"/>
                  <a:pt x="4992370" y="86360"/>
                </a:cubicBezTo>
                <a:cubicBezTo>
                  <a:pt x="4955540" y="34290"/>
                  <a:pt x="4894580" y="0"/>
                  <a:pt x="4827270" y="0"/>
                </a:cubicBezTo>
                <a:cubicBezTo>
                  <a:pt x="4758690" y="0"/>
                  <a:pt x="4699000" y="34290"/>
                  <a:pt x="4662170" y="86360"/>
                </a:cubicBezTo>
                <a:cubicBezTo>
                  <a:pt x="4625340" y="34290"/>
                  <a:pt x="4565650" y="0"/>
                  <a:pt x="4497070" y="0"/>
                </a:cubicBezTo>
                <a:cubicBezTo>
                  <a:pt x="4428490" y="0"/>
                  <a:pt x="4368800" y="34290"/>
                  <a:pt x="4331970" y="86360"/>
                </a:cubicBezTo>
                <a:cubicBezTo>
                  <a:pt x="4295140" y="34290"/>
                  <a:pt x="4235450" y="0"/>
                  <a:pt x="4166870" y="0"/>
                </a:cubicBezTo>
                <a:cubicBezTo>
                  <a:pt x="4098290" y="0"/>
                  <a:pt x="4038600" y="34290"/>
                  <a:pt x="4001770" y="86360"/>
                </a:cubicBezTo>
                <a:cubicBezTo>
                  <a:pt x="3964940" y="34290"/>
                  <a:pt x="3903980" y="0"/>
                  <a:pt x="3836670" y="0"/>
                </a:cubicBezTo>
                <a:cubicBezTo>
                  <a:pt x="3768090" y="0"/>
                  <a:pt x="3707130" y="34290"/>
                  <a:pt x="3671570" y="86360"/>
                </a:cubicBezTo>
                <a:cubicBezTo>
                  <a:pt x="3634740" y="34290"/>
                  <a:pt x="3575050" y="0"/>
                  <a:pt x="3506470" y="0"/>
                </a:cubicBezTo>
                <a:cubicBezTo>
                  <a:pt x="3437890" y="0"/>
                  <a:pt x="3378200" y="34290"/>
                  <a:pt x="3341370" y="86360"/>
                </a:cubicBezTo>
                <a:cubicBezTo>
                  <a:pt x="3304540" y="34290"/>
                  <a:pt x="3244850" y="0"/>
                  <a:pt x="3176270" y="0"/>
                </a:cubicBezTo>
                <a:cubicBezTo>
                  <a:pt x="3107690" y="0"/>
                  <a:pt x="3048000" y="34290"/>
                  <a:pt x="3011170" y="86360"/>
                </a:cubicBezTo>
                <a:cubicBezTo>
                  <a:pt x="2974340" y="34290"/>
                  <a:pt x="2914650" y="0"/>
                  <a:pt x="2846070" y="0"/>
                </a:cubicBezTo>
                <a:cubicBezTo>
                  <a:pt x="2777490" y="0"/>
                  <a:pt x="2716530" y="34290"/>
                  <a:pt x="2680970" y="86360"/>
                </a:cubicBezTo>
                <a:cubicBezTo>
                  <a:pt x="2644140" y="34290"/>
                  <a:pt x="2583180" y="0"/>
                  <a:pt x="2515870" y="0"/>
                </a:cubicBezTo>
                <a:cubicBezTo>
                  <a:pt x="2447290" y="0"/>
                  <a:pt x="2387600" y="34290"/>
                  <a:pt x="2350770" y="86360"/>
                </a:cubicBezTo>
                <a:cubicBezTo>
                  <a:pt x="2313940" y="34290"/>
                  <a:pt x="2254250" y="0"/>
                  <a:pt x="2185670" y="0"/>
                </a:cubicBezTo>
                <a:cubicBezTo>
                  <a:pt x="2117090" y="0"/>
                  <a:pt x="2057400" y="34290"/>
                  <a:pt x="2020570" y="86360"/>
                </a:cubicBezTo>
                <a:cubicBezTo>
                  <a:pt x="1983740" y="34290"/>
                  <a:pt x="1924050" y="0"/>
                  <a:pt x="1855470" y="0"/>
                </a:cubicBezTo>
                <a:cubicBezTo>
                  <a:pt x="1786890" y="0"/>
                  <a:pt x="1727200" y="34290"/>
                  <a:pt x="1690370" y="86360"/>
                </a:cubicBezTo>
                <a:cubicBezTo>
                  <a:pt x="1653540" y="34290"/>
                  <a:pt x="1593850" y="0"/>
                  <a:pt x="1525270" y="0"/>
                </a:cubicBezTo>
                <a:cubicBezTo>
                  <a:pt x="1456690" y="0"/>
                  <a:pt x="1395730" y="34290"/>
                  <a:pt x="1360170" y="86360"/>
                </a:cubicBezTo>
                <a:cubicBezTo>
                  <a:pt x="1324610" y="34290"/>
                  <a:pt x="1263650" y="0"/>
                  <a:pt x="1195070" y="0"/>
                </a:cubicBezTo>
                <a:cubicBezTo>
                  <a:pt x="1126490" y="0"/>
                  <a:pt x="1066800" y="34290"/>
                  <a:pt x="1029970" y="86360"/>
                </a:cubicBezTo>
                <a:cubicBezTo>
                  <a:pt x="990600" y="34290"/>
                  <a:pt x="930910" y="0"/>
                  <a:pt x="862330" y="0"/>
                </a:cubicBezTo>
                <a:cubicBezTo>
                  <a:pt x="793750" y="0"/>
                  <a:pt x="734060" y="34290"/>
                  <a:pt x="697230" y="86360"/>
                </a:cubicBezTo>
                <a:cubicBezTo>
                  <a:pt x="660400" y="34290"/>
                  <a:pt x="600710" y="0"/>
                  <a:pt x="532130" y="0"/>
                </a:cubicBezTo>
                <a:cubicBezTo>
                  <a:pt x="463550" y="0"/>
                  <a:pt x="402590" y="34290"/>
                  <a:pt x="367030" y="86360"/>
                </a:cubicBezTo>
                <a:cubicBezTo>
                  <a:pt x="360680" y="76200"/>
                  <a:pt x="353060" y="67310"/>
                  <a:pt x="344170" y="59690"/>
                </a:cubicBezTo>
                <a:cubicBezTo>
                  <a:pt x="306070" y="21590"/>
                  <a:pt x="254000" y="0"/>
                  <a:pt x="201930" y="0"/>
                </a:cubicBezTo>
                <a:cubicBezTo>
                  <a:pt x="148590" y="0"/>
                  <a:pt x="96520" y="21590"/>
                  <a:pt x="59690" y="59690"/>
                </a:cubicBezTo>
                <a:cubicBezTo>
                  <a:pt x="21590" y="96520"/>
                  <a:pt x="0" y="148590"/>
                  <a:pt x="0" y="201930"/>
                </a:cubicBezTo>
                <a:cubicBezTo>
                  <a:pt x="0" y="255270"/>
                  <a:pt x="21590" y="307340"/>
                  <a:pt x="59690" y="344170"/>
                </a:cubicBezTo>
                <a:cubicBezTo>
                  <a:pt x="68580" y="353060"/>
                  <a:pt x="77470" y="359410"/>
                  <a:pt x="86360" y="367030"/>
                </a:cubicBezTo>
                <a:cubicBezTo>
                  <a:pt x="34290" y="403860"/>
                  <a:pt x="0" y="463550"/>
                  <a:pt x="0" y="532130"/>
                </a:cubicBezTo>
                <a:cubicBezTo>
                  <a:pt x="0" y="600710"/>
                  <a:pt x="34290" y="660400"/>
                  <a:pt x="86360" y="697230"/>
                </a:cubicBezTo>
                <a:cubicBezTo>
                  <a:pt x="34290" y="734060"/>
                  <a:pt x="0" y="793750"/>
                  <a:pt x="0" y="862330"/>
                </a:cubicBezTo>
                <a:cubicBezTo>
                  <a:pt x="0" y="930910"/>
                  <a:pt x="34290" y="990600"/>
                  <a:pt x="86360" y="1027430"/>
                </a:cubicBezTo>
                <a:cubicBezTo>
                  <a:pt x="34290" y="1064260"/>
                  <a:pt x="0" y="1123950"/>
                  <a:pt x="0" y="1192530"/>
                </a:cubicBezTo>
                <a:cubicBezTo>
                  <a:pt x="0" y="1261110"/>
                  <a:pt x="34290" y="1322070"/>
                  <a:pt x="86360" y="1357630"/>
                </a:cubicBezTo>
                <a:cubicBezTo>
                  <a:pt x="34290" y="1393190"/>
                  <a:pt x="0" y="1454150"/>
                  <a:pt x="0" y="1522730"/>
                </a:cubicBezTo>
                <a:cubicBezTo>
                  <a:pt x="0" y="1591310"/>
                  <a:pt x="34290" y="1651000"/>
                  <a:pt x="86360" y="1687830"/>
                </a:cubicBezTo>
                <a:cubicBezTo>
                  <a:pt x="34290" y="1724660"/>
                  <a:pt x="0" y="1784350"/>
                  <a:pt x="0" y="1852930"/>
                </a:cubicBezTo>
                <a:cubicBezTo>
                  <a:pt x="0" y="1921510"/>
                  <a:pt x="34290" y="1981200"/>
                  <a:pt x="86360" y="2018030"/>
                </a:cubicBezTo>
                <a:cubicBezTo>
                  <a:pt x="34290" y="2054860"/>
                  <a:pt x="0" y="2114550"/>
                  <a:pt x="0" y="2183130"/>
                </a:cubicBezTo>
                <a:cubicBezTo>
                  <a:pt x="0" y="2251710"/>
                  <a:pt x="34290" y="2311400"/>
                  <a:pt x="86360" y="2348230"/>
                </a:cubicBezTo>
                <a:cubicBezTo>
                  <a:pt x="34290" y="2385060"/>
                  <a:pt x="0" y="2444750"/>
                  <a:pt x="0" y="2513330"/>
                </a:cubicBezTo>
                <a:cubicBezTo>
                  <a:pt x="0" y="2581910"/>
                  <a:pt x="34290" y="2642870"/>
                  <a:pt x="86360" y="2678430"/>
                </a:cubicBezTo>
                <a:cubicBezTo>
                  <a:pt x="34290" y="2713990"/>
                  <a:pt x="0" y="2774950"/>
                  <a:pt x="0" y="2843530"/>
                </a:cubicBezTo>
                <a:cubicBezTo>
                  <a:pt x="0" y="2912110"/>
                  <a:pt x="34290" y="2971800"/>
                  <a:pt x="86360" y="3008630"/>
                </a:cubicBezTo>
                <a:cubicBezTo>
                  <a:pt x="34290" y="3045460"/>
                  <a:pt x="0" y="3105150"/>
                  <a:pt x="0" y="3173730"/>
                </a:cubicBezTo>
                <a:cubicBezTo>
                  <a:pt x="0" y="3242310"/>
                  <a:pt x="34290" y="3302000"/>
                  <a:pt x="86360" y="3338830"/>
                </a:cubicBezTo>
                <a:cubicBezTo>
                  <a:pt x="34290" y="3375660"/>
                  <a:pt x="0" y="3435350"/>
                  <a:pt x="0" y="3503930"/>
                </a:cubicBezTo>
                <a:cubicBezTo>
                  <a:pt x="0" y="3572510"/>
                  <a:pt x="34290" y="3633470"/>
                  <a:pt x="86360" y="3669030"/>
                </a:cubicBezTo>
                <a:cubicBezTo>
                  <a:pt x="34290" y="3705860"/>
                  <a:pt x="0" y="3766820"/>
                  <a:pt x="0" y="3834130"/>
                </a:cubicBezTo>
                <a:cubicBezTo>
                  <a:pt x="0" y="3901440"/>
                  <a:pt x="34290" y="3962400"/>
                  <a:pt x="86360" y="3999230"/>
                </a:cubicBezTo>
                <a:cubicBezTo>
                  <a:pt x="34290" y="4036060"/>
                  <a:pt x="0" y="4095750"/>
                  <a:pt x="0" y="4164330"/>
                </a:cubicBezTo>
                <a:cubicBezTo>
                  <a:pt x="0" y="4232910"/>
                  <a:pt x="34290" y="4292600"/>
                  <a:pt x="86360" y="4329430"/>
                </a:cubicBezTo>
                <a:cubicBezTo>
                  <a:pt x="34290" y="4366260"/>
                  <a:pt x="0" y="4425950"/>
                  <a:pt x="0" y="4494530"/>
                </a:cubicBezTo>
                <a:cubicBezTo>
                  <a:pt x="0" y="4563110"/>
                  <a:pt x="34290" y="4622800"/>
                  <a:pt x="86360" y="4659630"/>
                </a:cubicBezTo>
                <a:cubicBezTo>
                  <a:pt x="34290" y="4696460"/>
                  <a:pt x="0" y="4756150"/>
                  <a:pt x="0" y="4824730"/>
                </a:cubicBezTo>
                <a:cubicBezTo>
                  <a:pt x="0" y="4893310"/>
                  <a:pt x="34290" y="4954270"/>
                  <a:pt x="86360" y="4989830"/>
                </a:cubicBezTo>
                <a:cubicBezTo>
                  <a:pt x="34290" y="5025390"/>
                  <a:pt x="0" y="5086350"/>
                  <a:pt x="0" y="5154930"/>
                </a:cubicBezTo>
                <a:cubicBezTo>
                  <a:pt x="0" y="5223510"/>
                  <a:pt x="34290" y="5283200"/>
                  <a:pt x="86360" y="5320030"/>
                </a:cubicBezTo>
                <a:cubicBezTo>
                  <a:pt x="34290" y="5356860"/>
                  <a:pt x="0" y="5416550"/>
                  <a:pt x="0" y="5485130"/>
                </a:cubicBezTo>
                <a:cubicBezTo>
                  <a:pt x="0" y="5553710"/>
                  <a:pt x="34290" y="5613400"/>
                  <a:pt x="86360" y="5650230"/>
                </a:cubicBezTo>
                <a:cubicBezTo>
                  <a:pt x="34290" y="5687060"/>
                  <a:pt x="0" y="5746750"/>
                  <a:pt x="0" y="5815330"/>
                </a:cubicBezTo>
                <a:cubicBezTo>
                  <a:pt x="0" y="5883910"/>
                  <a:pt x="34290" y="5944870"/>
                  <a:pt x="86360" y="5980430"/>
                </a:cubicBezTo>
                <a:cubicBezTo>
                  <a:pt x="76200" y="5986780"/>
                  <a:pt x="67310" y="5994400"/>
                  <a:pt x="59690" y="6003290"/>
                </a:cubicBezTo>
                <a:cubicBezTo>
                  <a:pt x="22860" y="6041390"/>
                  <a:pt x="0" y="6093460"/>
                  <a:pt x="0" y="6145530"/>
                </a:cubicBezTo>
                <a:cubicBezTo>
                  <a:pt x="0" y="6198870"/>
                  <a:pt x="20320" y="6249670"/>
                  <a:pt x="59690" y="6287770"/>
                </a:cubicBezTo>
                <a:cubicBezTo>
                  <a:pt x="97790" y="6325870"/>
                  <a:pt x="148590" y="6347460"/>
                  <a:pt x="201930" y="6347460"/>
                </a:cubicBezTo>
                <a:cubicBezTo>
                  <a:pt x="256540" y="6347460"/>
                  <a:pt x="307340" y="6325870"/>
                  <a:pt x="344170" y="6287770"/>
                </a:cubicBezTo>
                <a:cubicBezTo>
                  <a:pt x="353060" y="6278880"/>
                  <a:pt x="359410" y="6269990"/>
                  <a:pt x="367030" y="6261100"/>
                </a:cubicBezTo>
                <a:cubicBezTo>
                  <a:pt x="403860" y="6313170"/>
                  <a:pt x="463550" y="6347460"/>
                  <a:pt x="532130" y="6347460"/>
                </a:cubicBezTo>
                <a:cubicBezTo>
                  <a:pt x="600710" y="6347460"/>
                  <a:pt x="660400" y="6313170"/>
                  <a:pt x="697230" y="6261100"/>
                </a:cubicBezTo>
                <a:cubicBezTo>
                  <a:pt x="734060" y="6313170"/>
                  <a:pt x="793750" y="6347460"/>
                  <a:pt x="862330" y="6347460"/>
                </a:cubicBezTo>
                <a:cubicBezTo>
                  <a:pt x="930910" y="6347460"/>
                  <a:pt x="990600" y="6313170"/>
                  <a:pt x="1027430" y="6261100"/>
                </a:cubicBezTo>
                <a:cubicBezTo>
                  <a:pt x="1064260" y="6313170"/>
                  <a:pt x="1123950" y="6347460"/>
                  <a:pt x="1192530" y="6347460"/>
                </a:cubicBezTo>
                <a:cubicBezTo>
                  <a:pt x="1261110" y="6347460"/>
                  <a:pt x="1320800" y="6313170"/>
                  <a:pt x="1357630" y="6261100"/>
                </a:cubicBezTo>
                <a:cubicBezTo>
                  <a:pt x="1394460" y="6313170"/>
                  <a:pt x="1455420" y="6347460"/>
                  <a:pt x="1522730" y="6347460"/>
                </a:cubicBezTo>
                <a:cubicBezTo>
                  <a:pt x="1591310" y="6347460"/>
                  <a:pt x="1651000" y="6313170"/>
                  <a:pt x="1687830" y="6261100"/>
                </a:cubicBezTo>
                <a:cubicBezTo>
                  <a:pt x="1724660" y="6313170"/>
                  <a:pt x="1784350" y="6347460"/>
                  <a:pt x="1852930" y="6347460"/>
                </a:cubicBezTo>
                <a:cubicBezTo>
                  <a:pt x="1921510" y="6347460"/>
                  <a:pt x="1981200" y="6313170"/>
                  <a:pt x="2018030" y="6261100"/>
                </a:cubicBezTo>
                <a:cubicBezTo>
                  <a:pt x="2054860" y="6313170"/>
                  <a:pt x="2114550" y="6347460"/>
                  <a:pt x="2183130" y="6347460"/>
                </a:cubicBezTo>
                <a:cubicBezTo>
                  <a:pt x="2251710" y="6347460"/>
                  <a:pt x="2311400" y="6313170"/>
                  <a:pt x="2348230" y="6261100"/>
                </a:cubicBezTo>
                <a:cubicBezTo>
                  <a:pt x="2385060" y="6313170"/>
                  <a:pt x="2444750" y="6347460"/>
                  <a:pt x="2513330" y="6347460"/>
                </a:cubicBezTo>
                <a:cubicBezTo>
                  <a:pt x="2581910" y="6347460"/>
                  <a:pt x="2642870" y="6313170"/>
                  <a:pt x="2678430" y="6261100"/>
                </a:cubicBezTo>
                <a:cubicBezTo>
                  <a:pt x="2715260" y="6313170"/>
                  <a:pt x="2776220" y="6347460"/>
                  <a:pt x="2843530" y="6347460"/>
                </a:cubicBezTo>
                <a:cubicBezTo>
                  <a:pt x="2912110" y="6347460"/>
                  <a:pt x="2971800" y="6313170"/>
                  <a:pt x="3008630" y="6261100"/>
                </a:cubicBezTo>
                <a:cubicBezTo>
                  <a:pt x="3045460" y="6313170"/>
                  <a:pt x="3105150" y="6347460"/>
                  <a:pt x="3173730" y="6347460"/>
                </a:cubicBezTo>
                <a:cubicBezTo>
                  <a:pt x="3242310" y="6347460"/>
                  <a:pt x="3302000" y="6313170"/>
                  <a:pt x="3338830" y="6261100"/>
                </a:cubicBezTo>
                <a:cubicBezTo>
                  <a:pt x="3375660" y="6313170"/>
                  <a:pt x="3435350" y="6347460"/>
                  <a:pt x="3503930" y="6347460"/>
                </a:cubicBezTo>
                <a:cubicBezTo>
                  <a:pt x="3572510" y="6347460"/>
                  <a:pt x="3632200" y="6313170"/>
                  <a:pt x="3669030" y="6261100"/>
                </a:cubicBezTo>
                <a:cubicBezTo>
                  <a:pt x="3705860" y="6313170"/>
                  <a:pt x="3765550" y="6347460"/>
                  <a:pt x="3834130" y="6347460"/>
                </a:cubicBezTo>
                <a:cubicBezTo>
                  <a:pt x="3902710" y="6347460"/>
                  <a:pt x="3963670" y="6313170"/>
                  <a:pt x="3999230" y="6261100"/>
                </a:cubicBezTo>
                <a:cubicBezTo>
                  <a:pt x="4036060" y="6313170"/>
                  <a:pt x="4095750" y="6347460"/>
                  <a:pt x="4164330" y="6347460"/>
                </a:cubicBezTo>
                <a:cubicBezTo>
                  <a:pt x="4232910" y="6347460"/>
                  <a:pt x="4292600" y="6313170"/>
                  <a:pt x="4329430" y="6261100"/>
                </a:cubicBezTo>
                <a:cubicBezTo>
                  <a:pt x="4366260" y="6313170"/>
                  <a:pt x="4425950" y="6347460"/>
                  <a:pt x="4494530" y="6347460"/>
                </a:cubicBezTo>
                <a:cubicBezTo>
                  <a:pt x="4563110" y="6347460"/>
                  <a:pt x="4622800" y="6313170"/>
                  <a:pt x="4659630" y="6261100"/>
                </a:cubicBezTo>
                <a:cubicBezTo>
                  <a:pt x="4696460" y="6313170"/>
                  <a:pt x="4756150" y="6347460"/>
                  <a:pt x="4824730" y="6347460"/>
                </a:cubicBezTo>
                <a:cubicBezTo>
                  <a:pt x="4893310" y="6347460"/>
                  <a:pt x="4954270" y="6313170"/>
                  <a:pt x="4989830" y="6261100"/>
                </a:cubicBezTo>
                <a:cubicBezTo>
                  <a:pt x="5026660" y="6313170"/>
                  <a:pt x="5087620" y="6347460"/>
                  <a:pt x="5154930" y="6347460"/>
                </a:cubicBezTo>
                <a:cubicBezTo>
                  <a:pt x="5223510" y="6347460"/>
                  <a:pt x="5283200" y="6313170"/>
                  <a:pt x="5320030" y="6261100"/>
                </a:cubicBezTo>
                <a:cubicBezTo>
                  <a:pt x="5356860" y="6313170"/>
                  <a:pt x="5416550" y="6347460"/>
                  <a:pt x="5485130" y="6347460"/>
                </a:cubicBezTo>
                <a:cubicBezTo>
                  <a:pt x="5553710" y="6347460"/>
                  <a:pt x="5613400" y="6313170"/>
                  <a:pt x="5650230" y="6261100"/>
                </a:cubicBezTo>
                <a:cubicBezTo>
                  <a:pt x="5687060" y="6313170"/>
                  <a:pt x="5746750" y="6347460"/>
                  <a:pt x="5815330" y="6347460"/>
                </a:cubicBezTo>
                <a:cubicBezTo>
                  <a:pt x="5883910" y="6347460"/>
                  <a:pt x="5943600" y="6313170"/>
                  <a:pt x="5980430" y="6261100"/>
                </a:cubicBezTo>
                <a:cubicBezTo>
                  <a:pt x="5986780" y="6271260"/>
                  <a:pt x="5994400" y="6280150"/>
                  <a:pt x="6003290" y="6287770"/>
                </a:cubicBezTo>
                <a:cubicBezTo>
                  <a:pt x="6041390" y="6325870"/>
                  <a:pt x="6092190" y="6347460"/>
                  <a:pt x="6145530" y="6347460"/>
                </a:cubicBezTo>
                <a:cubicBezTo>
                  <a:pt x="6198870" y="6347460"/>
                  <a:pt x="6249670" y="6325870"/>
                  <a:pt x="6287770" y="6287770"/>
                </a:cubicBezTo>
                <a:cubicBezTo>
                  <a:pt x="6325870" y="6249670"/>
                  <a:pt x="6347460" y="6198870"/>
                  <a:pt x="6347460" y="6145530"/>
                </a:cubicBezTo>
                <a:cubicBezTo>
                  <a:pt x="6347460" y="6092190"/>
                  <a:pt x="6325870" y="6040120"/>
                  <a:pt x="6287770" y="6003290"/>
                </a:cubicBezTo>
                <a:cubicBezTo>
                  <a:pt x="6278880" y="5994400"/>
                  <a:pt x="6269990" y="5988050"/>
                  <a:pt x="6261100" y="5980430"/>
                </a:cubicBezTo>
                <a:cubicBezTo>
                  <a:pt x="6313170" y="5943600"/>
                  <a:pt x="6347460" y="5883910"/>
                  <a:pt x="6347460" y="5815330"/>
                </a:cubicBezTo>
                <a:cubicBezTo>
                  <a:pt x="6347460" y="5746750"/>
                  <a:pt x="6313170" y="5687060"/>
                  <a:pt x="6261100" y="5650230"/>
                </a:cubicBezTo>
                <a:cubicBezTo>
                  <a:pt x="6313170" y="5613400"/>
                  <a:pt x="6347460" y="5553710"/>
                  <a:pt x="6347460" y="5485130"/>
                </a:cubicBezTo>
                <a:cubicBezTo>
                  <a:pt x="6347460" y="5416550"/>
                  <a:pt x="6313170" y="5356860"/>
                  <a:pt x="6261100" y="5320030"/>
                </a:cubicBezTo>
                <a:cubicBezTo>
                  <a:pt x="6313170" y="5283200"/>
                  <a:pt x="6347460" y="5223510"/>
                  <a:pt x="6347460" y="5154930"/>
                </a:cubicBezTo>
                <a:cubicBezTo>
                  <a:pt x="6347460" y="5086350"/>
                  <a:pt x="6313170" y="5025390"/>
                  <a:pt x="6261100" y="4989830"/>
                </a:cubicBezTo>
                <a:cubicBezTo>
                  <a:pt x="6313170" y="4953000"/>
                  <a:pt x="6347460" y="4892040"/>
                  <a:pt x="6347460" y="4824730"/>
                </a:cubicBezTo>
                <a:cubicBezTo>
                  <a:pt x="6347460" y="4756150"/>
                  <a:pt x="6313170" y="4696460"/>
                  <a:pt x="6261100" y="4659630"/>
                </a:cubicBezTo>
                <a:cubicBezTo>
                  <a:pt x="6313170" y="4622800"/>
                  <a:pt x="6347460" y="4563110"/>
                  <a:pt x="6347460" y="4494530"/>
                </a:cubicBezTo>
                <a:cubicBezTo>
                  <a:pt x="6347460" y="4425950"/>
                  <a:pt x="6313170" y="4366260"/>
                  <a:pt x="6261100" y="4329430"/>
                </a:cubicBezTo>
                <a:cubicBezTo>
                  <a:pt x="6313170" y="4292600"/>
                  <a:pt x="6347460" y="4232910"/>
                  <a:pt x="6347460" y="4164330"/>
                </a:cubicBezTo>
                <a:cubicBezTo>
                  <a:pt x="6347460" y="4095750"/>
                  <a:pt x="6313170" y="4036060"/>
                  <a:pt x="6261100" y="3999230"/>
                </a:cubicBezTo>
                <a:cubicBezTo>
                  <a:pt x="6313170" y="3962400"/>
                  <a:pt x="6347460" y="3901440"/>
                  <a:pt x="6347460" y="3834130"/>
                </a:cubicBezTo>
                <a:cubicBezTo>
                  <a:pt x="6347460" y="3765550"/>
                  <a:pt x="6313170" y="3704590"/>
                  <a:pt x="6261100" y="3669030"/>
                </a:cubicBezTo>
                <a:cubicBezTo>
                  <a:pt x="6313170" y="3632200"/>
                  <a:pt x="6347460" y="3572510"/>
                  <a:pt x="6347460" y="3503930"/>
                </a:cubicBezTo>
                <a:cubicBezTo>
                  <a:pt x="6347460" y="3435350"/>
                  <a:pt x="6313170" y="3375660"/>
                  <a:pt x="6261100" y="3338830"/>
                </a:cubicBezTo>
                <a:cubicBezTo>
                  <a:pt x="6313170" y="3302000"/>
                  <a:pt x="6347460" y="3242310"/>
                  <a:pt x="6347460" y="3173730"/>
                </a:cubicBezTo>
                <a:cubicBezTo>
                  <a:pt x="6347460" y="3105150"/>
                  <a:pt x="6313170" y="3045460"/>
                  <a:pt x="6261100" y="3008630"/>
                </a:cubicBezTo>
                <a:cubicBezTo>
                  <a:pt x="6313170" y="2971800"/>
                  <a:pt x="6347460" y="2912110"/>
                  <a:pt x="6347460" y="2843530"/>
                </a:cubicBezTo>
                <a:cubicBezTo>
                  <a:pt x="6347460" y="2774950"/>
                  <a:pt x="6313170" y="2713990"/>
                  <a:pt x="6261100" y="2678430"/>
                </a:cubicBezTo>
                <a:cubicBezTo>
                  <a:pt x="6313170" y="2641600"/>
                  <a:pt x="6347460" y="2580640"/>
                  <a:pt x="6347460" y="2513330"/>
                </a:cubicBezTo>
                <a:cubicBezTo>
                  <a:pt x="6347460" y="2444750"/>
                  <a:pt x="6313170" y="2383790"/>
                  <a:pt x="6261100" y="2348230"/>
                </a:cubicBezTo>
                <a:cubicBezTo>
                  <a:pt x="6313170" y="2311400"/>
                  <a:pt x="6347460" y="2251710"/>
                  <a:pt x="6347460" y="2183130"/>
                </a:cubicBezTo>
                <a:cubicBezTo>
                  <a:pt x="6347460" y="2114550"/>
                  <a:pt x="6313170" y="2054860"/>
                  <a:pt x="6261100" y="2018030"/>
                </a:cubicBezTo>
                <a:cubicBezTo>
                  <a:pt x="6313170" y="1981200"/>
                  <a:pt x="6347460" y="1921510"/>
                  <a:pt x="6347460" y="1852930"/>
                </a:cubicBezTo>
                <a:cubicBezTo>
                  <a:pt x="6347460" y="1784350"/>
                  <a:pt x="6313170" y="1724660"/>
                  <a:pt x="6261100" y="1687830"/>
                </a:cubicBezTo>
                <a:cubicBezTo>
                  <a:pt x="6313170" y="1651000"/>
                  <a:pt x="6347460" y="1591310"/>
                  <a:pt x="6347460" y="1522730"/>
                </a:cubicBezTo>
                <a:cubicBezTo>
                  <a:pt x="6347460" y="1454150"/>
                  <a:pt x="6313170" y="1393190"/>
                  <a:pt x="6261100" y="1357630"/>
                </a:cubicBezTo>
                <a:cubicBezTo>
                  <a:pt x="6313170" y="1322070"/>
                  <a:pt x="6347460" y="1261110"/>
                  <a:pt x="6347460" y="1192530"/>
                </a:cubicBezTo>
                <a:cubicBezTo>
                  <a:pt x="6347460" y="1123950"/>
                  <a:pt x="6313170" y="1064260"/>
                  <a:pt x="6261100" y="1027430"/>
                </a:cubicBezTo>
                <a:cubicBezTo>
                  <a:pt x="6313170" y="990600"/>
                  <a:pt x="6347460" y="930910"/>
                  <a:pt x="6347460" y="862330"/>
                </a:cubicBezTo>
                <a:cubicBezTo>
                  <a:pt x="6347460" y="793750"/>
                  <a:pt x="6313170" y="734060"/>
                  <a:pt x="6261100" y="697230"/>
                </a:cubicBezTo>
                <a:cubicBezTo>
                  <a:pt x="6315710" y="660400"/>
                  <a:pt x="6350000" y="600710"/>
                  <a:pt x="6350000" y="532130"/>
                </a:cubicBezTo>
                <a:close/>
              </a:path>
            </a:pathLst>
          </a:custGeom>
          <a:solidFill>
            <a:srgbClr val="FD87B1"/>
          </a:solidFill>
        </p:spPr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grpSp>
        <p:nvGrpSpPr>
          <p:cNvPr id="33" name="Google Shape;920;p24">
            <a:extLst>
              <a:ext uri="{FF2B5EF4-FFF2-40B4-BE49-F238E27FC236}">
                <a16:creationId xmlns:a16="http://schemas.microsoft.com/office/drawing/2014/main" id="{6AAACC25-1EF5-44A0-9E3F-D954DCB94E06}"/>
              </a:ext>
            </a:extLst>
          </p:cNvPr>
          <p:cNvGrpSpPr/>
          <p:nvPr/>
        </p:nvGrpSpPr>
        <p:grpSpPr>
          <a:xfrm>
            <a:off x="3540324" y="2694458"/>
            <a:ext cx="5272825" cy="1685552"/>
            <a:chOff x="3079795" y="2059004"/>
            <a:chExt cx="6417490" cy="2528329"/>
          </a:xfrm>
        </p:grpSpPr>
        <p:sp>
          <p:nvSpPr>
            <p:cNvPr id="34" name="Google Shape;921;p24">
              <a:extLst>
                <a:ext uri="{FF2B5EF4-FFF2-40B4-BE49-F238E27FC236}">
                  <a16:creationId xmlns:a16="http://schemas.microsoft.com/office/drawing/2014/main" id="{4DA39F3A-3E87-49C6-9B3C-71B7F8468A67}"/>
                </a:ext>
              </a:extLst>
            </p:cNvPr>
            <p:cNvSpPr txBox="1"/>
            <p:nvPr/>
          </p:nvSpPr>
          <p:spPr>
            <a:xfrm>
              <a:off x="3079795" y="2059004"/>
              <a:ext cx="6032422" cy="230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4800" dirty="0">
                  <a:solidFill>
                    <a:schemeClr val="accent1">
                      <a:lumMod val="75000"/>
                    </a:schemeClr>
                  </a:solidFill>
                  <a:latin typeface="iCiel Cadena" panose="02000503000000020004" pitchFamily="50" charset="0"/>
                  <a:cs typeface="Times New Roman" panose="02020603050405020304" pitchFamily="18" charset="0"/>
                </a:rPr>
                <a:t>Cảm ơn các con đã tham gia tiết học</a:t>
              </a:r>
              <a:endParaRPr sz="4800" dirty="0"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922;p24">
              <a:extLst>
                <a:ext uri="{FF2B5EF4-FFF2-40B4-BE49-F238E27FC236}">
                  <a16:creationId xmlns:a16="http://schemas.microsoft.com/office/drawing/2014/main" id="{2CBA6C11-A7CA-4DC6-92EA-3EFC697B350A}"/>
                </a:ext>
              </a:extLst>
            </p:cNvPr>
            <p:cNvSpPr txBox="1"/>
            <p:nvPr/>
          </p:nvSpPr>
          <p:spPr>
            <a:xfrm>
              <a:off x="3464863" y="3140725"/>
              <a:ext cx="6032422" cy="1446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5867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appy cartoon kids. Cute boy and girl children, group of school studen By  SpicyTruffel | TheHungryJPEG.com">
            <a:extLst>
              <a:ext uri="{FF2B5EF4-FFF2-40B4-BE49-F238E27FC236}">
                <a16:creationId xmlns:a16="http://schemas.microsoft.com/office/drawing/2014/main" id="{11BFD579-722A-4EBB-8284-8D388ABE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194">
            <a:off x="8878910" y="4206252"/>
            <a:ext cx="2429959" cy="1844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3C17224-87CF-4256-89C9-BF2737051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8"/>
    </mc:Choice>
    <mc:Fallback xmlns="">
      <p:transition spd="slow" advTm="1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2489201" y="2438400"/>
            <a:ext cx="7213600" cy="335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027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Trò chơi : Hái quả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460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3175"/>
            <a:ext cx="1117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70" y="4267215"/>
            <a:ext cx="1219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93" y="4416425"/>
            <a:ext cx="1314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5"/>
            <a:ext cx="1295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6350"/>
            <a:ext cx="1295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12192000" cy="760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79" y="1383654"/>
            <a:ext cx="5811253" cy="3337193"/>
          </a:xfrm>
        </p:spPr>
        <p:txBody>
          <a:bodyPr rtlCol="0">
            <a:normAutofit/>
            <a:scene3d>
              <a:camera prst="obliqueTop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38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6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54372" y="351353"/>
            <a:ext cx="7995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ba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 ngày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30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3600" b="1" i="1" u="sng" dirty="0" err="1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i="1" u="sng" dirty="0">
                <a:solidFill>
                  <a:srgbClr val="0070C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28692" y="1681887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053" y="1363336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Trang 72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E2C12-821A-4487-AE06-4EAA687F4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674487"/>
            <a:ext cx="9973420" cy="55090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DFAD58D-0EBC-419F-989B-85AF4FCD2125}"/>
              </a:ext>
            </a:extLst>
          </p:cNvPr>
          <p:cNvSpPr/>
          <p:nvPr/>
        </p:nvSpPr>
        <p:spPr>
          <a:xfrm>
            <a:off x="1990367" y="787401"/>
            <a:ext cx="7719886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MỤC TIÊU</a:t>
            </a:r>
          </a:p>
        </p:txBody>
      </p:sp>
      <p:sp>
        <p:nvSpPr>
          <p:cNvPr id="41" name="Google Shape;714;p44">
            <a:extLst>
              <a:ext uri="{FF2B5EF4-FFF2-40B4-BE49-F238E27FC236}">
                <a16:creationId xmlns:a16="http://schemas.microsoft.com/office/drawing/2014/main" id="{E0AE9B33-1992-4B29-A226-15230A211BC3}"/>
              </a:ext>
            </a:extLst>
          </p:cNvPr>
          <p:cNvSpPr/>
          <p:nvPr/>
        </p:nvSpPr>
        <p:spPr>
          <a:xfrm flipH="1">
            <a:off x="1876893" y="181314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Google Shape;714;p44">
            <a:extLst>
              <a:ext uri="{FF2B5EF4-FFF2-40B4-BE49-F238E27FC236}">
                <a16:creationId xmlns:a16="http://schemas.microsoft.com/office/drawing/2014/main" id="{92CE15DC-0160-4759-832A-C158A1D0F5D9}"/>
              </a:ext>
            </a:extLst>
          </p:cNvPr>
          <p:cNvSpPr/>
          <p:nvPr/>
        </p:nvSpPr>
        <p:spPr>
          <a:xfrm flipH="1">
            <a:off x="1876893" y="312085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Google Shape;714;p44">
            <a:extLst>
              <a:ext uri="{FF2B5EF4-FFF2-40B4-BE49-F238E27FC236}">
                <a16:creationId xmlns:a16="http://schemas.microsoft.com/office/drawing/2014/main" id="{4791C484-D973-4766-AF15-083CA7208125}"/>
              </a:ext>
            </a:extLst>
          </p:cNvPr>
          <p:cNvSpPr/>
          <p:nvPr/>
        </p:nvSpPr>
        <p:spPr>
          <a:xfrm flipH="1">
            <a:off x="1938709" y="4652184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CC0C4F-C923-446E-BDC1-1E13188C3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3"/>
    </mc:Choice>
    <mc:Fallback xmlns="">
      <p:transition spd="slow" advTm="2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6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EC162DB-A19B-4EA6-8374-E4A818073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DF0C2167-4801-4265-AE22-C66EB1BD9578}"/>
              </a:ext>
            </a:extLst>
          </p:cNvPr>
          <p:cNvGrpSpPr/>
          <p:nvPr/>
        </p:nvGrpSpPr>
        <p:grpSpPr>
          <a:xfrm>
            <a:off x="3183013" y="2046690"/>
            <a:ext cx="5753388" cy="1923890"/>
            <a:chOff x="2802618" y="3136900"/>
            <a:chExt cx="6578600" cy="1018073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E8F2543-D08F-42E3-BD60-96EAA3B98357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BD3A640C-EC8F-49A3-8AC3-562FC0169E4A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447982" y="2193459"/>
            <a:ext cx="7384928" cy="150775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399" b="1" dirty="0">
                <a:solidFill>
                  <a:srgbClr val="FF0000"/>
                </a:solidFill>
                <a:latin typeface="+mj-lt"/>
              </a:rPr>
              <a:t>Ta có phép tính sau :</a:t>
            </a:r>
            <a:r>
              <a:rPr lang="vi-VN" sz="4399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399" b="1" dirty="0">
                <a:latin typeface="+mj-lt"/>
              </a:rPr>
              <a:t>                     </a:t>
            </a:r>
            <a:r>
              <a:rPr lang="vi-VN" sz="4799" b="1" dirty="0">
                <a:latin typeface="+mj-lt"/>
              </a:rPr>
              <a:t>164 x 123 =?</a:t>
            </a:r>
            <a:endParaRPr lang="vi-VN" sz="4399" b="1" dirty="0">
              <a:latin typeface="+mj-lt"/>
            </a:endParaRPr>
          </a:p>
        </p:txBody>
      </p:sp>
      <p:pic>
        <p:nvPicPr>
          <p:cNvPr id="7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912865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1049</Words>
  <Application>Microsoft Office PowerPoint</Application>
  <PresentationFormat>Widescreen</PresentationFormat>
  <Paragraphs>288</Paragraphs>
  <Slides>22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Wingdings</vt:lpstr>
      <vt:lpstr>Calibri</vt:lpstr>
      <vt:lpstr>iCiel Cadena</vt:lpstr>
      <vt:lpstr>HP001 5 hàng</vt:lpstr>
      <vt:lpstr>Times New Roman</vt:lpstr>
      <vt:lpstr>VNI-Times</vt:lpstr>
      <vt:lpstr>.VnTime</vt:lpstr>
      <vt:lpstr>Arial</vt:lpstr>
      <vt:lpstr>Calibri Light</vt:lpstr>
      <vt:lpstr>.VnTimeH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ADMIN</cp:lastModifiedBy>
  <cp:revision>233</cp:revision>
  <dcterms:created xsi:type="dcterms:W3CDTF">2017-11-03T06:59:44Z</dcterms:created>
  <dcterms:modified xsi:type="dcterms:W3CDTF">2021-11-26T15:04:56Z</dcterms:modified>
</cp:coreProperties>
</file>