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 id="2147483673" r:id="rId3"/>
  </p:sldMasterIdLst>
  <p:notesMasterIdLst>
    <p:notesMasterId r:id="rId19"/>
  </p:notesMasterIdLst>
  <p:sldIdLst>
    <p:sldId id="256" r:id="rId4"/>
    <p:sldId id="257" r:id="rId5"/>
    <p:sldId id="258" r:id="rId6"/>
    <p:sldId id="259" r:id="rId7"/>
    <p:sldId id="273" r:id="rId8"/>
    <p:sldId id="274" r:id="rId9"/>
    <p:sldId id="260" r:id="rId10"/>
    <p:sldId id="277" r:id="rId11"/>
    <p:sldId id="278" r:id="rId12"/>
    <p:sldId id="261" r:id="rId13"/>
    <p:sldId id="262" r:id="rId14"/>
    <p:sldId id="263" r:id="rId15"/>
    <p:sldId id="264" r:id="rId16"/>
    <p:sldId id="279" r:id="rId17"/>
    <p:sldId id="267" r:id="rId18"/>
  </p:sldIdLst>
  <p:sldSz cx="12192000" cy="6858000"/>
  <p:notesSz cx="6858000" cy="9144000"/>
  <p:embeddedFontLst>
    <p:embeddedFont>
      <p:font typeface="HP001 4 hàng" panose="020B0603050302020204" pitchFamily="34" charset="0"/>
      <p:regular r:id="rId20"/>
      <p:bold r:id="rId21"/>
    </p:embeddedFont>
    <p:embeddedFont>
      <p:font typeface="Barlow Condensed" panose="020B060402020202020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
      <p:font typeface="Quicksand Medium" panose="020B0604020202020204" charset="0"/>
      <p:regular r:id="rId30"/>
      <p:bold r:id="rId31"/>
    </p:embeddedFont>
    <p:embeddedFont>
      <p:font typeface="Kristi" panose="020B0604020202020204" charset="0"/>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0AB6"/>
    <a:srgbClr val="9F11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69" d="100"/>
          <a:sy n="69" d="100"/>
        </p:scale>
        <p:origin x="540" y="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5.fntdata"/><Relationship Id="rId32" Type="http://schemas.openxmlformats.org/officeDocument/2006/relationships/font" Target="fonts/font13.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9563718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6fd8ccc017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6fd8ccc017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6fd8ccc017_0_3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6fd8ccc017_0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6fd8ccc017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6fd8ccc017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6fd8ccc017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6fd8ccc017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6fd8ccc017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6fd8ccc017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6fd8ccc017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6fd8ccc017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6fd8ccc017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6fd8ccc017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6fd8ccc017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6fd8ccc017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6fd8ccc017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6fd8ccc017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CUSTOM">
    <p:spTree>
      <p:nvGrpSpPr>
        <p:cNvPr id="1" name="Shape 10"/>
        <p:cNvGrpSpPr/>
        <p:nvPr/>
      </p:nvGrpSpPr>
      <p:grpSpPr>
        <a:xfrm>
          <a:off x="0" y="0"/>
          <a:ext cx="0" cy="0"/>
          <a:chOff x="0" y="0"/>
          <a:chExt cx="0" cy="0"/>
        </a:xfrm>
      </p:grpSpPr>
      <p:sp>
        <p:nvSpPr>
          <p:cNvPr id="11" name="Google Shape;11;p2"/>
          <p:cNvSpPr/>
          <p:nvPr/>
        </p:nvSpPr>
        <p:spPr>
          <a:xfrm>
            <a:off x="381505" y="1465462"/>
            <a:ext cx="7442400" cy="4148100"/>
          </a:xfrm>
          <a:prstGeom prst="rect">
            <a:avLst/>
          </a:prstGeom>
          <a:solidFill>
            <a:schemeClr val="accent1"/>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 name="Google Shape;12;p2"/>
          <p:cNvSpPr txBox="1">
            <a:spLocks noGrp="1"/>
          </p:cNvSpPr>
          <p:nvPr>
            <p:ph type="ctrTitle"/>
          </p:nvPr>
        </p:nvSpPr>
        <p:spPr>
          <a:xfrm>
            <a:off x="568007" y="1779575"/>
            <a:ext cx="6108000" cy="21765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9600"/>
              <a:buNone/>
              <a:defRPr sz="9600"/>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a:endParaRPr/>
          </a:p>
        </p:txBody>
      </p:sp>
      <p:sp>
        <p:nvSpPr>
          <p:cNvPr id="13" name="Google Shape;13;p2"/>
          <p:cNvSpPr txBox="1">
            <a:spLocks noGrp="1"/>
          </p:cNvSpPr>
          <p:nvPr>
            <p:ph type="subTitle" idx="1"/>
          </p:nvPr>
        </p:nvSpPr>
        <p:spPr>
          <a:xfrm>
            <a:off x="568000" y="3995224"/>
            <a:ext cx="6108000" cy="8406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Clr>
                <a:schemeClr val="lt2"/>
              </a:buClr>
              <a:buSzPts val="3700"/>
              <a:buNone/>
              <a:defRPr sz="3700">
                <a:solidFill>
                  <a:schemeClr val="lt2"/>
                </a:solidFill>
              </a:defRPr>
            </a:lvl1pPr>
            <a:lvl2pPr lvl="1" algn="ctr" rtl="0">
              <a:lnSpc>
                <a:spcPct val="100000"/>
              </a:lnSpc>
              <a:spcBef>
                <a:spcPts val="0"/>
              </a:spcBef>
              <a:spcAft>
                <a:spcPts val="0"/>
              </a:spcAft>
              <a:buClr>
                <a:schemeClr val="lt2"/>
              </a:buClr>
              <a:buSzPts val="3700"/>
              <a:buNone/>
              <a:defRPr sz="3700">
                <a:solidFill>
                  <a:schemeClr val="lt2"/>
                </a:solidFill>
              </a:defRPr>
            </a:lvl2pPr>
            <a:lvl3pPr lvl="2" algn="ctr" rtl="0">
              <a:lnSpc>
                <a:spcPct val="100000"/>
              </a:lnSpc>
              <a:spcBef>
                <a:spcPts val="0"/>
              </a:spcBef>
              <a:spcAft>
                <a:spcPts val="0"/>
              </a:spcAft>
              <a:buClr>
                <a:schemeClr val="lt2"/>
              </a:buClr>
              <a:buSzPts val="3700"/>
              <a:buNone/>
              <a:defRPr sz="3700">
                <a:solidFill>
                  <a:schemeClr val="lt2"/>
                </a:solidFill>
              </a:defRPr>
            </a:lvl3pPr>
            <a:lvl4pPr lvl="3" algn="ctr" rtl="0">
              <a:lnSpc>
                <a:spcPct val="100000"/>
              </a:lnSpc>
              <a:spcBef>
                <a:spcPts val="0"/>
              </a:spcBef>
              <a:spcAft>
                <a:spcPts val="0"/>
              </a:spcAft>
              <a:buClr>
                <a:schemeClr val="lt2"/>
              </a:buClr>
              <a:buSzPts val="3700"/>
              <a:buNone/>
              <a:defRPr sz="3700">
                <a:solidFill>
                  <a:schemeClr val="lt2"/>
                </a:solidFill>
              </a:defRPr>
            </a:lvl4pPr>
            <a:lvl5pPr lvl="4" algn="ctr" rtl="0">
              <a:lnSpc>
                <a:spcPct val="100000"/>
              </a:lnSpc>
              <a:spcBef>
                <a:spcPts val="0"/>
              </a:spcBef>
              <a:spcAft>
                <a:spcPts val="0"/>
              </a:spcAft>
              <a:buClr>
                <a:schemeClr val="lt2"/>
              </a:buClr>
              <a:buSzPts val="3700"/>
              <a:buNone/>
              <a:defRPr sz="3700">
                <a:solidFill>
                  <a:schemeClr val="lt2"/>
                </a:solidFill>
              </a:defRPr>
            </a:lvl5pPr>
            <a:lvl6pPr lvl="5" algn="ctr" rtl="0">
              <a:lnSpc>
                <a:spcPct val="100000"/>
              </a:lnSpc>
              <a:spcBef>
                <a:spcPts val="0"/>
              </a:spcBef>
              <a:spcAft>
                <a:spcPts val="0"/>
              </a:spcAft>
              <a:buClr>
                <a:schemeClr val="lt2"/>
              </a:buClr>
              <a:buSzPts val="3700"/>
              <a:buNone/>
              <a:defRPr sz="3700">
                <a:solidFill>
                  <a:schemeClr val="lt2"/>
                </a:solidFill>
              </a:defRPr>
            </a:lvl6pPr>
            <a:lvl7pPr lvl="6" algn="ctr" rtl="0">
              <a:lnSpc>
                <a:spcPct val="100000"/>
              </a:lnSpc>
              <a:spcBef>
                <a:spcPts val="0"/>
              </a:spcBef>
              <a:spcAft>
                <a:spcPts val="0"/>
              </a:spcAft>
              <a:buClr>
                <a:schemeClr val="lt2"/>
              </a:buClr>
              <a:buSzPts val="3700"/>
              <a:buNone/>
              <a:defRPr sz="3700">
                <a:solidFill>
                  <a:schemeClr val="lt2"/>
                </a:solidFill>
              </a:defRPr>
            </a:lvl7pPr>
            <a:lvl8pPr lvl="7" algn="ctr" rtl="0">
              <a:lnSpc>
                <a:spcPct val="100000"/>
              </a:lnSpc>
              <a:spcBef>
                <a:spcPts val="0"/>
              </a:spcBef>
              <a:spcAft>
                <a:spcPts val="0"/>
              </a:spcAft>
              <a:buClr>
                <a:schemeClr val="lt2"/>
              </a:buClr>
              <a:buSzPts val="3700"/>
              <a:buNone/>
              <a:defRPr sz="3700">
                <a:solidFill>
                  <a:schemeClr val="lt2"/>
                </a:solidFill>
              </a:defRPr>
            </a:lvl8pPr>
            <a:lvl9pPr lvl="8" algn="ctr" rtl="0">
              <a:lnSpc>
                <a:spcPct val="100000"/>
              </a:lnSpc>
              <a:spcBef>
                <a:spcPts val="0"/>
              </a:spcBef>
              <a:spcAft>
                <a:spcPts val="0"/>
              </a:spcAft>
              <a:buClr>
                <a:schemeClr val="lt2"/>
              </a:buClr>
              <a:buSzPts val="3700"/>
              <a:buNone/>
              <a:defRPr sz="3700">
                <a:solidFill>
                  <a:schemeClr val="lt2"/>
                </a:solidFill>
              </a:defRPr>
            </a:lvl9pPr>
          </a:lstStyle>
          <a:p>
            <a:endParaRPr/>
          </a:p>
        </p:txBody>
      </p:sp>
      <p:sp>
        <p:nvSpPr>
          <p:cNvPr id="14" name="Google Shape;14;p2"/>
          <p:cNvSpPr txBox="1">
            <a:spLocks noGrp="1"/>
          </p:cNvSpPr>
          <p:nvPr>
            <p:ph type="sldNum" idx="12"/>
          </p:nvPr>
        </p:nvSpPr>
        <p:spPr>
          <a:xfrm>
            <a:off x="11296611"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grpSp>
        <p:nvGrpSpPr>
          <p:cNvPr id="15" name="Google Shape;15;p2"/>
          <p:cNvGrpSpPr/>
          <p:nvPr/>
        </p:nvGrpSpPr>
        <p:grpSpPr>
          <a:xfrm>
            <a:off x="6180175" y="878184"/>
            <a:ext cx="6460464" cy="6489566"/>
            <a:chOff x="6180174" y="878184"/>
            <a:chExt cx="6460464" cy="6489566"/>
          </a:xfrm>
        </p:grpSpPr>
        <p:sp>
          <p:nvSpPr>
            <p:cNvPr id="16" name="Google Shape;16;p2"/>
            <p:cNvSpPr/>
            <p:nvPr/>
          </p:nvSpPr>
          <p:spPr>
            <a:xfrm rot="344030" flipH="1">
              <a:off x="9875716" y="934547"/>
              <a:ext cx="1376064" cy="4947354"/>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7" name="Google Shape;17;p2"/>
            <p:cNvGrpSpPr/>
            <p:nvPr/>
          </p:nvGrpSpPr>
          <p:grpSpPr>
            <a:xfrm rot="-554234" flipH="1">
              <a:off x="10040220" y="1580740"/>
              <a:ext cx="2320504" cy="3674996"/>
              <a:chOff x="5819567" y="571221"/>
              <a:chExt cx="2567151" cy="4065613"/>
            </a:xfrm>
          </p:grpSpPr>
          <p:sp>
            <p:nvSpPr>
              <p:cNvPr id="18" name="Google Shape;18;p2"/>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9" name="Google Shape;19;p2"/>
              <p:cNvGrpSpPr/>
              <p:nvPr/>
            </p:nvGrpSpPr>
            <p:grpSpPr>
              <a:xfrm>
                <a:off x="5819567" y="571221"/>
                <a:ext cx="889916" cy="1062046"/>
                <a:chOff x="5819567" y="553054"/>
                <a:chExt cx="889916" cy="1062046"/>
              </a:xfrm>
            </p:grpSpPr>
            <p:sp>
              <p:nvSpPr>
                <p:cNvPr id="20" name="Google Shape;20;p2"/>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 name="Google Shape;21;p2"/>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22" name="Google Shape;22;p2"/>
            <p:cNvGrpSpPr/>
            <p:nvPr/>
          </p:nvGrpSpPr>
          <p:grpSpPr>
            <a:xfrm rot="1892412">
              <a:off x="9601838" y="2054866"/>
              <a:ext cx="1979819" cy="4584709"/>
              <a:chOff x="5307255" y="1547438"/>
              <a:chExt cx="1784043" cy="4131344"/>
            </a:xfrm>
          </p:grpSpPr>
          <p:sp>
            <p:nvSpPr>
              <p:cNvPr id="23" name="Google Shape;23;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4" name="Google Shape;24;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 name="Google Shape;25;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6" name="Google Shape;26;p2"/>
            <p:cNvGrpSpPr/>
            <p:nvPr/>
          </p:nvGrpSpPr>
          <p:grpSpPr>
            <a:xfrm rot="257247">
              <a:off x="7899558" y="3058236"/>
              <a:ext cx="1946985" cy="3083452"/>
              <a:chOff x="5819567" y="571221"/>
              <a:chExt cx="2567151" cy="4065613"/>
            </a:xfrm>
          </p:grpSpPr>
          <p:sp>
            <p:nvSpPr>
              <p:cNvPr id="27" name="Google Shape;27;p2"/>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8" name="Google Shape;28;p2"/>
              <p:cNvGrpSpPr/>
              <p:nvPr/>
            </p:nvGrpSpPr>
            <p:grpSpPr>
              <a:xfrm>
                <a:off x="5819567" y="571221"/>
                <a:ext cx="889916" cy="1062046"/>
                <a:chOff x="5819567" y="553054"/>
                <a:chExt cx="889916" cy="1062046"/>
              </a:xfrm>
            </p:grpSpPr>
            <p:sp>
              <p:nvSpPr>
                <p:cNvPr id="29" name="Google Shape;29;p2"/>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 name="Google Shape;30;p2"/>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31" name="Google Shape;31;p2"/>
            <p:cNvSpPr/>
            <p:nvPr/>
          </p:nvSpPr>
          <p:spPr>
            <a:xfrm rot="6627563">
              <a:off x="10340761" y="5325919"/>
              <a:ext cx="2476937" cy="79828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2" name="Google Shape;32;p2"/>
            <p:cNvSpPr/>
            <p:nvPr/>
          </p:nvSpPr>
          <p:spPr>
            <a:xfrm rot="-8214325" flipH="1">
              <a:off x="6034335" y="4319925"/>
              <a:ext cx="3226936" cy="84804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3" name="Google Shape;33;p2"/>
            <p:cNvSpPr/>
            <p:nvPr/>
          </p:nvSpPr>
          <p:spPr>
            <a:xfrm rot="-2572734">
              <a:off x="7267228" y="4650544"/>
              <a:ext cx="911246" cy="277672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34" name="Google Shape;34;p2"/>
            <p:cNvGrpSpPr/>
            <p:nvPr/>
          </p:nvGrpSpPr>
          <p:grpSpPr>
            <a:xfrm rot="1125477">
              <a:off x="8875592" y="1693978"/>
              <a:ext cx="2635240" cy="4173446"/>
              <a:chOff x="5819567" y="571221"/>
              <a:chExt cx="2567151" cy="4065613"/>
            </a:xfrm>
          </p:grpSpPr>
          <p:sp>
            <p:nvSpPr>
              <p:cNvPr id="35" name="Google Shape;35;p2"/>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36" name="Google Shape;36;p2"/>
              <p:cNvGrpSpPr/>
              <p:nvPr/>
            </p:nvGrpSpPr>
            <p:grpSpPr>
              <a:xfrm>
                <a:off x="5819567" y="571221"/>
                <a:ext cx="889916" cy="1062046"/>
                <a:chOff x="5819567" y="553054"/>
                <a:chExt cx="889916" cy="1062046"/>
              </a:xfrm>
            </p:grpSpPr>
            <p:sp>
              <p:nvSpPr>
                <p:cNvPr id="37" name="Google Shape;37;p2"/>
                <p:cNvSpPr/>
                <p:nvPr/>
              </p:nvSpPr>
              <p:spPr>
                <a:xfrm rot="-1985831">
                  <a:off x="6188231" y="595206"/>
                  <a:ext cx="265355" cy="932031"/>
                </a:xfrm>
                <a:prstGeom prst="ellipse">
                  <a:avLst/>
                </a:pr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8" name="Google Shape;38;p2"/>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39" name="Google Shape;39;p2"/>
            <p:cNvSpPr/>
            <p:nvPr/>
          </p:nvSpPr>
          <p:spPr>
            <a:xfrm rot="-796064">
              <a:off x="8423726" y="2138880"/>
              <a:ext cx="1014688" cy="364810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0" name="Google Shape;40;p2"/>
            <p:cNvSpPr/>
            <p:nvPr/>
          </p:nvSpPr>
          <p:spPr>
            <a:xfrm rot="710374" flipH="1">
              <a:off x="10485909" y="3391085"/>
              <a:ext cx="1011938" cy="3638216"/>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1" name="Google Shape;41;p2"/>
            <p:cNvSpPr/>
            <p:nvPr/>
          </p:nvSpPr>
          <p:spPr>
            <a:xfrm rot="-1187598">
              <a:off x="7887380" y="3255810"/>
              <a:ext cx="1085398" cy="3975598"/>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42" name="Google Shape;42;p2"/>
            <p:cNvGrpSpPr/>
            <p:nvPr/>
          </p:nvGrpSpPr>
          <p:grpSpPr>
            <a:xfrm rot="1942817">
              <a:off x="9232819" y="3142389"/>
              <a:ext cx="1612692" cy="3734544"/>
              <a:chOff x="5307255" y="1547438"/>
              <a:chExt cx="1784043" cy="4131344"/>
            </a:xfrm>
          </p:grpSpPr>
          <p:sp>
            <p:nvSpPr>
              <p:cNvPr id="43" name="Google Shape;43;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4" name="Google Shape;44;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5" name="Google Shape;45;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6" name="Google Shape;46;p2"/>
            <p:cNvGrpSpPr/>
            <p:nvPr/>
          </p:nvGrpSpPr>
          <p:grpSpPr>
            <a:xfrm>
              <a:off x="7037692" y="4736779"/>
              <a:ext cx="1591115" cy="2355223"/>
              <a:chOff x="3959902" y="4082354"/>
              <a:chExt cx="1760083" cy="2605335"/>
            </a:xfrm>
          </p:grpSpPr>
          <p:sp>
            <p:nvSpPr>
              <p:cNvPr id="47" name="Google Shape;47;p2"/>
              <p:cNvSpPr/>
              <p:nvPr/>
            </p:nvSpPr>
            <p:spPr>
              <a:xfrm rot="-675222" flipH="1">
                <a:off x="4467664" y="4369220"/>
                <a:ext cx="1043970" cy="2238117"/>
              </a:xfrm>
              <a:custGeom>
                <a:avLst/>
                <a:gdLst/>
                <a:ahLst/>
                <a:cxnLst/>
                <a:rect l="l" t="t" r="r" b="b"/>
                <a:pathLst>
                  <a:path w="1044793" h="2239882" extrusionOk="0">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8" name="Google Shape;48;p2"/>
              <p:cNvSpPr/>
              <p:nvPr/>
            </p:nvSpPr>
            <p:spPr>
              <a:xfrm rot="-1374346">
                <a:off x="4028299" y="4168843"/>
                <a:ext cx="537742" cy="460238"/>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9" name="Google Shape;49;p2"/>
            <p:cNvGrpSpPr/>
            <p:nvPr/>
          </p:nvGrpSpPr>
          <p:grpSpPr>
            <a:xfrm>
              <a:off x="7163686" y="3569300"/>
              <a:ext cx="2050699" cy="3432167"/>
              <a:chOff x="4456559" y="1422328"/>
              <a:chExt cx="2268472" cy="3796644"/>
            </a:xfrm>
          </p:grpSpPr>
          <p:sp>
            <p:nvSpPr>
              <p:cNvPr id="50" name="Google Shape;50;p2"/>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1" name="Google Shape;51;p2"/>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52" name="Google Shape;52;p2"/>
            <p:cNvGrpSpPr/>
            <p:nvPr/>
          </p:nvGrpSpPr>
          <p:grpSpPr>
            <a:xfrm rot="834281">
              <a:off x="7734703" y="1353017"/>
              <a:ext cx="2355635" cy="5454993"/>
              <a:chOff x="5307255" y="1547438"/>
              <a:chExt cx="1784043" cy="4131344"/>
            </a:xfrm>
          </p:grpSpPr>
          <p:sp>
            <p:nvSpPr>
              <p:cNvPr id="53" name="Google Shape;53;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4" name="Google Shape;54;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5" name="Google Shape;55;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56" name="Google Shape;56;p2"/>
            <p:cNvGrpSpPr/>
            <p:nvPr/>
          </p:nvGrpSpPr>
          <p:grpSpPr>
            <a:xfrm rot="-834435" flipH="1">
              <a:off x="9165870" y="2277692"/>
              <a:ext cx="1979623" cy="4584254"/>
              <a:chOff x="5307255" y="1547438"/>
              <a:chExt cx="1784043" cy="4131344"/>
            </a:xfrm>
          </p:grpSpPr>
          <p:sp>
            <p:nvSpPr>
              <p:cNvPr id="57" name="Google Shape;57;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8" name="Google Shape;58;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9" name="Google Shape;59;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60" name="Google Shape;60;p2"/>
            <p:cNvGrpSpPr/>
            <p:nvPr/>
          </p:nvGrpSpPr>
          <p:grpSpPr>
            <a:xfrm rot="440741">
              <a:off x="7949412" y="3577402"/>
              <a:ext cx="1465127" cy="3392826"/>
              <a:chOff x="5307255" y="1547438"/>
              <a:chExt cx="1784043" cy="4131344"/>
            </a:xfrm>
          </p:grpSpPr>
          <p:sp>
            <p:nvSpPr>
              <p:cNvPr id="61" name="Google Shape;61;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2" name="Google Shape;62;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3" name="Google Shape;63;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64" name="Google Shape;64;p2"/>
            <p:cNvGrpSpPr/>
            <p:nvPr/>
          </p:nvGrpSpPr>
          <p:grpSpPr>
            <a:xfrm rot="440421">
              <a:off x="8468708" y="2741713"/>
              <a:ext cx="1768505" cy="4106792"/>
              <a:chOff x="5307255" y="1547438"/>
              <a:chExt cx="1786162" cy="4147796"/>
            </a:xfrm>
          </p:grpSpPr>
          <p:sp>
            <p:nvSpPr>
              <p:cNvPr id="65" name="Google Shape;65;p2"/>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6" name="Google Shape;66;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7" name="Google Shape;67;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68" name="Google Shape;68;p2"/>
            <p:cNvGrpSpPr/>
            <p:nvPr/>
          </p:nvGrpSpPr>
          <p:grpSpPr>
            <a:xfrm flipH="1">
              <a:off x="10587364" y="4300671"/>
              <a:ext cx="1622865" cy="2716119"/>
              <a:chOff x="4456559" y="1422328"/>
              <a:chExt cx="2268472" cy="3796644"/>
            </a:xfrm>
          </p:grpSpPr>
          <p:sp>
            <p:nvSpPr>
              <p:cNvPr id="69" name="Google Shape;69;p2"/>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0" name="Google Shape;70;p2"/>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71" name="Google Shape;71;p2"/>
            <p:cNvGrpSpPr/>
            <p:nvPr/>
          </p:nvGrpSpPr>
          <p:grpSpPr>
            <a:xfrm rot="761656">
              <a:off x="8791141" y="3713153"/>
              <a:ext cx="1758409" cy="3319301"/>
              <a:chOff x="6812776" y="643385"/>
              <a:chExt cx="1603353" cy="3026606"/>
            </a:xfrm>
          </p:grpSpPr>
          <p:sp>
            <p:nvSpPr>
              <p:cNvPr id="72" name="Google Shape;72;p2"/>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3" name="Google Shape;73;p2"/>
              <p:cNvSpPr/>
              <p:nvPr/>
            </p:nvSpPr>
            <p:spPr>
              <a:xfrm rot="8199617">
                <a:off x="6943415" y="691933"/>
                <a:ext cx="347957" cy="518430"/>
              </a:xfrm>
              <a:custGeom>
                <a:avLst/>
                <a:gdLst/>
                <a:ahLst/>
                <a:cxnLst/>
                <a:rect l="l" t="t" r="r" b="b"/>
                <a:pathLst>
                  <a:path w="1425735" h="2739746" extrusionOk="0">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74" name="Google Shape;74;p2"/>
            <p:cNvGrpSpPr/>
            <p:nvPr/>
          </p:nvGrpSpPr>
          <p:grpSpPr>
            <a:xfrm rot="608095" flipH="1">
              <a:off x="11518157" y="3602726"/>
              <a:ext cx="879553" cy="885982"/>
              <a:chOff x="5307255" y="1547438"/>
              <a:chExt cx="1117486" cy="1125654"/>
            </a:xfrm>
          </p:grpSpPr>
          <p:sp>
            <p:nvSpPr>
              <p:cNvPr id="75" name="Google Shape;75;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6" name="Google Shape;76;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77" name="Google Shape;77;p2"/>
            <p:cNvGrpSpPr/>
            <p:nvPr/>
          </p:nvGrpSpPr>
          <p:grpSpPr>
            <a:xfrm flipH="1">
              <a:off x="9952610" y="2916584"/>
              <a:ext cx="2218083" cy="4183238"/>
              <a:chOff x="6811613" y="643921"/>
              <a:chExt cx="1604516" cy="3026069"/>
            </a:xfrm>
          </p:grpSpPr>
          <p:sp>
            <p:nvSpPr>
              <p:cNvPr id="78" name="Google Shape;78;p2"/>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9" name="Google Shape;79;p2"/>
              <p:cNvSpPr/>
              <p:nvPr/>
            </p:nvSpPr>
            <p:spPr>
              <a:xfrm rot="8199617">
                <a:off x="6949089" y="675044"/>
                <a:ext cx="297059" cy="518130"/>
              </a:xfrm>
              <a:custGeom>
                <a:avLst/>
                <a:gdLst/>
                <a:ahLst/>
                <a:cxnLst/>
                <a:rect l="l" t="t" r="r" b="b"/>
                <a:pathLst>
                  <a:path w="1217184" h="2738163" extrusionOk="0">
                    <a:moveTo>
                      <a:pt x="0" y="2707888"/>
                    </a:moveTo>
                    <a:cubicBezTo>
                      <a:pt x="101432" y="2256573"/>
                      <a:pt x="-157119" y="33114"/>
                      <a:pt x="608592" y="0"/>
                    </a:cubicBezTo>
                    <a:cubicBezTo>
                      <a:pt x="1452777" y="188745"/>
                      <a:pt x="1014320" y="1805259"/>
                      <a:pt x="1217184" y="2707888"/>
                    </a:cubicBezTo>
                    <a:lnTo>
                      <a:pt x="1217184" y="2707888"/>
                    </a:lnTo>
                    <a:cubicBezTo>
                      <a:pt x="1156627" y="2711924"/>
                      <a:pt x="1162682" y="1741003"/>
                      <a:pt x="1035513" y="2719995"/>
                    </a:cubicBezTo>
                    <a:cubicBezTo>
                      <a:pt x="896233" y="2217378"/>
                      <a:pt x="926513" y="2144709"/>
                      <a:pt x="817511" y="2689716"/>
                    </a:cubicBezTo>
                    <a:cubicBezTo>
                      <a:pt x="683279" y="2214350"/>
                      <a:pt x="710528" y="2014514"/>
                      <a:pt x="557118" y="2738163"/>
                    </a:cubicBezTo>
                    <a:cubicBezTo>
                      <a:pt x="394625" y="2195175"/>
                      <a:pt x="462245" y="2052866"/>
                      <a:pt x="278558" y="2701828"/>
                    </a:cubicBezTo>
                    <a:cubicBezTo>
                      <a:pt x="147353" y="2006442"/>
                      <a:pt x="127169" y="2357670"/>
                      <a:pt x="0" y="2707888"/>
                    </a:cubicBezTo>
                    <a:lnTo>
                      <a:pt x="0" y="2707888"/>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914401" y="2130434"/>
            <a:ext cx="10363200" cy="1470025"/>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828805" y="3886200"/>
            <a:ext cx="85344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smtClean="0"/>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6D0EE52D-EF95-417D-A959-6C10C1EC797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94144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F76048FD-5554-4604-9629-57562D219B6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34142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963084" y="4406909"/>
            <a:ext cx="10363200" cy="1362075"/>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smtClean="0"/>
              <a:t>Bấm &amp; sửa kiểu tiêu đề</a:t>
            </a:r>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FB3B7843-4F9B-46EF-820E-B3BD909C9D2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28333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609606" y="1600206"/>
            <a:ext cx="53847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6197602" y="1600206"/>
            <a:ext cx="53847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82530FC5-AD3F-48B4-96FE-D567FC0F58F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30278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Nơi giữ chỗ cho Số hiệu Bản chiếu 5"/>
          <p:cNvSpPr>
            <a:spLocks noGrp="1"/>
          </p:cNvSpPr>
          <p:nvPr>
            <p:ph type="sldNum" sz="quarter" idx="12"/>
          </p:nvPr>
        </p:nvSpPr>
        <p:spPr/>
        <p:txBody>
          <a:bodyPr/>
          <a:lstStyle>
            <a:lvl1pPr>
              <a:defRPr/>
            </a:lvl1pPr>
          </a:lstStyle>
          <a:p>
            <a:pPr>
              <a:defRPr/>
            </a:pPr>
            <a:fld id="{DB0C6B79-84E7-453C-89FA-2EC39C9E508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4604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Nơi giữ chỗ cho Số hiệu Bản chiếu 5"/>
          <p:cNvSpPr>
            <a:spLocks noGrp="1"/>
          </p:cNvSpPr>
          <p:nvPr>
            <p:ph type="sldNum" sz="quarter" idx="12"/>
          </p:nvPr>
        </p:nvSpPr>
        <p:spPr/>
        <p:txBody>
          <a:bodyPr/>
          <a:lstStyle>
            <a:lvl1pPr>
              <a:defRPr/>
            </a:lvl1pPr>
          </a:lstStyle>
          <a:p>
            <a:pPr>
              <a:defRPr/>
            </a:pPr>
            <a:fld id="{88C911BF-C49E-415A-900E-92EF33800F9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67511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Nơi giữ chỗ cho Số hiệu Bản chiếu 5"/>
          <p:cNvSpPr>
            <a:spLocks noGrp="1"/>
          </p:cNvSpPr>
          <p:nvPr>
            <p:ph type="sldNum" sz="quarter" idx="12"/>
          </p:nvPr>
        </p:nvSpPr>
        <p:spPr/>
        <p:txBody>
          <a:bodyPr/>
          <a:lstStyle>
            <a:lvl1pPr>
              <a:defRPr/>
            </a:lvl1pPr>
          </a:lstStyle>
          <a:p>
            <a:pPr>
              <a:defRPr/>
            </a:pPr>
            <a:fld id="{56FD645B-BE14-40DD-A165-0A475F3623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00914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609602" y="273050"/>
            <a:ext cx="4011084" cy="1162050"/>
          </a:xfrm>
        </p:spPr>
        <p:txBody>
          <a:bodyPr anchor="b"/>
          <a:lstStyle>
            <a:lvl1pPr algn="l">
              <a:defRPr sz="2000" b="1"/>
            </a:lvl1pPr>
          </a:lstStyle>
          <a:p>
            <a:r>
              <a:rPr lang="vi-VN" smtClean="0"/>
              <a:t>Bấm &amp; sửa kiểu tiêu đề</a:t>
            </a:r>
            <a:endParaRPr lang="en-US"/>
          </a:p>
        </p:txBody>
      </p:sp>
      <p:sp>
        <p:nvSpPr>
          <p:cNvPr id="3" name="Nơi giữ chỗ cho Nội dung 2"/>
          <p:cNvSpPr>
            <a:spLocks noGrp="1"/>
          </p:cNvSpPr>
          <p:nvPr>
            <p:ph idx="1"/>
          </p:nvPr>
        </p:nvSpPr>
        <p:spPr>
          <a:xfrm>
            <a:off x="4766740" y="273059"/>
            <a:ext cx="681566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F1248D90-ED47-46E8-AD41-B28BEC7F9D1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07235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389719" y="4800600"/>
            <a:ext cx="7315200" cy="566738"/>
          </a:xfrm>
        </p:spPr>
        <p:txBody>
          <a:bodyPr anchor="b"/>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2389719"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Nơi giữ chỗ cho Văn bản 3"/>
          <p:cNvSpPr>
            <a:spLocks noGrp="1"/>
          </p:cNvSpPr>
          <p:nvPr>
            <p:ph type="body" sz="half" idx="2"/>
          </p:nvPr>
        </p:nvSpPr>
        <p:spPr>
          <a:xfrm>
            <a:off x="2389719"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536636C3-89F4-4BF9-B96C-B708F780FAA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77662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3371F2A7-0AAE-4962-8F30-B09026F41A9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88080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itle and text">
  <p:cSld name="CUSTOM_5">
    <p:spTree>
      <p:nvGrpSpPr>
        <p:cNvPr id="1" name="Shape 80"/>
        <p:cNvGrpSpPr/>
        <p:nvPr/>
      </p:nvGrpSpPr>
      <p:grpSpPr>
        <a:xfrm>
          <a:off x="0" y="0"/>
          <a:ext cx="0" cy="0"/>
          <a:chOff x="0" y="0"/>
          <a:chExt cx="0" cy="0"/>
        </a:xfrm>
      </p:grpSpPr>
      <p:sp>
        <p:nvSpPr>
          <p:cNvPr id="81" name="Google Shape;81;p3"/>
          <p:cNvSpPr/>
          <p:nvPr/>
        </p:nvSpPr>
        <p:spPr>
          <a:xfrm flipH="1">
            <a:off x="878054" y="593453"/>
            <a:ext cx="10929900" cy="6091800"/>
          </a:xfrm>
          <a:prstGeom prst="rect">
            <a:avLst/>
          </a:prstGeom>
          <a:solidFill>
            <a:schemeClr val="accen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82" name="Google Shape;82;p3"/>
          <p:cNvSpPr txBox="1">
            <a:spLocks noGrp="1"/>
          </p:cNvSpPr>
          <p:nvPr>
            <p:ph type="sldNum" idx="12"/>
          </p:nvPr>
        </p:nvSpPr>
        <p:spPr>
          <a:xfrm>
            <a:off x="11296611"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83" name="Google Shape;83;p3"/>
          <p:cNvSpPr txBox="1">
            <a:spLocks noGrp="1"/>
          </p:cNvSpPr>
          <p:nvPr>
            <p:ph type="title"/>
          </p:nvPr>
        </p:nvSpPr>
        <p:spPr>
          <a:xfrm>
            <a:off x="5368601" y="898175"/>
            <a:ext cx="56649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sp>
        <p:nvSpPr>
          <p:cNvPr id="84" name="Google Shape;84;p3"/>
          <p:cNvSpPr txBox="1">
            <a:spLocks noGrp="1"/>
          </p:cNvSpPr>
          <p:nvPr>
            <p:ph type="body" idx="1"/>
          </p:nvPr>
        </p:nvSpPr>
        <p:spPr>
          <a:xfrm>
            <a:off x="5368601" y="3377775"/>
            <a:ext cx="5664900" cy="31449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85" name="Google Shape;85;p3"/>
          <p:cNvSpPr txBox="1">
            <a:spLocks noGrp="1"/>
          </p:cNvSpPr>
          <p:nvPr>
            <p:ph type="subTitle" idx="2"/>
          </p:nvPr>
        </p:nvSpPr>
        <p:spPr>
          <a:xfrm>
            <a:off x="5368601" y="2033875"/>
            <a:ext cx="5664900" cy="971700"/>
          </a:xfrm>
          <a:prstGeom prst="rect">
            <a:avLst/>
          </a:prstGeom>
        </p:spPr>
        <p:txBody>
          <a:bodyPr spcFirstLastPara="1" wrap="square" lIns="121900" tIns="121900" rIns="121900" bIns="121900" anchor="t" anchorCtr="0">
            <a:noAutofit/>
          </a:bodyPr>
          <a:lstStyle>
            <a:lvl1pPr lvl="0" rtl="0">
              <a:spcBef>
                <a:spcPts val="0"/>
              </a:spcBef>
              <a:spcAft>
                <a:spcPts val="0"/>
              </a:spcAft>
              <a:buNone/>
              <a:defRPr sz="6000">
                <a:solidFill>
                  <a:schemeClr val="lt2"/>
                </a:solidFill>
              </a:defRPr>
            </a:lvl1pPr>
            <a:lvl2pPr lvl="1" rtl="0">
              <a:spcBef>
                <a:spcPts val="2100"/>
              </a:spcBef>
              <a:spcAft>
                <a:spcPts val="0"/>
              </a:spcAft>
              <a:buNone/>
              <a:defRPr/>
            </a:lvl2pPr>
            <a:lvl3pPr lvl="2" rtl="0">
              <a:spcBef>
                <a:spcPts val="2100"/>
              </a:spcBef>
              <a:spcAft>
                <a:spcPts val="0"/>
              </a:spcAft>
              <a:buNone/>
              <a:defRPr/>
            </a:lvl3pPr>
            <a:lvl4pPr lvl="3" rtl="0">
              <a:spcBef>
                <a:spcPts val="2100"/>
              </a:spcBef>
              <a:spcAft>
                <a:spcPts val="0"/>
              </a:spcAft>
              <a:buNone/>
              <a:defRPr/>
            </a:lvl4pPr>
            <a:lvl5pPr lvl="4" rtl="0">
              <a:spcBef>
                <a:spcPts val="2100"/>
              </a:spcBef>
              <a:spcAft>
                <a:spcPts val="0"/>
              </a:spcAft>
              <a:buNone/>
              <a:defRPr/>
            </a:lvl5pPr>
            <a:lvl6pPr lvl="5" rtl="0">
              <a:spcBef>
                <a:spcPts val="2100"/>
              </a:spcBef>
              <a:spcAft>
                <a:spcPts val="0"/>
              </a:spcAft>
              <a:buNone/>
              <a:defRPr/>
            </a:lvl6pPr>
            <a:lvl7pPr lvl="6" rtl="0">
              <a:spcBef>
                <a:spcPts val="2100"/>
              </a:spcBef>
              <a:spcAft>
                <a:spcPts val="0"/>
              </a:spcAft>
              <a:buNone/>
              <a:defRPr/>
            </a:lvl7pPr>
            <a:lvl8pPr lvl="7" rtl="0">
              <a:spcBef>
                <a:spcPts val="2100"/>
              </a:spcBef>
              <a:spcAft>
                <a:spcPts val="0"/>
              </a:spcAft>
              <a:buNone/>
              <a:defRPr/>
            </a:lvl8pPr>
            <a:lvl9pPr lvl="8" rtl="0">
              <a:spcBef>
                <a:spcPts val="2100"/>
              </a:spcBef>
              <a:spcAft>
                <a:spcPts val="2100"/>
              </a:spcAft>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839200" y="274647"/>
            <a:ext cx="2743200" cy="5851525"/>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609600" y="274647"/>
            <a:ext cx="80264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4AD36615-007B-4E0D-ACBE-493E0EF8D33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04842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914401" y="2130432"/>
            <a:ext cx="10363200" cy="1470025"/>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828804" y="3886200"/>
            <a:ext cx="85344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smtClean="0"/>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6D0EE52D-EF95-417D-A959-6C10C1EC797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987243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F76048FD-5554-4604-9629-57562D219B6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428902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963084" y="4406907"/>
            <a:ext cx="10363200" cy="1362075"/>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smtClean="0"/>
              <a:t>Bấm &amp; sửa kiểu tiêu đề</a:t>
            </a:r>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FB3B7843-4F9B-46EF-820E-B3BD909C9D2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411312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609605" y="1600206"/>
            <a:ext cx="53847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6197601" y="1600206"/>
            <a:ext cx="53847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82530FC5-AD3F-48B4-96FE-D567FC0F58F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235515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Nơi giữ chỗ cho Số hiệu Bản chiếu 5"/>
          <p:cNvSpPr>
            <a:spLocks noGrp="1"/>
          </p:cNvSpPr>
          <p:nvPr>
            <p:ph type="sldNum" sz="quarter" idx="12"/>
          </p:nvPr>
        </p:nvSpPr>
        <p:spPr/>
        <p:txBody>
          <a:bodyPr/>
          <a:lstStyle>
            <a:lvl1pPr>
              <a:defRPr/>
            </a:lvl1pPr>
          </a:lstStyle>
          <a:p>
            <a:pPr>
              <a:defRPr/>
            </a:pPr>
            <a:fld id="{DB0C6B79-84E7-453C-89FA-2EC39C9E508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436812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Nơi giữ chỗ cho Số hiệu Bản chiếu 5"/>
          <p:cNvSpPr>
            <a:spLocks noGrp="1"/>
          </p:cNvSpPr>
          <p:nvPr>
            <p:ph type="sldNum" sz="quarter" idx="12"/>
          </p:nvPr>
        </p:nvSpPr>
        <p:spPr/>
        <p:txBody>
          <a:bodyPr/>
          <a:lstStyle>
            <a:lvl1pPr>
              <a:defRPr/>
            </a:lvl1pPr>
          </a:lstStyle>
          <a:p>
            <a:pPr>
              <a:defRPr/>
            </a:pPr>
            <a:fld id="{88C911BF-C49E-415A-900E-92EF33800F9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212611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Nơi giữ chỗ cho Số hiệu Bản chiếu 5"/>
          <p:cNvSpPr>
            <a:spLocks noGrp="1"/>
          </p:cNvSpPr>
          <p:nvPr>
            <p:ph type="sldNum" sz="quarter" idx="12"/>
          </p:nvPr>
        </p:nvSpPr>
        <p:spPr/>
        <p:txBody>
          <a:bodyPr/>
          <a:lstStyle>
            <a:lvl1pPr>
              <a:defRPr/>
            </a:lvl1pPr>
          </a:lstStyle>
          <a:p>
            <a:pPr>
              <a:defRPr/>
            </a:pPr>
            <a:fld id="{56FD645B-BE14-40DD-A165-0A475F3623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125735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609601" y="273050"/>
            <a:ext cx="4011084" cy="1162050"/>
          </a:xfrm>
        </p:spPr>
        <p:txBody>
          <a:bodyPr anchor="b"/>
          <a:lstStyle>
            <a:lvl1pPr algn="l">
              <a:defRPr sz="2000" b="1"/>
            </a:lvl1pPr>
          </a:lstStyle>
          <a:p>
            <a:r>
              <a:rPr lang="vi-VN" smtClean="0"/>
              <a:t>Bấm &amp; sửa kiểu tiêu đề</a:t>
            </a:r>
            <a:endParaRPr lang="en-US"/>
          </a:p>
        </p:txBody>
      </p:sp>
      <p:sp>
        <p:nvSpPr>
          <p:cNvPr id="3" name="Nơi giữ chỗ cho Nội dung 2"/>
          <p:cNvSpPr>
            <a:spLocks noGrp="1"/>
          </p:cNvSpPr>
          <p:nvPr>
            <p:ph idx="1"/>
          </p:nvPr>
        </p:nvSpPr>
        <p:spPr>
          <a:xfrm>
            <a:off x="4766738" y="273057"/>
            <a:ext cx="681566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609601"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F1248D90-ED47-46E8-AD41-B28BEC7F9D1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654963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389719" y="4800600"/>
            <a:ext cx="7315200" cy="566738"/>
          </a:xfrm>
        </p:spPr>
        <p:txBody>
          <a:bodyPr anchor="b"/>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2389719"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Nơi giữ chỗ cho Văn bản 3"/>
          <p:cNvSpPr>
            <a:spLocks noGrp="1"/>
          </p:cNvSpPr>
          <p:nvPr>
            <p:ph type="body" sz="half" idx="2"/>
          </p:nvPr>
        </p:nvSpPr>
        <p:spPr>
          <a:xfrm>
            <a:off x="2389719"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536636C3-89F4-4BF9-B96C-B708F780FAA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83319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enda">
  <p:cSld name="CUSTOM_10">
    <p:spTree>
      <p:nvGrpSpPr>
        <p:cNvPr id="1" name="Shape 86"/>
        <p:cNvGrpSpPr/>
        <p:nvPr/>
      </p:nvGrpSpPr>
      <p:grpSpPr>
        <a:xfrm>
          <a:off x="0" y="0"/>
          <a:ext cx="0" cy="0"/>
          <a:chOff x="0" y="0"/>
          <a:chExt cx="0" cy="0"/>
        </a:xfrm>
      </p:grpSpPr>
      <p:sp>
        <p:nvSpPr>
          <p:cNvPr id="87" name="Google Shape;87;p4"/>
          <p:cNvSpPr txBox="1">
            <a:spLocks noGrp="1"/>
          </p:cNvSpPr>
          <p:nvPr>
            <p:ph type="body" idx="1"/>
          </p:nvPr>
        </p:nvSpPr>
        <p:spPr>
          <a:xfrm>
            <a:off x="1570275" y="1536641"/>
            <a:ext cx="7981500" cy="4555200"/>
          </a:xfrm>
          <a:prstGeom prst="rect">
            <a:avLst/>
          </a:prstGeom>
        </p:spPr>
        <p:txBody>
          <a:bodyPr spcFirstLastPara="1" wrap="square" lIns="121900" tIns="121900" rIns="121900" bIns="121900" anchor="t" anchorCtr="0">
            <a:noAutofit/>
          </a:bodyPr>
          <a:lstStyle>
            <a:lvl1pPr marL="457200" lvl="0" indent="-393700" rtl="0">
              <a:spcBef>
                <a:spcPts val="0"/>
              </a:spcBef>
              <a:spcAft>
                <a:spcPts val="0"/>
              </a:spcAft>
              <a:buSzPts val="2600"/>
              <a:buChar char="●"/>
              <a:defRPr/>
            </a:lvl1pPr>
            <a:lvl2pPr marL="914400" lvl="1" indent="-381000" rtl="0">
              <a:spcBef>
                <a:spcPts val="2100"/>
              </a:spcBef>
              <a:spcAft>
                <a:spcPts val="0"/>
              </a:spcAft>
              <a:buSzPts val="2400"/>
              <a:buChar char="○"/>
              <a:defRPr sz="2400"/>
            </a:lvl2pPr>
            <a:lvl3pPr marL="1371600" lvl="2" indent="-381000" rtl="0">
              <a:spcBef>
                <a:spcPts val="2100"/>
              </a:spcBef>
              <a:spcAft>
                <a:spcPts val="0"/>
              </a:spcAft>
              <a:buSzPts val="2400"/>
              <a:buChar char="■"/>
              <a:defRPr sz="2400"/>
            </a:lvl3pPr>
            <a:lvl4pPr marL="1828800" lvl="3" indent="-381000" rtl="0">
              <a:spcBef>
                <a:spcPts val="2100"/>
              </a:spcBef>
              <a:spcAft>
                <a:spcPts val="0"/>
              </a:spcAft>
              <a:buSzPts val="2400"/>
              <a:buChar char="●"/>
              <a:defRPr sz="2400"/>
            </a:lvl4pPr>
            <a:lvl5pPr marL="2286000" lvl="4" indent="-381000" rtl="0">
              <a:spcBef>
                <a:spcPts val="2100"/>
              </a:spcBef>
              <a:spcAft>
                <a:spcPts val="0"/>
              </a:spcAft>
              <a:buSzPts val="2400"/>
              <a:buChar char="○"/>
              <a:defRPr sz="2400"/>
            </a:lvl5pPr>
            <a:lvl6pPr marL="2743200" lvl="5" indent="-381000" rtl="0">
              <a:spcBef>
                <a:spcPts val="2100"/>
              </a:spcBef>
              <a:spcAft>
                <a:spcPts val="0"/>
              </a:spcAft>
              <a:buSzPts val="2400"/>
              <a:buChar char="■"/>
              <a:defRPr sz="2400"/>
            </a:lvl6pPr>
            <a:lvl7pPr marL="3200400" lvl="6" indent="-381000" rtl="0">
              <a:spcBef>
                <a:spcPts val="2100"/>
              </a:spcBef>
              <a:spcAft>
                <a:spcPts val="0"/>
              </a:spcAft>
              <a:buSzPts val="2400"/>
              <a:buChar char="●"/>
              <a:defRPr sz="2400"/>
            </a:lvl7pPr>
            <a:lvl8pPr marL="3657600" lvl="7" indent="-381000" rtl="0">
              <a:spcBef>
                <a:spcPts val="2100"/>
              </a:spcBef>
              <a:spcAft>
                <a:spcPts val="0"/>
              </a:spcAft>
              <a:buSzPts val="2400"/>
              <a:buChar char="○"/>
              <a:defRPr sz="2400"/>
            </a:lvl8pPr>
            <a:lvl9pPr marL="4114800" lvl="8" indent="-381000" rtl="0">
              <a:spcBef>
                <a:spcPts val="2100"/>
              </a:spcBef>
              <a:spcAft>
                <a:spcPts val="2100"/>
              </a:spcAft>
              <a:buSzPts val="2400"/>
              <a:buChar char="■"/>
              <a:defRPr sz="2400"/>
            </a:lvl9pPr>
          </a:lstStyle>
          <a:p>
            <a:endParaRPr/>
          </a:p>
        </p:txBody>
      </p:sp>
      <p:sp>
        <p:nvSpPr>
          <p:cNvPr id="88" name="Google Shape;88;p4"/>
          <p:cNvSpPr txBox="1">
            <a:spLocks noGrp="1"/>
          </p:cNvSpPr>
          <p:nvPr>
            <p:ph type="sldNum" idx="12"/>
          </p:nvPr>
        </p:nvSpPr>
        <p:spPr>
          <a:xfrm>
            <a:off x="11296611"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89" name="Google Shape;89;p4"/>
          <p:cNvSpPr txBox="1">
            <a:spLocks noGrp="1"/>
          </p:cNvSpPr>
          <p:nvPr>
            <p:ph type="title"/>
          </p:nvPr>
        </p:nvSpPr>
        <p:spPr>
          <a:xfrm>
            <a:off x="1570275" y="593375"/>
            <a:ext cx="79815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sp>
        <p:nvSpPr>
          <p:cNvPr id="90" name="Google Shape;90;p4"/>
          <p:cNvSpPr/>
          <p:nvPr/>
        </p:nvSpPr>
        <p:spPr>
          <a:xfrm rot="-209359">
            <a:off x="11012235" y="2721666"/>
            <a:ext cx="226355" cy="413448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1" name="Google Shape;91;p4"/>
          <p:cNvSpPr/>
          <p:nvPr/>
        </p:nvSpPr>
        <p:spPr>
          <a:xfrm flipH="1">
            <a:off x="11245347" y="1114238"/>
            <a:ext cx="230068" cy="537476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2" name="Google Shape;92;p4"/>
          <p:cNvSpPr/>
          <p:nvPr/>
        </p:nvSpPr>
        <p:spPr>
          <a:xfrm rot="-129665">
            <a:off x="10993094" y="1358316"/>
            <a:ext cx="292271" cy="5503713"/>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3" name="Google Shape;93;p4"/>
          <p:cNvSpPr/>
          <p:nvPr/>
        </p:nvSpPr>
        <p:spPr>
          <a:xfrm flipH="1">
            <a:off x="11145960" y="0"/>
            <a:ext cx="1001633" cy="548749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4" name="Google Shape;94;p4"/>
          <p:cNvSpPr/>
          <p:nvPr/>
        </p:nvSpPr>
        <p:spPr>
          <a:xfrm rot="-489575">
            <a:off x="10257429" y="1431771"/>
            <a:ext cx="770955" cy="547372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95" name="Google Shape;95;p4"/>
          <p:cNvGrpSpPr/>
          <p:nvPr/>
        </p:nvGrpSpPr>
        <p:grpSpPr>
          <a:xfrm rot="607849" flipH="1">
            <a:off x="10886906" y="344336"/>
            <a:ext cx="1207724" cy="1216551"/>
            <a:chOff x="5307255" y="1547438"/>
            <a:chExt cx="1117486" cy="1125654"/>
          </a:xfrm>
        </p:grpSpPr>
        <p:sp>
          <p:nvSpPr>
            <p:cNvPr id="96" name="Google Shape;96;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7" name="Google Shape;97;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98" name="Google Shape;98;p4"/>
          <p:cNvGrpSpPr/>
          <p:nvPr/>
        </p:nvGrpSpPr>
        <p:grpSpPr>
          <a:xfrm rot="608125" flipH="1">
            <a:off x="11077475" y="1722396"/>
            <a:ext cx="963332" cy="970373"/>
            <a:chOff x="5307255" y="1547438"/>
            <a:chExt cx="1117486" cy="1125654"/>
          </a:xfrm>
        </p:grpSpPr>
        <p:sp>
          <p:nvSpPr>
            <p:cNvPr id="99" name="Google Shape;99;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0" name="Google Shape;100;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01" name="Google Shape;101;p4"/>
          <p:cNvGrpSpPr/>
          <p:nvPr/>
        </p:nvGrpSpPr>
        <p:grpSpPr>
          <a:xfrm rot="608125" flipH="1">
            <a:off x="10418422" y="1014896"/>
            <a:ext cx="963332" cy="970373"/>
            <a:chOff x="5307255" y="1547438"/>
            <a:chExt cx="1117486" cy="1125654"/>
          </a:xfrm>
        </p:grpSpPr>
        <p:sp>
          <p:nvSpPr>
            <p:cNvPr id="102" name="Google Shape;102;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3" name="Google Shape;103;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04" name="Google Shape;104;p4"/>
          <p:cNvGrpSpPr/>
          <p:nvPr/>
        </p:nvGrpSpPr>
        <p:grpSpPr>
          <a:xfrm rot="608125" flipH="1">
            <a:off x="10358875" y="2245200"/>
            <a:ext cx="963332" cy="970373"/>
            <a:chOff x="5307255" y="1547438"/>
            <a:chExt cx="1117486" cy="1125654"/>
          </a:xfrm>
        </p:grpSpPr>
        <p:sp>
          <p:nvSpPr>
            <p:cNvPr id="105" name="Google Shape;105;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6" name="Google Shape;106;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07" name="Google Shape;107;p4"/>
          <p:cNvGrpSpPr/>
          <p:nvPr/>
        </p:nvGrpSpPr>
        <p:grpSpPr>
          <a:xfrm rot="608127" flipH="1">
            <a:off x="11265674" y="2680595"/>
            <a:ext cx="835055" cy="841158"/>
            <a:chOff x="5307255" y="1547438"/>
            <a:chExt cx="1117486" cy="1125654"/>
          </a:xfrm>
        </p:grpSpPr>
        <p:sp>
          <p:nvSpPr>
            <p:cNvPr id="108" name="Google Shape;108;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9" name="Google Shape;109;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10" name="Google Shape;110;p4"/>
          <p:cNvGrpSpPr/>
          <p:nvPr/>
        </p:nvGrpSpPr>
        <p:grpSpPr>
          <a:xfrm rot="607931" flipH="1">
            <a:off x="10646249" y="3247822"/>
            <a:ext cx="1197399" cy="1206151"/>
            <a:chOff x="5307255" y="1547438"/>
            <a:chExt cx="1117486" cy="1125654"/>
          </a:xfrm>
        </p:grpSpPr>
        <p:sp>
          <p:nvSpPr>
            <p:cNvPr id="111" name="Google Shape;111;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2" name="Google Shape;112;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13" name="Google Shape;113;p4"/>
          <p:cNvGrpSpPr/>
          <p:nvPr/>
        </p:nvGrpSpPr>
        <p:grpSpPr>
          <a:xfrm rot="607740" flipH="1">
            <a:off x="10459317" y="4348837"/>
            <a:ext cx="934707" cy="941538"/>
            <a:chOff x="5307255" y="1547438"/>
            <a:chExt cx="1117486" cy="1125654"/>
          </a:xfrm>
        </p:grpSpPr>
        <p:sp>
          <p:nvSpPr>
            <p:cNvPr id="114" name="Google Shape;114;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5" name="Google Shape;115;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16" name="Google Shape;116;p4"/>
          <p:cNvGrpSpPr/>
          <p:nvPr/>
        </p:nvGrpSpPr>
        <p:grpSpPr>
          <a:xfrm rot="607931" flipH="1">
            <a:off x="10665426" y="5235079"/>
            <a:ext cx="1197399" cy="1206151"/>
            <a:chOff x="5307255" y="1547438"/>
            <a:chExt cx="1117486" cy="1125654"/>
          </a:xfrm>
        </p:grpSpPr>
        <p:sp>
          <p:nvSpPr>
            <p:cNvPr id="117" name="Google Shape;117;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8" name="Google Shape;118;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19" name="Google Shape;119;p4"/>
          <p:cNvGrpSpPr/>
          <p:nvPr/>
        </p:nvGrpSpPr>
        <p:grpSpPr>
          <a:xfrm rot="608127" flipH="1">
            <a:off x="11254571" y="4262123"/>
            <a:ext cx="835055" cy="841158"/>
            <a:chOff x="5307255" y="1547438"/>
            <a:chExt cx="1117486" cy="1125654"/>
          </a:xfrm>
        </p:grpSpPr>
        <p:sp>
          <p:nvSpPr>
            <p:cNvPr id="120" name="Google Shape;120;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1" name="Google Shape;121;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3371F2A7-0AAE-4962-8F30-B09026F41A9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248413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839200" y="274645"/>
            <a:ext cx="2743200" cy="5851525"/>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609600" y="274645"/>
            <a:ext cx="80264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4AD36615-007B-4E0D-ACBE-493E0EF8D33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57596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eader">
  <p:cSld name="CUSTOM_1">
    <p:bg>
      <p:bgPr>
        <a:solidFill>
          <a:schemeClr val="accent1"/>
        </a:solidFill>
        <a:effectLst/>
      </p:bgPr>
    </p:bg>
    <p:spTree>
      <p:nvGrpSpPr>
        <p:cNvPr id="1" name="Shape 122"/>
        <p:cNvGrpSpPr/>
        <p:nvPr/>
      </p:nvGrpSpPr>
      <p:grpSpPr>
        <a:xfrm>
          <a:off x="0" y="0"/>
          <a:ext cx="0" cy="0"/>
          <a:chOff x="0" y="0"/>
          <a:chExt cx="0" cy="0"/>
        </a:xfrm>
      </p:grpSpPr>
      <p:sp>
        <p:nvSpPr>
          <p:cNvPr id="123" name="Google Shape;123;p5"/>
          <p:cNvSpPr txBox="1">
            <a:spLocks noGrp="1"/>
          </p:cNvSpPr>
          <p:nvPr>
            <p:ph type="sldNum" idx="12"/>
          </p:nvPr>
        </p:nvSpPr>
        <p:spPr>
          <a:xfrm>
            <a:off x="11296611"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124" name="Google Shape;124;p5"/>
          <p:cNvSpPr txBox="1">
            <a:spLocks noGrp="1"/>
          </p:cNvSpPr>
          <p:nvPr>
            <p:ph type="title"/>
          </p:nvPr>
        </p:nvSpPr>
        <p:spPr>
          <a:xfrm>
            <a:off x="3826000" y="3047250"/>
            <a:ext cx="7212600" cy="763500"/>
          </a:xfrm>
          <a:prstGeom prst="rect">
            <a:avLst/>
          </a:prstGeom>
        </p:spPr>
        <p:txBody>
          <a:bodyPr spcFirstLastPara="1" wrap="square" lIns="121900" tIns="121900" rIns="121900" bIns="121900" anchor="ctr" anchorCtr="0">
            <a:noAutofit/>
          </a:bodyPr>
          <a:lstStyle>
            <a:lvl1pPr lvl="0" algn="ctr" rtl="0">
              <a:spcBef>
                <a:spcPts val="0"/>
              </a:spcBef>
              <a:spcAft>
                <a:spcPts val="0"/>
              </a:spcAft>
              <a:buClr>
                <a:schemeClr val="dk1"/>
              </a:buClr>
              <a:buSzPts val="9600"/>
              <a:buNone/>
              <a:defRPr sz="9600">
                <a:solidFill>
                  <a:schemeClr val="dk1"/>
                </a:solidFill>
              </a:defRPr>
            </a:lvl1pPr>
            <a:lvl2pPr lvl="1" algn="ctr" rtl="0">
              <a:spcBef>
                <a:spcPts val="0"/>
              </a:spcBef>
              <a:spcAft>
                <a:spcPts val="0"/>
              </a:spcAft>
              <a:buClr>
                <a:schemeClr val="dk1"/>
              </a:buClr>
              <a:buSzPts val="9600"/>
              <a:buNone/>
              <a:defRPr sz="9600">
                <a:solidFill>
                  <a:schemeClr val="dk1"/>
                </a:solidFill>
              </a:defRPr>
            </a:lvl2pPr>
            <a:lvl3pPr lvl="2" algn="ctr" rtl="0">
              <a:spcBef>
                <a:spcPts val="0"/>
              </a:spcBef>
              <a:spcAft>
                <a:spcPts val="0"/>
              </a:spcAft>
              <a:buClr>
                <a:schemeClr val="dk1"/>
              </a:buClr>
              <a:buSzPts val="9600"/>
              <a:buNone/>
              <a:defRPr sz="9600">
                <a:solidFill>
                  <a:schemeClr val="dk1"/>
                </a:solidFill>
              </a:defRPr>
            </a:lvl3pPr>
            <a:lvl4pPr lvl="3" algn="ctr" rtl="0">
              <a:spcBef>
                <a:spcPts val="0"/>
              </a:spcBef>
              <a:spcAft>
                <a:spcPts val="0"/>
              </a:spcAft>
              <a:buClr>
                <a:schemeClr val="dk1"/>
              </a:buClr>
              <a:buSzPts val="9600"/>
              <a:buNone/>
              <a:defRPr sz="9600">
                <a:solidFill>
                  <a:schemeClr val="dk1"/>
                </a:solidFill>
              </a:defRPr>
            </a:lvl4pPr>
            <a:lvl5pPr lvl="4" algn="ctr" rtl="0">
              <a:spcBef>
                <a:spcPts val="0"/>
              </a:spcBef>
              <a:spcAft>
                <a:spcPts val="0"/>
              </a:spcAft>
              <a:buClr>
                <a:schemeClr val="dk1"/>
              </a:buClr>
              <a:buSzPts val="9600"/>
              <a:buNone/>
              <a:defRPr sz="9600">
                <a:solidFill>
                  <a:schemeClr val="dk1"/>
                </a:solidFill>
              </a:defRPr>
            </a:lvl5pPr>
            <a:lvl6pPr lvl="5" algn="ctr" rtl="0">
              <a:spcBef>
                <a:spcPts val="0"/>
              </a:spcBef>
              <a:spcAft>
                <a:spcPts val="0"/>
              </a:spcAft>
              <a:buClr>
                <a:schemeClr val="dk1"/>
              </a:buClr>
              <a:buSzPts val="9600"/>
              <a:buNone/>
              <a:defRPr sz="9600">
                <a:solidFill>
                  <a:schemeClr val="dk1"/>
                </a:solidFill>
              </a:defRPr>
            </a:lvl6pPr>
            <a:lvl7pPr lvl="6" algn="ctr" rtl="0">
              <a:spcBef>
                <a:spcPts val="0"/>
              </a:spcBef>
              <a:spcAft>
                <a:spcPts val="0"/>
              </a:spcAft>
              <a:buClr>
                <a:schemeClr val="dk1"/>
              </a:buClr>
              <a:buSzPts val="9600"/>
              <a:buNone/>
              <a:defRPr sz="9600">
                <a:solidFill>
                  <a:schemeClr val="dk1"/>
                </a:solidFill>
              </a:defRPr>
            </a:lvl7pPr>
            <a:lvl8pPr lvl="7" algn="ctr" rtl="0">
              <a:spcBef>
                <a:spcPts val="0"/>
              </a:spcBef>
              <a:spcAft>
                <a:spcPts val="0"/>
              </a:spcAft>
              <a:buClr>
                <a:schemeClr val="dk1"/>
              </a:buClr>
              <a:buSzPts val="9600"/>
              <a:buNone/>
              <a:defRPr sz="9600">
                <a:solidFill>
                  <a:schemeClr val="dk1"/>
                </a:solidFill>
              </a:defRPr>
            </a:lvl8pPr>
            <a:lvl9pPr lvl="8" algn="ctr" rtl="0">
              <a:spcBef>
                <a:spcPts val="0"/>
              </a:spcBef>
              <a:spcAft>
                <a:spcPts val="0"/>
              </a:spcAft>
              <a:buClr>
                <a:schemeClr val="dk1"/>
              </a:buClr>
              <a:buSzPts val="9600"/>
              <a:buNone/>
              <a:defRPr sz="9600">
                <a:solidFill>
                  <a:schemeClr val="dk1"/>
                </a:solidFill>
              </a:defRPr>
            </a:lvl9pPr>
          </a:lstStyle>
          <a:p>
            <a:endParaRPr/>
          </a:p>
        </p:txBody>
      </p:sp>
      <p:sp>
        <p:nvSpPr>
          <p:cNvPr id="125" name="Google Shape;125;p5"/>
          <p:cNvSpPr/>
          <p:nvPr/>
        </p:nvSpPr>
        <p:spPr>
          <a:xfrm rot="648264" flipH="1">
            <a:off x="2036631" y="1896555"/>
            <a:ext cx="748359" cy="434445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6" name="Google Shape;126;p5"/>
          <p:cNvSpPr/>
          <p:nvPr/>
        </p:nvSpPr>
        <p:spPr>
          <a:xfrm rot="159780">
            <a:off x="456008" y="1427871"/>
            <a:ext cx="1207753" cy="4342227"/>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27" name="Google Shape;127;p5"/>
          <p:cNvGrpSpPr/>
          <p:nvPr/>
        </p:nvGrpSpPr>
        <p:grpSpPr>
          <a:xfrm rot="-1545250" flipH="1">
            <a:off x="241929" y="2094991"/>
            <a:ext cx="2782443" cy="4325244"/>
            <a:chOff x="5781674" y="547101"/>
            <a:chExt cx="2605044" cy="4089732"/>
          </a:xfrm>
        </p:grpSpPr>
        <p:sp>
          <p:nvSpPr>
            <p:cNvPr id="128" name="Google Shape;128;p5"/>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29" name="Google Shape;129;p5"/>
            <p:cNvGrpSpPr/>
            <p:nvPr/>
          </p:nvGrpSpPr>
          <p:grpSpPr>
            <a:xfrm>
              <a:off x="5781674" y="547101"/>
              <a:ext cx="968399" cy="1110421"/>
              <a:chOff x="5781674" y="528934"/>
              <a:chExt cx="968399" cy="1110421"/>
            </a:xfrm>
          </p:grpSpPr>
          <p:sp>
            <p:nvSpPr>
              <p:cNvPr id="130" name="Google Shape;130;p5"/>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31" name="Google Shape;131;p5"/>
              <p:cNvSpPr/>
              <p:nvPr/>
            </p:nvSpPr>
            <p:spPr>
              <a:xfrm rot="-1127820">
                <a:off x="5913155" y="617709"/>
                <a:ext cx="705437" cy="932871"/>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132" name="Google Shape;132;p5"/>
          <p:cNvSpPr/>
          <p:nvPr/>
        </p:nvSpPr>
        <p:spPr>
          <a:xfrm rot="5776094">
            <a:off x="-165194" y="3859181"/>
            <a:ext cx="3924007" cy="1079423"/>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33" name="Google Shape;133;p5"/>
          <p:cNvSpPr/>
          <p:nvPr/>
        </p:nvSpPr>
        <p:spPr>
          <a:xfrm rot="-6131143" flipH="1">
            <a:off x="-596650" y="3591209"/>
            <a:ext cx="2748577" cy="881759"/>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34" name="Google Shape;134;p5"/>
          <p:cNvGrpSpPr/>
          <p:nvPr/>
        </p:nvGrpSpPr>
        <p:grpSpPr>
          <a:xfrm rot="-347622" flipH="1">
            <a:off x="1147280" y="3810469"/>
            <a:ext cx="1894165" cy="2973703"/>
            <a:chOff x="5781674" y="547101"/>
            <a:chExt cx="2605044" cy="4089732"/>
          </a:xfrm>
        </p:grpSpPr>
        <p:sp>
          <p:nvSpPr>
            <p:cNvPr id="135" name="Google Shape;135;p5"/>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36" name="Google Shape;136;p5"/>
            <p:cNvGrpSpPr/>
            <p:nvPr/>
          </p:nvGrpSpPr>
          <p:grpSpPr>
            <a:xfrm>
              <a:off x="5781674" y="547101"/>
              <a:ext cx="968399" cy="1110421"/>
              <a:chOff x="5781674" y="528934"/>
              <a:chExt cx="968399" cy="1110421"/>
            </a:xfrm>
          </p:grpSpPr>
          <p:sp>
            <p:nvSpPr>
              <p:cNvPr id="137" name="Google Shape;137;p5"/>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38" name="Google Shape;138;p5"/>
              <p:cNvSpPr/>
              <p:nvPr/>
            </p:nvSpPr>
            <p:spPr>
              <a:xfrm rot="-1127820">
                <a:off x="5913155" y="617709"/>
                <a:ext cx="705437" cy="932871"/>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139" name="Google Shape;139;p5"/>
          <p:cNvSpPr/>
          <p:nvPr/>
        </p:nvSpPr>
        <p:spPr>
          <a:xfrm rot="-777684">
            <a:off x="446973" y="3979515"/>
            <a:ext cx="1088281" cy="3095371"/>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40" name="Google Shape;140;p5"/>
          <p:cNvGrpSpPr/>
          <p:nvPr/>
        </p:nvGrpSpPr>
        <p:grpSpPr>
          <a:xfrm rot="-156809">
            <a:off x="42922" y="4543298"/>
            <a:ext cx="1760155" cy="2605440"/>
            <a:chOff x="3959902" y="4082354"/>
            <a:chExt cx="1760083" cy="2605335"/>
          </a:xfrm>
        </p:grpSpPr>
        <p:sp>
          <p:nvSpPr>
            <p:cNvPr id="141" name="Google Shape;141;p5"/>
            <p:cNvSpPr/>
            <p:nvPr/>
          </p:nvSpPr>
          <p:spPr>
            <a:xfrm rot="-675222" flipH="1">
              <a:off x="4467664" y="4369220"/>
              <a:ext cx="1043970" cy="2238117"/>
            </a:xfrm>
            <a:custGeom>
              <a:avLst/>
              <a:gdLst/>
              <a:ahLst/>
              <a:cxnLst/>
              <a:rect l="l" t="t" r="r" b="b"/>
              <a:pathLst>
                <a:path w="1044793" h="2239882" extrusionOk="0">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2" name="Google Shape;142;p5"/>
            <p:cNvSpPr/>
            <p:nvPr/>
          </p:nvSpPr>
          <p:spPr>
            <a:xfrm rot="-1374346">
              <a:off x="4028299" y="4168843"/>
              <a:ext cx="537742" cy="460238"/>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43" name="Google Shape;143;p5"/>
          <p:cNvGrpSpPr/>
          <p:nvPr/>
        </p:nvGrpSpPr>
        <p:grpSpPr>
          <a:xfrm rot="215344">
            <a:off x="680965" y="3959987"/>
            <a:ext cx="1575177" cy="2973419"/>
            <a:chOff x="6812776" y="643385"/>
            <a:chExt cx="1603353" cy="3026606"/>
          </a:xfrm>
        </p:grpSpPr>
        <p:sp>
          <p:nvSpPr>
            <p:cNvPr id="144" name="Google Shape;144;p5"/>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5" name="Google Shape;145;p5"/>
            <p:cNvSpPr/>
            <p:nvPr/>
          </p:nvSpPr>
          <p:spPr>
            <a:xfrm rot="8199617">
              <a:off x="6943415" y="691933"/>
              <a:ext cx="347957" cy="518430"/>
            </a:xfrm>
            <a:custGeom>
              <a:avLst/>
              <a:gdLst/>
              <a:ahLst/>
              <a:cxnLst/>
              <a:rect l="l" t="t" r="r" b="b"/>
              <a:pathLst>
                <a:path w="1425735" h="2739746" extrusionOk="0">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body">
  <p:cSld name="CUSTOM_2">
    <p:spTree>
      <p:nvGrpSpPr>
        <p:cNvPr id="1" name="Shape 146"/>
        <p:cNvGrpSpPr/>
        <p:nvPr/>
      </p:nvGrpSpPr>
      <p:grpSpPr>
        <a:xfrm>
          <a:off x="0" y="0"/>
          <a:ext cx="0" cy="0"/>
          <a:chOff x="0" y="0"/>
          <a:chExt cx="0" cy="0"/>
        </a:xfrm>
      </p:grpSpPr>
      <p:sp>
        <p:nvSpPr>
          <p:cNvPr id="147" name="Google Shape;147;p6"/>
          <p:cNvSpPr txBox="1">
            <a:spLocks noGrp="1"/>
          </p:cNvSpPr>
          <p:nvPr>
            <p:ph type="body" idx="1"/>
          </p:nvPr>
        </p:nvSpPr>
        <p:spPr>
          <a:xfrm>
            <a:off x="415601" y="1536625"/>
            <a:ext cx="8440500" cy="4555200"/>
          </a:xfrm>
          <a:prstGeom prst="rect">
            <a:avLst/>
          </a:prstGeom>
        </p:spPr>
        <p:txBody>
          <a:bodyPr spcFirstLastPara="1" wrap="square" lIns="121900" tIns="121900" rIns="121900" bIns="121900" anchor="t" anchorCtr="0">
            <a:noAutofit/>
          </a:bodyPr>
          <a:lstStyle>
            <a:lvl1pPr marL="457200" lvl="0" indent="-393700" rtl="0">
              <a:spcBef>
                <a:spcPts val="0"/>
              </a:spcBef>
              <a:spcAft>
                <a:spcPts val="0"/>
              </a:spcAft>
              <a:buSzPts val="2600"/>
              <a:buChar char="●"/>
              <a:defRPr/>
            </a:lvl1pPr>
            <a:lvl2pPr marL="914400" lvl="1" indent="-393700" rtl="0">
              <a:spcBef>
                <a:spcPts val="2100"/>
              </a:spcBef>
              <a:spcAft>
                <a:spcPts val="0"/>
              </a:spcAft>
              <a:buSzPts val="2600"/>
              <a:buChar char="○"/>
              <a:defRPr/>
            </a:lvl2pPr>
            <a:lvl3pPr marL="1371600" lvl="2" indent="-393700" rtl="0">
              <a:spcBef>
                <a:spcPts val="2100"/>
              </a:spcBef>
              <a:spcAft>
                <a:spcPts val="0"/>
              </a:spcAft>
              <a:buSzPts val="2600"/>
              <a:buChar char="■"/>
              <a:defRPr/>
            </a:lvl3pPr>
            <a:lvl4pPr marL="1828800" lvl="3" indent="-393700" rtl="0">
              <a:spcBef>
                <a:spcPts val="2100"/>
              </a:spcBef>
              <a:spcAft>
                <a:spcPts val="0"/>
              </a:spcAft>
              <a:buSzPts val="2600"/>
              <a:buChar char="●"/>
              <a:defRPr/>
            </a:lvl4pPr>
            <a:lvl5pPr marL="2286000" lvl="4" indent="-393700" rtl="0">
              <a:spcBef>
                <a:spcPts val="2100"/>
              </a:spcBef>
              <a:spcAft>
                <a:spcPts val="0"/>
              </a:spcAft>
              <a:buSzPts val="2600"/>
              <a:buChar char="○"/>
              <a:defRPr/>
            </a:lvl5pPr>
            <a:lvl6pPr marL="2743200" lvl="5" indent="-393700" rtl="0">
              <a:spcBef>
                <a:spcPts val="2100"/>
              </a:spcBef>
              <a:spcAft>
                <a:spcPts val="0"/>
              </a:spcAft>
              <a:buSzPts val="2600"/>
              <a:buChar char="■"/>
              <a:defRPr/>
            </a:lvl6pPr>
            <a:lvl7pPr marL="3200400" lvl="6" indent="-393700" rtl="0">
              <a:spcBef>
                <a:spcPts val="2100"/>
              </a:spcBef>
              <a:spcAft>
                <a:spcPts val="0"/>
              </a:spcAft>
              <a:buSzPts val="2600"/>
              <a:buChar char="●"/>
              <a:defRPr/>
            </a:lvl7pPr>
            <a:lvl8pPr marL="3657600" lvl="7" indent="-393700" rtl="0">
              <a:spcBef>
                <a:spcPts val="2100"/>
              </a:spcBef>
              <a:spcAft>
                <a:spcPts val="0"/>
              </a:spcAft>
              <a:buSzPts val="2600"/>
              <a:buChar char="○"/>
              <a:defRPr/>
            </a:lvl8pPr>
            <a:lvl9pPr marL="4114800" lvl="8" indent="-393700" rtl="0">
              <a:spcBef>
                <a:spcPts val="2100"/>
              </a:spcBef>
              <a:spcAft>
                <a:spcPts val="2100"/>
              </a:spcAft>
              <a:buSzPts val="2600"/>
              <a:buChar char="■"/>
              <a:defRPr/>
            </a:lvl9pPr>
          </a:lstStyle>
          <a:p>
            <a:endParaRPr/>
          </a:p>
        </p:txBody>
      </p:sp>
      <p:sp>
        <p:nvSpPr>
          <p:cNvPr id="148" name="Google Shape;148;p6"/>
          <p:cNvSpPr txBox="1">
            <a:spLocks noGrp="1"/>
          </p:cNvSpPr>
          <p:nvPr>
            <p:ph type="sldNum" idx="12"/>
          </p:nvPr>
        </p:nvSpPr>
        <p:spPr>
          <a:xfrm>
            <a:off x="11296611"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149" name="Google Shape;149;p6"/>
          <p:cNvSpPr txBox="1">
            <a:spLocks noGrp="1"/>
          </p:cNvSpPr>
          <p:nvPr>
            <p:ph type="title"/>
          </p:nvPr>
        </p:nvSpPr>
        <p:spPr>
          <a:xfrm>
            <a:off x="415601" y="593375"/>
            <a:ext cx="84405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grpSp>
        <p:nvGrpSpPr>
          <p:cNvPr id="150" name="Google Shape;150;p6"/>
          <p:cNvGrpSpPr/>
          <p:nvPr/>
        </p:nvGrpSpPr>
        <p:grpSpPr>
          <a:xfrm>
            <a:off x="8678047" y="1756309"/>
            <a:ext cx="3848631" cy="5365658"/>
            <a:chOff x="7864580" y="177905"/>
            <a:chExt cx="4941744" cy="6889649"/>
          </a:xfrm>
        </p:grpSpPr>
        <p:sp>
          <p:nvSpPr>
            <p:cNvPr id="151" name="Google Shape;151;p6"/>
            <p:cNvSpPr/>
            <p:nvPr/>
          </p:nvSpPr>
          <p:spPr>
            <a:xfrm rot="6963880">
              <a:off x="10039367" y="3194235"/>
              <a:ext cx="2742411" cy="8793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2" name="Google Shape;152;p6"/>
            <p:cNvSpPr/>
            <p:nvPr/>
          </p:nvSpPr>
          <p:spPr>
            <a:xfrm rot="342636" flipH="1">
              <a:off x="10454693" y="240075"/>
              <a:ext cx="1522632" cy="5474309"/>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3" name="Google Shape;153;p6"/>
            <p:cNvSpPr/>
            <p:nvPr/>
          </p:nvSpPr>
          <p:spPr>
            <a:xfrm rot="1057145" flipH="1">
              <a:off x="11100766" y="2956121"/>
              <a:ext cx="1121583" cy="4032422"/>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54" name="Google Shape;154;p6"/>
            <p:cNvGrpSpPr/>
            <p:nvPr/>
          </p:nvGrpSpPr>
          <p:grpSpPr>
            <a:xfrm rot="834297">
              <a:off x="8537534" y="734267"/>
              <a:ext cx="2935744" cy="5958665"/>
              <a:chOff x="5368897" y="1487338"/>
              <a:chExt cx="2009955" cy="4079596"/>
            </a:xfrm>
          </p:grpSpPr>
          <p:sp>
            <p:nvSpPr>
              <p:cNvPr id="155" name="Google Shape;155;p6"/>
              <p:cNvSpPr/>
              <p:nvPr/>
            </p:nvSpPr>
            <p:spPr>
              <a:xfrm rot="-1170648">
                <a:off x="6587411" y="1949092"/>
                <a:ext cx="185621" cy="3690976"/>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6" name="Google Shape;156;p6"/>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7" name="Google Shape;157;p6"/>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58" name="Google Shape;158;p6"/>
            <p:cNvGrpSpPr/>
            <p:nvPr/>
          </p:nvGrpSpPr>
          <p:grpSpPr>
            <a:xfrm rot="-834363" flipH="1">
              <a:off x="10007823" y="1779855"/>
              <a:ext cx="2189869" cy="5071126"/>
              <a:chOff x="5307255" y="1547438"/>
              <a:chExt cx="1784043" cy="4131344"/>
            </a:xfrm>
          </p:grpSpPr>
          <p:sp>
            <p:nvSpPr>
              <p:cNvPr id="159" name="Google Shape;159;p6"/>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0" name="Google Shape;160;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1" name="Google Shape;161;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62" name="Google Shape;162;p6"/>
            <p:cNvGrpSpPr/>
            <p:nvPr/>
          </p:nvGrpSpPr>
          <p:grpSpPr>
            <a:xfrm rot="440309">
              <a:off x="9237033" y="2293084"/>
              <a:ext cx="1956333" cy="4542963"/>
              <a:chOff x="5307255" y="1547438"/>
              <a:chExt cx="1786162" cy="4147796"/>
            </a:xfrm>
          </p:grpSpPr>
          <p:sp>
            <p:nvSpPr>
              <p:cNvPr id="163" name="Google Shape;163;p6"/>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4" name="Google Shape;164;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5" name="Google Shape;165;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66" name="Google Shape;166;p6"/>
            <p:cNvGrpSpPr/>
            <p:nvPr/>
          </p:nvGrpSpPr>
          <p:grpSpPr>
            <a:xfrm rot="952222" flipH="1">
              <a:off x="10387675" y="4620686"/>
              <a:ext cx="972982" cy="980094"/>
              <a:chOff x="5307255" y="1547438"/>
              <a:chExt cx="1117486" cy="1125654"/>
            </a:xfrm>
          </p:grpSpPr>
          <p:sp>
            <p:nvSpPr>
              <p:cNvPr id="167" name="Google Shape;167;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8" name="Google Shape;168;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69" name="Google Shape;169;p6"/>
            <p:cNvGrpSpPr/>
            <p:nvPr/>
          </p:nvGrpSpPr>
          <p:grpSpPr>
            <a:xfrm rot="952222" flipH="1">
              <a:off x="10406852" y="3368180"/>
              <a:ext cx="972982" cy="980094"/>
              <a:chOff x="5307255" y="1547438"/>
              <a:chExt cx="1117486" cy="1125654"/>
            </a:xfrm>
          </p:grpSpPr>
          <p:sp>
            <p:nvSpPr>
              <p:cNvPr id="170" name="Google Shape;170;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1" name="Google Shape;171;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72" name="Google Shape;172;p6"/>
            <p:cNvGrpSpPr/>
            <p:nvPr/>
          </p:nvGrpSpPr>
          <p:grpSpPr>
            <a:xfrm rot="952222" flipH="1">
              <a:off x="11485763" y="3114853"/>
              <a:ext cx="972982" cy="980094"/>
              <a:chOff x="5307255" y="1547438"/>
              <a:chExt cx="1117486" cy="1125654"/>
            </a:xfrm>
          </p:grpSpPr>
          <p:sp>
            <p:nvSpPr>
              <p:cNvPr id="173" name="Google Shape;173;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4" name="Google Shape;174;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75" name="Google Shape;175;p6"/>
            <p:cNvGrpSpPr/>
            <p:nvPr/>
          </p:nvGrpSpPr>
          <p:grpSpPr>
            <a:xfrm rot="952222" flipH="1">
              <a:off x="11371716" y="4308822"/>
              <a:ext cx="972982" cy="980094"/>
              <a:chOff x="5307255" y="1547438"/>
              <a:chExt cx="1117486" cy="1125654"/>
            </a:xfrm>
          </p:grpSpPr>
          <p:sp>
            <p:nvSpPr>
              <p:cNvPr id="176" name="Google Shape;176;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7" name="Google Shape;177;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178" name="Google Shape;178;p6"/>
            <p:cNvSpPr/>
            <p:nvPr/>
          </p:nvSpPr>
          <p:spPr>
            <a:xfrm rot="-6416953" flipH="1">
              <a:off x="8195028" y="4496461"/>
              <a:ext cx="3919040" cy="107877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Your main point">
  <p:cSld name="CUSTOM_6">
    <p:spTree>
      <p:nvGrpSpPr>
        <p:cNvPr id="1" name="Shape 179"/>
        <p:cNvGrpSpPr/>
        <p:nvPr/>
      </p:nvGrpSpPr>
      <p:grpSpPr>
        <a:xfrm>
          <a:off x="0" y="0"/>
          <a:ext cx="0" cy="0"/>
          <a:chOff x="0" y="0"/>
          <a:chExt cx="0" cy="0"/>
        </a:xfrm>
      </p:grpSpPr>
      <p:sp>
        <p:nvSpPr>
          <p:cNvPr id="180" name="Google Shape;180;p7"/>
          <p:cNvSpPr/>
          <p:nvPr/>
        </p:nvSpPr>
        <p:spPr>
          <a:xfrm>
            <a:off x="2602500" y="465675"/>
            <a:ext cx="8694000" cy="5986200"/>
          </a:xfrm>
          <a:prstGeom prst="rect">
            <a:avLst/>
          </a:prstGeom>
          <a:solidFill>
            <a:schemeClr val="accent1"/>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1" name="Google Shape;181;p7"/>
          <p:cNvSpPr txBox="1">
            <a:spLocks noGrp="1"/>
          </p:cNvSpPr>
          <p:nvPr>
            <p:ph type="title"/>
          </p:nvPr>
        </p:nvSpPr>
        <p:spPr>
          <a:xfrm>
            <a:off x="3187625" y="1442300"/>
            <a:ext cx="7487400" cy="3789300"/>
          </a:xfrm>
          <a:prstGeom prst="rect">
            <a:avLst/>
          </a:prstGeom>
        </p:spPr>
        <p:txBody>
          <a:bodyPr spcFirstLastPara="1" wrap="square" lIns="121900" tIns="121900" rIns="121900" bIns="121900" anchor="ctr" anchorCtr="0">
            <a:noAutofit/>
          </a:bodyPr>
          <a:lstStyle>
            <a:lvl1pPr lvl="0" rtl="0">
              <a:spcBef>
                <a:spcPts val="0"/>
              </a:spcBef>
              <a:spcAft>
                <a:spcPts val="0"/>
              </a:spcAft>
              <a:buSzPts val="9600"/>
              <a:buNone/>
              <a:defRPr sz="96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a:endParaRPr/>
          </a:p>
        </p:txBody>
      </p:sp>
      <p:sp>
        <p:nvSpPr>
          <p:cNvPr id="182" name="Google Shape;182;p7"/>
          <p:cNvSpPr txBox="1">
            <a:spLocks noGrp="1"/>
          </p:cNvSpPr>
          <p:nvPr>
            <p:ph type="sldNum" idx="12"/>
          </p:nvPr>
        </p:nvSpPr>
        <p:spPr>
          <a:xfrm>
            <a:off x="11296611"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grpSp>
        <p:nvGrpSpPr>
          <p:cNvPr id="183" name="Google Shape;183;p7"/>
          <p:cNvGrpSpPr/>
          <p:nvPr/>
        </p:nvGrpSpPr>
        <p:grpSpPr>
          <a:xfrm>
            <a:off x="-432210" y="1881340"/>
            <a:ext cx="5352636" cy="5371662"/>
            <a:chOff x="3113839" y="1827115"/>
            <a:chExt cx="5352636" cy="5371662"/>
          </a:xfrm>
        </p:grpSpPr>
        <p:sp>
          <p:nvSpPr>
            <p:cNvPr id="184" name="Google Shape;184;p7"/>
            <p:cNvSpPr/>
            <p:nvPr/>
          </p:nvSpPr>
          <p:spPr>
            <a:xfrm rot="-338433">
              <a:off x="4261309" y="1873291"/>
              <a:ext cx="1141835" cy="410523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85" name="Google Shape;185;p7"/>
            <p:cNvGrpSpPr/>
            <p:nvPr/>
          </p:nvGrpSpPr>
          <p:grpSpPr>
            <a:xfrm rot="554082">
              <a:off x="3345721" y="2407399"/>
              <a:ext cx="1922816" cy="3045175"/>
              <a:chOff x="5819567" y="571221"/>
              <a:chExt cx="2567151" cy="4065613"/>
            </a:xfrm>
          </p:grpSpPr>
          <p:sp>
            <p:nvSpPr>
              <p:cNvPr id="186" name="Google Shape;186;p7"/>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87" name="Google Shape;187;p7"/>
              <p:cNvGrpSpPr/>
              <p:nvPr/>
            </p:nvGrpSpPr>
            <p:grpSpPr>
              <a:xfrm>
                <a:off x="5819567" y="571221"/>
                <a:ext cx="889916" cy="1062046"/>
                <a:chOff x="5819567" y="553054"/>
                <a:chExt cx="889916" cy="1062046"/>
              </a:xfrm>
            </p:grpSpPr>
            <p:sp>
              <p:nvSpPr>
                <p:cNvPr id="188" name="Google Shape;188;p7"/>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9" name="Google Shape;189;p7"/>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190" name="Google Shape;190;p7"/>
            <p:cNvGrpSpPr/>
            <p:nvPr/>
          </p:nvGrpSpPr>
          <p:grpSpPr>
            <a:xfrm rot="-1892580" flipH="1">
              <a:off x="3991438" y="2800334"/>
              <a:ext cx="1640340" cy="3798568"/>
              <a:chOff x="5307255" y="1547438"/>
              <a:chExt cx="1784043" cy="4131344"/>
            </a:xfrm>
          </p:grpSpPr>
          <p:sp>
            <p:nvSpPr>
              <p:cNvPr id="191" name="Google Shape;191;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92" name="Google Shape;192;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93" name="Google Shape;193;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94" name="Google Shape;194;p7"/>
            <p:cNvGrpSpPr/>
            <p:nvPr/>
          </p:nvGrpSpPr>
          <p:grpSpPr>
            <a:xfrm rot="-256831" flipH="1">
              <a:off x="5428853" y="3631183"/>
              <a:ext cx="1613076" cy="2554639"/>
              <a:chOff x="5819567" y="571221"/>
              <a:chExt cx="2567151" cy="4065613"/>
            </a:xfrm>
          </p:grpSpPr>
          <p:sp>
            <p:nvSpPr>
              <p:cNvPr id="195" name="Google Shape;195;p7"/>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96" name="Google Shape;196;p7"/>
              <p:cNvGrpSpPr/>
              <p:nvPr/>
            </p:nvGrpSpPr>
            <p:grpSpPr>
              <a:xfrm>
                <a:off x="5819567" y="571221"/>
                <a:ext cx="889916" cy="1062046"/>
                <a:chOff x="5819567" y="553054"/>
                <a:chExt cx="889916" cy="1062046"/>
              </a:xfrm>
            </p:grpSpPr>
            <p:sp>
              <p:nvSpPr>
                <p:cNvPr id="197" name="Google Shape;197;p7"/>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98" name="Google Shape;198;p7"/>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199" name="Google Shape;199;p7"/>
            <p:cNvSpPr/>
            <p:nvPr/>
          </p:nvSpPr>
          <p:spPr>
            <a:xfrm rot="-6624593" flipH="1">
              <a:off x="2967165" y="5511035"/>
              <a:ext cx="2047577" cy="659855"/>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0" name="Google Shape;200;p7"/>
            <p:cNvSpPr/>
            <p:nvPr/>
          </p:nvSpPr>
          <p:spPr>
            <a:xfrm rot="8214007">
              <a:off x="5922025" y="4672631"/>
              <a:ext cx="2664898" cy="703464"/>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1" name="Google Shape;201;p7"/>
            <p:cNvSpPr/>
            <p:nvPr/>
          </p:nvSpPr>
          <p:spPr>
            <a:xfrm rot="2564012" flipH="1">
              <a:off x="6811999" y="4951992"/>
              <a:ext cx="752497" cy="2298355"/>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02" name="Google Shape;202;p7"/>
            <p:cNvGrpSpPr/>
            <p:nvPr/>
          </p:nvGrpSpPr>
          <p:grpSpPr>
            <a:xfrm rot="-1125779" flipH="1">
              <a:off x="4049616" y="2501954"/>
              <a:ext cx="2183627" cy="3458224"/>
              <a:chOff x="5819567" y="571221"/>
              <a:chExt cx="2567151" cy="4065613"/>
            </a:xfrm>
          </p:grpSpPr>
          <p:sp>
            <p:nvSpPr>
              <p:cNvPr id="203" name="Google Shape;203;p7"/>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04" name="Google Shape;204;p7"/>
              <p:cNvGrpSpPr/>
              <p:nvPr/>
            </p:nvGrpSpPr>
            <p:grpSpPr>
              <a:xfrm>
                <a:off x="5819567" y="571221"/>
                <a:ext cx="889916" cy="1062046"/>
                <a:chOff x="5819567" y="553054"/>
                <a:chExt cx="889916" cy="1062046"/>
              </a:xfrm>
            </p:grpSpPr>
            <p:sp>
              <p:nvSpPr>
                <p:cNvPr id="205" name="Google Shape;205;p7"/>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6" name="Google Shape;206;p7"/>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207" name="Google Shape;207;p7"/>
            <p:cNvSpPr/>
            <p:nvPr/>
          </p:nvSpPr>
          <p:spPr>
            <a:xfrm rot="797711" flipH="1">
              <a:off x="5764601" y="2869476"/>
              <a:ext cx="841825" cy="302661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8" name="Google Shape;208;p7"/>
            <p:cNvSpPr/>
            <p:nvPr/>
          </p:nvSpPr>
          <p:spPr>
            <a:xfrm rot="-705629">
              <a:off x="4058880" y="3908383"/>
              <a:ext cx="839695" cy="3018951"/>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9" name="Google Shape;209;p7"/>
            <p:cNvSpPr/>
            <p:nvPr/>
          </p:nvSpPr>
          <p:spPr>
            <a:xfrm rot="1180671" flipH="1">
              <a:off x="6152772" y="3796462"/>
              <a:ext cx="899872" cy="3289588"/>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10" name="Google Shape;210;p7"/>
            <p:cNvGrpSpPr/>
            <p:nvPr/>
          </p:nvGrpSpPr>
          <p:grpSpPr>
            <a:xfrm rot="-1942850" flipH="1">
              <a:off x="4601087" y="3701361"/>
              <a:ext cx="1336172" cy="3094202"/>
              <a:chOff x="5307255" y="1547438"/>
              <a:chExt cx="1784043" cy="4131344"/>
            </a:xfrm>
          </p:grpSpPr>
          <p:sp>
            <p:nvSpPr>
              <p:cNvPr id="211" name="Google Shape;211;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2" name="Google Shape;212;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3" name="Google Shape;213;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14" name="Google Shape;214;p7"/>
            <p:cNvGrpSpPr/>
            <p:nvPr/>
          </p:nvGrpSpPr>
          <p:grpSpPr>
            <a:xfrm flipH="1">
              <a:off x="6437792" y="5022437"/>
              <a:ext cx="1318302" cy="1951396"/>
              <a:chOff x="3959902" y="4082354"/>
              <a:chExt cx="1760083" cy="2605335"/>
            </a:xfrm>
          </p:grpSpPr>
          <p:sp>
            <p:nvSpPr>
              <p:cNvPr id="215" name="Google Shape;215;p7"/>
              <p:cNvSpPr/>
              <p:nvPr/>
            </p:nvSpPr>
            <p:spPr>
              <a:xfrm rot="-675222" flipH="1">
                <a:off x="4467664" y="4369220"/>
                <a:ext cx="1043970" cy="2238117"/>
              </a:xfrm>
              <a:custGeom>
                <a:avLst/>
                <a:gdLst/>
                <a:ahLst/>
                <a:cxnLst/>
                <a:rect l="l" t="t" r="r" b="b"/>
                <a:pathLst>
                  <a:path w="1044793" h="2239882" extrusionOk="0">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6" name="Google Shape;216;p7"/>
              <p:cNvSpPr/>
              <p:nvPr/>
            </p:nvSpPr>
            <p:spPr>
              <a:xfrm rot="-1374346">
                <a:off x="4028299" y="4168843"/>
                <a:ext cx="537742" cy="460238"/>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17" name="Google Shape;217;p7"/>
            <p:cNvGrpSpPr/>
            <p:nvPr/>
          </p:nvGrpSpPr>
          <p:grpSpPr>
            <a:xfrm flipH="1">
              <a:off x="5952630" y="4055180"/>
              <a:ext cx="1699086" cy="2843687"/>
              <a:chOff x="4456559" y="1422328"/>
              <a:chExt cx="2268472" cy="3796644"/>
            </a:xfrm>
          </p:grpSpPr>
          <p:sp>
            <p:nvSpPr>
              <p:cNvPr id="218" name="Google Shape;218;p7"/>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9" name="Google Shape;219;p7"/>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20" name="Google Shape;220;p7"/>
            <p:cNvGrpSpPr/>
            <p:nvPr/>
          </p:nvGrpSpPr>
          <p:grpSpPr>
            <a:xfrm rot="-834249" flipH="1">
              <a:off x="5226495" y="2218845"/>
              <a:ext cx="1951844" cy="4519926"/>
              <a:chOff x="5307255" y="1547438"/>
              <a:chExt cx="1784043" cy="4131344"/>
            </a:xfrm>
          </p:grpSpPr>
          <p:sp>
            <p:nvSpPr>
              <p:cNvPr id="221" name="Google Shape;221;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2" name="Google Shape;222;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3" name="Google Shape;223;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24" name="Google Shape;224;p7"/>
            <p:cNvGrpSpPr/>
            <p:nvPr/>
          </p:nvGrpSpPr>
          <p:grpSpPr>
            <a:xfrm rot="834467">
              <a:off x="4352448" y="2985201"/>
              <a:ext cx="1640347" cy="3798585"/>
              <a:chOff x="5307255" y="1547438"/>
              <a:chExt cx="1784043" cy="4131344"/>
            </a:xfrm>
          </p:grpSpPr>
          <p:sp>
            <p:nvSpPr>
              <p:cNvPr id="225" name="Google Shape;225;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6" name="Google Shape;226;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7" name="Google Shape;227;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28" name="Google Shape;228;p7"/>
            <p:cNvGrpSpPr/>
            <p:nvPr/>
          </p:nvGrpSpPr>
          <p:grpSpPr>
            <a:xfrm rot="-440221" flipH="1">
              <a:off x="5786037" y="4061381"/>
              <a:ext cx="1213990" cy="2811263"/>
              <a:chOff x="5307255" y="1547438"/>
              <a:chExt cx="1784043" cy="4131344"/>
            </a:xfrm>
          </p:grpSpPr>
          <p:sp>
            <p:nvSpPr>
              <p:cNvPr id="229" name="Google Shape;229;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0" name="Google Shape;230;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1" name="Google Shape;231;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32" name="Google Shape;232;p7"/>
            <p:cNvGrpSpPr/>
            <p:nvPr/>
          </p:nvGrpSpPr>
          <p:grpSpPr>
            <a:xfrm rot="-440392" flipH="1">
              <a:off x="5105302" y="3369322"/>
              <a:ext cx="1465228" cy="3402528"/>
              <a:chOff x="5307255" y="1547438"/>
              <a:chExt cx="1786162" cy="4147796"/>
            </a:xfrm>
          </p:grpSpPr>
          <p:sp>
            <p:nvSpPr>
              <p:cNvPr id="233" name="Google Shape;233;p7"/>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4" name="Google Shape;234;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5" name="Google Shape;235;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36" name="Google Shape;236;p7"/>
            <p:cNvGrpSpPr/>
            <p:nvPr/>
          </p:nvGrpSpPr>
          <p:grpSpPr>
            <a:xfrm>
              <a:off x="3470253" y="4661133"/>
              <a:ext cx="1344750" cy="2250271"/>
              <a:chOff x="4456559" y="1422328"/>
              <a:chExt cx="2268472" cy="3796644"/>
            </a:xfrm>
          </p:grpSpPr>
          <p:sp>
            <p:nvSpPr>
              <p:cNvPr id="237" name="Google Shape;237;p7"/>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8" name="Google Shape;238;p7"/>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39" name="Google Shape;239;p7"/>
            <p:cNvGrpSpPr/>
            <p:nvPr/>
          </p:nvGrpSpPr>
          <p:grpSpPr>
            <a:xfrm rot="-761783" flipH="1">
              <a:off x="4846938" y="4174451"/>
              <a:ext cx="1456834" cy="2750026"/>
              <a:chOff x="6812776" y="643385"/>
              <a:chExt cx="1603353" cy="3026606"/>
            </a:xfrm>
          </p:grpSpPr>
          <p:sp>
            <p:nvSpPr>
              <p:cNvPr id="240" name="Google Shape;240;p7"/>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41" name="Google Shape;241;p7"/>
              <p:cNvSpPr/>
              <p:nvPr/>
            </p:nvSpPr>
            <p:spPr>
              <a:xfrm rot="8199617">
                <a:off x="6943415" y="691933"/>
                <a:ext cx="347957" cy="518430"/>
              </a:xfrm>
              <a:custGeom>
                <a:avLst/>
                <a:gdLst/>
                <a:ahLst/>
                <a:cxnLst/>
                <a:rect l="l" t="t" r="r" b="b"/>
                <a:pathLst>
                  <a:path w="1425735" h="2739746" extrusionOk="0">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42" name="Google Shape;242;p7"/>
            <p:cNvGrpSpPr/>
            <p:nvPr/>
          </p:nvGrpSpPr>
          <p:grpSpPr>
            <a:xfrm rot="-608296">
              <a:off x="3314931" y="4082546"/>
              <a:ext cx="728806" cy="734022"/>
              <a:chOff x="5307255" y="1547438"/>
              <a:chExt cx="1117486" cy="1125654"/>
            </a:xfrm>
          </p:grpSpPr>
          <p:sp>
            <p:nvSpPr>
              <p:cNvPr id="243" name="Google Shape;243;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44" name="Google Shape;244;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45" name="Google Shape;245;p7"/>
            <p:cNvGrpSpPr/>
            <p:nvPr/>
          </p:nvGrpSpPr>
          <p:grpSpPr>
            <a:xfrm>
              <a:off x="3502670" y="3514386"/>
              <a:ext cx="1837813" cy="3466060"/>
              <a:chOff x="6811613" y="643921"/>
              <a:chExt cx="1604516" cy="3026069"/>
            </a:xfrm>
          </p:grpSpPr>
          <p:sp>
            <p:nvSpPr>
              <p:cNvPr id="246" name="Google Shape;246;p7"/>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47" name="Google Shape;247;p7"/>
              <p:cNvSpPr/>
              <p:nvPr/>
            </p:nvSpPr>
            <p:spPr>
              <a:xfrm rot="8199617">
                <a:off x="6949089" y="675044"/>
                <a:ext cx="297059" cy="518130"/>
              </a:xfrm>
              <a:custGeom>
                <a:avLst/>
                <a:gdLst/>
                <a:ahLst/>
                <a:cxnLst/>
                <a:rect l="l" t="t" r="r" b="b"/>
                <a:pathLst>
                  <a:path w="1217184" h="2738163" extrusionOk="0">
                    <a:moveTo>
                      <a:pt x="0" y="2707888"/>
                    </a:moveTo>
                    <a:cubicBezTo>
                      <a:pt x="101432" y="2256573"/>
                      <a:pt x="-157119" y="33114"/>
                      <a:pt x="608592" y="0"/>
                    </a:cubicBezTo>
                    <a:cubicBezTo>
                      <a:pt x="1452777" y="188745"/>
                      <a:pt x="1014320" y="1805259"/>
                      <a:pt x="1217184" y="2707888"/>
                    </a:cubicBezTo>
                    <a:lnTo>
                      <a:pt x="1217184" y="2707888"/>
                    </a:lnTo>
                    <a:cubicBezTo>
                      <a:pt x="1156627" y="2711924"/>
                      <a:pt x="1162682" y="1741003"/>
                      <a:pt x="1035513" y="2719995"/>
                    </a:cubicBezTo>
                    <a:cubicBezTo>
                      <a:pt x="896233" y="2217378"/>
                      <a:pt x="926513" y="2144709"/>
                      <a:pt x="817511" y="2689716"/>
                    </a:cubicBezTo>
                    <a:cubicBezTo>
                      <a:pt x="683279" y="2214350"/>
                      <a:pt x="710528" y="2014514"/>
                      <a:pt x="557118" y="2738163"/>
                    </a:cubicBezTo>
                    <a:cubicBezTo>
                      <a:pt x="394625" y="2195175"/>
                      <a:pt x="462245" y="2052866"/>
                      <a:pt x="278558" y="2701828"/>
                    </a:cubicBezTo>
                    <a:cubicBezTo>
                      <a:pt x="147353" y="2006442"/>
                      <a:pt x="127169" y="2357670"/>
                      <a:pt x="0" y="2707888"/>
                    </a:cubicBezTo>
                    <a:lnTo>
                      <a:pt x="0" y="2707888"/>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Title">
  <p:cSld name="CUSTOM_12">
    <p:spTree>
      <p:nvGrpSpPr>
        <p:cNvPr id="1" name="Shape 248"/>
        <p:cNvGrpSpPr/>
        <p:nvPr/>
      </p:nvGrpSpPr>
      <p:grpSpPr>
        <a:xfrm>
          <a:off x="0" y="0"/>
          <a:ext cx="0" cy="0"/>
          <a:chOff x="0" y="0"/>
          <a:chExt cx="0" cy="0"/>
        </a:xfrm>
      </p:grpSpPr>
      <p:sp>
        <p:nvSpPr>
          <p:cNvPr id="249" name="Google Shape;249;p8"/>
          <p:cNvSpPr txBox="1">
            <a:spLocks noGrp="1"/>
          </p:cNvSpPr>
          <p:nvPr>
            <p:ph type="title"/>
          </p:nvPr>
        </p:nvSpPr>
        <p:spPr>
          <a:xfrm>
            <a:off x="2156075" y="1123500"/>
            <a:ext cx="7687500" cy="47361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12800"/>
            </a:lvl1pPr>
            <a:lvl2pPr lvl="1" algn="ctr" rtl="0">
              <a:spcBef>
                <a:spcPts val="0"/>
              </a:spcBef>
              <a:spcAft>
                <a:spcPts val="0"/>
              </a:spcAft>
              <a:buNone/>
              <a:defRPr sz="12800"/>
            </a:lvl2pPr>
            <a:lvl3pPr lvl="2" algn="ctr" rtl="0">
              <a:spcBef>
                <a:spcPts val="0"/>
              </a:spcBef>
              <a:spcAft>
                <a:spcPts val="0"/>
              </a:spcAft>
              <a:buNone/>
              <a:defRPr sz="12800"/>
            </a:lvl3pPr>
            <a:lvl4pPr lvl="3" algn="ctr" rtl="0">
              <a:spcBef>
                <a:spcPts val="0"/>
              </a:spcBef>
              <a:spcAft>
                <a:spcPts val="0"/>
              </a:spcAft>
              <a:buNone/>
              <a:defRPr sz="12800"/>
            </a:lvl4pPr>
            <a:lvl5pPr lvl="4" algn="ctr" rtl="0">
              <a:spcBef>
                <a:spcPts val="0"/>
              </a:spcBef>
              <a:spcAft>
                <a:spcPts val="0"/>
              </a:spcAft>
              <a:buNone/>
              <a:defRPr sz="12800"/>
            </a:lvl5pPr>
            <a:lvl6pPr lvl="5" algn="ctr" rtl="0">
              <a:spcBef>
                <a:spcPts val="0"/>
              </a:spcBef>
              <a:spcAft>
                <a:spcPts val="0"/>
              </a:spcAft>
              <a:buNone/>
              <a:defRPr sz="12800"/>
            </a:lvl6pPr>
            <a:lvl7pPr lvl="6" algn="ctr" rtl="0">
              <a:spcBef>
                <a:spcPts val="0"/>
              </a:spcBef>
              <a:spcAft>
                <a:spcPts val="0"/>
              </a:spcAft>
              <a:buNone/>
              <a:defRPr sz="12800"/>
            </a:lvl7pPr>
            <a:lvl8pPr lvl="7" algn="ctr" rtl="0">
              <a:spcBef>
                <a:spcPts val="0"/>
              </a:spcBef>
              <a:spcAft>
                <a:spcPts val="0"/>
              </a:spcAft>
              <a:buNone/>
              <a:defRPr sz="12800"/>
            </a:lvl8pPr>
            <a:lvl9pPr lvl="8" algn="ctr" rtl="0">
              <a:spcBef>
                <a:spcPts val="0"/>
              </a:spcBef>
              <a:spcAft>
                <a:spcPts val="0"/>
              </a:spcAft>
              <a:buNone/>
              <a:defRPr sz="12800"/>
            </a:lvl9pPr>
          </a:lstStyle>
          <a:p>
            <a:endParaRPr/>
          </a:p>
        </p:txBody>
      </p:sp>
      <p:sp>
        <p:nvSpPr>
          <p:cNvPr id="250" name="Google Shape;250;p8"/>
          <p:cNvSpPr txBox="1">
            <a:spLocks noGrp="1"/>
          </p:cNvSpPr>
          <p:nvPr>
            <p:ph type="sldNum" idx="12"/>
          </p:nvPr>
        </p:nvSpPr>
        <p:spPr>
          <a:xfrm>
            <a:off x="11296611"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grpSp>
        <p:nvGrpSpPr>
          <p:cNvPr id="251" name="Google Shape;251;p8"/>
          <p:cNvGrpSpPr/>
          <p:nvPr/>
        </p:nvGrpSpPr>
        <p:grpSpPr>
          <a:xfrm flipH="1">
            <a:off x="-658178" y="1638196"/>
            <a:ext cx="3848631" cy="5365658"/>
            <a:chOff x="7864580" y="177905"/>
            <a:chExt cx="4941744" cy="6889649"/>
          </a:xfrm>
        </p:grpSpPr>
        <p:sp>
          <p:nvSpPr>
            <p:cNvPr id="252" name="Google Shape;252;p8"/>
            <p:cNvSpPr/>
            <p:nvPr/>
          </p:nvSpPr>
          <p:spPr>
            <a:xfrm rot="6963880">
              <a:off x="10039367" y="3194235"/>
              <a:ext cx="2742411" cy="8793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3" name="Google Shape;253;p8"/>
            <p:cNvSpPr/>
            <p:nvPr/>
          </p:nvSpPr>
          <p:spPr>
            <a:xfrm rot="342636" flipH="1">
              <a:off x="10454693" y="240075"/>
              <a:ext cx="1522632" cy="5474309"/>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4" name="Google Shape;254;p8"/>
            <p:cNvSpPr/>
            <p:nvPr/>
          </p:nvSpPr>
          <p:spPr>
            <a:xfrm rot="1057145" flipH="1">
              <a:off x="11100766" y="2956121"/>
              <a:ext cx="1121583" cy="4032422"/>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55" name="Google Shape;255;p8"/>
            <p:cNvGrpSpPr/>
            <p:nvPr/>
          </p:nvGrpSpPr>
          <p:grpSpPr>
            <a:xfrm rot="834297">
              <a:off x="8537534" y="734267"/>
              <a:ext cx="2935744" cy="5958665"/>
              <a:chOff x="5368897" y="1487338"/>
              <a:chExt cx="2009955" cy="4079596"/>
            </a:xfrm>
          </p:grpSpPr>
          <p:sp>
            <p:nvSpPr>
              <p:cNvPr id="256" name="Google Shape;256;p8"/>
              <p:cNvSpPr/>
              <p:nvPr/>
            </p:nvSpPr>
            <p:spPr>
              <a:xfrm rot="-1170648">
                <a:off x="6587411" y="1949092"/>
                <a:ext cx="185621" cy="3690976"/>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7" name="Google Shape;257;p8"/>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8" name="Google Shape;258;p8"/>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59" name="Google Shape;259;p8"/>
            <p:cNvGrpSpPr/>
            <p:nvPr/>
          </p:nvGrpSpPr>
          <p:grpSpPr>
            <a:xfrm rot="-834363" flipH="1">
              <a:off x="10007823" y="1779855"/>
              <a:ext cx="2189869" cy="5071126"/>
              <a:chOff x="5307255" y="1547438"/>
              <a:chExt cx="1784043" cy="4131344"/>
            </a:xfrm>
          </p:grpSpPr>
          <p:sp>
            <p:nvSpPr>
              <p:cNvPr id="260" name="Google Shape;260;p8"/>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1" name="Google Shape;261;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2" name="Google Shape;262;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63" name="Google Shape;263;p8"/>
            <p:cNvGrpSpPr/>
            <p:nvPr/>
          </p:nvGrpSpPr>
          <p:grpSpPr>
            <a:xfrm rot="440309">
              <a:off x="9237033" y="2293084"/>
              <a:ext cx="1956333" cy="4542963"/>
              <a:chOff x="5307255" y="1547438"/>
              <a:chExt cx="1786162" cy="4147796"/>
            </a:xfrm>
          </p:grpSpPr>
          <p:sp>
            <p:nvSpPr>
              <p:cNvPr id="264" name="Google Shape;264;p8"/>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5" name="Google Shape;265;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6" name="Google Shape;266;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67" name="Google Shape;267;p8"/>
            <p:cNvGrpSpPr/>
            <p:nvPr/>
          </p:nvGrpSpPr>
          <p:grpSpPr>
            <a:xfrm rot="952222" flipH="1">
              <a:off x="10387675" y="4620686"/>
              <a:ext cx="972982" cy="980094"/>
              <a:chOff x="5307255" y="1547438"/>
              <a:chExt cx="1117486" cy="1125654"/>
            </a:xfrm>
          </p:grpSpPr>
          <p:sp>
            <p:nvSpPr>
              <p:cNvPr id="268" name="Google Shape;268;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9" name="Google Shape;269;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70" name="Google Shape;270;p8"/>
            <p:cNvGrpSpPr/>
            <p:nvPr/>
          </p:nvGrpSpPr>
          <p:grpSpPr>
            <a:xfrm rot="952222" flipH="1">
              <a:off x="10406852" y="3368180"/>
              <a:ext cx="972982" cy="980094"/>
              <a:chOff x="5307255" y="1547438"/>
              <a:chExt cx="1117486" cy="1125654"/>
            </a:xfrm>
          </p:grpSpPr>
          <p:sp>
            <p:nvSpPr>
              <p:cNvPr id="271" name="Google Shape;271;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72" name="Google Shape;272;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73" name="Google Shape;273;p8"/>
            <p:cNvGrpSpPr/>
            <p:nvPr/>
          </p:nvGrpSpPr>
          <p:grpSpPr>
            <a:xfrm rot="952222" flipH="1">
              <a:off x="11485763" y="3114853"/>
              <a:ext cx="972982" cy="980094"/>
              <a:chOff x="5307255" y="1547438"/>
              <a:chExt cx="1117486" cy="1125654"/>
            </a:xfrm>
          </p:grpSpPr>
          <p:sp>
            <p:nvSpPr>
              <p:cNvPr id="274" name="Google Shape;274;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75" name="Google Shape;275;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76" name="Google Shape;276;p8"/>
            <p:cNvGrpSpPr/>
            <p:nvPr/>
          </p:nvGrpSpPr>
          <p:grpSpPr>
            <a:xfrm rot="952222" flipH="1">
              <a:off x="11371716" y="4308822"/>
              <a:ext cx="972982" cy="980094"/>
              <a:chOff x="5307255" y="1547438"/>
              <a:chExt cx="1117486" cy="1125654"/>
            </a:xfrm>
          </p:grpSpPr>
          <p:sp>
            <p:nvSpPr>
              <p:cNvPr id="277" name="Google Shape;277;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78" name="Google Shape;278;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279" name="Google Shape;279;p8"/>
            <p:cNvSpPr/>
            <p:nvPr/>
          </p:nvSpPr>
          <p:spPr>
            <a:xfrm rot="-6416953" flipH="1">
              <a:off x="8195028" y="4496461"/>
              <a:ext cx="3919040" cy="107877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280" name="Google Shape;280;p8"/>
          <p:cNvSpPr/>
          <p:nvPr/>
        </p:nvSpPr>
        <p:spPr>
          <a:xfrm rot="-209359">
            <a:off x="11012235" y="2721666"/>
            <a:ext cx="226355" cy="413448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1" name="Google Shape;281;p8"/>
          <p:cNvSpPr/>
          <p:nvPr/>
        </p:nvSpPr>
        <p:spPr>
          <a:xfrm flipH="1">
            <a:off x="11245347" y="1114238"/>
            <a:ext cx="230068" cy="537476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2" name="Google Shape;282;p8"/>
          <p:cNvSpPr/>
          <p:nvPr/>
        </p:nvSpPr>
        <p:spPr>
          <a:xfrm rot="-129665">
            <a:off x="10993094" y="1358316"/>
            <a:ext cx="292271" cy="5503713"/>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3" name="Google Shape;283;p8"/>
          <p:cNvSpPr/>
          <p:nvPr/>
        </p:nvSpPr>
        <p:spPr>
          <a:xfrm flipH="1">
            <a:off x="11145960" y="0"/>
            <a:ext cx="1001633" cy="548749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4" name="Google Shape;284;p8"/>
          <p:cNvSpPr/>
          <p:nvPr/>
        </p:nvSpPr>
        <p:spPr>
          <a:xfrm rot="-489575">
            <a:off x="10257429" y="1431771"/>
            <a:ext cx="770955" cy="547372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85" name="Google Shape;285;p8"/>
          <p:cNvGrpSpPr/>
          <p:nvPr/>
        </p:nvGrpSpPr>
        <p:grpSpPr>
          <a:xfrm rot="607849" flipH="1">
            <a:off x="10886906" y="344336"/>
            <a:ext cx="1207724" cy="1216551"/>
            <a:chOff x="5307255" y="1547438"/>
            <a:chExt cx="1117486" cy="1125654"/>
          </a:xfrm>
        </p:grpSpPr>
        <p:sp>
          <p:nvSpPr>
            <p:cNvPr id="286" name="Google Shape;286;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7" name="Google Shape;287;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88" name="Google Shape;288;p8"/>
          <p:cNvGrpSpPr/>
          <p:nvPr/>
        </p:nvGrpSpPr>
        <p:grpSpPr>
          <a:xfrm rot="608125" flipH="1">
            <a:off x="11077475" y="1722396"/>
            <a:ext cx="963332" cy="970373"/>
            <a:chOff x="5307255" y="1547438"/>
            <a:chExt cx="1117486" cy="1125654"/>
          </a:xfrm>
        </p:grpSpPr>
        <p:sp>
          <p:nvSpPr>
            <p:cNvPr id="289" name="Google Shape;289;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0" name="Google Shape;290;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91" name="Google Shape;291;p8"/>
          <p:cNvGrpSpPr/>
          <p:nvPr/>
        </p:nvGrpSpPr>
        <p:grpSpPr>
          <a:xfrm rot="608125" flipH="1">
            <a:off x="10418422" y="1014896"/>
            <a:ext cx="963332" cy="970373"/>
            <a:chOff x="5307255" y="1547438"/>
            <a:chExt cx="1117486" cy="1125654"/>
          </a:xfrm>
        </p:grpSpPr>
        <p:sp>
          <p:nvSpPr>
            <p:cNvPr id="292" name="Google Shape;292;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3" name="Google Shape;293;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94" name="Google Shape;294;p8"/>
          <p:cNvGrpSpPr/>
          <p:nvPr/>
        </p:nvGrpSpPr>
        <p:grpSpPr>
          <a:xfrm rot="608125" flipH="1">
            <a:off x="10358875" y="2245200"/>
            <a:ext cx="963332" cy="970373"/>
            <a:chOff x="5307255" y="1547438"/>
            <a:chExt cx="1117486" cy="1125654"/>
          </a:xfrm>
        </p:grpSpPr>
        <p:sp>
          <p:nvSpPr>
            <p:cNvPr id="295" name="Google Shape;295;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6" name="Google Shape;296;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97" name="Google Shape;297;p8"/>
          <p:cNvGrpSpPr/>
          <p:nvPr/>
        </p:nvGrpSpPr>
        <p:grpSpPr>
          <a:xfrm rot="608127" flipH="1">
            <a:off x="11265674" y="2680595"/>
            <a:ext cx="835055" cy="841158"/>
            <a:chOff x="5307255" y="1547438"/>
            <a:chExt cx="1117486" cy="1125654"/>
          </a:xfrm>
        </p:grpSpPr>
        <p:sp>
          <p:nvSpPr>
            <p:cNvPr id="298" name="Google Shape;298;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9" name="Google Shape;299;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00" name="Google Shape;300;p8"/>
          <p:cNvGrpSpPr/>
          <p:nvPr/>
        </p:nvGrpSpPr>
        <p:grpSpPr>
          <a:xfrm rot="607931" flipH="1">
            <a:off x="10646249" y="3247822"/>
            <a:ext cx="1197399" cy="1206151"/>
            <a:chOff x="5307255" y="1547438"/>
            <a:chExt cx="1117486" cy="1125654"/>
          </a:xfrm>
        </p:grpSpPr>
        <p:sp>
          <p:nvSpPr>
            <p:cNvPr id="301" name="Google Shape;301;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2" name="Google Shape;302;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03" name="Google Shape;303;p8"/>
          <p:cNvGrpSpPr/>
          <p:nvPr/>
        </p:nvGrpSpPr>
        <p:grpSpPr>
          <a:xfrm rot="607740" flipH="1">
            <a:off x="10459317" y="4348837"/>
            <a:ext cx="934707" cy="941538"/>
            <a:chOff x="5307255" y="1547438"/>
            <a:chExt cx="1117486" cy="1125654"/>
          </a:xfrm>
        </p:grpSpPr>
        <p:sp>
          <p:nvSpPr>
            <p:cNvPr id="304" name="Google Shape;304;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5" name="Google Shape;305;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06" name="Google Shape;306;p8"/>
          <p:cNvGrpSpPr/>
          <p:nvPr/>
        </p:nvGrpSpPr>
        <p:grpSpPr>
          <a:xfrm rot="607931" flipH="1">
            <a:off x="10665426" y="5235079"/>
            <a:ext cx="1197399" cy="1206151"/>
            <a:chOff x="5307255" y="1547438"/>
            <a:chExt cx="1117486" cy="1125654"/>
          </a:xfrm>
        </p:grpSpPr>
        <p:sp>
          <p:nvSpPr>
            <p:cNvPr id="307" name="Google Shape;307;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8" name="Google Shape;308;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09" name="Google Shape;309;p8"/>
          <p:cNvGrpSpPr/>
          <p:nvPr/>
        </p:nvGrpSpPr>
        <p:grpSpPr>
          <a:xfrm rot="608127" flipH="1">
            <a:off x="11254571" y="4262123"/>
            <a:ext cx="835055" cy="841158"/>
            <a:chOff x="5307255" y="1547438"/>
            <a:chExt cx="1117486" cy="1125654"/>
          </a:xfrm>
        </p:grpSpPr>
        <p:sp>
          <p:nvSpPr>
            <p:cNvPr id="310" name="Google Shape;310;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11" name="Google Shape;311;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2 columns">
  <p:cSld name="CUSTOM_3">
    <p:spTree>
      <p:nvGrpSpPr>
        <p:cNvPr id="1" name="Shape 312"/>
        <p:cNvGrpSpPr/>
        <p:nvPr/>
      </p:nvGrpSpPr>
      <p:grpSpPr>
        <a:xfrm>
          <a:off x="0" y="0"/>
          <a:ext cx="0" cy="0"/>
          <a:chOff x="0" y="0"/>
          <a:chExt cx="0" cy="0"/>
        </a:xfrm>
      </p:grpSpPr>
      <p:sp>
        <p:nvSpPr>
          <p:cNvPr id="313" name="Google Shape;313;p9"/>
          <p:cNvSpPr/>
          <p:nvPr/>
        </p:nvSpPr>
        <p:spPr>
          <a:xfrm flipH="1">
            <a:off x="160751" y="593450"/>
            <a:ext cx="11647200" cy="6091800"/>
          </a:xfrm>
          <a:prstGeom prst="rect">
            <a:avLst/>
          </a:prstGeom>
          <a:solidFill>
            <a:schemeClr val="accen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14" name="Google Shape;314;p9"/>
          <p:cNvSpPr txBox="1">
            <a:spLocks noGrp="1"/>
          </p:cNvSpPr>
          <p:nvPr>
            <p:ph type="sldNum" idx="12"/>
          </p:nvPr>
        </p:nvSpPr>
        <p:spPr>
          <a:xfrm>
            <a:off x="11296611"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315" name="Google Shape;315;p9"/>
          <p:cNvSpPr txBox="1">
            <a:spLocks noGrp="1"/>
          </p:cNvSpPr>
          <p:nvPr>
            <p:ph type="body" idx="1"/>
          </p:nvPr>
        </p:nvSpPr>
        <p:spPr>
          <a:xfrm>
            <a:off x="587351" y="2055775"/>
            <a:ext cx="5248500" cy="40299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316" name="Google Shape;316;p9"/>
          <p:cNvSpPr txBox="1">
            <a:spLocks noGrp="1"/>
          </p:cNvSpPr>
          <p:nvPr>
            <p:ph type="body" idx="2"/>
          </p:nvPr>
        </p:nvSpPr>
        <p:spPr>
          <a:xfrm>
            <a:off x="6356151" y="2055775"/>
            <a:ext cx="5248500" cy="40299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317" name="Google Shape;317;p9"/>
          <p:cNvSpPr txBox="1">
            <a:spLocks noGrp="1"/>
          </p:cNvSpPr>
          <p:nvPr>
            <p:ph type="title"/>
          </p:nvPr>
        </p:nvSpPr>
        <p:spPr>
          <a:xfrm>
            <a:off x="587351" y="898175"/>
            <a:ext cx="110172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grpSp>
        <p:nvGrpSpPr>
          <p:cNvPr id="318" name="Google Shape;318;p9"/>
          <p:cNvGrpSpPr/>
          <p:nvPr/>
        </p:nvGrpSpPr>
        <p:grpSpPr>
          <a:xfrm>
            <a:off x="9932379" y="3654280"/>
            <a:ext cx="2641064" cy="3483941"/>
            <a:chOff x="-559696" y="1402157"/>
            <a:chExt cx="4385693" cy="5785355"/>
          </a:xfrm>
        </p:grpSpPr>
        <p:sp>
          <p:nvSpPr>
            <p:cNvPr id="319" name="Google Shape;319;p9"/>
            <p:cNvSpPr/>
            <p:nvPr/>
          </p:nvSpPr>
          <p:spPr>
            <a:xfrm rot="-648264">
              <a:off x="481311" y="1896553"/>
              <a:ext cx="748358" cy="434445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20" name="Google Shape;320;p9"/>
            <p:cNvSpPr/>
            <p:nvPr/>
          </p:nvSpPr>
          <p:spPr>
            <a:xfrm rot="-159780" flipH="1">
              <a:off x="1602541" y="1427869"/>
              <a:ext cx="1207753" cy="4342227"/>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321" name="Google Shape;321;p9"/>
            <p:cNvGrpSpPr/>
            <p:nvPr/>
          </p:nvGrpSpPr>
          <p:grpSpPr>
            <a:xfrm rot="1545250">
              <a:off x="241930" y="2094991"/>
              <a:ext cx="2782442" cy="4325244"/>
              <a:chOff x="5781674" y="547101"/>
              <a:chExt cx="2605044" cy="4089732"/>
            </a:xfrm>
          </p:grpSpPr>
          <p:sp>
            <p:nvSpPr>
              <p:cNvPr id="322" name="Google Shape;322;p9"/>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323" name="Google Shape;323;p9"/>
              <p:cNvGrpSpPr/>
              <p:nvPr/>
            </p:nvGrpSpPr>
            <p:grpSpPr>
              <a:xfrm>
                <a:off x="5781674" y="547101"/>
                <a:ext cx="968399" cy="1110421"/>
                <a:chOff x="5781674" y="528934"/>
                <a:chExt cx="968399" cy="1110421"/>
              </a:xfrm>
            </p:grpSpPr>
            <p:sp>
              <p:nvSpPr>
                <p:cNvPr id="324" name="Google Shape;324;p9"/>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25" name="Google Shape;325;p9"/>
                <p:cNvSpPr/>
                <p:nvPr/>
              </p:nvSpPr>
              <p:spPr>
                <a:xfrm rot="-1127820">
                  <a:off x="5913155" y="617709"/>
                  <a:ext cx="705437" cy="932871"/>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326" name="Google Shape;326;p9"/>
            <p:cNvSpPr/>
            <p:nvPr/>
          </p:nvSpPr>
          <p:spPr>
            <a:xfrm rot="-5776094" flipH="1">
              <a:off x="-492512" y="3859180"/>
              <a:ext cx="3924007" cy="1079422"/>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27" name="Google Shape;327;p9"/>
            <p:cNvSpPr/>
            <p:nvPr/>
          </p:nvSpPr>
          <p:spPr>
            <a:xfrm rot="6131143">
              <a:off x="1114374" y="3591208"/>
              <a:ext cx="2748577" cy="8817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328" name="Google Shape;328;p9"/>
            <p:cNvGrpSpPr/>
            <p:nvPr/>
          </p:nvGrpSpPr>
          <p:grpSpPr>
            <a:xfrm rot="347622">
              <a:off x="224856" y="3810467"/>
              <a:ext cx="1894165" cy="2973703"/>
              <a:chOff x="5781674" y="547101"/>
              <a:chExt cx="2605044" cy="4089732"/>
            </a:xfrm>
          </p:grpSpPr>
          <p:sp>
            <p:nvSpPr>
              <p:cNvPr id="329" name="Google Shape;329;p9"/>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330" name="Google Shape;330;p9"/>
              <p:cNvGrpSpPr/>
              <p:nvPr/>
            </p:nvGrpSpPr>
            <p:grpSpPr>
              <a:xfrm>
                <a:off x="5781674" y="547101"/>
                <a:ext cx="968399" cy="1110421"/>
                <a:chOff x="5781674" y="528934"/>
                <a:chExt cx="968399" cy="1110421"/>
              </a:xfrm>
            </p:grpSpPr>
            <p:sp>
              <p:nvSpPr>
                <p:cNvPr id="331" name="Google Shape;331;p9"/>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32" name="Google Shape;332;p9"/>
                <p:cNvSpPr/>
                <p:nvPr/>
              </p:nvSpPr>
              <p:spPr>
                <a:xfrm rot="-1127820">
                  <a:off x="5913155" y="617709"/>
                  <a:ext cx="705437" cy="932871"/>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333" name="Google Shape;333;p9"/>
            <p:cNvSpPr/>
            <p:nvPr/>
          </p:nvSpPr>
          <p:spPr>
            <a:xfrm rot="777684" flipH="1">
              <a:off x="1731048" y="3979513"/>
              <a:ext cx="1088281" cy="3095371"/>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334" name="Google Shape;334;p9"/>
            <p:cNvGrpSpPr/>
            <p:nvPr/>
          </p:nvGrpSpPr>
          <p:grpSpPr>
            <a:xfrm rot="156809" flipH="1">
              <a:off x="1463224" y="4543298"/>
              <a:ext cx="1760154" cy="2605440"/>
              <a:chOff x="3959902" y="4082354"/>
              <a:chExt cx="1760083" cy="2605335"/>
            </a:xfrm>
          </p:grpSpPr>
          <p:sp>
            <p:nvSpPr>
              <p:cNvPr id="335" name="Google Shape;335;p9"/>
              <p:cNvSpPr/>
              <p:nvPr/>
            </p:nvSpPr>
            <p:spPr>
              <a:xfrm rot="-675222" flipH="1">
                <a:off x="4467664" y="4369220"/>
                <a:ext cx="1043970" cy="2238117"/>
              </a:xfrm>
              <a:custGeom>
                <a:avLst/>
                <a:gdLst/>
                <a:ahLst/>
                <a:cxnLst/>
                <a:rect l="l" t="t" r="r" b="b"/>
                <a:pathLst>
                  <a:path w="1044793" h="2239882" extrusionOk="0">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36" name="Google Shape;336;p9"/>
              <p:cNvSpPr/>
              <p:nvPr/>
            </p:nvSpPr>
            <p:spPr>
              <a:xfrm rot="-1374346">
                <a:off x="4028299" y="4168843"/>
                <a:ext cx="537742" cy="460238"/>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37" name="Google Shape;337;p9"/>
            <p:cNvGrpSpPr/>
            <p:nvPr/>
          </p:nvGrpSpPr>
          <p:grpSpPr>
            <a:xfrm rot="-215344" flipH="1">
              <a:off x="1010161" y="3959985"/>
              <a:ext cx="1575177" cy="2973419"/>
              <a:chOff x="6812776" y="643385"/>
              <a:chExt cx="1603353" cy="3026606"/>
            </a:xfrm>
          </p:grpSpPr>
          <p:sp>
            <p:nvSpPr>
              <p:cNvPr id="338" name="Google Shape;338;p9"/>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39" name="Google Shape;339;p9"/>
              <p:cNvSpPr/>
              <p:nvPr/>
            </p:nvSpPr>
            <p:spPr>
              <a:xfrm rot="8199617">
                <a:off x="6943415" y="691933"/>
                <a:ext cx="347957" cy="518430"/>
              </a:xfrm>
              <a:custGeom>
                <a:avLst/>
                <a:gdLst/>
                <a:ahLst/>
                <a:cxnLst/>
                <a:rect l="l" t="t" r="r" b="b"/>
                <a:pathLst>
                  <a:path w="1425735" h="2739746" extrusionOk="0">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3 columns">
  <p:cSld name="CUSTOM_9">
    <p:spTree>
      <p:nvGrpSpPr>
        <p:cNvPr id="1" name="Shape 340"/>
        <p:cNvGrpSpPr/>
        <p:nvPr/>
      </p:nvGrpSpPr>
      <p:grpSpPr>
        <a:xfrm>
          <a:off x="0" y="0"/>
          <a:ext cx="0" cy="0"/>
          <a:chOff x="0" y="0"/>
          <a:chExt cx="0" cy="0"/>
        </a:xfrm>
      </p:grpSpPr>
      <p:sp>
        <p:nvSpPr>
          <p:cNvPr id="341" name="Google Shape;341;p10"/>
          <p:cNvSpPr txBox="1">
            <a:spLocks noGrp="1"/>
          </p:cNvSpPr>
          <p:nvPr>
            <p:ph type="sldNum" idx="12"/>
          </p:nvPr>
        </p:nvSpPr>
        <p:spPr>
          <a:xfrm>
            <a:off x="11296611"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342" name="Google Shape;342;p10"/>
          <p:cNvSpPr txBox="1">
            <a:spLocks noGrp="1"/>
          </p:cNvSpPr>
          <p:nvPr>
            <p:ph type="title"/>
          </p:nvPr>
        </p:nvSpPr>
        <p:spPr>
          <a:xfrm>
            <a:off x="415601"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sp>
        <p:nvSpPr>
          <p:cNvPr id="343" name="Google Shape;343;p10"/>
          <p:cNvSpPr txBox="1">
            <a:spLocks noGrp="1"/>
          </p:cNvSpPr>
          <p:nvPr>
            <p:ph type="body" idx="1"/>
          </p:nvPr>
        </p:nvSpPr>
        <p:spPr>
          <a:xfrm>
            <a:off x="415601" y="1890000"/>
            <a:ext cx="3635100" cy="45552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344" name="Google Shape;344;p10"/>
          <p:cNvSpPr txBox="1">
            <a:spLocks noGrp="1"/>
          </p:cNvSpPr>
          <p:nvPr>
            <p:ph type="body" idx="2"/>
          </p:nvPr>
        </p:nvSpPr>
        <p:spPr>
          <a:xfrm>
            <a:off x="4278395" y="1890000"/>
            <a:ext cx="3635100" cy="45552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345" name="Google Shape;345;p10"/>
          <p:cNvSpPr txBox="1">
            <a:spLocks noGrp="1"/>
          </p:cNvSpPr>
          <p:nvPr>
            <p:ph type="body" idx="3"/>
          </p:nvPr>
        </p:nvSpPr>
        <p:spPr>
          <a:xfrm>
            <a:off x="8141189" y="1890000"/>
            <a:ext cx="3635100" cy="45552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grpSp>
        <p:nvGrpSpPr>
          <p:cNvPr id="346" name="Google Shape;346;p10"/>
          <p:cNvGrpSpPr/>
          <p:nvPr/>
        </p:nvGrpSpPr>
        <p:grpSpPr>
          <a:xfrm rot="607744" flipH="1">
            <a:off x="11086335" y="81937"/>
            <a:ext cx="1023023" cy="1030501"/>
            <a:chOff x="5307255" y="1547438"/>
            <a:chExt cx="1117486" cy="1125654"/>
          </a:xfrm>
        </p:grpSpPr>
        <p:sp>
          <p:nvSpPr>
            <p:cNvPr id="347" name="Google Shape;347;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48" name="Google Shape;348;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49" name="Google Shape;349;p10"/>
          <p:cNvGrpSpPr/>
          <p:nvPr/>
        </p:nvGrpSpPr>
        <p:grpSpPr>
          <a:xfrm rot="608142" flipH="1">
            <a:off x="11247879" y="1249037"/>
            <a:ext cx="815984" cy="821948"/>
            <a:chOff x="5307255" y="1547438"/>
            <a:chExt cx="1117486" cy="1125654"/>
          </a:xfrm>
        </p:grpSpPr>
        <p:sp>
          <p:nvSpPr>
            <p:cNvPr id="350" name="Google Shape;350;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51" name="Google Shape;351;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52" name="Google Shape;352;p10"/>
          <p:cNvGrpSpPr/>
          <p:nvPr/>
        </p:nvGrpSpPr>
        <p:grpSpPr>
          <a:xfrm rot="608142" flipH="1">
            <a:off x="10543169" y="739163"/>
            <a:ext cx="815984" cy="821948"/>
            <a:chOff x="5307255" y="1547438"/>
            <a:chExt cx="1117486" cy="1125654"/>
          </a:xfrm>
        </p:grpSpPr>
        <p:sp>
          <p:nvSpPr>
            <p:cNvPr id="353" name="Google Shape;353;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54" name="Google Shape;354;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55" name="Google Shape;355;p10"/>
          <p:cNvGrpSpPr/>
          <p:nvPr/>
        </p:nvGrpSpPr>
        <p:grpSpPr>
          <a:xfrm rot="608142" flipH="1">
            <a:off x="10639179" y="1691887"/>
            <a:ext cx="815984" cy="821948"/>
            <a:chOff x="5307255" y="1547438"/>
            <a:chExt cx="1117486" cy="1125654"/>
          </a:xfrm>
        </p:grpSpPr>
        <p:sp>
          <p:nvSpPr>
            <p:cNvPr id="356" name="Google Shape;356;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57" name="Google Shape;357;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58" name="Google Shape;358;p10"/>
          <p:cNvGrpSpPr/>
          <p:nvPr/>
        </p:nvGrpSpPr>
        <p:grpSpPr>
          <a:xfrm rot="608187" flipH="1">
            <a:off x="11407156" y="2060661"/>
            <a:ext cx="707347" cy="712516"/>
            <a:chOff x="5307255" y="1547438"/>
            <a:chExt cx="1117486" cy="1125654"/>
          </a:xfrm>
        </p:grpSpPr>
        <p:sp>
          <p:nvSpPr>
            <p:cNvPr id="359" name="Google Shape;359;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60" name="Google Shape;360;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1" y="593367"/>
            <a:ext cx="11360700" cy="763500"/>
          </a:xfrm>
          <a:prstGeom prst="rect">
            <a:avLst/>
          </a:prstGeom>
          <a:noFill/>
          <a:ln>
            <a:noFill/>
          </a:ln>
        </p:spPr>
        <p:txBody>
          <a:bodyPr spcFirstLastPara="1" wrap="square" lIns="121900" tIns="121900" rIns="121900" bIns="121900" anchor="ctr" anchorCtr="0">
            <a:noAutofit/>
          </a:bodyPr>
          <a:lstStyle>
            <a:lvl1pPr lvl="0">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1pPr>
            <a:lvl2pPr lvl="1">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2pPr>
            <a:lvl3pPr lvl="2">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3pPr>
            <a:lvl4pPr lvl="3">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4pPr>
            <a:lvl5pPr lvl="4">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5pPr>
            <a:lvl6pPr lvl="5">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6pPr>
            <a:lvl7pPr lvl="6">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7pPr>
            <a:lvl8pPr lvl="7">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8pPr>
            <a:lvl9pPr lvl="8">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9pPr>
          </a:lstStyle>
          <a:p>
            <a:endParaRPr/>
          </a:p>
        </p:txBody>
      </p:sp>
      <p:sp>
        <p:nvSpPr>
          <p:cNvPr id="7" name="Google Shape;7;p1"/>
          <p:cNvSpPr txBox="1">
            <a:spLocks noGrp="1"/>
          </p:cNvSpPr>
          <p:nvPr>
            <p:ph type="body" idx="1"/>
          </p:nvPr>
        </p:nvSpPr>
        <p:spPr>
          <a:xfrm>
            <a:off x="415601" y="1536633"/>
            <a:ext cx="11360700" cy="4555200"/>
          </a:xfrm>
          <a:prstGeom prst="rect">
            <a:avLst/>
          </a:prstGeom>
          <a:noFill/>
          <a:ln>
            <a:noFill/>
          </a:ln>
        </p:spPr>
        <p:txBody>
          <a:bodyPr spcFirstLastPara="1" wrap="square" lIns="121900" tIns="121900" rIns="121900" bIns="121900" anchor="t" anchorCtr="0">
            <a:noAutofit/>
          </a:bodyPr>
          <a:lstStyle>
            <a:lvl1pPr marL="457200" lvl="0" indent="-393700">
              <a:lnSpc>
                <a:spcPct val="115000"/>
              </a:lnSpc>
              <a:spcBef>
                <a:spcPts val="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1pPr>
            <a:lvl2pPr marL="914400" lvl="1"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2pPr>
            <a:lvl3pPr marL="1371600" lvl="2"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3pPr>
            <a:lvl4pPr marL="1828800" lvl="3"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4pPr>
            <a:lvl5pPr marL="2286000" lvl="4"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5pPr>
            <a:lvl6pPr marL="2743200" lvl="5"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6pPr>
            <a:lvl7pPr marL="3200400" lvl="6"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7pPr>
            <a:lvl8pPr marL="3657600" lvl="7"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8pPr>
            <a:lvl9pPr marL="4114800" lvl="8" indent="-393700">
              <a:lnSpc>
                <a:spcPct val="115000"/>
              </a:lnSpc>
              <a:spcBef>
                <a:spcPts val="2100"/>
              </a:spcBef>
              <a:spcAft>
                <a:spcPts val="210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9pPr>
          </a:lstStyle>
          <a:p>
            <a:endParaRPr/>
          </a:p>
        </p:txBody>
      </p:sp>
      <p:sp>
        <p:nvSpPr>
          <p:cNvPr id="8" name="Google Shape;8;p1"/>
          <p:cNvSpPr txBox="1">
            <a:spLocks noGrp="1"/>
          </p:cNvSpPr>
          <p:nvPr>
            <p:ph type="sldNum" idx="12"/>
          </p:nvPr>
        </p:nvSpPr>
        <p:spPr>
          <a:xfrm>
            <a:off x="11296611"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1" y="6173076"/>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Barlow Condensed"/>
                <a:ea typeface="Barlow Condensed"/>
                <a:cs typeface="Barlow Condensed"/>
                <a:sym typeface="Barlow Condensed"/>
              </a:rPr>
              <a:t>SLIDESMANIA.COM</a:t>
            </a:r>
            <a:endParaRPr>
              <a:solidFill>
                <a:srgbClr val="FFFFFF"/>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smtClean="0"/>
              <a:t>Bấm &amp; sửa kiểu tiêu đề</a:t>
            </a:r>
            <a:endParaRPr lang="en-US" smtClean="0"/>
          </a:p>
        </p:txBody>
      </p:sp>
      <p:sp>
        <p:nvSpPr>
          <p:cNvPr id="1027" name="Nơi giữ chỗ cho Văn bản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smtClean="0"/>
          </a:p>
        </p:txBody>
      </p:sp>
      <p:sp>
        <p:nvSpPr>
          <p:cNvPr id="4" name="Nơi giữ chỗ cho Ngày tháng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buClrTx/>
              <a:buFontTx/>
              <a:buNone/>
              <a:defRPr/>
            </a:pPr>
            <a:endParaRPr lang="en-US" kern="1200">
              <a:solidFill>
                <a:prstClr val="black">
                  <a:tint val="75000"/>
                </a:prstClr>
              </a:solidFill>
              <a:latin typeface="Arial" charset="0"/>
              <a:ea typeface="+mn-ea"/>
              <a:cs typeface="+mn-cs"/>
            </a:endParaRPr>
          </a:p>
        </p:txBody>
      </p:sp>
      <p:sp>
        <p:nvSpPr>
          <p:cNvPr id="5" name="Nơi giữ chỗ cho Chân trang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buClrTx/>
              <a:buFontTx/>
              <a:buNone/>
              <a:defRPr/>
            </a:pPr>
            <a:endParaRPr lang="en-US" kern="1200">
              <a:solidFill>
                <a:prstClr val="black">
                  <a:tint val="75000"/>
                </a:prstClr>
              </a:solidFill>
              <a:latin typeface="Arial" charset="0"/>
              <a:ea typeface="+mn-ea"/>
              <a:cs typeface="+mn-cs"/>
            </a:endParaRPr>
          </a:p>
        </p:txBody>
      </p:sp>
      <p:sp>
        <p:nvSpPr>
          <p:cNvPr id="6" name="Nơi giữ chỗ cho Số hiệu Bản chiếu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buClrTx/>
              <a:buFontTx/>
              <a:buNone/>
              <a:defRPr/>
            </a:pPr>
            <a:fld id="{375A6EF1-EE2E-4AE1-9971-E60038B829BC}" type="slidenum">
              <a:rPr lang="en-US" kern="1200">
                <a:solidFill>
                  <a:prstClr val="black">
                    <a:tint val="75000"/>
                  </a:prstClr>
                </a:solidFill>
                <a:latin typeface="Arial" charset="0"/>
                <a:ea typeface="+mn-ea"/>
                <a:cs typeface="+mn-cs"/>
              </a:rPr>
              <a:pPr fontAlgn="base">
                <a:spcBef>
                  <a:spcPct val="0"/>
                </a:spcBef>
                <a:spcAft>
                  <a:spcPct val="0"/>
                </a:spcAft>
                <a:buClrTx/>
                <a:buFontTx/>
                <a:buNone/>
                <a:defRPr/>
              </a:pPr>
              <a:t>‹#›</a:t>
            </a:fld>
            <a:endParaRPr lang="en-US" kern="1200">
              <a:solidFill>
                <a:prstClr val="black">
                  <a:tint val="75000"/>
                </a:prstClr>
              </a:solidFill>
              <a:latin typeface="Arial" charset="0"/>
              <a:ea typeface="+mn-ea"/>
              <a:cs typeface="+mn-cs"/>
            </a:endParaRPr>
          </a:p>
        </p:txBody>
      </p:sp>
    </p:spTree>
    <p:extLst>
      <p:ext uri="{BB962C8B-B14F-4D97-AF65-F5344CB8AC3E}">
        <p14:creationId xmlns:p14="http://schemas.microsoft.com/office/powerpoint/2010/main" val="5884336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smtClean="0"/>
              <a:t>Bấm &amp; sửa kiểu tiêu đề</a:t>
            </a:r>
            <a:endParaRPr lang="en-US" smtClean="0"/>
          </a:p>
        </p:txBody>
      </p:sp>
      <p:sp>
        <p:nvSpPr>
          <p:cNvPr id="1027" name="Nơi giữ chỗ cho Văn bản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smtClean="0"/>
          </a:p>
        </p:txBody>
      </p:sp>
      <p:sp>
        <p:nvSpPr>
          <p:cNvPr id="4" name="Nơi giữ chỗ cho Ngày tháng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buClrTx/>
              <a:buFontTx/>
              <a:buNone/>
              <a:defRPr/>
            </a:pPr>
            <a:endParaRPr lang="en-US" kern="1200">
              <a:solidFill>
                <a:prstClr val="black">
                  <a:tint val="75000"/>
                </a:prstClr>
              </a:solidFill>
              <a:latin typeface="Arial" charset="0"/>
              <a:ea typeface="+mn-ea"/>
              <a:cs typeface="+mn-cs"/>
            </a:endParaRPr>
          </a:p>
        </p:txBody>
      </p:sp>
      <p:sp>
        <p:nvSpPr>
          <p:cNvPr id="5" name="Nơi giữ chỗ cho Chân trang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buClrTx/>
              <a:buFontTx/>
              <a:buNone/>
              <a:defRPr/>
            </a:pPr>
            <a:endParaRPr lang="en-US" kern="1200">
              <a:solidFill>
                <a:prstClr val="black">
                  <a:tint val="75000"/>
                </a:prstClr>
              </a:solidFill>
              <a:latin typeface="Arial" charset="0"/>
              <a:ea typeface="+mn-ea"/>
              <a:cs typeface="+mn-cs"/>
            </a:endParaRPr>
          </a:p>
        </p:txBody>
      </p:sp>
      <p:sp>
        <p:nvSpPr>
          <p:cNvPr id="6" name="Nơi giữ chỗ cho Số hiệu Bản chiếu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buClrTx/>
              <a:buFontTx/>
              <a:buNone/>
              <a:defRPr/>
            </a:pPr>
            <a:fld id="{375A6EF1-EE2E-4AE1-9971-E60038B829BC}" type="slidenum">
              <a:rPr lang="en-US" kern="1200">
                <a:solidFill>
                  <a:prstClr val="black">
                    <a:tint val="75000"/>
                  </a:prstClr>
                </a:solidFill>
                <a:latin typeface="Arial" charset="0"/>
                <a:ea typeface="+mn-ea"/>
                <a:cs typeface="+mn-cs"/>
              </a:rPr>
              <a:pPr fontAlgn="base">
                <a:spcBef>
                  <a:spcPct val="0"/>
                </a:spcBef>
                <a:spcAft>
                  <a:spcPct val="0"/>
                </a:spcAft>
                <a:buClrTx/>
                <a:buFontTx/>
                <a:buNone/>
                <a:defRPr/>
              </a:pPr>
              <a:t>‹#›</a:t>
            </a:fld>
            <a:endParaRPr lang="en-US" kern="1200">
              <a:solidFill>
                <a:prstClr val="black">
                  <a:tint val="75000"/>
                </a:prstClr>
              </a:solidFill>
              <a:latin typeface="Arial" charset="0"/>
              <a:ea typeface="+mn-ea"/>
              <a:cs typeface="+mn-cs"/>
            </a:endParaRPr>
          </a:p>
        </p:txBody>
      </p:sp>
    </p:spTree>
    <p:extLst>
      <p:ext uri="{BB962C8B-B14F-4D97-AF65-F5344CB8AC3E}">
        <p14:creationId xmlns:p14="http://schemas.microsoft.com/office/powerpoint/2010/main" val="229097681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1.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4" name="WordArt 8"/>
          <p:cNvSpPr>
            <a:spLocks noChangeArrowheads="1" noChangeShapeType="1" noTextEdit="1"/>
          </p:cNvSpPr>
          <p:nvPr/>
        </p:nvSpPr>
        <p:spPr bwMode="auto">
          <a:xfrm>
            <a:off x="1094232" y="2182368"/>
            <a:ext cx="5029200" cy="1600200"/>
          </a:xfrm>
          <a:prstGeom prst="rect">
            <a:avLst/>
          </a:prstGeom>
        </p:spPr>
        <p:txBody>
          <a:bodyPr wrap="none" fromWordArt="1">
            <a:prstTxWarp prst="textPlain">
              <a:avLst>
                <a:gd name="adj" fmla="val 50000"/>
              </a:avLst>
            </a:prstTxWarp>
          </a:bodyPr>
          <a:lstStyle/>
          <a:p>
            <a:r>
              <a:rPr lang="en-US"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TẬP LÀM </a:t>
            </a:r>
            <a:r>
              <a:rPr lang="en-US"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VĂN</a:t>
            </a:r>
          </a:p>
          <a:p>
            <a:endParaRPr lang="en-US"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2" name="Text Box 7"/>
          <p:cNvSpPr txBox="1">
            <a:spLocks noChangeArrowheads="1"/>
          </p:cNvSpPr>
          <p:nvPr/>
        </p:nvSpPr>
        <p:spPr bwMode="auto">
          <a:xfrm>
            <a:off x="2657856" y="500248"/>
            <a:ext cx="86319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 typeface="Wingdings" pitchFamily="2" charset="2"/>
              <a:buNone/>
            </a:pPr>
            <a:r>
              <a:rPr lang="en-US" sz="3200" dirty="0">
                <a:solidFill>
                  <a:srgbClr val="FF0000"/>
                </a:solidFill>
                <a:latin typeface="Times New Roman" pitchFamily="18" charset="0"/>
                <a:cs typeface="Times New Roman" pitchFamily="18" charset="0"/>
              </a:rPr>
              <a:t>3/ </a:t>
            </a:r>
            <a:r>
              <a:rPr lang="en-US" sz="3200" dirty="0" err="1">
                <a:solidFill>
                  <a:srgbClr val="FF0000"/>
                </a:solidFill>
                <a:latin typeface="Times New Roman" pitchFamily="18" charset="0"/>
                <a:cs typeface="Times New Roman" pitchFamily="18" charset="0"/>
              </a:rPr>
              <a:t>Viết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từng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đoạn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thân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bài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Chú</a:t>
            </a:r>
            <a:r>
              <a:rPr lang="en-US" sz="3200" dirty="0">
                <a:solidFill>
                  <a:srgbClr val="FF0000"/>
                </a:solidFill>
                <a:latin typeface="Times New Roman" pitchFamily="18" charset="0"/>
                <a:cs typeface="Times New Roman" pitchFamily="18" charset="0"/>
              </a:rPr>
              <a:t> ý </a:t>
            </a:r>
            <a:r>
              <a:rPr lang="en-US" sz="3200" dirty="0" err="1">
                <a:solidFill>
                  <a:srgbClr val="FF0000"/>
                </a:solidFill>
                <a:latin typeface="Times New Roman" pitchFamily="18" charset="0"/>
                <a:cs typeface="Times New Roman" pitchFamily="18" charset="0"/>
              </a:rPr>
              <a:t>có</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câu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mở</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đoạn</a:t>
            </a:r>
            <a:r>
              <a:rPr lang="en-US" sz="3200" dirty="0">
                <a:solidFill>
                  <a:srgbClr val="FF0000"/>
                </a:solidFill>
                <a:latin typeface="Times New Roman" pitchFamily="18" charset="0"/>
                <a:cs typeface="Times New Roman" pitchFamily="18" charset="0"/>
              </a:rPr>
              <a:t>.</a:t>
            </a:r>
          </a:p>
        </p:txBody>
      </p:sp>
      <p:sp>
        <p:nvSpPr>
          <p:cNvPr id="3" name="Rectangle 2"/>
          <p:cNvSpPr>
            <a:spLocks noGrp="1" noChangeArrowheads="1"/>
          </p:cNvSpPr>
          <p:nvPr>
            <p:ph type="title"/>
          </p:nvPr>
        </p:nvSpPr>
        <p:spPr>
          <a:xfrm>
            <a:off x="4901184" y="2878775"/>
            <a:ext cx="6083808" cy="1843087"/>
          </a:xfrm>
        </p:spPr>
        <p:txBody>
          <a:bodyPr/>
          <a:lstStyle/>
          <a:p>
            <a:pPr algn="just" eaLnBrk="1" hangingPunct="1"/>
            <a:r>
              <a:rPr lang="en-US" sz="2800" dirty="0">
                <a:solidFill>
                  <a:srgbClr val="0000FF"/>
                </a:solidFill>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Bọn</a:t>
            </a:r>
            <a:r>
              <a:rPr lang="en-US" sz="3200" dirty="0" smtClean="0">
                <a:latin typeface="Times New Roman" pitchFamily="18" charset="0"/>
                <a:cs typeface="Times New Roman" pitchFamily="18" charset="0"/>
              </a:rPr>
              <a:t> con </a:t>
            </a:r>
            <a:r>
              <a:rPr lang="en-US" sz="3200" dirty="0" err="1" smtClean="0">
                <a:latin typeface="Times New Roman" pitchFamily="18" charset="0"/>
                <a:cs typeface="Times New Roman" pitchFamily="18" charset="0"/>
              </a:rPr>
              <a:t>trai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thì</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anh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lính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này</a:t>
            </a:r>
            <a:r>
              <a:rPr lang="en-US" sz="3200" dirty="0" smtClean="0">
                <a:latin typeface="Times New Roman" pitchFamily="18" charset="0"/>
                <a:cs typeface="Times New Roman" pitchFamily="18" charset="0"/>
              </a:rPr>
              <a:t> nom </a:t>
            </a:r>
            <a:r>
              <a:rPr lang="en-US" sz="3200" dirty="0" err="1" smtClean="0">
                <a:latin typeface="Times New Roman" pitchFamily="18" charset="0"/>
                <a:cs typeface="Times New Roman" pitchFamily="18" charset="0"/>
              </a:rPr>
              <a:t>rất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oách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Lúc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anh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mang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khẩu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súng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trước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súng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tiểu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liên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hẳn</a:t>
            </a:r>
            <a:r>
              <a:rPr lang="en-US" sz="3200" dirty="0" smtClean="0">
                <a:latin typeface="Times New Roman" pitchFamily="18" charset="0"/>
                <a:cs typeface="Times New Roman" pitchFamily="18" charset="0"/>
              </a:rPr>
              <a:t> hoi </a:t>
            </a:r>
            <a:r>
              <a:rPr lang="en-US" sz="3200" dirty="0" err="1" smtClean="0">
                <a:latin typeface="Times New Roman" pitchFamily="18" charset="0"/>
                <a:cs typeface="Times New Roman" pitchFamily="18" charset="0"/>
              </a:rPr>
              <a:t>nhé</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Sau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lưng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anh</a:t>
            </a:r>
            <a:r>
              <a:rPr lang="en-US" sz="3200" dirty="0" smtClean="0">
                <a:latin typeface="Times New Roman" pitchFamily="18" charset="0"/>
                <a:cs typeface="Times New Roman" pitchFamily="18" charset="0"/>
              </a:rPr>
              <a:t> ụ </a:t>
            </a:r>
            <a:r>
              <a:rPr lang="en-US" sz="3200" dirty="0" err="1" smtClean="0">
                <a:latin typeface="Times New Roman" pitchFamily="18" charset="0"/>
                <a:cs typeface="Times New Roman" pitchFamily="18" charset="0"/>
              </a:rPr>
              <a:t>lên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lô</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Hai</a:t>
            </a:r>
            <a:r>
              <a:rPr lang="en-US" sz="3200" dirty="0" smtClean="0">
                <a:latin typeface="Times New Roman" pitchFamily="18" charset="0"/>
                <a:cs typeface="Times New Roman" pitchFamily="18" charset="0"/>
              </a:rPr>
              <a:t> con </a:t>
            </a:r>
            <a:r>
              <a:rPr lang="en-US" sz="3200" dirty="0" err="1" smtClean="0">
                <a:latin typeface="Times New Roman" pitchFamily="18" charset="0"/>
                <a:cs typeface="Times New Roman" pitchFamily="18" charset="0"/>
              </a:rPr>
              <a:t>mắt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anh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nhìn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thẳng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Còn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đôi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chân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thì</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bao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giờ</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nghiêm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như</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sắp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duyệt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binh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ai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hô</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hai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chắc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hẳn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anh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đều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bước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ngay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lập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tức</a:t>
            </a:r>
            <a:r>
              <a:rPr lang="en-US" sz="3200" dirty="0" smtClean="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2" name="Text Box 15"/>
          <p:cNvSpPr txBox="1">
            <a:spLocks noChangeArrowheads="1"/>
          </p:cNvSpPr>
          <p:nvPr/>
        </p:nvSpPr>
        <p:spPr bwMode="auto">
          <a:xfrm>
            <a:off x="2231136" y="288164"/>
            <a:ext cx="7546848"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kumimoji="1" lang="en-US" sz="3200" dirty="0" smtClean="0">
                <a:solidFill>
                  <a:srgbClr val="FF0000"/>
                </a:solidFill>
              </a:rPr>
              <a:t>	</a:t>
            </a:r>
            <a:r>
              <a:rPr kumimoji="1" lang="en-US" sz="3200" dirty="0" err="1" smtClean="0">
                <a:solidFill>
                  <a:srgbClr val="FF0000"/>
                </a:solidFill>
                <a:latin typeface="Times New Roman" pitchFamily="18" charset="0"/>
                <a:cs typeface="Times New Roman" pitchFamily="18" charset="0"/>
              </a:rPr>
              <a:t>Vừa</a:t>
            </a:r>
            <a:r>
              <a:rPr kumimoji="1" lang="en-US" sz="3200" dirty="0" smtClean="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nhìn</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thấy</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chiếc</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đèn</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em</a:t>
            </a:r>
            <a:r>
              <a:rPr kumimoji="1" lang="en-US" sz="3200" dirty="0">
                <a:solidFill>
                  <a:srgbClr val="FF0000"/>
                </a:solidFill>
                <a:latin typeface="Times New Roman" pitchFamily="18" charset="0"/>
                <a:cs typeface="Times New Roman" pitchFamily="18" charset="0"/>
              </a:rPr>
              <a:t> reo </a:t>
            </a:r>
            <a:r>
              <a:rPr kumimoji="1" lang="en-US" sz="3200" dirty="0" err="1">
                <a:solidFill>
                  <a:srgbClr val="FF0000"/>
                </a:solidFill>
                <a:latin typeface="Times New Roman" pitchFamily="18" charset="0"/>
                <a:cs typeface="Times New Roman" pitchFamily="18" charset="0"/>
              </a:rPr>
              <a:t>lên</a:t>
            </a:r>
            <a:r>
              <a:rPr kumimoji="1" lang="en-US" sz="3200" dirty="0">
                <a:solidFill>
                  <a:srgbClr val="FF0000"/>
                </a:solidFill>
                <a:latin typeface="Times New Roman" pitchFamily="18" charset="0"/>
                <a:cs typeface="Times New Roman" pitchFamily="18" charset="0"/>
              </a:rPr>
              <a:t> sung </a:t>
            </a:r>
            <a:r>
              <a:rPr kumimoji="1" lang="en-US" sz="3200" dirty="0" err="1">
                <a:solidFill>
                  <a:srgbClr val="FF0000"/>
                </a:solidFill>
                <a:latin typeface="Times New Roman" pitchFamily="18" charset="0"/>
                <a:cs typeface="Times New Roman" pitchFamily="18" charset="0"/>
              </a:rPr>
              <a:t>sướng</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Ôi</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Chiếc</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đèn</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mới</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đẹp</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làm</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sao</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Chiếc</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đèn</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ông</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sao</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nằm</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gọn</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trong</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khung</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tre</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hình</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tròn</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đường</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kính</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khoảng</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năm</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mươi</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xăng</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ti</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mét</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Chiếc</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đèn</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được</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làm</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từ</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những</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chất</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liệu</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rất</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thân</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thuộc</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với</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người</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dân</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Việt</a:t>
            </a:r>
            <a:r>
              <a:rPr kumimoji="1" lang="en-US" sz="3200" dirty="0">
                <a:solidFill>
                  <a:srgbClr val="FF0000"/>
                </a:solidFill>
                <a:latin typeface="Times New Roman" pitchFamily="18" charset="0"/>
                <a:cs typeface="Times New Roman" pitchFamily="18" charset="0"/>
              </a:rPr>
              <a:t> Nam </a:t>
            </a:r>
            <a:r>
              <a:rPr kumimoji="1" lang="en-US" sz="3200" dirty="0" err="1">
                <a:solidFill>
                  <a:srgbClr val="FF0000"/>
                </a:solidFill>
                <a:latin typeface="Times New Roman" pitchFamily="18" charset="0"/>
                <a:cs typeface="Times New Roman" pitchFamily="18" charset="0"/>
              </a:rPr>
              <a:t>là</a:t>
            </a:r>
            <a:r>
              <a:rPr kumimoji="1" lang="en-US" sz="3200" dirty="0">
                <a:solidFill>
                  <a:srgbClr val="FF0000"/>
                </a:solidFill>
                <a:latin typeface="Times New Roman" pitchFamily="18" charset="0"/>
                <a:cs typeface="Times New Roman" pitchFamily="18" charset="0"/>
              </a:rPr>
              <a:t> nan </a:t>
            </a:r>
            <a:r>
              <a:rPr kumimoji="1" lang="en-US" sz="3200" dirty="0" err="1">
                <a:solidFill>
                  <a:srgbClr val="FF0000"/>
                </a:solidFill>
                <a:latin typeface="Times New Roman" pitchFamily="18" charset="0"/>
                <a:cs typeface="Times New Roman" pitchFamily="18" charset="0"/>
              </a:rPr>
              <a:t>tre</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và</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giấy</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bóng</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giấy</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màu</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các</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loại</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Giấy</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bóng</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đủ</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các</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màu</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đỏ</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vàng</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xanh</a:t>
            </a:r>
            <a:r>
              <a:rPr kumimoji="1" lang="en-US" sz="3200" dirty="0">
                <a:solidFill>
                  <a:srgbClr val="FF0000"/>
                </a:solidFill>
                <a:latin typeface="Times New Roman" pitchFamily="18" charset="0"/>
                <a:cs typeface="Times New Roman" pitchFamily="18" charset="0"/>
              </a:rPr>
              <a:t> lam, </a:t>
            </a:r>
            <a:r>
              <a:rPr kumimoji="1" lang="en-US" sz="3200" dirty="0" err="1">
                <a:solidFill>
                  <a:srgbClr val="FF0000"/>
                </a:solidFill>
                <a:latin typeface="Times New Roman" pitchFamily="18" charset="0"/>
                <a:cs typeface="Times New Roman" pitchFamily="18" charset="0"/>
              </a:rPr>
              <a:t>làm</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cho</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chiếc</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đèn</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thêm</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lộng</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lẫy</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hơn</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Em</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đặt</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tên</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cho</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nó</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là</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Chiếc</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đèn</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thời</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ấu</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thơ</a:t>
            </a:r>
            <a:r>
              <a:rPr kumimoji="1" lang="en-US" sz="3200" dirty="0">
                <a:solidFill>
                  <a:srgbClr val="FF0000"/>
                </a:solidFill>
                <a:latin typeface="Times New Roman" pitchFamily="18" charset="0"/>
                <a:cs typeface="Times New Roman" pitchFamily="18" charset="0"/>
              </a:rPr>
              <a:t>”.</a:t>
            </a:r>
            <a:br>
              <a:rPr kumimoji="1" lang="en-US" sz="3200" dirty="0">
                <a:solidFill>
                  <a:srgbClr val="FF0000"/>
                </a:solidFill>
                <a:latin typeface="Times New Roman" pitchFamily="18" charset="0"/>
                <a:cs typeface="Times New Roman" pitchFamily="18" charset="0"/>
              </a:rPr>
            </a:br>
            <a:endParaRPr kumimoji="1" lang="vi-VN" sz="32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3" name="Text Box 4"/>
          <p:cNvSpPr txBox="1">
            <a:spLocks noChangeArrowheads="1"/>
          </p:cNvSpPr>
          <p:nvPr/>
        </p:nvSpPr>
        <p:spPr bwMode="auto">
          <a:xfrm>
            <a:off x="578676" y="769939"/>
            <a:ext cx="73501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 typeface="Wingdings" pitchFamily="2" charset="2"/>
              <a:buNone/>
            </a:pPr>
            <a:r>
              <a:rPr lang="en-US" sz="3200" b="1">
                <a:solidFill>
                  <a:srgbClr val="FF0000"/>
                </a:solidFill>
                <a:latin typeface="Times New Roman" pitchFamily="18" charset="0"/>
                <a:cs typeface="Times New Roman" pitchFamily="18" charset="0"/>
              </a:rPr>
              <a:t>4/  Chọn cách kết bài:</a:t>
            </a:r>
          </a:p>
        </p:txBody>
      </p:sp>
      <p:sp>
        <p:nvSpPr>
          <p:cNvPr id="4" name="Text Box 5"/>
          <p:cNvSpPr txBox="1">
            <a:spLocks noChangeArrowheads="1"/>
          </p:cNvSpPr>
          <p:nvPr/>
        </p:nvSpPr>
        <p:spPr bwMode="auto">
          <a:xfrm>
            <a:off x="1060451" y="1733551"/>
            <a:ext cx="70024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 typeface="Wingdings" pitchFamily="2" charset="2"/>
              <a:buNone/>
            </a:pPr>
            <a:r>
              <a:rPr lang="en-US" sz="3200" b="1" dirty="0">
                <a:latin typeface="Times New Roman" pitchFamily="18" charset="0"/>
                <a:cs typeface="Times New Roman" pitchFamily="18" charset="0"/>
              </a:rPr>
              <a:t>a/  </a:t>
            </a:r>
            <a:r>
              <a:rPr lang="en-US" sz="3200" b="1" dirty="0" err="1">
                <a:latin typeface="Times New Roman" pitchFamily="18" charset="0"/>
                <a:cs typeface="Times New Roman" pitchFamily="18" charset="0"/>
              </a:rPr>
              <a:t>Kết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bài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mở</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rộng</a:t>
            </a:r>
            <a:r>
              <a:rPr lang="en-US" sz="3200" b="1" dirty="0">
                <a:latin typeface="Times New Roman" pitchFamily="18" charset="0"/>
                <a:cs typeface="Times New Roman" pitchFamily="18" charset="0"/>
              </a:rPr>
              <a:t>.</a:t>
            </a:r>
          </a:p>
        </p:txBody>
      </p:sp>
      <p:sp>
        <p:nvSpPr>
          <p:cNvPr id="5" name="Text Box 6"/>
          <p:cNvSpPr txBox="1">
            <a:spLocks noChangeArrowheads="1"/>
          </p:cNvSpPr>
          <p:nvPr/>
        </p:nvSpPr>
        <p:spPr bwMode="auto">
          <a:xfrm>
            <a:off x="1060451" y="2510540"/>
            <a:ext cx="7797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 typeface="Wingdings" pitchFamily="2" charset="2"/>
              <a:buNone/>
            </a:pPr>
            <a:r>
              <a:rPr lang="en-US" sz="3200" b="1" dirty="0">
                <a:latin typeface="Times New Roman" pitchFamily="18" charset="0"/>
                <a:cs typeface="Times New Roman" pitchFamily="18" charset="0"/>
              </a:rPr>
              <a:t>b/  </a:t>
            </a:r>
            <a:r>
              <a:rPr lang="en-US" sz="3200" b="1" dirty="0" err="1">
                <a:latin typeface="Times New Roman" pitchFamily="18" charset="0"/>
                <a:cs typeface="Times New Roman" pitchFamily="18" charset="0"/>
              </a:rPr>
              <a:t>Kết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bài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không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mở</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rộng</a:t>
            </a:r>
            <a:r>
              <a:rPr lang="en-US" sz="3200" b="1"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2" name="Rectangle 9"/>
          <p:cNvSpPr>
            <a:spLocks noChangeArrowheads="1"/>
          </p:cNvSpPr>
          <p:nvPr/>
        </p:nvSpPr>
        <p:spPr bwMode="auto">
          <a:xfrm>
            <a:off x="225426" y="662497"/>
            <a:ext cx="9686671"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algn="ctr"/>
            <a:r>
              <a:rPr kumimoji="1" lang="fr-FR" sz="3600" b="1" dirty="0" err="1">
                <a:solidFill>
                  <a:srgbClr val="FF0000"/>
                </a:solidFill>
                <a:latin typeface="Times New Roman" pitchFamily="18" charset="0"/>
                <a:cs typeface="Times New Roman" pitchFamily="18" charset="0"/>
              </a:rPr>
              <a:t>Dàn</a:t>
            </a:r>
            <a:r>
              <a:rPr kumimoji="1" lang="fr-FR" sz="3600" b="1" dirty="0">
                <a:solidFill>
                  <a:srgbClr val="FF0000"/>
                </a:solidFill>
                <a:latin typeface="Times New Roman" pitchFamily="18" charset="0"/>
                <a:cs typeface="Times New Roman" pitchFamily="18" charset="0"/>
              </a:rPr>
              <a:t> ý </a:t>
            </a:r>
            <a:r>
              <a:rPr kumimoji="1" lang="fr-FR" sz="3600" b="1" dirty="0" err="1">
                <a:solidFill>
                  <a:srgbClr val="FF0000"/>
                </a:solidFill>
                <a:latin typeface="Times New Roman" pitchFamily="18" charset="0"/>
                <a:cs typeface="Times New Roman" pitchFamily="18" charset="0"/>
              </a:rPr>
              <a:t>bài</a:t>
            </a:r>
            <a:r>
              <a:rPr kumimoji="1" lang="fr-FR" sz="3600" b="1" dirty="0">
                <a:solidFill>
                  <a:srgbClr val="FF0000"/>
                </a:solidFill>
                <a:latin typeface="Times New Roman" pitchFamily="18" charset="0"/>
                <a:cs typeface="Times New Roman" pitchFamily="18" charset="0"/>
              </a:rPr>
              <a:t> </a:t>
            </a:r>
            <a:r>
              <a:rPr kumimoji="1" lang="fr-FR" sz="3600" b="1" dirty="0" err="1">
                <a:solidFill>
                  <a:srgbClr val="FF0000"/>
                </a:solidFill>
                <a:latin typeface="Times New Roman" pitchFamily="18" charset="0"/>
                <a:cs typeface="Times New Roman" pitchFamily="18" charset="0"/>
              </a:rPr>
              <a:t>văn</a:t>
            </a:r>
            <a:r>
              <a:rPr kumimoji="1" lang="fr-FR" sz="3600" b="1" dirty="0">
                <a:solidFill>
                  <a:srgbClr val="FF0000"/>
                </a:solidFill>
                <a:latin typeface="Times New Roman" pitchFamily="18" charset="0"/>
                <a:cs typeface="Times New Roman" pitchFamily="18" charset="0"/>
              </a:rPr>
              <a:t> </a:t>
            </a:r>
            <a:r>
              <a:rPr kumimoji="1" lang="fr-FR" sz="3600" b="1" dirty="0" err="1">
                <a:solidFill>
                  <a:srgbClr val="FF0000"/>
                </a:solidFill>
                <a:latin typeface="Times New Roman" pitchFamily="18" charset="0"/>
                <a:cs typeface="Times New Roman" pitchFamily="18" charset="0"/>
              </a:rPr>
              <a:t>miêu</a:t>
            </a:r>
            <a:r>
              <a:rPr kumimoji="1" lang="fr-FR" sz="3600" b="1" dirty="0">
                <a:solidFill>
                  <a:srgbClr val="FF0000"/>
                </a:solidFill>
                <a:latin typeface="Times New Roman" pitchFamily="18" charset="0"/>
                <a:cs typeface="Times New Roman" pitchFamily="18" charset="0"/>
              </a:rPr>
              <a:t> </a:t>
            </a:r>
            <a:r>
              <a:rPr kumimoji="1" lang="fr-FR" sz="3600" b="1" dirty="0" err="1">
                <a:solidFill>
                  <a:srgbClr val="FF0000"/>
                </a:solidFill>
                <a:latin typeface="Times New Roman" pitchFamily="18" charset="0"/>
                <a:cs typeface="Times New Roman" pitchFamily="18" charset="0"/>
              </a:rPr>
              <a:t>tả</a:t>
            </a:r>
            <a:r>
              <a:rPr kumimoji="1" lang="fr-FR" sz="3600" b="1" dirty="0">
                <a:solidFill>
                  <a:srgbClr val="FF0000"/>
                </a:solidFill>
                <a:latin typeface="Times New Roman" pitchFamily="18" charset="0"/>
                <a:cs typeface="Times New Roman" pitchFamily="18" charset="0"/>
              </a:rPr>
              <a:t> </a:t>
            </a:r>
            <a:r>
              <a:rPr kumimoji="1" lang="fr-FR" sz="3600" b="1" dirty="0" err="1">
                <a:solidFill>
                  <a:srgbClr val="FF0000"/>
                </a:solidFill>
                <a:latin typeface="Times New Roman" pitchFamily="18" charset="0"/>
                <a:cs typeface="Times New Roman" pitchFamily="18" charset="0"/>
              </a:rPr>
              <a:t>đồ</a:t>
            </a:r>
            <a:r>
              <a:rPr kumimoji="1" lang="fr-FR" sz="3600" b="1" dirty="0">
                <a:solidFill>
                  <a:srgbClr val="FF0000"/>
                </a:solidFill>
                <a:latin typeface="Times New Roman" pitchFamily="18" charset="0"/>
                <a:cs typeface="Times New Roman" pitchFamily="18" charset="0"/>
              </a:rPr>
              <a:t> </a:t>
            </a:r>
            <a:r>
              <a:rPr kumimoji="1" lang="fr-FR" sz="3600" b="1" dirty="0" err="1">
                <a:solidFill>
                  <a:srgbClr val="FF0000"/>
                </a:solidFill>
                <a:latin typeface="Times New Roman" pitchFamily="18" charset="0"/>
                <a:cs typeface="Times New Roman" pitchFamily="18" charset="0"/>
              </a:rPr>
              <a:t>vật</a:t>
            </a:r>
            <a:endParaRPr kumimoji="1" lang="en-US" sz="3600" b="1" dirty="0">
              <a:solidFill>
                <a:srgbClr val="FF0000"/>
              </a:solidFill>
              <a:latin typeface="Times New Roman" pitchFamily="18" charset="0"/>
              <a:cs typeface="Times New Roman" pitchFamily="18" charset="0"/>
            </a:endParaRPr>
          </a:p>
          <a:p>
            <a:r>
              <a:rPr kumimoji="1" lang="fr-FR" sz="3200" b="1" dirty="0">
                <a:latin typeface="Times New Roman" pitchFamily="18" charset="0"/>
                <a:cs typeface="Times New Roman" pitchFamily="18" charset="0"/>
              </a:rPr>
              <a:t>    </a:t>
            </a:r>
            <a:r>
              <a:rPr kumimoji="1" lang="fr-FR" sz="3200" b="1" dirty="0">
                <a:solidFill>
                  <a:srgbClr val="2F0AB6"/>
                </a:solidFill>
                <a:latin typeface="Times New Roman" pitchFamily="18" charset="0"/>
                <a:cs typeface="Times New Roman" pitchFamily="18" charset="0"/>
              </a:rPr>
              <a:t>1</a:t>
            </a:r>
            <a:r>
              <a:rPr kumimoji="1" lang="fr-FR" sz="3400" b="1" dirty="0">
                <a:solidFill>
                  <a:srgbClr val="2F0AB6"/>
                </a:solidFill>
                <a:latin typeface="Times New Roman" pitchFamily="18" charset="0"/>
                <a:cs typeface="Times New Roman" pitchFamily="18" charset="0"/>
              </a:rPr>
              <a:t>. </a:t>
            </a:r>
            <a:r>
              <a:rPr kumimoji="1" lang="fr-FR" sz="3400" b="1" dirty="0" err="1">
                <a:solidFill>
                  <a:srgbClr val="2F0AB6"/>
                </a:solidFill>
                <a:latin typeface="Times New Roman" pitchFamily="18" charset="0"/>
                <a:cs typeface="Times New Roman" pitchFamily="18" charset="0"/>
              </a:rPr>
              <a:t>Mở</a:t>
            </a:r>
            <a:r>
              <a:rPr kumimoji="1" lang="fr-FR" sz="3400" b="1" dirty="0">
                <a:solidFill>
                  <a:srgbClr val="2F0AB6"/>
                </a:solidFill>
                <a:latin typeface="Times New Roman" pitchFamily="18" charset="0"/>
                <a:cs typeface="Times New Roman" pitchFamily="18" charset="0"/>
              </a:rPr>
              <a:t> </a:t>
            </a:r>
            <a:r>
              <a:rPr kumimoji="1" lang="fr-FR" sz="3400" b="1" dirty="0" err="1">
                <a:solidFill>
                  <a:srgbClr val="2F0AB6"/>
                </a:solidFill>
                <a:latin typeface="Times New Roman" pitchFamily="18" charset="0"/>
                <a:cs typeface="Times New Roman" pitchFamily="18" charset="0"/>
              </a:rPr>
              <a:t>bài</a:t>
            </a:r>
            <a:r>
              <a:rPr kumimoji="1" lang="fr-FR" sz="3400" b="1" dirty="0">
                <a:solidFill>
                  <a:srgbClr val="2F0AB6"/>
                </a:solidFill>
                <a:latin typeface="Times New Roman" pitchFamily="18" charset="0"/>
                <a:cs typeface="Times New Roman" pitchFamily="18" charset="0"/>
              </a:rPr>
              <a:t> </a:t>
            </a:r>
            <a:r>
              <a:rPr kumimoji="1" lang="fr-FR" sz="3400" b="1" i="1" dirty="0">
                <a:solidFill>
                  <a:srgbClr val="2F0AB6"/>
                </a:solidFill>
                <a:latin typeface="Times New Roman" pitchFamily="18" charset="0"/>
                <a:cs typeface="Times New Roman" pitchFamily="18" charset="0"/>
              </a:rPr>
              <a:t>(</a:t>
            </a:r>
            <a:r>
              <a:rPr kumimoji="1" lang="fr-FR" sz="3400" b="1" i="1" dirty="0" err="1">
                <a:solidFill>
                  <a:srgbClr val="2F0AB6"/>
                </a:solidFill>
                <a:latin typeface="Times New Roman" pitchFamily="18" charset="0"/>
                <a:cs typeface="Times New Roman" pitchFamily="18" charset="0"/>
              </a:rPr>
              <a:t>Trực</a:t>
            </a:r>
            <a:r>
              <a:rPr kumimoji="1" lang="fr-FR" sz="3400" b="1" i="1" dirty="0">
                <a:solidFill>
                  <a:srgbClr val="2F0AB6"/>
                </a:solidFill>
                <a:latin typeface="Times New Roman" pitchFamily="18" charset="0"/>
                <a:cs typeface="Times New Roman" pitchFamily="18" charset="0"/>
              </a:rPr>
              <a:t> </a:t>
            </a:r>
            <a:r>
              <a:rPr kumimoji="1" lang="fr-FR" sz="3400" b="1" i="1" dirty="0" err="1">
                <a:solidFill>
                  <a:srgbClr val="2F0AB6"/>
                </a:solidFill>
                <a:latin typeface="Times New Roman" pitchFamily="18" charset="0"/>
                <a:cs typeface="Times New Roman" pitchFamily="18" charset="0"/>
              </a:rPr>
              <a:t>tiếp</a:t>
            </a:r>
            <a:r>
              <a:rPr kumimoji="1" lang="fr-FR" sz="3400" b="1" i="1" dirty="0">
                <a:solidFill>
                  <a:srgbClr val="2F0AB6"/>
                </a:solidFill>
                <a:latin typeface="Times New Roman" pitchFamily="18" charset="0"/>
                <a:cs typeface="Times New Roman" pitchFamily="18" charset="0"/>
              </a:rPr>
              <a:t> </a:t>
            </a:r>
            <a:r>
              <a:rPr kumimoji="1" lang="fr-FR" sz="3400" b="1" i="1" dirty="0" err="1">
                <a:solidFill>
                  <a:srgbClr val="2F0AB6"/>
                </a:solidFill>
                <a:latin typeface="Times New Roman" pitchFamily="18" charset="0"/>
                <a:cs typeface="Times New Roman" pitchFamily="18" charset="0"/>
              </a:rPr>
              <a:t>hoặc</a:t>
            </a:r>
            <a:r>
              <a:rPr kumimoji="1" lang="fr-FR" sz="3400" b="1" i="1" dirty="0">
                <a:solidFill>
                  <a:srgbClr val="2F0AB6"/>
                </a:solidFill>
                <a:latin typeface="Times New Roman" pitchFamily="18" charset="0"/>
                <a:cs typeface="Times New Roman" pitchFamily="18" charset="0"/>
              </a:rPr>
              <a:t> </a:t>
            </a:r>
            <a:r>
              <a:rPr kumimoji="1" lang="fr-FR" sz="3400" b="1" i="1" dirty="0" err="1">
                <a:solidFill>
                  <a:srgbClr val="2F0AB6"/>
                </a:solidFill>
                <a:latin typeface="Times New Roman" pitchFamily="18" charset="0"/>
                <a:cs typeface="Times New Roman" pitchFamily="18" charset="0"/>
              </a:rPr>
              <a:t>gián</a:t>
            </a:r>
            <a:r>
              <a:rPr kumimoji="1" lang="fr-FR" sz="3400" b="1" i="1" dirty="0">
                <a:solidFill>
                  <a:srgbClr val="2F0AB6"/>
                </a:solidFill>
                <a:latin typeface="Times New Roman" pitchFamily="18" charset="0"/>
                <a:cs typeface="Times New Roman" pitchFamily="18" charset="0"/>
              </a:rPr>
              <a:t> </a:t>
            </a:r>
            <a:r>
              <a:rPr kumimoji="1" lang="fr-FR" sz="3400" b="1" i="1" dirty="0" err="1">
                <a:solidFill>
                  <a:srgbClr val="2F0AB6"/>
                </a:solidFill>
                <a:latin typeface="Times New Roman" pitchFamily="18" charset="0"/>
                <a:cs typeface="Times New Roman" pitchFamily="18" charset="0"/>
              </a:rPr>
              <a:t>tiếp</a:t>
            </a:r>
            <a:r>
              <a:rPr kumimoji="1" lang="fr-FR" sz="3400" b="1" i="1" dirty="0">
                <a:solidFill>
                  <a:srgbClr val="2F0AB6"/>
                </a:solidFill>
                <a:latin typeface="Times New Roman" pitchFamily="18" charset="0"/>
                <a:cs typeface="Times New Roman" pitchFamily="18" charset="0"/>
              </a:rPr>
              <a:t>):</a:t>
            </a:r>
            <a:endParaRPr kumimoji="1" lang="en-US" sz="3400" i="1" dirty="0">
              <a:solidFill>
                <a:srgbClr val="2F0AB6"/>
              </a:solidFill>
              <a:latin typeface="Times New Roman" pitchFamily="18" charset="0"/>
              <a:cs typeface="Times New Roman" pitchFamily="18" charset="0"/>
            </a:endParaRPr>
          </a:p>
          <a:p>
            <a:r>
              <a:rPr kumimoji="1" lang="fr-FR" sz="3400" dirty="0">
                <a:latin typeface="Times New Roman" pitchFamily="18" charset="0"/>
                <a:cs typeface="Times New Roman" pitchFamily="18" charset="0"/>
              </a:rPr>
              <a:t>        </a:t>
            </a:r>
            <a:r>
              <a:rPr kumimoji="1" lang="fr-FR" sz="3400" dirty="0" err="1">
                <a:latin typeface="Times New Roman" pitchFamily="18" charset="0"/>
                <a:cs typeface="Times New Roman" pitchFamily="18" charset="0"/>
              </a:rPr>
              <a:t>Giới</a:t>
            </a:r>
            <a:r>
              <a:rPr kumimoji="1" lang="fr-FR" sz="3400" dirty="0">
                <a:latin typeface="Times New Roman" pitchFamily="18" charset="0"/>
                <a:cs typeface="Times New Roman" pitchFamily="18" charset="0"/>
              </a:rPr>
              <a:t> </a:t>
            </a:r>
            <a:r>
              <a:rPr kumimoji="1" lang="fr-FR" sz="3400" dirty="0" err="1">
                <a:latin typeface="Times New Roman" pitchFamily="18" charset="0"/>
                <a:cs typeface="Times New Roman" pitchFamily="18" charset="0"/>
              </a:rPr>
              <a:t>thiệu</a:t>
            </a:r>
            <a:r>
              <a:rPr kumimoji="1" lang="fr-FR" sz="3400" dirty="0">
                <a:latin typeface="Times New Roman" pitchFamily="18" charset="0"/>
                <a:cs typeface="Times New Roman" pitchFamily="18" charset="0"/>
              </a:rPr>
              <a:t> </a:t>
            </a:r>
            <a:r>
              <a:rPr kumimoji="1" lang="fr-FR" sz="3400" dirty="0" err="1">
                <a:latin typeface="Times New Roman" pitchFamily="18" charset="0"/>
                <a:cs typeface="Times New Roman" pitchFamily="18" charset="0"/>
              </a:rPr>
              <a:t>đồ</a:t>
            </a:r>
            <a:r>
              <a:rPr kumimoji="1" lang="fr-FR" sz="3400" dirty="0">
                <a:latin typeface="Times New Roman" pitchFamily="18" charset="0"/>
                <a:cs typeface="Times New Roman" pitchFamily="18" charset="0"/>
              </a:rPr>
              <a:t> </a:t>
            </a:r>
            <a:r>
              <a:rPr kumimoji="1" lang="fr-FR" sz="3400" dirty="0" err="1">
                <a:latin typeface="Times New Roman" pitchFamily="18" charset="0"/>
                <a:cs typeface="Times New Roman" pitchFamily="18" charset="0"/>
              </a:rPr>
              <a:t>vật</a:t>
            </a:r>
            <a:r>
              <a:rPr kumimoji="1" lang="fr-FR" sz="3400" dirty="0">
                <a:latin typeface="Times New Roman" pitchFamily="18" charset="0"/>
                <a:cs typeface="Times New Roman" pitchFamily="18" charset="0"/>
              </a:rPr>
              <a:t> (</a:t>
            </a:r>
            <a:r>
              <a:rPr kumimoji="1" lang="vi-VN" sz="3400" dirty="0">
                <a:latin typeface="Times New Roman" pitchFamily="18" charset="0"/>
                <a:cs typeface="Times New Roman" pitchFamily="18" charset="0"/>
              </a:rPr>
              <a:t>Đồ vật </a:t>
            </a:r>
            <a:r>
              <a:rPr kumimoji="1" lang="fr-FR" sz="3400" dirty="0" err="1">
                <a:latin typeface="Times New Roman" pitchFamily="18" charset="0"/>
                <a:cs typeface="Times New Roman" pitchFamily="18" charset="0"/>
              </a:rPr>
              <a:t>em</a:t>
            </a:r>
            <a:r>
              <a:rPr kumimoji="1" lang="vi-VN" sz="3400" dirty="0">
                <a:latin typeface="Times New Roman" pitchFamily="18" charset="0"/>
                <a:cs typeface="Times New Roman" pitchFamily="18" charset="0"/>
              </a:rPr>
              <a:t> định tả là gì? Tại sao </a:t>
            </a:r>
            <a:r>
              <a:rPr kumimoji="1" lang="en-US" sz="3400" dirty="0" err="1">
                <a:latin typeface="Times New Roman" pitchFamily="18" charset="0"/>
                <a:cs typeface="Times New Roman" pitchFamily="18" charset="0"/>
              </a:rPr>
              <a:t>em</a:t>
            </a:r>
            <a:r>
              <a:rPr kumimoji="1" lang="vi-VN" sz="3400" dirty="0">
                <a:latin typeface="Times New Roman" pitchFamily="18" charset="0"/>
                <a:cs typeface="Times New Roman" pitchFamily="18" charset="0"/>
              </a:rPr>
              <a:t> có nó? Có nó vào thời gian nào?) </a:t>
            </a:r>
            <a:endParaRPr kumimoji="1" lang="en-US" sz="3400" dirty="0">
              <a:latin typeface="Times New Roman" pitchFamily="18" charset="0"/>
              <a:cs typeface="Times New Roman" pitchFamily="18" charset="0"/>
            </a:endParaRPr>
          </a:p>
          <a:p>
            <a:r>
              <a:rPr kumimoji="1" lang="en-US" sz="3400" b="1" dirty="0">
                <a:latin typeface="Times New Roman" pitchFamily="18" charset="0"/>
                <a:cs typeface="Times New Roman" pitchFamily="18" charset="0"/>
              </a:rPr>
              <a:t>    </a:t>
            </a:r>
            <a:r>
              <a:rPr kumimoji="1" lang="vi-VN" sz="3400" b="1" dirty="0">
                <a:solidFill>
                  <a:srgbClr val="2F0AB6"/>
                </a:solidFill>
                <a:latin typeface="Times New Roman" pitchFamily="18" charset="0"/>
                <a:cs typeface="Times New Roman" pitchFamily="18" charset="0"/>
              </a:rPr>
              <a:t>2. Thân bài</a:t>
            </a:r>
            <a:r>
              <a:rPr kumimoji="1" lang="en-US" sz="3400" b="1" dirty="0">
                <a:solidFill>
                  <a:srgbClr val="2F0AB6"/>
                </a:solidFill>
                <a:latin typeface="Times New Roman" pitchFamily="18" charset="0"/>
                <a:cs typeface="Times New Roman" pitchFamily="18" charset="0"/>
              </a:rPr>
              <a:t>:</a:t>
            </a:r>
            <a:endParaRPr kumimoji="1" lang="en-US" sz="3400" dirty="0">
              <a:solidFill>
                <a:srgbClr val="2F0AB6"/>
              </a:solidFill>
              <a:latin typeface="Times New Roman" pitchFamily="18" charset="0"/>
              <a:cs typeface="Times New Roman" pitchFamily="18" charset="0"/>
            </a:endParaRPr>
          </a:p>
          <a:p>
            <a:r>
              <a:rPr kumimoji="1" lang="vi-VN" sz="3400" dirty="0">
                <a:latin typeface="Times New Roman" pitchFamily="18" charset="0"/>
                <a:cs typeface="Times New Roman" pitchFamily="18" charset="0"/>
              </a:rPr>
              <a:t>    </a:t>
            </a:r>
            <a:r>
              <a:rPr kumimoji="1" lang="en-US" sz="3400" dirty="0">
                <a:latin typeface="Times New Roman" pitchFamily="18" charset="0"/>
                <a:cs typeface="Times New Roman" pitchFamily="18" charset="0"/>
              </a:rPr>
              <a:t>    </a:t>
            </a:r>
            <a:r>
              <a:rPr kumimoji="1" lang="vi-VN" sz="3400" dirty="0">
                <a:latin typeface="Times New Roman" pitchFamily="18" charset="0"/>
                <a:cs typeface="Times New Roman" pitchFamily="18" charset="0"/>
              </a:rPr>
              <a:t>a. Tả bao quát: Hình dáng, kích thước, màu sắc</a:t>
            </a:r>
            <a:r>
              <a:rPr kumimoji="1" lang="en-US" sz="3400" dirty="0">
                <a:latin typeface="Times New Roman" pitchFamily="18" charset="0"/>
                <a:cs typeface="Times New Roman" pitchFamily="18" charset="0"/>
              </a:rPr>
              <a:t>.</a:t>
            </a:r>
          </a:p>
          <a:p>
            <a:r>
              <a:rPr kumimoji="1" lang="vi-VN" sz="3400" dirty="0">
                <a:latin typeface="Times New Roman" pitchFamily="18" charset="0"/>
                <a:cs typeface="Times New Roman" pitchFamily="18" charset="0"/>
              </a:rPr>
              <a:t>   </a:t>
            </a:r>
            <a:r>
              <a:rPr kumimoji="1" lang="en-US" sz="3400" dirty="0">
                <a:latin typeface="Times New Roman" pitchFamily="18" charset="0"/>
                <a:cs typeface="Times New Roman" pitchFamily="18" charset="0"/>
              </a:rPr>
              <a:t>    </a:t>
            </a:r>
            <a:r>
              <a:rPr kumimoji="1" lang="vi-VN" sz="3400" dirty="0">
                <a:latin typeface="Times New Roman" pitchFamily="18" charset="0"/>
                <a:cs typeface="Times New Roman" pitchFamily="18" charset="0"/>
              </a:rPr>
              <a:t> b. Tả chi tiết: Tả các bộ phận của đồ vật</a:t>
            </a:r>
            <a:r>
              <a:rPr kumimoji="1" lang="en-US" sz="3400" dirty="0">
                <a:latin typeface="Times New Roman" pitchFamily="18" charset="0"/>
                <a:cs typeface="Times New Roman" pitchFamily="18" charset="0"/>
              </a:rPr>
              <a:t>.</a:t>
            </a:r>
          </a:p>
          <a:p>
            <a:r>
              <a:rPr kumimoji="1" lang="en-US" sz="3400" dirty="0">
                <a:latin typeface="Times New Roman" pitchFamily="18" charset="0"/>
                <a:cs typeface="Times New Roman" pitchFamily="18" charset="0"/>
              </a:rPr>
              <a:t>    </a:t>
            </a:r>
            <a:r>
              <a:rPr kumimoji="1" lang="vi-VN" sz="3400" b="1" dirty="0">
                <a:solidFill>
                  <a:srgbClr val="2F0AB6"/>
                </a:solidFill>
                <a:latin typeface="Times New Roman" pitchFamily="18" charset="0"/>
                <a:cs typeface="Times New Roman" pitchFamily="18" charset="0"/>
              </a:rPr>
              <a:t>3. Kết bài</a:t>
            </a:r>
            <a:r>
              <a:rPr kumimoji="1" lang="en-US" sz="3400" b="1" dirty="0">
                <a:solidFill>
                  <a:srgbClr val="2F0AB6"/>
                </a:solidFill>
                <a:latin typeface="Times New Roman" pitchFamily="18" charset="0"/>
                <a:cs typeface="Times New Roman" pitchFamily="18" charset="0"/>
              </a:rPr>
              <a:t> </a:t>
            </a:r>
            <a:r>
              <a:rPr kumimoji="1" lang="en-US" sz="3400" b="1" i="1" dirty="0">
                <a:solidFill>
                  <a:srgbClr val="2F0AB6"/>
                </a:solidFill>
                <a:latin typeface="Times New Roman" pitchFamily="18" charset="0"/>
                <a:cs typeface="Times New Roman" pitchFamily="18" charset="0"/>
              </a:rPr>
              <a:t>(</a:t>
            </a:r>
            <a:r>
              <a:rPr kumimoji="1" lang="vi-VN" sz="3400" b="1" i="1" dirty="0">
                <a:solidFill>
                  <a:srgbClr val="2F0AB6"/>
                </a:solidFill>
                <a:latin typeface="Times New Roman" pitchFamily="18" charset="0"/>
                <a:cs typeface="Times New Roman" pitchFamily="18" charset="0"/>
              </a:rPr>
              <a:t>mở rộng</a:t>
            </a:r>
            <a:r>
              <a:rPr kumimoji="1" lang="en-US" sz="3400" b="1" i="1" dirty="0">
                <a:solidFill>
                  <a:srgbClr val="2F0AB6"/>
                </a:solidFill>
                <a:latin typeface="Times New Roman" pitchFamily="18" charset="0"/>
                <a:cs typeface="Times New Roman" pitchFamily="18" charset="0"/>
              </a:rPr>
              <a:t> </a:t>
            </a:r>
            <a:r>
              <a:rPr kumimoji="1" lang="en-US" sz="3400" b="1" i="1" dirty="0" err="1">
                <a:solidFill>
                  <a:srgbClr val="2F0AB6"/>
                </a:solidFill>
                <a:latin typeface="Times New Roman" pitchFamily="18" charset="0"/>
                <a:cs typeface="Times New Roman" pitchFamily="18" charset="0"/>
              </a:rPr>
              <a:t>hoặc</a:t>
            </a:r>
            <a:r>
              <a:rPr kumimoji="1" lang="en-US" sz="3400" b="1" i="1" dirty="0">
                <a:solidFill>
                  <a:srgbClr val="2F0AB6"/>
                </a:solidFill>
                <a:latin typeface="Times New Roman" pitchFamily="18" charset="0"/>
                <a:cs typeface="Times New Roman" pitchFamily="18" charset="0"/>
              </a:rPr>
              <a:t> </a:t>
            </a:r>
            <a:r>
              <a:rPr kumimoji="1" lang="en-US" sz="3400" b="1" i="1" dirty="0" err="1">
                <a:solidFill>
                  <a:srgbClr val="2F0AB6"/>
                </a:solidFill>
                <a:latin typeface="Times New Roman" pitchFamily="18" charset="0"/>
                <a:cs typeface="Times New Roman" pitchFamily="18" charset="0"/>
              </a:rPr>
              <a:t>không</a:t>
            </a:r>
            <a:r>
              <a:rPr kumimoji="1" lang="en-US" sz="3400" b="1" i="1" dirty="0">
                <a:solidFill>
                  <a:srgbClr val="2F0AB6"/>
                </a:solidFill>
                <a:latin typeface="Times New Roman" pitchFamily="18" charset="0"/>
                <a:cs typeface="Times New Roman" pitchFamily="18" charset="0"/>
              </a:rPr>
              <a:t> </a:t>
            </a:r>
            <a:r>
              <a:rPr kumimoji="1" lang="en-US" sz="3400" b="1" i="1" dirty="0" err="1">
                <a:solidFill>
                  <a:srgbClr val="2F0AB6"/>
                </a:solidFill>
                <a:latin typeface="Times New Roman" pitchFamily="18" charset="0"/>
                <a:cs typeface="Times New Roman" pitchFamily="18" charset="0"/>
              </a:rPr>
              <a:t>mở</a:t>
            </a:r>
            <a:r>
              <a:rPr kumimoji="1" lang="en-US" sz="3400" b="1" i="1" dirty="0">
                <a:solidFill>
                  <a:srgbClr val="2F0AB6"/>
                </a:solidFill>
                <a:latin typeface="Times New Roman" pitchFamily="18" charset="0"/>
                <a:cs typeface="Times New Roman" pitchFamily="18" charset="0"/>
              </a:rPr>
              <a:t> </a:t>
            </a:r>
            <a:r>
              <a:rPr kumimoji="1" lang="en-US" sz="3400" b="1" i="1" dirty="0" err="1">
                <a:solidFill>
                  <a:srgbClr val="2F0AB6"/>
                </a:solidFill>
                <a:latin typeface="Times New Roman" pitchFamily="18" charset="0"/>
                <a:cs typeface="Times New Roman" pitchFamily="18" charset="0"/>
              </a:rPr>
              <a:t>rộng</a:t>
            </a:r>
            <a:r>
              <a:rPr kumimoji="1" lang="en-US" sz="3400" b="1" i="1" dirty="0">
                <a:solidFill>
                  <a:srgbClr val="2F0AB6"/>
                </a:solidFill>
                <a:latin typeface="Times New Roman" pitchFamily="18" charset="0"/>
                <a:cs typeface="Times New Roman" pitchFamily="18" charset="0"/>
              </a:rPr>
              <a:t>)</a:t>
            </a:r>
            <a:r>
              <a:rPr kumimoji="1" lang="vi-VN" sz="3400" b="1" i="1" dirty="0">
                <a:solidFill>
                  <a:srgbClr val="2F0AB6"/>
                </a:solidFill>
                <a:latin typeface="Times New Roman" pitchFamily="18" charset="0"/>
                <a:cs typeface="Times New Roman" pitchFamily="18" charset="0"/>
              </a:rPr>
              <a:t>:</a:t>
            </a:r>
            <a:r>
              <a:rPr kumimoji="1" lang="vi-VN" sz="3400" dirty="0">
                <a:solidFill>
                  <a:srgbClr val="2F0AB6"/>
                </a:solidFill>
                <a:latin typeface="Times New Roman" pitchFamily="18" charset="0"/>
                <a:cs typeface="Times New Roman" pitchFamily="18" charset="0"/>
              </a:rPr>
              <a:t> </a:t>
            </a:r>
            <a:endParaRPr kumimoji="1" lang="en-US" sz="3400" dirty="0">
              <a:solidFill>
                <a:srgbClr val="2F0AB6"/>
              </a:solidFill>
              <a:latin typeface="Times New Roman" pitchFamily="18" charset="0"/>
              <a:cs typeface="Times New Roman" pitchFamily="18" charset="0"/>
            </a:endParaRPr>
          </a:p>
          <a:p>
            <a:r>
              <a:rPr kumimoji="1" lang="en-US" sz="3400" dirty="0">
                <a:latin typeface="Times New Roman" pitchFamily="18" charset="0"/>
                <a:cs typeface="Times New Roman" pitchFamily="18" charset="0"/>
              </a:rPr>
              <a:t>         </a:t>
            </a:r>
            <a:r>
              <a:rPr kumimoji="1" lang="vi-VN" sz="3400" dirty="0">
                <a:latin typeface="Times New Roman" pitchFamily="18" charset="0"/>
                <a:cs typeface="Times New Roman" pitchFamily="18" charset="0"/>
              </a:rPr>
              <a:t>Nêu cảm nghĩ của em với đồ vật (Em coi nó như là một người bạn của mình.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1016000" y="3657603"/>
            <a:ext cx="975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buClrTx/>
              <a:buFontTx/>
              <a:buNone/>
            </a:pPr>
            <a:endParaRPr lang="vi-VN" sz="1800" kern="1200" smtClean="0">
              <a:solidFill>
                <a:prstClr val="black"/>
              </a:solidFill>
              <a:latin typeface="Times New Roman" pitchFamily="18" charset="0"/>
              <a:ea typeface="+mn-ea"/>
              <a:cs typeface="Times New Roman" pitchFamily="18" charset="0"/>
            </a:endParaRPr>
          </a:p>
        </p:txBody>
      </p:sp>
      <p:grpSp>
        <p:nvGrpSpPr>
          <p:cNvPr id="2" name="Group 36"/>
          <p:cNvGrpSpPr>
            <a:grpSpLocks/>
          </p:cNvGrpSpPr>
          <p:nvPr/>
        </p:nvGrpSpPr>
        <p:grpSpPr bwMode="auto">
          <a:xfrm>
            <a:off x="0" y="1524000"/>
            <a:ext cx="11480800" cy="1828800"/>
            <a:chOff x="0" y="908"/>
            <a:chExt cx="5424" cy="1204"/>
          </a:xfrm>
        </p:grpSpPr>
        <p:grpSp>
          <p:nvGrpSpPr>
            <p:cNvPr id="18457" name="Group 8"/>
            <p:cNvGrpSpPr>
              <a:grpSpLocks/>
            </p:cNvGrpSpPr>
            <p:nvPr/>
          </p:nvGrpSpPr>
          <p:grpSpPr bwMode="auto">
            <a:xfrm>
              <a:off x="1248" y="908"/>
              <a:ext cx="4176" cy="1204"/>
              <a:chOff x="768" y="284"/>
              <a:chExt cx="4176" cy="1204"/>
            </a:xfrm>
          </p:grpSpPr>
          <p:sp>
            <p:nvSpPr>
              <p:cNvPr id="18461" name="AutoShape 9"/>
              <p:cNvSpPr>
                <a:spLocks noChangeArrowheads="1"/>
              </p:cNvSpPr>
              <p:nvPr/>
            </p:nvSpPr>
            <p:spPr bwMode="auto">
              <a:xfrm>
                <a:off x="768" y="284"/>
                <a:ext cx="4176" cy="1204"/>
              </a:xfrm>
              <a:prstGeom prst="horizontalScroll">
                <a:avLst>
                  <a:gd name="adj" fmla="val 12500"/>
                </a:avLst>
              </a:prstGeom>
              <a:solidFill>
                <a:srgbClr val="FFFF00"/>
              </a:solidFill>
              <a:ln w="9525">
                <a:solidFill>
                  <a:schemeClr val="tx1"/>
                </a:solidFill>
                <a:round/>
                <a:headEnd/>
                <a:tailEnd/>
              </a:ln>
            </p:spPr>
            <p:txBody>
              <a:bodyPr wrap="none" anchor="ctr"/>
              <a:lstStyle/>
              <a:p>
                <a:pPr fontAlgn="base">
                  <a:spcBef>
                    <a:spcPct val="0"/>
                  </a:spcBef>
                  <a:spcAft>
                    <a:spcPct val="0"/>
                  </a:spcAft>
                  <a:buClrTx/>
                  <a:buFontTx/>
                  <a:buNone/>
                </a:pPr>
                <a:endParaRPr lang="vi-VN" sz="1800" kern="1200" smtClean="0">
                  <a:solidFill>
                    <a:prstClr val="black"/>
                  </a:solidFill>
                  <a:latin typeface="Times New Roman" pitchFamily="18" charset="0"/>
                  <a:ea typeface="+mn-ea"/>
                  <a:cs typeface="Times New Roman" pitchFamily="18" charset="0"/>
                </a:endParaRPr>
              </a:p>
            </p:txBody>
          </p:sp>
          <p:sp>
            <p:nvSpPr>
              <p:cNvPr id="18462" name="Text Box 10"/>
              <p:cNvSpPr txBox="1">
                <a:spLocks noChangeArrowheads="1"/>
              </p:cNvSpPr>
              <p:nvPr/>
            </p:nvSpPr>
            <p:spPr bwMode="auto">
              <a:xfrm>
                <a:off x="960" y="522"/>
                <a:ext cx="3888" cy="628"/>
              </a:xfrm>
              <a:prstGeom prst="rect">
                <a:avLst/>
              </a:prstGeom>
              <a:solidFill>
                <a:schemeClr val="accent6">
                  <a:lumMod val="20000"/>
                  <a:lumOff val="80000"/>
                </a:schemeClr>
              </a:solidFill>
              <a:ln w="9525">
                <a:noFill/>
                <a:miter lim="800000"/>
                <a:headEnd/>
                <a:tailEnd/>
              </a:ln>
            </p:spPr>
            <p:txBody>
              <a:bodyPr>
                <a:spAutoFit/>
              </a:bodyPr>
              <a:lstStyle/>
              <a:p>
                <a:pPr fontAlgn="base">
                  <a:spcBef>
                    <a:spcPct val="50000"/>
                  </a:spcBef>
                  <a:spcAft>
                    <a:spcPct val="0"/>
                  </a:spcAft>
                  <a:buClrTx/>
                  <a:buFontTx/>
                  <a:buNone/>
                  <a:defRPr/>
                </a:pPr>
                <a:r>
                  <a:rPr lang="en-US" sz="2800" kern="1200" dirty="0">
                    <a:solidFill>
                      <a:srgbClr val="1F497D"/>
                    </a:solidFill>
                    <a:latin typeface="Times New Roman" pitchFamily="18" charset="0"/>
                    <a:ea typeface="+mn-ea"/>
                    <a:cs typeface="Times New Roman" pitchFamily="18" charset="0"/>
                  </a:rPr>
                  <a:t>         </a:t>
                </a:r>
                <a:r>
                  <a:rPr lang="en-US" sz="2800" kern="1200" dirty="0">
                    <a:solidFill>
                      <a:prstClr val="black"/>
                    </a:solidFill>
                    <a:latin typeface="Times New Roman" pitchFamily="18" charset="0"/>
                    <a:ea typeface="+mn-ea"/>
                    <a:cs typeface="Times New Roman" pitchFamily="18" charset="0"/>
                  </a:rPr>
                  <a:t>Trong những đồ chơi mà em có, em thích nhất là con gấu bông.</a:t>
                </a:r>
              </a:p>
            </p:txBody>
          </p:sp>
        </p:grpSp>
        <p:grpSp>
          <p:nvGrpSpPr>
            <p:cNvPr id="18458" name="Group 20"/>
            <p:cNvGrpSpPr>
              <a:grpSpLocks/>
            </p:cNvGrpSpPr>
            <p:nvPr/>
          </p:nvGrpSpPr>
          <p:grpSpPr bwMode="auto">
            <a:xfrm>
              <a:off x="0" y="1104"/>
              <a:ext cx="1165" cy="1008"/>
              <a:chOff x="-144" y="288"/>
              <a:chExt cx="1165" cy="1008"/>
            </a:xfrm>
          </p:grpSpPr>
          <p:sp>
            <p:nvSpPr>
              <p:cNvPr id="18459" name="AutoShape 21"/>
              <p:cNvSpPr>
                <a:spLocks noChangeArrowheads="1"/>
              </p:cNvSpPr>
              <p:nvPr/>
            </p:nvSpPr>
            <p:spPr bwMode="auto">
              <a:xfrm>
                <a:off x="-144" y="288"/>
                <a:ext cx="1165" cy="1008"/>
              </a:xfrm>
              <a:prstGeom prst="irregularSeal1">
                <a:avLst/>
              </a:prstGeom>
              <a:solidFill>
                <a:srgbClr val="3366FF"/>
              </a:solidFill>
              <a:ln w="9525">
                <a:solidFill>
                  <a:schemeClr val="tx1"/>
                </a:solidFill>
                <a:miter lim="800000"/>
                <a:headEnd/>
                <a:tailEnd/>
              </a:ln>
            </p:spPr>
            <p:txBody>
              <a:bodyPr wrap="none" anchor="ctr"/>
              <a:lstStyle/>
              <a:p>
                <a:pPr fontAlgn="base">
                  <a:spcBef>
                    <a:spcPct val="0"/>
                  </a:spcBef>
                  <a:spcAft>
                    <a:spcPct val="0"/>
                  </a:spcAft>
                  <a:buClrTx/>
                  <a:buFontTx/>
                  <a:buNone/>
                </a:pPr>
                <a:endParaRPr lang="vi-VN" sz="1800" kern="1200" smtClean="0">
                  <a:solidFill>
                    <a:prstClr val="black"/>
                  </a:solidFill>
                  <a:latin typeface="Times New Roman" pitchFamily="18" charset="0"/>
                  <a:ea typeface="+mn-ea"/>
                  <a:cs typeface="Times New Roman" pitchFamily="18" charset="0"/>
                </a:endParaRPr>
              </a:p>
            </p:txBody>
          </p:sp>
          <p:sp>
            <p:nvSpPr>
              <p:cNvPr id="18460" name="Text Box 22"/>
              <p:cNvSpPr txBox="1">
                <a:spLocks noChangeArrowheads="1"/>
              </p:cNvSpPr>
              <p:nvPr/>
            </p:nvSpPr>
            <p:spPr bwMode="auto">
              <a:xfrm>
                <a:off x="253" y="672"/>
                <a:ext cx="624"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buClrTx/>
                  <a:buFontTx/>
                  <a:buNone/>
                </a:pPr>
                <a:r>
                  <a:rPr lang="en-US" sz="2800" b="1" kern="1200" smtClean="0">
                    <a:solidFill>
                      <a:srgbClr val="FF3300"/>
                    </a:solidFill>
                    <a:latin typeface="Times New Roman" pitchFamily="18" charset="0"/>
                    <a:ea typeface="+mn-ea"/>
                    <a:cs typeface="Times New Roman" pitchFamily="18" charset="0"/>
                  </a:rPr>
                  <a:t> b</a:t>
                </a:r>
              </a:p>
            </p:txBody>
          </p:sp>
        </p:grpSp>
      </p:grpSp>
      <p:grpSp>
        <p:nvGrpSpPr>
          <p:cNvPr id="18436" name="Group 37"/>
          <p:cNvGrpSpPr>
            <a:grpSpLocks/>
          </p:cNvGrpSpPr>
          <p:nvPr/>
        </p:nvGrpSpPr>
        <p:grpSpPr bwMode="auto">
          <a:xfrm>
            <a:off x="304800" y="2940541"/>
            <a:ext cx="11176000" cy="1824038"/>
            <a:chOff x="144" y="2016"/>
            <a:chExt cx="5280" cy="1149"/>
          </a:xfrm>
        </p:grpSpPr>
        <p:grpSp>
          <p:nvGrpSpPr>
            <p:cNvPr id="18451" name="Group 11"/>
            <p:cNvGrpSpPr>
              <a:grpSpLocks/>
            </p:cNvGrpSpPr>
            <p:nvPr/>
          </p:nvGrpSpPr>
          <p:grpSpPr bwMode="auto">
            <a:xfrm>
              <a:off x="1248" y="2016"/>
              <a:ext cx="4176" cy="1149"/>
              <a:chOff x="768" y="384"/>
              <a:chExt cx="4176" cy="1149"/>
            </a:xfrm>
          </p:grpSpPr>
          <p:sp>
            <p:nvSpPr>
              <p:cNvPr id="18455" name="AutoShape 12"/>
              <p:cNvSpPr>
                <a:spLocks noChangeArrowheads="1"/>
              </p:cNvSpPr>
              <p:nvPr/>
            </p:nvSpPr>
            <p:spPr bwMode="auto">
              <a:xfrm>
                <a:off x="768" y="384"/>
                <a:ext cx="4176" cy="1104"/>
              </a:xfrm>
              <a:prstGeom prst="horizontalScroll">
                <a:avLst>
                  <a:gd name="adj" fmla="val 12500"/>
                </a:avLst>
              </a:prstGeom>
              <a:solidFill>
                <a:srgbClr val="FFFF00"/>
              </a:solidFill>
              <a:ln w="9525">
                <a:solidFill>
                  <a:schemeClr val="tx1"/>
                </a:solidFill>
                <a:round/>
                <a:headEnd/>
                <a:tailEnd/>
              </a:ln>
            </p:spPr>
            <p:txBody>
              <a:bodyPr wrap="none" anchor="ctr"/>
              <a:lstStyle/>
              <a:p>
                <a:pPr fontAlgn="base">
                  <a:spcBef>
                    <a:spcPct val="0"/>
                  </a:spcBef>
                  <a:spcAft>
                    <a:spcPct val="0"/>
                  </a:spcAft>
                  <a:buClrTx/>
                  <a:buFontTx/>
                  <a:buNone/>
                </a:pPr>
                <a:endParaRPr lang="vi-VN" sz="1800" kern="1200" smtClean="0">
                  <a:solidFill>
                    <a:prstClr val="black"/>
                  </a:solidFill>
                  <a:latin typeface="Times New Roman" pitchFamily="18" charset="0"/>
                  <a:ea typeface="+mn-ea"/>
                  <a:cs typeface="Times New Roman" pitchFamily="18" charset="0"/>
                </a:endParaRPr>
              </a:p>
            </p:txBody>
          </p:sp>
          <p:sp>
            <p:nvSpPr>
              <p:cNvPr id="18456" name="Text Box 13"/>
              <p:cNvSpPr txBox="1">
                <a:spLocks noChangeArrowheads="1"/>
              </p:cNvSpPr>
              <p:nvPr/>
            </p:nvSpPr>
            <p:spPr bwMode="auto">
              <a:xfrm>
                <a:off x="912" y="544"/>
                <a:ext cx="4032" cy="989"/>
              </a:xfrm>
              <a:prstGeom prst="rect">
                <a:avLst/>
              </a:prstGeom>
              <a:solidFill>
                <a:schemeClr val="accent6">
                  <a:lumMod val="20000"/>
                  <a:lumOff val="80000"/>
                </a:schemeClr>
              </a:solidFill>
              <a:ln w="9525">
                <a:noFill/>
                <a:miter lim="800000"/>
                <a:headEnd/>
                <a:tailEnd/>
              </a:ln>
            </p:spPr>
            <p:txBody>
              <a:bodyPr>
                <a:spAutoFit/>
              </a:bodyPr>
              <a:lstStyle/>
              <a:p>
                <a:pPr fontAlgn="base">
                  <a:spcBef>
                    <a:spcPct val="50000"/>
                  </a:spcBef>
                  <a:spcAft>
                    <a:spcPct val="0"/>
                  </a:spcAft>
                  <a:buClrTx/>
                  <a:buFontTx/>
                  <a:buNone/>
                  <a:defRPr/>
                </a:pPr>
                <a:r>
                  <a:rPr lang="en-US" sz="2400" kern="1200" dirty="0">
                    <a:solidFill>
                      <a:prstClr val="black"/>
                    </a:solidFill>
                    <a:latin typeface="Times New Roman" pitchFamily="18" charset="0"/>
                    <a:ea typeface="+mn-ea"/>
                    <a:cs typeface="Times New Roman" pitchFamily="18" charset="0"/>
                  </a:rPr>
                  <a:t>            Hai mắt chú đen láy, trông như mắt thật, rất tinh nghịch và thông minh. Mũi màu nâu, trông như một chiếc cúc áo gắn trên mõm. Trên cổ thắt một chiếc nơ trắng rất nổi, làm </a:t>
                </a:r>
                <a:r>
                  <a:rPr lang="en-US" sz="2400" kern="1200" dirty="0">
                    <a:solidFill>
                      <a:srgbClr val="1F497D"/>
                    </a:solidFill>
                    <a:latin typeface="Times New Roman" pitchFamily="18" charset="0"/>
                    <a:ea typeface="+mn-ea"/>
                    <a:cs typeface="Times New Roman" pitchFamily="18" charset="0"/>
                  </a:rPr>
                  <a:t>cho chú càng đáng yêu hơn.</a:t>
                </a:r>
              </a:p>
            </p:txBody>
          </p:sp>
        </p:grpSp>
        <p:grpSp>
          <p:nvGrpSpPr>
            <p:cNvPr id="18452" name="Group 23"/>
            <p:cNvGrpSpPr>
              <a:grpSpLocks/>
            </p:cNvGrpSpPr>
            <p:nvPr/>
          </p:nvGrpSpPr>
          <p:grpSpPr bwMode="auto">
            <a:xfrm>
              <a:off x="144" y="2064"/>
              <a:ext cx="1021" cy="1008"/>
              <a:chOff x="0" y="288"/>
              <a:chExt cx="1021" cy="1008"/>
            </a:xfrm>
          </p:grpSpPr>
          <p:sp>
            <p:nvSpPr>
              <p:cNvPr id="18453" name="AutoShape 24"/>
              <p:cNvSpPr>
                <a:spLocks noChangeArrowheads="1"/>
              </p:cNvSpPr>
              <p:nvPr/>
            </p:nvSpPr>
            <p:spPr bwMode="auto">
              <a:xfrm>
                <a:off x="0" y="288"/>
                <a:ext cx="1021" cy="1008"/>
              </a:xfrm>
              <a:prstGeom prst="irregularSeal1">
                <a:avLst/>
              </a:prstGeom>
              <a:solidFill>
                <a:srgbClr val="3366FF"/>
              </a:solidFill>
              <a:ln w="9525">
                <a:solidFill>
                  <a:schemeClr val="tx1"/>
                </a:solidFill>
                <a:miter lim="800000"/>
                <a:headEnd/>
                <a:tailEnd/>
              </a:ln>
            </p:spPr>
            <p:txBody>
              <a:bodyPr wrap="none" anchor="ctr"/>
              <a:lstStyle/>
              <a:p>
                <a:pPr fontAlgn="base">
                  <a:spcBef>
                    <a:spcPct val="0"/>
                  </a:spcBef>
                  <a:spcAft>
                    <a:spcPct val="0"/>
                  </a:spcAft>
                  <a:buClrTx/>
                  <a:buFontTx/>
                  <a:buNone/>
                </a:pPr>
                <a:endParaRPr lang="vi-VN" sz="1800" kern="1200" smtClean="0">
                  <a:solidFill>
                    <a:prstClr val="black"/>
                  </a:solidFill>
                  <a:latin typeface="Times New Roman" pitchFamily="18" charset="0"/>
                  <a:ea typeface="+mn-ea"/>
                  <a:cs typeface="Times New Roman" pitchFamily="18" charset="0"/>
                </a:endParaRPr>
              </a:p>
            </p:txBody>
          </p:sp>
          <p:sp>
            <p:nvSpPr>
              <p:cNvPr id="18454" name="Text Box 25"/>
              <p:cNvSpPr txBox="1">
                <a:spLocks noChangeArrowheads="1"/>
              </p:cNvSpPr>
              <p:nvPr/>
            </p:nvSpPr>
            <p:spPr bwMode="auto">
              <a:xfrm>
                <a:off x="253" y="672"/>
                <a:ext cx="624" cy="327"/>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buClrTx/>
                  <a:buFontTx/>
                  <a:buNone/>
                </a:pPr>
                <a:r>
                  <a:rPr lang="en-US" sz="2800" b="1" kern="1200" smtClean="0">
                    <a:solidFill>
                      <a:srgbClr val="FF3300"/>
                    </a:solidFill>
                    <a:latin typeface="Times New Roman" pitchFamily="18" charset="0"/>
                    <a:ea typeface="+mn-ea"/>
                    <a:cs typeface="Times New Roman" pitchFamily="18" charset="0"/>
                  </a:rPr>
                  <a:t>  c</a:t>
                </a:r>
              </a:p>
            </p:txBody>
          </p:sp>
        </p:grpSp>
      </p:grpSp>
      <p:grpSp>
        <p:nvGrpSpPr>
          <p:cNvPr id="8" name="Group 38"/>
          <p:cNvGrpSpPr>
            <a:grpSpLocks/>
          </p:cNvGrpSpPr>
          <p:nvPr/>
        </p:nvGrpSpPr>
        <p:grpSpPr bwMode="auto">
          <a:xfrm>
            <a:off x="304800" y="4743450"/>
            <a:ext cx="11176000" cy="1981200"/>
            <a:chOff x="144" y="2976"/>
            <a:chExt cx="5280" cy="1248"/>
          </a:xfrm>
        </p:grpSpPr>
        <p:grpSp>
          <p:nvGrpSpPr>
            <p:cNvPr id="18445" name="Group 14"/>
            <p:cNvGrpSpPr>
              <a:grpSpLocks/>
            </p:cNvGrpSpPr>
            <p:nvPr/>
          </p:nvGrpSpPr>
          <p:grpSpPr bwMode="auto">
            <a:xfrm>
              <a:off x="1248" y="2976"/>
              <a:ext cx="4176" cy="1248"/>
              <a:chOff x="1056" y="3072"/>
              <a:chExt cx="4176" cy="1248"/>
            </a:xfrm>
          </p:grpSpPr>
          <p:sp>
            <p:nvSpPr>
              <p:cNvPr id="18449" name="AutoShape 15"/>
              <p:cNvSpPr>
                <a:spLocks noChangeArrowheads="1"/>
              </p:cNvSpPr>
              <p:nvPr/>
            </p:nvSpPr>
            <p:spPr bwMode="auto">
              <a:xfrm>
                <a:off x="1056" y="3072"/>
                <a:ext cx="4176" cy="1248"/>
              </a:xfrm>
              <a:prstGeom prst="horizontalScroll">
                <a:avLst>
                  <a:gd name="adj" fmla="val 12500"/>
                </a:avLst>
              </a:prstGeom>
              <a:solidFill>
                <a:srgbClr val="FFFF00"/>
              </a:solidFill>
              <a:ln w="9525">
                <a:solidFill>
                  <a:schemeClr val="tx1"/>
                </a:solidFill>
                <a:round/>
                <a:headEnd/>
                <a:tailEnd/>
              </a:ln>
            </p:spPr>
            <p:txBody>
              <a:bodyPr wrap="none" anchor="ctr"/>
              <a:lstStyle/>
              <a:p>
                <a:pPr fontAlgn="base">
                  <a:spcBef>
                    <a:spcPct val="0"/>
                  </a:spcBef>
                  <a:spcAft>
                    <a:spcPct val="0"/>
                  </a:spcAft>
                  <a:buClrTx/>
                  <a:buFontTx/>
                  <a:buNone/>
                </a:pPr>
                <a:endParaRPr lang="vi-VN" sz="1800" kern="1200" smtClean="0">
                  <a:solidFill>
                    <a:prstClr val="black"/>
                  </a:solidFill>
                  <a:latin typeface="Times New Roman" pitchFamily="18" charset="0"/>
                  <a:ea typeface="+mn-ea"/>
                  <a:cs typeface="Times New Roman" pitchFamily="18" charset="0"/>
                </a:endParaRPr>
              </a:p>
            </p:txBody>
          </p:sp>
          <p:sp>
            <p:nvSpPr>
              <p:cNvPr id="18450" name="Text Box 16"/>
              <p:cNvSpPr txBox="1">
                <a:spLocks noChangeArrowheads="1"/>
              </p:cNvSpPr>
              <p:nvPr/>
            </p:nvSpPr>
            <p:spPr bwMode="auto">
              <a:xfrm>
                <a:off x="1248" y="3292"/>
                <a:ext cx="3984" cy="872"/>
              </a:xfrm>
              <a:prstGeom prst="rect">
                <a:avLst/>
              </a:prstGeom>
              <a:solidFill>
                <a:schemeClr val="accent6">
                  <a:lumMod val="20000"/>
                  <a:lumOff val="80000"/>
                </a:schemeClr>
              </a:solidFill>
              <a:ln w="9525">
                <a:noFill/>
                <a:miter lim="800000"/>
                <a:headEnd/>
                <a:tailEnd/>
              </a:ln>
            </p:spPr>
            <p:txBody>
              <a:bodyPr>
                <a:spAutoFit/>
              </a:bodyPr>
              <a:lstStyle/>
              <a:p>
                <a:pPr fontAlgn="base">
                  <a:spcBef>
                    <a:spcPct val="50000"/>
                  </a:spcBef>
                  <a:spcAft>
                    <a:spcPct val="0"/>
                  </a:spcAft>
                  <a:buClrTx/>
                  <a:buFontTx/>
                  <a:buNone/>
                  <a:defRPr/>
                </a:pPr>
                <a:r>
                  <a:rPr lang="en-US" sz="1800" kern="1200" dirty="0">
                    <a:solidFill>
                      <a:srgbClr val="1F497D"/>
                    </a:solidFill>
                    <a:latin typeface="Times New Roman" pitchFamily="18" charset="0"/>
                    <a:ea typeface="+mn-ea"/>
                    <a:cs typeface="Times New Roman" pitchFamily="18" charset="0"/>
                  </a:rPr>
                  <a:t>      </a:t>
                </a:r>
                <a:r>
                  <a:rPr lang="en-US" sz="2100" kern="1200" dirty="0">
                    <a:solidFill>
                      <a:prstClr val="black"/>
                    </a:solidFill>
                    <a:latin typeface="Times New Roman" pitchFamily="18" charset="0"/>
                    <a:ea typeface="+mn-ea"/>
                    <a:cs typeface="Times New Roman" pitchFamily="18" charset="0"/>
                  </a:rPr>
                  <a:t>Chú gấu bông của em rất đẹp! Nó không to lắm. Nó được đặt ở tư thế ngồi, hai tay chắp trước bụng. Bộ lông màu xám nhạt, pha mấy mảng nâu xẫm ở  tai, mõm, gan bàn chân, làm cho nó có vẻ rất khác những con gấu khác.</a:t>
                </a:r>
              </a:p>
            </p:txBody>
          </p:sp>
        </p:grpSp>
        <p:grpSp>
          <p:nvGrpSpPr>
            <p:cNvPr id="18446" name="Group 26"/>
            <p:cNvGrpSpPr>
              <a:grpSpLocks/>
            </p:cNvGrpSpPr>
            <p:nvPr/>
          </p:nvGrpSpPr>
          <p:grpSpPr bwMode="auto">
            <a:xfrm>
              <a:off x="144" y="3120"/>
              <a:ext cx="1021" cy="1008"/>
              <a:chOff x="0" y="288"/>
              <a:chExt cx="1021" cy="1008"/>
            </a:xfrm>
          </p:grpSpPr>
          <p:sp>
            <p:nvSpPr>
              <p:cNvPr id="18447" name="AutoShape 27"/>
              <p:cNvSpPr>
                <a:spLocks noChangeArrowheads="1"/>
              </p:cNvSpPr>
              <p:nvPr/>
            </p:nvSpPr>
            <p:spPr bwMode="auto">
              <a:xfrm>
                <a:off x="0" y="288"/>
                <a:ext cx="1021" cy="1008"/>
              </a:xfrm>
              <a:prstGeom prst="irregularSeal1">
                <a:avLst/>
              </a:prstGeom>
              <a:solidFill>
                <a:srgbClr val="3366FF"/>
              </a:solidFill>
              <a:ln w="9525">
                <a:solidFill>
                  <a:schemeClr val="tx1"/>
                </a:solidFill>
                <a:miter lim="800000"/>
                <a:headEnd/>
                <a:tailEnd/>
              </a:ln>
            </p:spPr>
            <p:txBody>
              <a:bodyPr wrap="none" anchor="ctr"/>
              <a:lstStyle/>
              <a:p>
                <a:pPr fontAlgn="base">
                  <a:spcBef>
                    <a:spcPct val="0"/>
                  </a:spcBef>
                  <a:spcAft>
                    <a:spcPct val="0"/>
                  </a:spcAft>
                  <a:buClrTx/>
                  <a:buFontTx/>
                  <a:buNone/>
                </a:pPr>
                <a:endParaRPr lang="vi-VN" sz="1800" kern="1200" smtClean="0">
                  <a:solidFill>
                    <a:prstClr val="black"/>
                  </a:solidFill>
                  <a:latin typeface="Times New Roman" pitchFamily="18" charset="0"/>
                  <a:ea typeface="+mn-ea"/>
                  <a:cs typeface="Times New Roman" pitchFamily="18" charset="0"/>
                </a:endParaRPr>
              </a:p>
            </p:txBody>
          </p:sp>
          <p:sp>
            <p:nvSpPr>
              <p:cNvPr id="18448" name="Text Box 28"/>
              <p:cNvSpPr txBox="1">
                <a:spLocks noChangeArrowheads="1"/>
              </p:cNvSpPr>
              <p:nvPr/>
            </p:nvSpPr>
            <p:spPr bwMode="auto">
              <a:xfrm>
                <a:off x="253" y="672"/>
                <a:ext cx="624" cy="327"/>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buClrTx/>
                  <a:buFontTx/>
                  <a:buNone/>
                </a:pPr>
                <a:r>
                  <a:rPr lang="en-US" sz="2800" b="1" kern="1200" smtClean="0">
                    <a:solidFill>
                      <a:srgbClr val="FF3300"/>
                    </a:solidFill>
                    <a:latin typeface="Times New Roman" pitchFamily="18" charset="0"/>
                    <a:ea typeface="+mn-ea"/>
                    <a:cs typeface="Times New Roman" pitchFamily="18" charset="0"/>
                  </a:rPr>
                  <a:t>  d</a:t>
                </a:r>
              </a:p>
            </p:txBody>
          </p:sp>
        </p:grpSp>
      </p:grpSp>
      <p:grpSp>
        <p:nvGrpSpPr>
          <p:cNvPr id="11" name="Group 35"/>
          <p:cNvGrpSpPr>
            <a:grpSpLocks/>
          </p:cNvGrpSpPr>
          <p:nvPr/>
        </p:nvGrpSpPr>
        <p:grpSpPr bwMode="auto">
          <a:xfrm>
            <a:off x="203200" y="-88900"/>
            <a:ext cx="11277600" cy="1981200"/>
            <a:chOff x="0" y="-48"/>
            <a:chExt cx="5328" cy="1248"/>
          </a:xfrm>
        </p:grpSpPr>
        <p:grpSp>
          <p:nvGrpSpPr>
            <p:cNvPr id="18439" name="Group 29"/>
            <p:cNvGrpSpPr>
              <a:grpSpLocks/>
            </p:cNvGrpSpPr>
            <p:nvPr/>
          </p:nvGrpSpPr>
          <p:grpSpPr bwMode="auto">
            <a:xfrm>
              <a:off x="1152" y="-48"/>
              <a:ext cx="4176" cy="1104"/>
              <a:chOff x="672" y="336"/>
              <a:chExt cx="4176" cy="1104"/>
            </a:xfrm>
          </p:grpSpPr>
          <p:sp>
            <p:nvSpPr>
              <p:cNvPr id="18443" name="AutoShape 30"/>
              <p:cNvSpPr>
                <a:spLocks noChangeArrowheads="1"/>
              </p:cNvSpPr>
              <p:nvPr/>
            </p:nvSpPr>
            <p:spPr bwMode="auto">
              <a:xfrm>
                <a:off x="672" y="336"/>
                <a:ext cx="4176" cy="1104"/>
              </a:xfrm>
              <a:prstGeom prst="horizontalScroll">
                <a:avLst>
                  <a:gd name="adj" fmla="val 12500"/>
                </a:avLst>
              </a:prstGeom>
              <a:solidFill>
                <a:srgbClr val="FFFF00"/>
              </a:solidFill>
              <a:ln w="9525">
                <a:solidFill>
                  <a:schemeClr val="tx1"/>
                </a:solidFill>
                <a:round/>
                <a:headEnd/>
                <a:tailEnd/>
              </a:ln>
            </p:spPr>
            <p:txBody>
              <a:bodyPr wrap="none" anchor="ctr"/>
              <a:lstStyle/>
              <a:p>
                <a:pPr fontAlgn="base">
                  <a:spcBef>
                    <a:spcPct val="0"/>
                  </a:spcBef>
                  <a:spcAft>
                    <a:spcPct val="0"/>
                  </a:spcAft>
                  <a:buClrTx/>
                  <a:buFontTx/>
                  <a:buNone/>
                </a:pPr>
                <a:endParaRPr lang="vi-VN" sz="1800" kern="1200" smtClean="0">
                  <a:solidFill>
                    <a:prstClr val="black"/>
                  </a:solidFill>
                  <a:latin typeface="Times New Roman" pitchFamily="18" charset="0"/>
                  <a:ea typeface="+mn-ea"/>
                  <a:cs typeface="Times New Roman" pitchFamily="18" charset="0"/>
                </a:endParaRPr>
              </a:p>
            </p:txBody>
          </p:sp>
          <p:sp>
            <p:nvSpPr>
              <p:cNvPr id="18444" name="Text Box 31"/>
              <p:cNvSpPr txBox="1">
                <a:spLocks noChangeArrowheads="1"/>
              </p:cNvSpPr>
              <p:nvPr/>
            </p:nvSpPr>
            <p:spPr bwMode="auto">
              <a:xfrm>
                <a:off x="672" y="624"/>
                <a:ext cx="4176" cy="523"/>
              </a:xfrm>
              <a:prstGeom prst="rect">
                <a:avLst/>
              </a:prstGeom>
              <a:solidFill>
                <a:schemeClr val="accent6">
                  <a:lumMod val="20000"/>
                  <a:lumOff val="80000"/>
                </a:schemeClr>
              </a:solidFill>
              <a:ln w="9525">
                <a:noFill/>
                <a:miter lim="800000"/>
                <a:headEnd/>
                <a:tailEnd/>
              </a:ln>
            </p:spPr>
            <p:txBody>
              <a:bodyPr>
                <a:spAutoFit/>
              </a:bodyPr>
              <a:lstStyle/>
              <a:p>
                <a:pPr fontAlgn="base">
                  <a:spcBef>
                    <a:spcPct val="50000"/>
                  </a:spcBef>
                  <a:spcAft>
                    <a:spcPct val="0"/>
                  </a:spcAft>
                  <a:buClrTx/>
                  <a:buFontTx/>
                  <a:buNone/>
                  <a:defRPr/>
                </a:pPr>
                <a:r>
                  <a:rPr lang="en-US" sz="2400" kern="1200" dirty="0">
                    <a:solidFill>
                      <a:prstClr val="black"/>
                    </a:solidFill>
                    <a:latin typeface="Times New Roman" pitchFamily="18" charset="0"/>
                    <a:ea typeface="+mn-ea"/>
                    <a:cs typeface="Times New Roman" pitchFamily="18" charset="0"/>
                  </a:rPr>
                  <a:t>        Em rất yêu gấu bông. Ôm chú gấu bông mềm mại, ấm áp vào lòng em thấy rất dễ chịu và thích thú.</a:t>
                </a:r>
              </a:p>
            </p:txBody>
          </p:sp>
        </p:grpSp>
        <p:grpSp>
          <p:nvGrpSpPr>
            <p:cNvPr id="18440" name="Group 32"/>
            <p:cNvGrpSpPr>
              <a:grpSpLocks/>
            </p:cNvGrpSpPr>
            <p:nvPr/>
          </p:nvGrpSpPr>
          <p:grpSpPr bwMode="auto">
            <a:xfrm>
              <a:off x="0" y="144"/>
              <a:ext cx="1069" cy="1056"/>
              <a:chOff x="-144" y="240"/>
              <a:chExt cx="1069" cy="1056"/>
            </a:xfrm>
          </p:grpSpPr>
          <p:sp>
            <p:nvSpPr>
              <p:cNvPr id="18441" name="AutoShape 33"/>
              <p:cNvSpPr>
                <a:spLocks noChangeArrowheads="1"/>
              </p:cNvSpPr>
              <p:nvPr/>
            </p:nvSpPr>
            <p:spPr bwMode="auto">
              <a:xfrm>
                <a:off x="-144" y="240"/>
                <a:ext cx="1069" cy="1056"/>
              </a:xfrm>
              <a:prstGeom prst="irregularSeal1">
                <a:avLst/>
              </a:prstGeom>
              <a:solidFill>
                <a:srgbClr val="3366FF"/>
              </a:solidFill>
              <a:ln w="9525">
                <a:solidFill>
                  <a:schemeClr val="tx1"/>
                </a:solidFill>
                <a:miter lim="800000"/>
                <a:headEnd/>
                <a:tailEnd/>
              </a:ln>
            </p:spPr>
            <p:txBody>
              <a:bodyPr wrap="none" anchor="ctr"/>
              <a:lstStyle/>
              <a:p>
                <a:pPr fontAlgn="base">
                  <a:spcBef>
                    <a:spcPct val="0"/>
                  </a:spcBef>
                  <a:spcAft>
                    <a:spcPct val="0"/>
                  </a:spcAft>
                  <a:buClrTx/>
                  <a:buFontTx/>
                  <a:buNone/>
                </a:pPr>
                <a:endParaRPr lang="vi-VN" sz="1800" kern="1200" smtClean="0">
                  <a:solidFill>
                    <a:prstClr val="black"/>
                  </a:solidFill>
                  <a:latin typeface="Times New Roman" pitchFamily="18" charset="0"/>
                  <a:ea typeface="+mn-ea"/>
                  <a:cs typeface="Times New Roman" pitchFamily="18" charset="0"/>
                </a:endParaRPr>
              </a:p>
            </p:txBody>
          </p:sp>
          <p:sp>
            <p:nvSpPr>
              <p:cNvPr id="18442" name="Text Box 34"/>
              <p:cNvSpPr txBox="1">
                <a:spLocks noChangeArrowheads="1"/>
              </p:cNvSpPr>
              <p:nvPr/>
            </p:nvSpPr>
            <p:spPr bwMode="auto">
              <a:xfrm>
                <a:off x="253" y="672"/>
                <a:ext cx="624" cy="327"/>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buClrTx/>
                  <a:buFontTx/>
                  <a:buNone/>
                </a:pPr>
                <a:r>
                  <a:rPr lang="en-US" sz="2800" kern="1200" smtClean="0">
                    <a:solidFill>
                      <a:srgbClr val="FF3300"/>
                    </a:solidFill>
                    <a:latin typeface="Times New Roman" pitchFamily="18" charset="0"/>
                    <a:ea typeface="+mn-ea"/>
                    <a:cs typeface="Times New Roman" pitchFamily="18" charset="0"/>
                  </a:rPr>
                  <a:t> a</a:t>
                </a:r>
              </a:p>
            </p:txBody>
          </p:sp>
        </p:grpSp>
      </p:grpSp>
    </p:spTree>
    <p:extLst>
      <p:ext uri="{BB962C8B-B14F-4D97-AF65-F5344CB8AC3E}">
        <p14:creationId xmlns:p14="http://schemas.microsoft.com/office/powerpoint/2010/main" val="167822183"/>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4" presetClass="path" presetSubtype="0" accel="50000" decel="50000" fill="hold" nodeType="clickEffect">
                                  <p:stCondLst>
                                    <p:cond delay="0"/>
                                  </p:stCondLst>
                                  <p:childTnLst>
                                    <p:animMotion origin="layout" path="M -3.33333E-6 -0.05549 L -3.33333E-6 -0.23306 " pathEditMode="relative" rAng="0" ptsTypes="AA">
                                      <p:cBhvr>
                                        <p:cTn id="6" dur="2000" fill="hold"/>
                                        <p:tgtEl>
                                          <p:spTgt spid="2"/>
                                        </p:tgtEl>
                                        <p:attrNameLst>
                                          <p:attrName>ppt_x</p:attrName>
                                          <p:attrName>ppt_y</p:attrName>
                                        </p:attrNameLst>
                                      </p:cBhvr>
                                      <p:rCtr x="0" y="-8879"/>
                                    </p:animMotion>
                                  </p:childTnLst>
                                </p:cTn>
                              </p:par>
                              <p:par>
                                <p:cTn id="7" presetID="64" presetClass="path" presetSubtype="0" accel="50000" decel="50000" fill="hold" nodeType="withEffect">
                                  <p:stCondLst>
                                    <p:cond delay="0"/>
                                  </p:stCondLst>
                                  <p:childTnLst>
                                    <p:animMotion origin="layout" path="M -3.33333E-6 -0.11098 L -3.33333E-6 -0.46613 " pathEditMode="relative" rAng="0" ptsTypes="AA">
                                      <p:cBhvr>
                                        <p:cTn id="8" dur="2000" fill="hold"/>
                                        <p:tgtEl>
                                          <p:spTgt spid="8"/>
                                        </p:tgtEl>
                                        <p:attrNameLst>
                                          <p:attrName>ppt_x</p:attrName>
                                          <p:attrName>ppt_y</p:attrName>
                                        </p:attrNameLst>
                                      </p:cBhvr>
                                      <p:rCtr x="0" y="-17757"/>
                                    </p:animMotion>
                                  </p:childTnLst>
                                </p:cTn>
                              </p:par>
                              <p:par>
                                <p:cTn id="9" presetID="42" presetClass="path" presetSubtype="0" accel="50000" decel="50000" fill="hold" nodeType="withEffect">
                                  <p:stCondLst>
                                    <p:cond delay="0"/>
                                  </p:stCondLst>
                                  <p:childTnLst>
                                    <p:animMotion origin="layout" path="M -3.33333E-6 0.3385 L -3.33333E-6 0.70474 " pathEditMode="relative" rAng="0" ptsTypes="AA">
                                      <p:cBhvr>
                                        <p:cTn id="10" dur="2000" fill="hold"/>
                                        <p:tgtEl>
                                          <p:spTgt spid="11"/>
                                        </p:tgtEl>
                                        <p:attrNameLst>
                                          <p:attrName>ppt_x</p:attrName>
                                          <p:attrName>ppt_y</p:attrName>
                                        </p:attrNameLst>
                                      </p:cBhvr>
                                      <p:rCtr x="0" y="183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grpSp>
        <p:nvGrpSpPr>
          <p:cNvPr id="533" name="Google Shape;533;p25"/>
          <p:cNvGrpSpPr/>
          <p:nvPr/>
        </p:nvGrpSpPr>
        <p:grpSpPr>
          <a:xfrm>
            <a:off x="3657600" y="658368"/>
            <a:ext cx="7628230" cy="5359834"/>
            <a:chOff x="1295330" y="1868507"/>
            <a:chExt cx="4365503" cy="3647530"/>
          </a:xfrm>
        </p:grpSpPr>
        <p:grpSp>
          <p:nvGrpSpPr>
            <p:cNvPr id="534" name="Google Shape;534;p25"/>
            <p:cNvGrpSpPr/>
            <p:nvPr/>
          </p:nvGrpSpPr>
          <p:grpSpPr>
            <a:xfrm>
              <a:off x="1295330" y="1868507"/>
              <a:ext cx="4365503" cy="3647530"/>
              <a:chOff x="6679223" y="1947864"/>
              <a:chExt cx="3956410" cy="3325308"/>
            </a:xfrm>
          </p:grpSpPr>
          <p:grpSp>
            <p:nvGrpSpPr>
              <p:cNvPr id="535" name="Google Shape;535;p25"/>
              <p:cNvGrpSpPr/>
              <p:nvPr/>
            </p:nvGrpSpPr>
            <p:grpSpPr>
              <a:xfrm>
                <a:off x="7996402" y="4725653"/>
                <a:ext cx="1328920" cy="547519"/>
                <a:chOff x="7059929" y="5060917"/>
                <a:chExt cx="1328920" cy="547519"/>
              </a:xfrm>
            </p:grpSpPr>
            <p:sp>
              <p:nvSpPr>
                <p:cNvPr id="536" name="Google Shape;536;p25"/>
                <p:cNvSpPr/>
                <p:nvPr/>
              </p:nvSpPr>
              <p:spPr>
                <a:xfrm rot="10800000">
                  <a:off x="7059929" y="5578436"/>
                  <a:ext cx="1322100" cy="30000"/>
                </a:xfrm>
                <a:prstGeom prst="trapezoid">
                  <a:avLst>
                    <a:gd name="adj" fmla="val 142327"/>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37" name="Google Shape;537;p25"/>
                <p:cNvSpPr/>
                <p:nvPr/>
              </p:nvSpPr>
              <p:spPr>
                <a:xfrm>
                  <a:off x="7187465" y="5060917"/>
                  <a:ext cx="1067100" cy="428400"/>
                </a:xfrm>
                <a:prstGeom prst="trapezoid">
                  <a:avLst>
                    <a:gd name="adj" fmla="val 1508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38" name="Google Shape;538;p25"/>
                <p:cNvSpPr/>
                <p:nvPr/>
              </p:nvSpPr>
              <p:spPr>
                <a:xfrm>
                  <a:off x="7066749" y="5488243"/>
                  <a:ext cx="1322100" cy="93600"/>
                </a:xfrm>
                <a:prstGeom prst="trapezoid">
                  <a:avLst>
                    <a:gd name="adj" fmla="val 142327"/>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539" name="Google Shape;539;p25"/>
              <p:cNvGrpSpPr/>
              <p:nvPr/>
            </p:nvGrpSpPr>
            <p:grpSpPr>
              <a:xfrm>
                <a:off x="6679223" y="1947864"/>
                <a:ext cx="3956410" cy="2777787"/>
                <a:chOff x="5742750" y="2283128"/>
                <a:chExt cx="3956410" cy="2777787"/>
              </a:xfrm>
            </p:grpSpPr>
            <p:sp>
              <p:nvSpPr>
                <p:cNvPr id="540" name="Google Shape;540;p25"/>
                <p:cNvSpPr/>
                <p:nvPr/>
              </p:nvSpPr>
              <p:spPr>
                <a:xfrm>
                  <a:off x="5742760" y="2283128"/>
                  <a:ext cx="3956400" cy="2777700"/>
                </a:xfrm>
                <a:prstGeom prst="roundRect">
                  <a:avLst>
                    <a:gd name="adj" fmla="val 3377"/>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41" name="Google Shape;541;p25"/>
                <p:cNvSpPr/>
                <p:nvPr/>
              </p:nvSpPr>
              <p:spPr>
                <a:xfrm rot="10800000">
                  <a:off x="5742750" y="4752515"/>
                  <a:ext cx="3956400" cy="308400"/>
                </a:xfrm>
                <a:prstGeom prst="round2SameRect">
                  <a:avLst>
                    <a:gd name="adj1" fmla="val 19571"/>
                    <a:gd name="adj2" fmla="val 0"/>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sp>
          <p:nvSpPr>
            <p:cNvPr id="542" name="Google Shape;542;p25"/>
            <p:cNvSpPr/>
            <p:nvPr/>
          </p:nvSpPr>
          <p:spPr>
            <a:xfrm>
              <a:off x="3370018" y="1929853"/>
              <a:ext cx="108000" cy="1080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543" name="Google Shape;543;p25"/>
          <p:cNvGrpSpPr/>
          <p:nvPr/>
        </p:nvGrpSpPr>
        <p:grpSpPr>
          <a:xfrm>
            <a:off x="-499951" y="2740787"/>
            <a:ext cx="3257693" cy="4297362"/>
            <a:chOff x="-559696" y="1402157"/>
            <a:chExt cx="4385693" cy="5785355"/>
          </a:xfrm>
        </p:grpSpPr>
        <p:sp>
          <p:nvSpPr>
            <p:cNvPr id="544" name="Google Shape;544;p25"/>
            <p:cNvSpPr/>
            <p:nvPr/>
          </p:nvSpPr>
          <p:spPr>
            <a:xfrm rot="648264" flipH="1">
              <a:off x="2036631" y="1896553"/>
              <a:ext cx="748358" cy="434445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45" name="Google Shape;545;p25"/>
            <p:cNvSpPr/>
            <p:nvPr/>
          </p:nvSpPr>
          <p:spPr>
            <a:xfrm rot="159780">
              <a:off x="456006" y="1427869"/>
              <a:ext cx="1207753" cy="4342227"/>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546" name="Google Shape;546;p25"/>
            <p:cNvGrpSpPr/>
            <p:nvPr/>
          </p:nvGrpSpPr>
          <p:grpSpPr>
            <a:xfrm rot="-1545250" flipH="1">
              <a:off x="241930" y="2094991"/>
              <a:ext cx="2782442" cy="4325244"/>
              <a:chOff x="5781674" y="547101"/>
              <a:chExt cx="2605044" cy="4089732"/>
            </a:xfrm>
          </p:grpSpPr>
          <p:sp>
            <p:nvSpPr>
              <p:cNvPr id="547" name="Google Shape;547;p25"/>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548" name="Google Shape;548;p25"/>
              <p:cNvGrpSpPr/>
              <p:nvPr/>
            </p:nvGrpSpPr>
            <p:grpSpPr>
              <a:xfrm>
                <a:off x="5781674" y="547101"/>
                <a:ext cx="968399" cy="1110421"/>
                <a:chOff x="5781674" y="528934"/>
                <a:chExt cx="968399" cy="1110421"/>
              </a:xfrm>
            </p:grpSpPr>
            <p:sp>
              <p:nvSpPr>
                <p:cNvPr id="549" name="Google Shape;549;p25"/>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50" name="Google Shape;550;p25"/>
                <p:cNvSpPr/>
                <p:nvPr/>
              </p:nvSpPr>
              <p:spPr>
                <a:xfrm rot="-1127820">
                  <a:off x="5913155" y="617709"/>
                  <a:ext cx="705437" cy="932871"/>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551" name="Google Shape;551;p25"/>
            <p:cNvSpPr/>
            <p:nvPr/>
          </p:nvSpPr>
          <p:spPr>
            <a:xfrm rot="5776094">
              <a:off x="-165195" y="3859180"/>
              <a:ext cx="3924007" cy="1079422"/>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52" name="Google Shape;552;p25"/>
            <p:cNvSpPr/>
            <p:nvPr/>
          </p:nvSpPr>
          <p:spPr>
            <a:xfrm rot="-6131143" flipH="1">
              <a:off x="-596651" y="3591208"/>
              <a:ext cx="2748577" cy="8817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553" name="Google Shape;553;p25"/>
            <p:cNvGrpSpPr/>
            <p:nvPr/>
          </p:nvGrpSpPr>
          <p:grpSpPr>
            <a:xfrm rot="-347622" flipH="1">
              <a:off x="1147280" y="3810467"/>
              <a:ext cx="1894165" cy="2973703"/>
              <a:chOff x="5781674" y="547101"/>
              <a:chExt cx="2605044" cy="4089732"/>
            </a:xfrm>
          </p:grpSpPr>
          <p:sp>
            <p:nvSpPr>
              <p:cNvPr id="554" name="Google Shape;554;p25"/>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555" name="Google Shape;555;p25"/>
              <p:cNvGrpSpPr/>
              <p:nvPr/>
            </p:nvGrpSpPr>
            <p:grpSpPr>
              <a:xfrm>
                <a:off x="5781674" y="547101"/>
                <a:ext cx="968399" cy="1110421"/>
                <a:chOff x="5781674" y="528934"/>
                <a:chExt cx="968399" cy="1110421"/>
              </a:xfrm>
            </p:grpSpPr>
            <p:sp>
              <p:nvSpPr>
                <p:cNvPr id="556" name="Google Shape;556;p25"/>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57" name="Google Shape;557;p25"/>
                <p:cNvSpPr/>
                <p:nvPr/>
              </p:nvSpPr>
              <p:spPr>
                <a:xfrm rot="-1127820">
                  <a:off x="5913155" y="617709"/>
                  <a:ext cx="705437" cy="932871"/>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558" name="Google Shape;558;p25"/>
            <p:cNvSpPr/>
            <p:nvPr/>
          </p:nvSpPr>
          <p:spPr>
            <a:xfrm rot="-777684">
              <a:off x="446972" y="3979513"/>
              <a:ext cx="1088281" cy="3095371"/>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559" name="Google Shape;559;p25"/>
            <p:cNvGrpSpPr/>
            <p:nvPr/>
          </p:nvGrpSpPr>
          <p:grpSpPr>
            <a:xfrm rot="-156809">
              <a:off x="42923" y="4543298"/>
              <a:ext cx="1760154" cy="2605440"/>
              <a:chOff x="3959902" y="4082354"/>
              <a:chExt cx="1760083" cy="2605335"/>
            </a:xfrm>
          </p:grpSpPr>
          <p:sp>
            <p:nvSpPr>
              <p:cNvPr id="560" name="Google Shape;560;p25"/>
              <p:cNvSpPr/>
              <p:nvPr/>
            </p:nvSpPr>
            <p:spPr>
              <a:xfrm rot="-675222" flipH="1">
                <a:off x="4467664" y="4369220"/>
                <a:ext cx="1043970" cy="2238117"/>
              </a:xfrm>
              <a:custGeom>
                <a:avLst/>
                <a:gdLst/>
                <a:ahLst/>
                <a:cxnLst/>
                <a:rect l="l" t="t" r="r" b="b"/>
                <a:pathLst>
                  <a:path w="1044793" h="2239882" extrusionOk="0">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61" name="Google Shape;561;p25"/>
              <p:cNvSpPr/>
              <p:nvPr/>
            </p:nvSpPr>
            <p:spPr>
              <a:xfrm rot="-1374346">
                <a:off x="4028299" y="4168843"/>
                <a:ext cx="537742" cy="460238"/>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562" name="Google Shape;562;p25"/>
            <p:cNvGrpSpPr/>
            <p:nvPr/>
          </p:nvGrpSpPr>
          <p:grpSpPr>
            <a:xfrm rot="215344">
              <a:off x="680963" y="3959985"/>
              <a:ext cx="1575177" cy="2973419"/>
              <a:chOff x="6812776" y="643385"/>
              <a:chExt cx="1603353" cy="3026606"/>
            </a:xfrm>
          </p:grpSpPr>
          <p:sp>
            <p:nvSpPr>
              <p:cNvPr id="563" name="Google Shape;563;p25"/>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64" name="Google Shape;564;p25"/>
              <p:cNvSpPr/>
              <p:nvPr/>
            </p:nvSpPr>
            <p:spPr>
              <a:xfrm rot="8199617">
                <a:off x="6943415" y="691933"/>
                <a:ext cx="347957" cy="518430"/>
              </a:xfrm>
              <a:custGeom>
                <a:avLst/>
                <a:gdLst/>
                <a:ahLst/>
                <a:cxnLst/>
                <a:rect l="l" t="t" r="r" b="b"/>
                <a:pathLst>
                  <a:path w="1425735" h="2739746" extrusionOk="0">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4" name="Rectangle 3"/>
          <p:cNvSpPr/>
          <p:nvPr/>
        </p:nvSpPr>
        <p:spPr>
          <a:xfrm>
            <a:off x="3657619" y="1094052"/>
            <a:ext cx="9213518" cy="1569660"/>
          </a:xfrm>
          <a:prstGeom prst="rect">
            <a:avLst/>
          </a:prstGeom>
        </p:spPr>
        <p:txBody>
          <a:bodyPr wrap="square">
            <a:spAutoFit/>
          </a:bodyPr>
          <a:lstStyle/>
          <a:p>
            <a:pPr eaLnBrk="0" hangingPunct="0"/>
            <a:r>
              <a:rPr lang="en-US" sz="3200" b="1" dirty="0" smtClean="0">
                <a:latin typeface="Times New Roman" pitchFamily="18" charset="0"/>
                <a:cs typeface="Times New Roman" pitchFamily="18" charset="0"/>
              </a:rPr>
              <a:t>DẶN DÒ:</a:t>
            </a:r>
          </a:p>
          <a:p>
            <a:pPr eaLnBrk="0" hangingPunct="0"/>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Chuẩn</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bị</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bài</a:t>
            </a:r>
            <a:r>
              <a:rPr lang="en-US" sz="3200" b="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Đoạn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văn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trong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bài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văn</a:t>
            </a:r>
            <a:r>
              <a:rPr lang="en-US" sz="3200" b="1" i="1" dirty="0">
                <a:latin typeface="Times New Roman" pitchFamily="18" charset="0"/>
                <a:cs typeface="Times New Roman" pitchFamily="18" charset="0"/>
              </a:rPr>
              <a:t> </a:t>
            </a:r>
          </a:p>
          <a:p>
            <a:pPr eaLnBrk="0" hangingPunct="0"/>
            <a:r>
              <a:rPr lang="en-US" sz="3200" b="1" i="1" dirty="0" err="1">
                <a:latin typeface="Times New Roman" pitchFamily="18" charset="0"/>
                <a:cs typeface="Times New Roman" pitchFamily="18" charset="0"/>
              </a:rPr>
              <a:t>miêu</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tả</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đồ</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vật</a:t>
            </a:r>
            <a:r>
              <a:rPr lang="en-US" sz="3200" b="1" i="1" dirty="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grpSp>
        <p:nvGrpSpPr>
          <p:cNvPr id="404" name="Google Shape;404;p15"/>
          <p:cNvGrpSpPr/>
          <p:nvPr/>
        </p:nvGrpSpPr>
        <p:grpSpPr>
          <a:xfrm>
            <a:off x="-725477" y="-79876"/>
            <a:ext cx="6421397" cy="6937876"/>
            <a:chOff x="-582573" y="66308"/>
            <a:chExt cx="6421397" cy="6937876"/>
          </a:xfrm>
        </p:grpSpPr>
        <p:pic>
          <p:nvPicPr>
            <p:cNvPr id="405" name="Google Shape;405;p15" descr="Imagen que contiene monitor, marco de fotos, sentado, foto&#10;&#10;Descripción generada automáticamente"/>
            <p:cNvPicPr preferRelativeResize="0"/>
            <p:nvPr/>
          </p:nvPicPr>
          <p:blipFill rotWithShape="1">
            <a:blip r:embed="rId3">
              <a:alphaModFix/>
            </a:blip>
            <a:srcRect/>
            <a:stretch/>
          </p:blipFill>
          <p:spPr>
            <a:xfrm rot="269212">
              <a:off x="1391192" y="1274307"/>
              <a:ext cx="4263840" cy="5022483"/>
            </a:xfrm>
            <a:prstGeom prst="rect">
              <a:avLst/>
            </a:prstGeom>
            <a:noFill/>
            <a:ln>
              <a:noFill/>
            </a:ln>
          </p:spPr>
        </p:pic>
        <p:grpSp>
          <p:nvGrpSpPr>
            <p:cNvPr id="406" name="Google Shape;406;p15"/>
            <p:cNvGrpSpPr/>
            <p:nvPr/>
          </p:nvGrpSpPr>
          <p:grpSpPr>
            <a:xfrm flipH="1">
              <a:off x="-582573" y="66308"/>
              <a:ext cx="4976336" cy="6937876"/>
              <a:chOff x="7864580" y="177905"/>
              <a:chExt cx="4941744" cy="6889649"/>
            </a:xfrm>
          </p:grpSpPr>
          <p:sp>
            <p:nvSpPr>
              <p:cNvPr id="407" name="Google Shape;407;p15"/>
              <p:cNvSpPr/>
              <p:nvPr/>
            </p:nvSpPr>
            <p:spPr>
              <a:xfrm rot="6963880">
                <a:off x="10039367" y="3194235"/>
                <a:ext cx="2742411" cy="8793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08" name="Google Shape;408;p15"/>
              <p:cNvSpPr/>
              <p:nvPr/>
            </p:nvSpPr>
            <p:spPr>
              <a:xfrm rot="342636" flipH="1">
                <a:off x="10454693" y="240075"/>
                <a:ext cx="1522632" cy="5474309"/>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09" name="Google Shape;409;p15"/>
              <p:cNvSpPr/>
              <p:nvPr/>
            </p:nvSpPr>
            <p:spPr>
              <a:xfrm rot="1057145" flipH="1">
                <a:off x="11100766" y="2956121"/>
                <a:ext cx="1121583" cy="4032422"/>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410" name="Google Shape;410;p15"/>
              <p:cNvGrpSpPr/>
              <p:nvPr/>
            </p:nvGrpSpPr>
            <p:grpSpPr>
              <a:xfrm rot="834297">
                <a:off x="8537534" y="734267"/>
                <a:ext cx="2935744" cy="5958665"/>
                <a:chOff x="5368897" y="1487338"/>
                <a:chExt cx="2009955" cy="4079596"/>
              </a:xfrm>
            </p:grpSpPr>
            <p:sp>
              <p:nvSpPr>
                <p:cNvPr id="411" name="Google Shape;411;p15"/>
                <p:cNvSpPr/>
                <p:nvPr/>
              </p:nvSpPr>
              <p:spPr>
                <a:xfrm rot="-1170648">
                  <a:off x="6587411" y="1949092"/>
                  <a:ext cx="185621" cy="3690976"/>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12" name="Google Shape;412;p15"/>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13" name="Google Shape;413;p15"/>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14" name="Google Shape;414;p15"/>
              <p:cNvGrpSpPr/>
              <p:nvPr/>
            </p:nvGrpSpPr>
            <p:grpSpPr>
              <a:xfrm rot="-834363" flipH="1">
                <a:off x="10007823" y="1779855"/>
                <a:ext cx="2189869" cy="5071126"/>
                <a:chOff x="5307255" y="1547438"/>
                <a:chExt cx="1784043" cy="4131344"/>
              </a:xfrm>
            </p:grpSpPr>
            <p:sp>
              <p:nvSpPr>
                <p:cNvPr id="415" name="Google Shape;415;p15"/>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16" name="Google Shape;416;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17" name="Google Shape;417;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18" name="Google Shape;418;p15"/>
              <p:cNvGrpSpPr/>
              <p:nvPr/>
            </p:nvGrpSpPr>
            <p:grpSpPr>
              <a:xfrm rot="440309">
                <a:off x="9237033" y="2293084"/>
                <a:ext cx="1956333" cy="4542963"/>
                <a:chOff x="5307255" y="1547438"/>
                <a:chExt cx="1786162" cy="4147796"/>
              </a:xfrm>
            </p:grpSpPr>
            <p:sp>
              <p:nvSpPr>
                <p:cNvPr id="419" name="Google Shape;419;p15"/>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20" name="Google Shape;420;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21" name="Google Shape;421;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22" name="Google Shape;422;p15"/>
              <p:cNvGrpSpPr/>
              <p:nvPr/>
            </p:nvGrpSpPr>
            <p:grpSpPr>
              <a:xfrm rot="952222" flipH="1">
                <a:off x="10387675" y="4620686"/>
                <a:ext cx="972982" cy="980094"/>
                <a:chOff x="5307255" y="1547438"/>
                <a:chExt cx="1117486" cy="1125654"/>
              </a:xfrm>
            </p:grpSpPr>
            <p:sp>
              <p:nvSpPr>
                <p:cNvPr id="423" name="Google Shape;423;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24" name="Google Shape;424;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25" name="Google Shape;425;p15"/>
              <p:cNvGrpSpPr/>
              <p:nvPr/>
            </p:nvGrpSpPr>
            <p:grpSpPr>
              <a:xfrm rot="952222" flipH="1">
                <a:off x="10406852" y="3368180"/>
                <a:ext cx="972982" cy="980094"/>
                <a:chOff x="5307255" y="1547438"/>
                <a:chExt cx="1117486" cy="1125654"/>
              </a:xfrm>
            </p:grpSpPr>
            <p:sp>
              <p:nvSpPr>
                <p:cNvPr id="426" name="Google Shape;426;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27" name="Google Shape;427;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28" name="Google Shape;428;p15"/>
              <p:cNvGrpSpPr/>
              <p:nvPr/>
            </p:nvGrpSpPr>
            <p:grpSpPr>
              <a:xfrm rot="952222" flipH="1">
                <a:off x="11485763" y="3114853"/>
                <a:ext cx="972982" cy="980094"/>
                <a:chOff x="5307255" y="1547438"/>
                <a:chExt cx="1117486" cy="1125654"/>
              </a:xfrm>
            </p:grpSpPr>
            <p:sp>
              <p:nvSpPr>
                <p:cNvPr id="429" name="Google Shape;429;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30" name="Google Shape;430;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31" name="Google Shape;431;p15"/>
              <p:cNvGrpSpPr/>
              <p:nvPr/>
            </p:nvGrpSpPr>
            <p:grpSpPr>
              <a:xfrm rot="952222" flipH="1">
                <a:off x="11371716" y="4308822"/>
                <a:ext cx="972982" cy="980094"/>
                <a:chOff x="5307255" y="1547438"/>
                <a:chExt cx="1117486" cy="1125654"/>
              </a:xfrm>
            </p:grpSpPr>
            <p:sp>
              <p:nvSpPr>
                <p:cNvPr id="432" name="Google Shape;432;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33" name="Google Shape;433;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434" name="Google Shape;434;p15"/>
              <p:cNvSpPr/>
              <p:nvPr/>
            </p:nvSpPr>
            <p:spPr>
              <a:xfrm rot="-6416953" flipH="1">
                <a:off x="8195028" y="4496461"/>
                <a:ext cx="3919040" cy="107877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4" name="Text Placeholder 3"/>
          <p:cNvSpPr>
            <a:spLocks noGrp="1"/>
          </p:cNvSpPr>
          <p:nvPr>
            <p:ph type="body" idx="1"/>
          </p:nvPr>
        </p:nvSpPr>
        <p:spPr>
          <a:xfrm>
            <a:off x="3311067" y="1049103"/>
            <a:ext cx="7685858" cy="3144900"/>
          </a:xfrm>
        </p:spPr>
        <p:txBody>
          <a:bodyPr/>
          <a:lstStyle/>
          <a:p>
            <a:pPr marL="76200" indent="0">
              <a:buNone/>
            </a:pPr>
            <a:r>
              <a:rPr lang="en-US" sz="3200" b="1" dirty="0" err="1" smtClean="0">
                <a:latin typeface="HP001 4 hàng" panose="020B0603050302020204" pitchFamily="34" charset="0"/>
              </a:rPr>
              <a:t>Thứ</a:t>
            </a:r>
            <a:r>
              <a:rPr lang="en-US" sz="3200" b="1" dirty="0" smtClean="0">
                <a:latin typeface="HP001 4 hàng" panose="020B0603050302020204" pitchFamily="34" charset="0"/>
              </a:rPr>
              <a:t> </a:t>
            </a:r>
            <a:r>
              <a:rPr lang="en-US" sz="3200" b="1" dirty="0" err="1" smtClean="0">
                <a:latin typeface="HP001 4 hàng" panose="020B0603050302020204" pitchFamily="34" charset="0"/>
              </a:rPr>
              <a:t>sáu</a:t>
            </a:r>
            <a:r>
              <a:rPr lang="en-US" sz="3200" b="1" dirty="0" smtClean="0">
                <a:latin typeface="HP001 4 hàng" panose="020B0603050302020204" pitchFamily="34" charset="0"/>
              </a:rPr>
              <a:t> </a:t>
            </a:r>
            <a:r>
              <a:rPr lang="en-US" sz="3200" b="1" dirty="0" err="1" smtClean="0">
                <a:latin typeface="HP001 4 hàng" panose="020B0603050302020204" pitchFamily="34" charset="0"/>
              </a:rPr>
              <a:t>ngày</a:t>
            </a:r>
            <a:r>
              <a:rPr lang="en-US" sz="3200" b="1" dirty="0" smtClean="0">
                <a:latin typeface="HP001 4 hàng" panose="020B0603050302020204" pitchFamily="34" charset="0"/>
              </a:rPr>
              <a:t> 24 </a:t>
            </a:r>
            <a:r>
              <a:rPr lang="en-US" sz="3200" b="1" dirty="0" err="1" smtClean="0">
                <a:latin typeface="HP001 4 hàng" panose="020B0603050302020204" pitchFamily="34" charset="0"/>
              </a:rPr>
              <a:t>tháng</a:t>
            </a:r>
            <a:r>
              <a:rPr lang="en-US" sz="3200" b="1" dirty="0" smtClean="0">
                <a:latin typeface="HP001 4 hàng" panose="020B0603050302020204" pitchFamily="34" charset="0"/>
              </a:rPr>
              <a:t> 12 </a:t>
            </a:r>
            <a:r>
              <a:rPr lang="en-US" sz="3200" b="1" dirty="0" err="1" smtClean="0">
                <a:latin typeface="HP001 4 hàng" panose="020B0603050302020204" pitchFamily="34" charset="0"/>
              </a:rPr>
              <a:t>năm</a:t>
            </a:r>
            <a:r>
              <a:rPr lang="en-US" sz="3200" b="1" dirty="0" smtClean="0">
                <a:latin typeface="HP001 4 hàng" panose="020B0603050302020204" pitchFamily="34" charset="0"/>
              </a:rPr>
              <a:t> 2022</a:t>
            </a:r>
          </a:p>
          <a:p>
            <a:pPr marL="76200" indent="0">
              <a:buNone/>
            </a:pPr>
            <a:endParaRPr lang="en-US" b="1" dirty="0">
              <a:latin typeface="HP001 4 hàng" panose="020B0603050302020204" pitchFamily="34" charset="0"/>
            </a:endParaRPr>
          </a:p>
          <a:p>
            <a:pPr marL="76200" indent="0" algn="ctr">
              <a:buNone/>
            </a:pPr>
            <a:r>
              <a:rPr lang="en-US" sz="3600" b="1" dirty="0" err="1" smtClean="0">
                <a:solidFill>
                  <a:srgbClr val="FF0000"/>
                </a:solidFill>
                <a:latin typeface="HP001 4 hàng" panose="020B0603050302020204" pitchFamily="34" charset="0"/>
              </a:rPr>
              <a:t>Tập</a:t>
            </a:r>
            <a:r>
              <a:rPr lang="en-US" sz="3600" b="1" dirty="0" smtClean="0">
                <a:solidFill>
                  <a:srgbClr val="FF0000"/>
                </a:solidFill>
                <a:latin typeface="HP001 4 hàng" panose="020B0603050302020204" pitchFamily="34" charset="0"/>
              </a:rPr>
              <a:t> </a:t>
            </a:r>
            <a:r>
              <a:rPr lang="en-US" sz="3600" b="1" dirty="0" err="1" smtClean="0">
                <a:solidFill>
                  <a:srgbClr val="FF0000"/>
                </a:solidFill>
                <a:latin typeface="HP001 4 hàng" panose="020B0603050302020204" pitchFamily="34" charset="0"/>
              </a:rPr>
              <a:t>làm</a:t>
            </a:r>
            <a:r>
              <a:rPr lang="en-US" sz="3600" b="1" dirty="0" smtClean="0">
                <a:solidFill>
                  <a:srgbClr val="FF0000"/>
                </a:solidFill>
                <a:latin typeface="HP001 4 hàng" panose="020B0603050302020204" pitchFamily="34" charset="0"/>
              </a:rPr>
              <a:t> </a:t>
            </a:r>
            <a:r>
              <a:rPr lang="en-US" sz="3600" b="1" dirty="0" err="1" smtClean="0">
                <a:solidFill>
                  <a:srgbClr val="FF0000"/>
                </a:solidFill>
                <a:latin typeface="HP001 4 hàng" panose="020B0603050302020204" pitchFamily="34" charset="0"/>
              </a:rPr>
              <a:t>văn</a:t>
            </a:r>
            <a:endParaRPr lang="en-US" sz="3600" b="1" dirty="0" smtClean="0">
              <a:solidFill>
                <a:srgbClr val="FF0000"/>
              </a:solidFill>
              <a:latin typeface="HP001 4 hàng" panose="020B0603050302020204" pitchFamily="34" charset="0"/>
            </a:endParaRPr>
          </a:p>
          <a:p>
            <a:pPr marL="76200" indent="0" algn="ctr">
              <a:buNone/>
            </a:pPr>
            <a:r>
              <a:rPr lang="en-US" sz="3600" b="1" dirty="0" err="1" smtClean="0">
                <a:solidFill>
                  <a:srgbClr val="FF0000"/>
                </a:solidFill>
                <a:latin typeface="HP001 4 hàng" panose="020B0603050302020204" pitchFamily="34" charset="0"/>
              </a:rPr>
              <a:t>Luyện</a:t>
            </a:r>
            <a:r>
              <a:rPr lang="en-US" sz="3600" b="1" dirty="0" smtClean="0">
                <a:solidFill>
                  <a:srgbClr val="FF0000"/>
                </a:solidFill>
                <a:latin typeface="HP001 4 hàng" panose="020B0603050302020204" pitchFamily="34" charset="0"/>
              </a:rPr>
              <a:t> </a:t>
            </a:r>
            <a:r>
              <a:rPr lang="en-US" sz="3600" b="1" dirty="0" err="1" smtClean="0">
                <a:solidFill>
                  <a:srgbClr val="FF0000"/>
                </a:solidFill>
                <a:latin typeface="HP001 4 hàng" panose="020B0603050302020204" pitchFamily="34" charset="0"/>
              </a:rPr>
              <a:t>tập</a:t>
            </a:r>
            <a:r>
              <a:rPr lang="en-US" sz="3600" b="1" dirty="0" smtClean="0">
                <a:solidFill>
                  <a:srgbClr val="FF0000"/>
                </a:solidFill>
                <a:latin typeface="HP001 4 hàng" panose="020B0603050302020204" pitchFamily="34" charset="0"/>
              </a:rPr>
              <a:t> </a:t>
            </a:r>
            <a:r>
              <a:rPr lang="en-US" sz="3600" b="1" dirty="0" err="1" smtClean="0">
                <a:solidFill>
                  <a:srgbClr val="FF0000"/>
                </a:solidFill>
                <a:latin typeface="HP001 4 hàng" panose="020B0603050302020204" pitchFamily="34" charset="0"/>
              </a:rPr>
              <a:t>miêu</a:t>
            </a:r>
            <a:r>
              <a:rPr lang="en-US" sz="3600" b="1" dirty="0" smtClean="0">
                <a:solidFill>
                  <a:srgbClr val="FF0000"/>
                </a:solidFill>
                <a:latin typeface="HP001 4 hàng" panose="020B0603050302020204" pitchFamily="34" charset="0"/>
              </a:rPr>
              <a:t> </a:t>
            </a:r>
            <a:r>
              <a:rPr lang="en-US" sz="3600" b="1" dirty="0" err="1" smtClean="0">
                <a:solidFill>
                  <a:srgbClr val="FF0000"/>
                </a:solidFill>
                <a:latin typeface="HP001 4 hàng" panose="020B0603050302020204" pitchFamily="34" charset="0"/>
              </a:rPr>
              <a:t>tả</a:t>
            </a:r>
            <a:r>
              <a:rPr lang="en-US" sz="3600" b="1" dirty="0" smtClean="0">
                <a:solidFill>
                  <a:srgbClr val="FF0000"/>
                </a:solidFill>
                <a:latin typeface="HP001 4 hàng" panose="020B0603050302020204" pitchFamily="34" charset="0"/>
              </a:rPr>
              <a:t> </a:t>
            </a:r>
            <a:r>
              <a:rPr lang="en-US" sz="3600" b="1" dirty="0" err="1" smtClean="0">
                <a:solidFill>
                  <a:srgbClr val="FF0000"/>
                </a:solidFill>
                <a:latin typeface="HP001 4 hàng" panose="020B0603050302020204" pitchFamily="34" charset="0"/>
              </a:rPr>
              <a:t>đồ</a:t>
            </a:r>
            <a:r>
              <a:rPr lang="en-US" sz="3600" b="1" dirty="0" smtClean="0">
                <a:solidFill>
                  <a:srgbClr val="FF0000"/>
                </a:solidFill>
                <a:latin typeface="HP001 4 hàng" panose="020B0603050302020204" pitchFamily="34" charset="0"/>
              </a:rPr>
              <a:t> </a:t>
            </a:r>
            <a:r>
              <a:rPr lang="en-US" sz="3600" b="1" dirty="0" err="1" smtClean="0">
                <a:solidFill>
                  <a:srgbClr val="FF0000"/>
                </a:solidFill>
                <a:latin typeface="HP001 4 hàng" panose="020B0603050302020204" pitchFamily="34" charset="0"/>
              </a:rPr>
              <a:t>vật</a:t>
            </a:r>
            <a:r>
              <a:rPr lang="en-US" sz="3600" b="1" dirty="0" smtClean="0">
                <a:solidFill>
                  <a:srgbClr val="FF0000"/>
                </a:solidFill>
                <a:latin typeface="HP001 4 hàng" panose="020B0603050302020204" pitchFamily="34" charset="0"/>
              </a:rPr>
              <a:t>.</a:t>
            </a:r>
            <a:endParaRPr lang="en-US" sz="3600" b="1" dirty="0">
              <a:solidFill>
                <a:srgbClr val="FF0000"/>
              </a:solidFill>
              <a:latin typeface="HP001 4 hàng" panose="020B06030503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3" name="Rectangle 5"/>
          <p:cNvSpPr>
            <a:spLocks noChangeArrowheads="1"/>
          </p:cNvSpPr>
          <p:nvPr/>
        </p:nvSpPr>
        <p:spPr bwMode="auto">
          <a:xfrm>
            <a:off x="424688" y="43690"/>
            <a:ext cx="9450832"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FF0000"/>
                </a:solidFill>
                <a:effectLst/>
                <a:uLnTx/>
                <a:uFillTx/>
              </a:rPr>
              <a:t>          </a:t>
            </a:r>
            <a:r>
              <a:rPr kumimoji="0" lang="en-US" sz="8000" b="1" i="0" u="none" strike="noStrike" kern="0" cap="none" spc="0" normalizeH="0" baseline="0" noProof="0" dirty="0" err="1" smtClean="0">
                <a:ln>
                  <a:noFill/>
                </a:ln>
                <a:solidFill>
                  <a:srgbClr val="FF0000"/>
                </a:solidFill>
                <a:effectLst/>
                <a:uLnTx/>
                <a:uFillTx/>
                <a:latin typeface="Times New Roman" pitchFamily="18" charset="0"/>
                <a:cs typeface="Times New Roman" pitchFamily="18" charset="0"/>
              </a:rPr>
              <a:t>Khởi</a:t>
            </a:r>
            <a:r>
              <a:rPr kumimoji="0" lang="en-US" sz="8000" b="1" i="0" u="none" strike="noStrike" kern="0" cap="none" spc="0" normalizeH="0" noProof="0" dirty="0" smtClean="0">
                <a:ln>
                  <a:noFill/>
                </a:ln>
                <a:solidFill>
                  <a:srgbClr val="FF0000"/>
                </a:solidFill>
                <a:effectLst/>
                <a:uLnTx/>
                <a:uFillTx/>
                <a:latin typeface="Times New Roman" pitchFamily="18" charset="0"/>
                <a:cs typeface="Times New Roman" pitchFamily="18" charset="0"/>
              </a:rPr>
              <a:t> </a:t>
            </a:r>
            <a:r>
              <a:rPr kumimoji="0" lang="en-US" sz="8000" b="1" i="0" u="none" strike="noStrike" kern="0" cap="none" spc="0" normalizeH="0" noProof="0" dirty="0" err="1" smtClean="0">
                <a:ln>
                  <a:noFill/>
                </a:ln>
                <a:solidFill>
                  <a:srgbClr val="FF0000"/>
                </a:solidFill>
                <a:effectLst/>
                <a:uLnTx/>
                <a:uFillTx/>
                <a:latin typeface="Times New Roman" pitchFamily="18" charset="0"/>
                <a:cs typeface="Times New Roman" pitchFamily="18" charset="0"/>
              </a:rPr>
              <a:t>động</a:t>
            </a:r>
            <a:r>
              <a:rPr kumimoji="0" lang="en-US" sz="8000" b="1" i="0" u="none" strike="noStrike" kern="0" cap="none" spc="0" normalizeH="0" noProof="0" dirty="0" smtClean="0">
                <a:ln>
                  <a:noFill/>
                </a:ln>
                <a:solidFill>
                  <a:srgbClr val="FF0000"/>
                </a:solidFill>
                <a:effectLst/>
                <a:uLnTx/>
                <a:uFillTx/>
                <a:latin typeface="Times New Roman" pitchFamily="18" charset="0"/>
                <a:cs typeface="Times New Roman" pitchFamily="18" charset="0"/>
              </a:rPr>
              <a:t>:</a:t>
            </a:r>
            <a:endParaRPr kumimoji="0" lang="en-US" sz="6000" b="1"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1/ </a:t>
            </a:r>
            <a:r>
              <a:rPr kumimoji="0" lang="en-US" sz="3200" i="0" u="none" strike="noStrike" kern="0" cap="none" spc="0" normalizeH="0" baseline="0" noProof="0" dirty="0" err="1" smtClean="0">
                <a:ln>
                  <a:noFill/>
                </a:ln>
                <a:solidFill>
                  <a:srgbClr val="FF0000"/>
                </a:solidFill>
                <a:effectLst/>
                <a:uLnTx/>
                <a:uFillTx/>
                <a:latin typeface="Times New Roman" pitchFamily="18" charset="0"/>
                <a:cs typeface="Times New Roman" pitchFamily="18" charset="0"/>
              </a:rPr>
              <a:t>Nêu</a:t>
            </a:r>
            <a:r>
              <a:rPr kumimoji="0" lang="en-US" sz="3200"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en-US" sz="3200" i="0" u="none" strike="noStrike" kern="0" cap="none" spc="0" normalizeH="0" baseline="0" noProof="0" dirty="0" err="1" smtClean="0">
                <a:ln>
                  <a:noFill/>
                </a:ln>
                <a:solidFill>
                  <a:srgbClr val="FF0000"/>
                </a:solidFill>
                <a:effectLst/>
                <a:uLnTx/>
                <a:uFillTx/>
                <a:latin typeface="Times New Roman" pitchFamily="18" charset="0"/>
                <a:cs typeface="Times New Roman" pitchFamily="18" charset="0"/>
              </a:rPr>
              <a:t>cấu</a:t>
            </a:r>
            <a:r>
              <a:rPr kumimoji="0" lang="en-US" sz="3200"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en-US" sz="3200" i="0" u="none" strike="noStrike" kern="0" cap="none" spc="0" normalizeH="0" baseline="0" noProof="0" dirty="0" err="1" smtClean="0">
                <a:ln>
                  <a:noFill/>
                </a:ln>
                <a:solidFill>
                  <a:srgbClr val="FF0000"/>
                </a:solidFill>
                <a:effectLst/>
                <a:uLnTx/>
                <a:uFillTx/>
                <a:latin typeface="Times New Roman" pitchFamily="18" charset="0"/>
                <a:cs typeface="Times New Roman" pitchFamily="18" charset="0"/>
              </a:rPr>
              <a:t>tạo</a:t>
            </a:r>
            <a:r>
              <a:rPr kumimoji="0" lang="en-US" sz="3200"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en-US" sz="3200" i="0" u="none" strike="noStrike" kern="0" cap="none" spc="0" normalizeH="0" baseline="0" noProof="0" dirty="0" err="1" smtClean="0">
                <a:ln>
                  <a:noFill/>
                </a:ln>
                <a:solidFill>
                  <a:srgbClr val="FF0000"/>
                </a:solidFill>
                <a:effectLst/>
                <a:uLnTx/>
                <a:uFillTx/>
                <a:latin typeface="Times New Roman" pitchFamily="18" charset="0"/>
                <a:cs typeface="Times New Roman" pitchFamily="18" charset="0"/>
              </a:rPr>
              <a:t>bài</a:t>
            </a:r>
            <a:r>
              <a:rPr kumimoji="0" lang="en-US" sz="3200"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en-US" sz="3200" i="0" u="none" strike="noStrike" kern="0" cap="none" spc="0" normalizeH="0" baseline="0" noProof="0" dirty="0" err="1" smtClean="0">
                <a:ln>
                  <a:noFill/>
                </a:ln>
                <a:solidFill>
                  <a:srgbClr val="FF0000"/>
                </a:solidFill>
                <a:effectLst/>
                <a:uLnTx/>
                <a:uFillTx/>
                <a:latin typeface="Times New Roman" pitchFamily="18" charset="0"/>
                <a:cs typeface="Times New Roman" pitchFamily="18" charset="0"/>
              </a:rPr>
              <a:t>văn</a:t>
            </a:r>
            <a:r>
              <a:rPr kumimoji="0" lang="en-US" sz="3200"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en-US" sz="3200" i="0" u="none" strike="noStrike" kern="0" cap="none" spc="0" normalizeH="0" baseline="0" noProof="0" dirty="0" err="1" smtClean="0">
                <a:ln>
                  <a:noFill/>
                </a:ln>
                <a:solidFill>
                  <a:srgbClr val="FF0000"/>
                </a:solidFill>
                <a:effectLst/>
                <a:uLnTx/>
                <a:uFillTx/>
                <a:latin typeface="Times New Roman" pitchFamily="18" charset="0"/>
                <a:cs typeface="Times New Roman" pitchFamily="18" charset="0"/>
              </a:rPr>
              <a:t>miêu</a:t>
            </a:r>
            <a:r>
              <a:rPr kumimoji="0" lang="en-US" sz="3200"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en-US" sz="3200" i="0" u="none" strike="noStrike" kern="0" cap="none" spc="0" normalizeH="0" baseline="0" noProof="0" dirty="0" err="1" smtClean="0">
                <a:ln>
                  <a:noFill/>
                </a:ln>
                <a:solidFill>
                  <a:srgbClr val="FF0000"/>
                </a:solidFill>
                <a:effectLst/>
                <a:uLnTx/>
                <a:uFillTx/>
                <a:latin typeface="Times New Roman" pitchFamily="18" charset="0"/>
                <a:cs typeface="Times New Roman" pitchFamily="18" charset="0"/>
              </a:rPr>
              <a:t>tả</a:t>
            </a:r>
            <a:r>
              <a:rPr kumimoji="0" lang="en-US" sz="3200"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en-US" sz="3200" i="0" u="none" strike="noStrike" kern="0" cap="none" spc="0" normalizeH="0" baseline="0" noProof="0" dirty="0" err="1" smtClean="0">
                <a:ln>
                  <a:noFill/>
                </a:ln>
                <a:solidFill>
                  <a:srgbClr val="FF0000"/>
                </a:solidFill>
                <a:effectLst/>
                <a:uLnTx/>
                <a:uFillTx/>
                <a:latin typeface="Times New Roman" pitchFamily="18" charset="0"/>
                <a:cs typeface="Times New Roman" pitchFamily="18" charset="0"/>
              </a:rPr>
              <a:t>đồ</a:t>
            </a:r>
            <a:r>
              <a:rPr kumimoji="0" lang="en-US" sz="3200"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en-US" sz="3200" i="0" u="none" strike="noStrike" kern="0" cap="none" spc="0" normalizeH="0" baseline="0" noProof="0" dirty="0" err="1" smtClean="0">
                <a:ln>
                  <a:noFill/>
                </a:ln>
                <a:solidFill>
                  <a:srgbClr val="FF0000"/>
                </a:solidFill>
                <a:effectLst/>
                <a:uLnTx/>
                <a:uFillTx/>
                <a:latin typeface="Times New Roman" pitchFamily="18" charset="0"/>
                <a:cs typeface="Times New Roman" pitchFamily="18" charset="0"/>
              </a:rPr>
              <a:t>vật</a:t>
            </a:r>
            <a:r>
              <a:rPr kumimoji="0" lang="en-US" sz="3200"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006600"/>
                </a:solidFill>
                <a:effectLst/>
                <a:uLnTx/>
                <a:uFillTx/>
              </a:rPr>
              <a:t>     </a:t>
            </a:r>
          </a:p>
        </p:txBody>
      </p:sp>
      <p:sp>
        <p:nvSpPr>
          <p:cNvPr id="4" name="Rectangle 4"/>
          <p:cNvSpPr>
            <a:spLocks noChangeArrowheads="1"/>
          </p:cNvSpPr>
          <p:nvPr/>
        </p:nvSpPr>
        <p:spPr bwMode="auto">
          <a:xfrm>
            <a:off x="424688" y="1928052"/>
            <a:ext cx="9658096"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endParaRPr lang="en-US" sz="3200" dirty="0">
              <a:solidFill>
                <a:srgbClr val="FF0000"/>
              </a:solidFill>
              <a:latin typeface="Times New Roman" pitchFamily="18" charset="0"/>
            </a:endParaRPr>
          </a:p>
          <a:p>
            <a:r>
              <a:rPr lang="en-US" sz="3200" dirty="0">
                <a:solidFill>
                  <a:srgbClr val="006600"/>
                </a:solidFill>
                <a:latin typeface="Times New Roman" pitchFamily="18" charset="0"/>
              </a:rPr>
              <a:t>      </a:t>
            </a:r>
            <a:r>
              <a:rPr lang="en-US" sz="3200" dirty="0" err="1" smtClean="0">
                <a:latin typeface="Times New Roman" pitchFamily="18" charset="0"/>
              </a:rPr>
              <a:t>Cấu</a:t>
            </a:r>
            <a:r>
              <a:rPr lang="en-US" sz="3200" dirty="0" smtClean="0">
                <a:latin typeface="Times New Roman" pitchFamily="18" charset="0"/>
              </a:rPr>
              <a:t> </a:t>
            </a:r>
            <a:r>
              <a:rPr lang="en-US" sz="3200" dirty="0" err="1">
                <a:latin typeface="Times New Roman" pitchFamily="18" charset="0"/>
              </a:rPr>
              <a:t>tạo</a:t>
            </a:r>
            <a:r>
              <a:rPr lang="en-US" sz="3200" dirty="0">
                <a:latin typeface="Times New Roman" pitchFamily="18" charset="0"/>
              </a:rPr>
              <a:t> </a:t>
            </a:r>
            <a:r>
              <a:rPr lang="en-US" sz="3200" dirty="0" err="1">
                <a:latin typeface="Times New Roman" pitchFamily="18" charset="0"/>
              </a:rPr>
              <a:t>bài</a:t>
            </a:r>
            <a:r>
              <a:rPr lang="en-US" sz="3200" dirty="0">
                <a:latin typeface="Times New Roman" pitchFamily="18" charset="0"/>
              </a:rPr>
              <a:t> </a:t>
            </a:r>
            <a:r>
              <a:rPr lang="en-US" sz="3200" dirty="0" err="1">
                <a:latin typeface="Times New Roman" pitchFamily="18" charset="0"/>
              </a:rPr>
              <a:t>văn</a:t>
            </a:r>
            <a:r>
              <a:rPr lang="en-US" sz="3200" dirty="0">
                <a:latin typeface="Times New Roman" pitchFamily="18" charset="0"/>
              </a:rPr>
              <a:t> </a:t>
            </a:r>
            <a:r>
              <a:rPr lang="en-US" sz="3200" dirty="0" err="1">
                <a:latin typeface="Times New Roman" pitchFamily="18" charset="0"/>
              </a:rPr>
              <a:t>miêu</a:t>
            </a:r>
            <a:r>
              <a:rPr lang="en-US" sz="3200" dirty="0">
                <a:latin typeface="Times New Roman" pitchFamily="18" charset="0"/>
              </a:rPr>
              <a:t> </a:t>
            </a:r>
            <a:r>
              <a:rPr lang="en-US" sz="3200" dirty="0" err="1">
                <a:latin typeface="Times New Roman" pitchFamily="18" charset="0"/>
              </a:rPr>
              <a:t>tả</a:t>
            </a:r>
            <a:r>
              <a:rPr lang="en-US" sz="3200" dirty="0">
                <a:latin typeface="Times New Roman" pitchFamily="18" charset="0"/>
              </a:rPr>
              <a:t> </a:t>
            </a:r>
            <a:r>
              <a:rPr lang="en-US" sz="3200" dirty="0" err="1">
                <a:latin typeface="Times New Roman" pitchFamily="18" charset="0"/>
              </a:rPr>
              <a:t>đồ</a:t>
            </a:r>
            <a:r>
              <a:rPr lang="en-US" sz="3200" dirty="0">
                <a:latin typeface="Times New Roman" pitchFamily="18" charset="0"/>
              </a:rPr>
              <a:t> </a:t>
            </a:r>
            <a:r>
              <a:rPr lang="en-US" sz="3200" dirty="0" err="1">
                <a:latin typeface="Times New Roman" pitchFamily="18" charset="0"/>
              </a:rPr>
              <a:t>vật</a:t>
            </a:r>
            <a:r>
              <a:rPr lang="en-US" sz="3200" dirty="0">
                <a:latin typeface="Times New Roman" pitchFamily="18" charset="0"/>
              </a:rPr>
              <a:t> </a:t>
            </a:r>
            <a:r>
              <a:rPr lang="en-US" sz="3200" dirty="0" err="1">
                <a:latin typeface="Times New Roman" pitchFamily="18" charset="0"/>
              </a:rPr>
              <a:t>gồm</a:t>
            </a:r>
            <a:r>
              <a:rPr lang="en-US" sz="3200" dirty="0">
                <a:latin typeface="Times New Roman" pitchFamily="18" charset="0"/>
              </a:rPr>
              <a:t> 3 </a:t>
            </a:r>
            <a:r>
              <a:rPr lang="en-US" sz="3200" dirty="0" err="1">
                <a:latin typeface="Times New Roman" pitchFamily="18" charset="0"/>
              </a:rPr>
              <a:t>phần</a:t>
            </a:r>
            <a:r>
              <a:rPr lang="en-US" sz="3200" dirty="0">
                <a:latin typeface="Times New Roman" pitchFamily="18" charset="0"/>
              </a:rPr>
              <a:t> </a:t>
            </a:r>
            <a:r>
              <a:rPr lang="en-US" sz="3200" dirty="0" err="1">
                <a:latin typeface="Times New Roman" pitchFamily="18" charset="0"/>
              </a:rPr>
              <a:t>là</a:t>
            </a:r>
            <a:r>
              <a:rPr lang="en-US" sz="3200" dirty="0">
                <a:latin typeface="Times New Roman" pitchFamily="18" charset="0"/>
              </a:rPr>
              <a:t> </a:t>
            </a:r>
            <a:r>
              <a:rPr lang="en-US" sz="3200" dirty="0" err="1">
                <a:latin typeface="Times New Roman" pitchFamily="18" charset="0"/>
              </a:rPr>
              <a:t>mở</a:t>
            </a:r>
            <a:r>
              <a:rPr lang="en-US" sz="3200" dirty="0">
                <a:latin typeface="Times New Roman" pitchFamily="18" charset="0"/>
              </a:rPr>
              <a:t> </a:t>
            </a:r>
            <a:r>
              <a:rPr lang="en-US" sz="3200" dirty="0" err="1">
                <a:latin typeface="Times New Roman" pitchFamily="18" charset="0"/>
              </a:rPr>
              <a:t>bài</a:t>
            </a:r>
            <a:r>
              <a:rPr lang="en-US" sz="3200" dirty="0">
                <a:latin typeface="Times New Roman" pitchFamily="18" charset="0"/>
              </a:rPr>
              <a:t>, </a:t>
            </a:r>
            <a:r>
              <a:rPr lang="en-US" sz="3200" dirty="0" err="1">
                <a:latin typeface="Times New Roman" pitchFamily="18" charset="0"/>
              </a:rPr>
              <a:t>thân</a:t>
            </a:r>
            <a:r>
              <a:rPr lang="en-US" sz="3200" dirty="0">
                <a:latin typeface="Times New Roman" pitchFamily="18" charset="0"/>
              </a:rPr>
              <a:t> </a:t>
            </a:r>
            <a:r>
              <a:rPr lang="en-US" sz="3200" dirty="0" err="1">
                <a:latin typeface="Times New Roman" pitchFamily="18" charset="0"/>
              </a:rPr>
              <a:t>bài</a:t>
            </a:r>
            <a:r>
              <a:rPr lang="en-US" sz="3200" dirty="0">
                <a:latin typeface="Times New Roman" pitchFamily="18" charset="0"/>
              </a:rPr>
              <a:t> </a:t>
            </a:r>
            <a:r>
              <a:rPr lang="en-US" sz="3200" dirty="0" err="1">
                <a:latin typeface="Times New Roman" pitchFamily="18" charset="0"/>
              </a:rPr>
              <a:t>và</a:t>
            </a:r>
            <a:r>
              <a:rPr lang="en-US" sz="3200" dirty="0">
                <a:latin typeface="Times New Roman" pitchFamily="18" charset="0"/>
              </a:rPr>
              <a:t> </a:t>
            </a:r>
            <a:r>
              <a:rPr lang="en-US" sz="3200" dirty="0" err="1">
                <a:latin typeface="Times New Roman" pitchFamily="18" charset="0"/>
              </a:rPr>
              <a:t>kết</a:t>
            </a:r>
            <a:r>
              <a:rPr lang="en-US" sz="3200" dirty="0">
                <a:latin typeface="Times New Roman" pitchFamily="18" charset="0"/>
              </a:rPr>
              <a:t> </a:t>
            </a:r>
            <a:r>
              <a:rPr lang="en-US" sz="3200" dirty="0" err="1">
                <a:latin typeface="Times New Roman" pitchFamily="18" charset="0"/>
              </a:rPr>
              <a:t>bài</a:t>
            </a:r>
            <a:r>
              <a:rPr lang="en-US" sz="3200" dirty="0">
                <a:latin typeface="Times New Roman" pitchFamily="18" charset="0"/>
              </a:rPr>
              <a:t>.</a:t>
            </a:r>
          </a:p>
          <a:p>
            <a:r>
              <a:rPr lang="en-US" sz="3200" dirty="0">
                <a:solidFill>
                  <a:srgbClr val="006600"/>
                </a:solidFill>
              </a:rPr>
              <a:t>     </a:t>
            </a:r>
          </a:p>
        </p:txBody>
      </p:sp>
      <p:sp>
        <p:nvSpPr>
          <p:cNvPr id="5" name="Rectangle 4"/>
          <p:cNvSpPr>
            <a:spLocks noChangeArrowheads="1"/>
          </p:cNvSpPr>
          <p:nvPr/>
        </p:nvSpPr>
        <p:spPr bwMode="auto">
          <a:xfrm>
            <a:off x="424688" y="3767078"/>
            <a:ext cx="995070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r>
              <a:rPr lang="en-US" sz="3200" dirty="0">
                <a:solidFill>
                  <a:srgbClr val="006600"/>
                </a:solidFill>
              </a:rPr>
              <a:t> </a:t>
            </a:r>
            <a:r>
              <a:rPr lang="en-US" sz="3200" dirty="0">
                <a:solidFill>
                  <a:srgbClr val="FF0000"/>
                </a:solidFill>
                <a:latin typeface="Times New Roman" pitchFamily="18" charset="0"/>
                <a:cs typeface="Times New Roman" pitchFamily="18" charset="0"/>
              </a:rPr>
              <a:t>2/ </a:t>
            </a:r>
            <a:r>
              <a:rPr lang="en-US" sz="3200" dirty="0" err="1">
                <a:solidFill>
                  <a:srgbClr val="FF0000"/>
                </a:solidFill>
                <a:latin typeface="Times New Roman" pitchFamily="18" charset="0"/>
                <a:cs typeface="Times New Roman" pitchFamily="18" charset="0"/>
              </a:rPr>
              <a:t>Khi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quan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sát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đồ</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vật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cần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chú</a:t>
            </a:r>
            <a:r>
              <a:rPr lang="en-US" sz="3200" dirty="0">
                <a:solidFill>
                  <a:srgbClr val="FF0000"/>
                </a:solidFill>
                <a:latin typeface="Times New Roman" pitchFamily="18" charset="0"/>
                <a:cs typeface="Times New Roman" pitchFamily="18" charset="0"/>
              </a:rPr>
              <a:t> ý </a:t>
            </a:r>
            <a:r>
              <a:rPr lang="en-US" sz="3200" dirty="0" err="1">
                <a:solidFill>
                  <a:srgbClr val="FF0000"/>
                </a:solidFill>
                <a:latin typeface="Times New Roman" pitchFamily="18" charset="0"/>
                <a:cs typeface="Times New Roman" pitchFamily="18" charset="0"/>
              </a:rPr>
              <a:t>những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gì</a:t>
            </a:r>
            <a:r>
              <a:rPr lang="en-US" sz="3200" dirty="0">
                <a:solidFill>
                  <a:srgbClr val="FF0000"/>
                </a:solidFill>
                <a:latin typeface="Times New Roman" pitchFamily="18" charset="0"/>
                <a:cs typeface="Times New Roman" pitchFamily="18" charset="0"/>
              </a:rPr>
              <a:t>?</a:t>
            </a:r>
          </a:p>
          <a:p>
            <a:pPr>
              <a:buFontTx/>
              <a:buChar char="-"/>
            </a:pP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Quan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sát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đồ</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vật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cần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theo</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một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trình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tự</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hợp</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lý</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bằng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nhiều</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cách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khác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nhau</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mắt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nhìn</a:t>
            </a:r>
            <a:r>
              <a:rPr lang="en-US" sz="3200" dirty="0">
                <a:solidFill>
                  <a:srgbClr val="0000FF"/>
                </a:solidFill>
                <a:latin typeface="Times New Roman" pitchFamily="18" charset="0"/>
                <a:cs typeface="Times New Roman" pitchFamily="18" charset="0"/>
              </a:rPr>
              <a:t>, tai </a:t>
            </a:r>
            <a:r>
              <a:rPr lang="en-US" sz="3200" dirty="0" err="1">
                <a:solidFill>
                  <a:srgbClr val="0000FF"/>
                </a:solidFill>
                <a:latin typeface="Times New Roman" pitchFamily="18" charset="0"/>
                <a:cs typeface="Times New Roman" pitchFamily="18" charset="0"/>
              </a:rPr>
              <a:t>nghe</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tay</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sờ</a:t>
            </a:r>
            <a:r>
              <a:rPr lang="en-US" sz="3200" dirty="0">
                <a:solidFill>
                  <a:srgbClr val="0000FF"/>
                </a:solidFill>
                <a:latin typeface="Times New Roman" pitchFamily="18" charset="0"/>
                <a:cs typeface="Times New Roman" pitchFamily="18" charset="0"/>
              </a:rPr>
              <a:t>, …)</a:t>
            </a:r>
          </a:p>
          <a:p>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Cần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chú</a:t>
            </a:r>
            <a:r>
              <a:rPr lang="en-US" sz="3200" dirty="0">
                <a:solidFill>
                  <a:srgbClr val="0000FF"/>
                </a:solidFill>
                <a:latin typeface="Times New Roman" pitchFamily="18" charset="0"/>
                <a:cs typeface="Times New Roman" pitchFamily="18" charset="0"/>
              </a:rPr>
              <a:t> ý </a:t>
            </a:r>
            <a:r>
              <a:rPr lang="en-US" sz="3200" dirty="0" err="1">
                <a:solidFill>
                  <a:srgbClr val="0000FF"/>
                </a:solidFill>
                <a:latin typeface="Times New Roman" pitchFamily="18" charset="0"/>
                <a:cs typeface="Times New Roman" pitchFamily="18" charset="0"/>
              </a:rPr>
              <a:t>phát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hiện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những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đặc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điểm</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riêng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phân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biệt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đồ</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vật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này</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với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những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đồ</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vật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khác</a:t>
            </a:r>
            <a:r>
              <a:rPr lang="en-US" sz="3200" dirty="0">
                <a:solidFill>
                  <a:srgbClr val="0000FF"/>
                </a:solidFill>
                <a:latin typeface="Times New Roman" pitchFamily="18" charset="0"/>
                <a:cs typeface="Times New Roman" pitchFamily="18" charset="0"/>
              </a:rPr>
              <a:t>.</a:t>
            </a:r>
          </a:p>
          <a:p>
            <a:endParaRPr lang="en-US" sz="32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2" name="Text Box 4"/>
          <p:cNvSpPr txBox="1">
            <a:spLocks noChangeArrowheads="1"/>
          </p:cNvSpPr>
          <p:nvPr/>
        </p:nvSpPr>
        <p:spPr bwMode="auto">
          <a:xfrm>
            <a:off x="3462529" y="1517904"/>
            <a:ext cx="8001319"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 typeface="Wingdings" pitchFamily="2" charset="2"/>
              <a:buNone/>
            </a:pPr>
            <a:r>
              <a:rPr lang="en-US" sz="4800" b="1" u="sng" dirty="0" err="1">
                <a:solidFill>
                  <a:srgbClr val="FF0000"/>
                </a:solidFill>
                <a:latin typeface="Times New Roman" pitchFamily="18" charset="0"/>
                <a:cs typeface="Times New Roman" pitchFamily="18" charset="0"/>
              </a:rPr>
              <a:t>Đề</a:t>
            </a:r>
            <a:r>
              <a:rPr lang="en-US" sz="4800" b="1" u="sng" dirty="0">
                <a:solidFill>
                  <a:srgbClr val="FF0000"/>
                </a:solidFill>
                <a:latin typeface="Times New Roman" pitchFamily="18" charset="0"/>
                <a:cs typeface="Times New Roman" pitchFamily="18" charset="0"/>
              </a:rPr>
              <a:t> </a:t>
            </a:r>
            <a:r>
              <a:rPr lang="en-US" sz="4800" b="1" u="sng" dirty="0" err="1">
                <a:solidFill>
                  <a:srgbClr val="FF0000"/>
                </a:solidFill>
                <a:latin typeface="Times New Roman" pitchFamily="18" charset="0"/>
                <a:cs typeface="Times New Roman" pitchFamily="18" charset="0"/>
              </a:rPr>
              <a:t>bài</a:t>
            </a:r>
            <a:r>
              <a:rPr lang="en-US" sz="4800" b="1" dirty="0">
                <a:solidFill>
                  <a:srgbClr val="FF0000"/>
                </a:solidFill>
                <a:latin typeface="Times New Roman" pitchFamily="18" charset="0"/>
                <a:cs typeface="Times New Roman" pitchFamily="18" charset="0"/>
              </a:rPr>
              <a:t> (</a:t>
            </a:r>
            <a:r>
              <a:rPr lang="en-US" sz="4800" b="1" i="1" dirty="0" err="1">
                <a:solidFill>
                  <a:srgbClr val="FF0000"/>
                </a:solidFill>
                <a:latin typeface="Times New Roman" pitchFamily="18" charset="0"/>
                <a:cs typeface="Times New Roman" pitchFamily="18" charset="0"/>
              </a:rPr>
              <a:t>viết</a:t>
            </a:r>
            <a:r>
              <a:rPr lang="en-US" sz="4800" b="1" i="1" dirty="0">
                <a:solidFill>
                  <a:srgbClr val="FF0000"/>
                </a:solidFill>
                <a:latin typeface="Times New Roman" pitchFamily="18" charset="0"/>
                <a:cs typeface="Times New Roman" pitchFamily="18" charset="0"/>
              </a:rPr>
              <a:t> </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Tả</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một</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đồ</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chơi</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mà</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em</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thích</a:t>
            </a:r>
            <a:r>
              <a:rPr lang="en-US" sz="4800" b="1" dirty="0">
                <a:solidFill>
                  <a:srgbClr val="FF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6" descr="ANd9GcSRqtbLv0yV_P0_BKHX8Hh-uaisOwQnnArp2XGcwXUmVIRhKTKCZgqjl0Q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3352800"/>
            <a:ext cx="5831417"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18" descr="1349929629_445350424_1-Hinh-anh-ca--Gau-bong-mon-qua-xinh-xn-de-thu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0" y="0"/>
            <a:ext cx="6350000" cy="360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22" descr="Ảnh số 1 Búp bê xinh đẹp ML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 y="0"/>
            <a:ext cx="5831417" cy="360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24" descr="images1942045_Dieu_sao_cua_Viet_N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2000" y="3602038"/>
            <a:ext cx="6350000" cy="325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0080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9" descr="6bedb7c76db2c43ca1b2018d80b87f5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649384"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13" descr="ANd9GcTM9FTsucevKtWXyRiPvKKhsK4z8B0iDjQ2iVUWZONl-GRhceVGh8KvI2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38550"/>
            <a:ext cx="5649384"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15" descr="41495561_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9384" y="3638550"/>
            <a:ext cx="6542616"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7" descr="50918883_d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5725584"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9" descr="201301162159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9384" y="0"/>
            <a:ext cx="6542616"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3934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2" name="Text Box 4"/>
          <p:cNvSpPr txBox="1">
            <a:spLocks noChangeArrowheads="1"/>
          </p:cNvSpPr>
          <p:nvPr/>
        </p:nvSpPr>
        <p:spPr bwMode="auto">
          <a:xfrm>
            <a:off x="117689" y="261305"/>
            <a:ext cx="112585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 typeface="Wingdings" pitchFamily="2" charset="2"/>
              <a:buNone/>
            </a:pPr>
            <a:r>
              <a:rPr lang="en-US" sz="3600" b="1" u="sng" dirty="0" err="1">
                <a:solidFill>
                  <a:srgbClr val="FF0000"/>
                </a:solidFill>
                <a:latin typeface="Times New Roman" pitchFamily="18" charset="0"/>
                <a:cs typeface="Times New Roman" pitchFamily="18" charset="0"/>
              </a:rPr>
              <a:t>Đề</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bài</a:t>
            </a:r>
            <a:r>
              <a:rPr lang="en-US" sz="3600" b="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viết</a:t>
            </a:r>
            <a:r>
              <a:rPr lang="en-US" sz="3600" b="1" i="1" dirty="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Tả</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đồ</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chơi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em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thích</a:t>
            </a:r>
            <a:r>
              <a:rPr lang="en-US" sz="3600" b="1" dirty="0">
                <a:solidFill>
                  <a:srgbClr val="FF0000"/>
                </a:solidFill>
                <a:latin typeface="Times New Roman" pitchFamily="18" charset="0"/>
                <a:cs typeface="Times New Roman" pitchFamily="18" charset="0"/>
              </a:rPr>
              <a:t>.</a:t>
            </a:r>
          </a:p>
        </p:txBody>
      </p:sp>
      <p:sp>
        <p:nvSpPr>
          <p:cNvPr id="3" name="Rectangle 9"/>
          <p:cNvSpPr>
            <a:spLocks noChangeArrowheads="1"/>
          </p:cNvSpPr>
          <p:nvPr/>
        </p:nvSpPr>
        <p:spPr bwMode="auto">
          <a:xfrm>
            <a:off x="117687" y="1035685"/>
            <a:ext cx="1084156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ctr"/>
            <a:r>
              <a:rPr lang="en-US" sz="3200" b="1" u="sng" dirty="0" err="1">
                <a:solidFill>
                  <a:srgbClr val="FF0000"/>
                </a:solidFill>
                <a:latin typeface="Times New Roman" pitchFamily="18" charset="0"/>
                <a:cs typeface="Times New Roman" pitchFamily="18" charset="0"/>
              </a:rPr>
              <a:t>Gợi</a:t>
            </a:r>
            <a:r>
              <a:rPr lang="en-US" sz="3200" b="1" u="sng" dirty="0">
                <a:solidFill>
                  <a:srgbClr val="FF0000"/>
                </a:solidFill>
                <a:latin typeface="Times New Roman" pitchFamily="18" charset="0"/>
                <a:cs typeface="Times New Roman" pitchFamily="18" charset="0"/>
              </a:rPr>
              <a:t> ý</a:t>
            </a:r>
            <a:r>
              <a:rPr lang="en-US" sz="3200" b="1" dirty="0">
                <a:solidFill>
                  <a:srgbClr val="FF0000"/>
                </a:solidFill>
                <a:latin typeface="Times New Roman" pitchFamily="18" charset="0"/>
                <a:cs typeface="Times New Roman" pitchFamily="18" charset="0"/>
              </a:rPr>
              <a:t>:</a:t>
            </a:r>
          </a:p>
          <a:p>
            <a:r>
              <a:rPr lang="en-US" sz="3200" b="1" dirty="0">
                <a:solidFill>
                  <a:srgbClr val="0000FF"/>
                </a:solidFill>
                <a:latin typeface="Times New Roman" pitchFamily="18" charset="0"/>
                <a:cs typeface="Times New Roman" pitchFamily="18" charset="0"/>
              </a:rPr>
              <a:t>1/ </a:t>
            </a:r>
            <a:r>
              <a:rPr lang="en-US" sz="3200" b="1" dirty="0" err="1">
                <a:solidFill>
                  <a:srgbClr val="0000FF"/>
                </a:solidFill>
                <a:latin typeface="Times New Roman" pitchFamily="18" charset="0"/>
                <a:cs typeface="Times New Roman" pitchFamily="18" charset="0"/>
              </a:rPr>
              <a:t>Đọc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lại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dàn</a:t>
            </a:r>
            <a:r>
              <a:rPr lang="en-US" sz="3200" b="1" dirty="0">
                <a:solidFill>
                  <a:srgbClr val="0000FF"/>
                </a:solidFill>
                <a:latin typeface="Times New Roman" pitchFamily="18" charset="0"/>
                <a:cs typeface="Times New Roman" pitchFamily="18" charset="0"/>
              </a:rPr>
              <a:t> ý </a:t>
            </a:r>
            <a:r>
              <a:rPr lang="en-US" sz="3200" b="1" dirty="0" err="1">
                <a:solidFill>
                  <a:srgbClr val="0000FF"/>
                </a:solidFill>
                <a:latin typeface="Times New Roman" pitchFamily="18" charset="0"/>
                <a:cs typeface="Times New Roman" pitchFamily="18" charset="0"/>
              </a:rPr>
              <a:t>đã</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chuẩn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bị</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tuần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trước</a:t>
            </a:r>
            <a:r>
              <a:rPr lang="en-US" sz="3200" b="1"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2" name="Rectangle 9"/>
          <p:cNvSpPr>
            <a:spLocks noChangeArrowheads="1"/>
          </p:cNvSpPr>
          <p:nvPr/>
        </p:nvSpPr>
        <p:spPr bwMode="auto">
          <a:xfrm>
            <a:off x="190501" y="883223"/>
            <a:ext cx="10319004"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algn="ctr"/>
            <a:r>
              <a:rPr kumimoji="1" lang="fr-FR" sz="3200" b="1" dirty="0" err="1">
                <a:solidFill>
                  <a:srgbClr val="FF0000"/>
                </a:solidFill>
                <a:latin typeface="Times New Roman" pitchFamily="18" charset="0"/>
                <a:cs typeface="Times New Roman" pitchFamily="18" charset="0"/>
              </a:rPr>
              <a:t>Dàn</a:t>
            </a:r>
            <a:r>
              <a:rPr kumimoji="1" lang="fr-FR" sz="3200" b="1" dirty="0">
                <a:solidFill>
                  <a:srgbClr val="FF0000"/>
                </a:solidFill>
                <a:latin typeface="Times New Roman" pitchFamily="18" charset="0"/>
                <a:cs typeface="Times New Roman" pitchFamily="18" charset="0"/>
              </a:rPr>
              <a:t> ý </a:t>
            </a:r>
            <a:r>
              <a:rPr kumimoji="1" lang="fr-FR" sz="3200" b="1" dirty="0" err="1">
                <a:solidFill>
                  <a:srgbClr val="FF0000"/>
                </a:solidFill>
                <a:latin typeface="Times New Roman" pitchFamily="18" charset="0"/>
                <a:cs typeface="Times New Roman" pitchFamily="18" charset="0"/>
              </a:rPr>
              <a:t>bài</a:t>
            </a:r>
            <a:r>
              <a:rPr kumimoji="1" lang="fr-FR" sz="3200" b="1" dirty="0">
                <a:solidFill>
                  <a:srgbClr val="FF0000"/>
                </a:solidFill>
                <a:latin typeface="Times New Roman" pitchFamily="18" charset="0"/>
                <a:cs typeface="Times New Roman" pitchFamily="18" charset="0"/>
              </a:rPr>
              <a:t> </a:t>
            </a:r>
            <a:r>
              <a:rPr kumimoji="1" lang="fr-FR" sz="3200" b="1" dirty="0" err="1">
                <a:solidFill>
                  <a:srgbClr val="FF0000"/>
                </a:solidFill>
                <a:latin typeface="Times New Roman" pitchFamily="18" charset="0"/>
                <a:cs typeface="Times New Roman" pitchFamily="18" charset="0"/>
              </a:rPr>
              <a:t>văn</a:t>
            </a:r>
            <a:r>
              <a:rPr kumimoji="1" lang="fr-FR" sz="3200" b="1" dirty="0">
                <a:solidFill>
                  <a:srgbClr val="FF0000"/>
                </a:solidFill>
                <a:latin typeface="Times New Roman" pitchFamily="18" charset="0"/>
                <a:cs typeface="Times New Roman" pitchFamily="18" charset="0"/>
              </a:rPr>
              <a:t> </a:t>
            </a:r>
            <a:r>
              <a:rPr kumimoji="1" lang="fr-FR" sz="3200" b="1" dirty="0" err="1">
                <a:solidFill>
                  <a:srgbClr val="FF0000"/>
                </a:solidFill>
                <a:latin typeface="Times New Roman" pitchFamily="18" charset="0"/>
                <a:cs typeface="Times New Roman" pitchFamily="18" charset="0"/>
              </a:rPr>
              <a:t>miêu</a:t>
            </a:r>
            <a:r>
              <a:rPr kumimoji="1" lang="fr-FR" sz="3200" b="1" dirty="0">
                <a:solidFill>
                  <a:srgbClr val="FF0000"/>
                </a:solidFill>
                <a:latin typeface="Times New Roman" pitchFamily="18" charset="0"/>
                <a:cs typeface="Times New Roman" pitchFamily="18" charset="0"/>
              </a:rPr>
              <a:t> </a:t>
            </a:r>
            <a:r>
              <a:rPr kumimoji="1" lang="fr-FR" sz="3200" b="1" dirty="0" err="1">
                <a:solidFill>
                  <a:srgbClr val="FF0000"/>
                </a:solidFill>
                <a:latin typeface="Times New Roman" pitchFamily="18" charset="0"/>
                <a:cs typeface="Times New Roman" pitchFamily="18" charset="0"/>
              </a:rPr>
              <a:t>tả</a:t>
            </a:r>
            <a:r>
              <a:rPr kumimoji="1" lang="fr-FR" sz="3200" b="1" dirty="0">
                <a:solidFill>
                  <a:srgbClr val="FF0000"/>
                </a:solidFill>
                <a:latin typeface="Times New Roman" pitchFamily="18" charset="0"/>
                <a:cs typeface="Times New Roman" pitchFamily="18" charset="0"/>
              </a:rPr>
              <a:t> </a:t>
            </a:r>
            <a:r>
              <a:rPr kumimoji="1" lang="fr-FR" sz="3200" b="1" dirty="0" err="1">
                <a:solidFill>
                  <a:srgbClr val="FF0000"/>
                </a:solidFill>
                <a:latin typeface="Times New Roman" pitchFamily="18" charset="0"/>
                <a:cs typeface="Times New Roman" pitchFamily="18" charset="0"/>
              </a:rPr>
              <a:t>đồ</a:t>
            </a:r>
            <a:r>
              <a:rPr kumimoji="1" lang="fr-FR" sz="3200" b="1" dirty="0">
                <a:solidFill>
                  <a:srgbClr val="FF0000"/>
                </a:solidFill>
                <a:latin typeface="Times New Roman" pitchFamily="18" charset="0"/>
                <a:cs typeface="Times New Roman" pitchFamily="18" charset="0"/>
              </a:rPr>
              <a:t> </a:t>
            </a:r>
            <a:r>
              <a:rPr kumimoji="1" lang="fr-FR" sz="3200" b="1" dirty="0" err="1">
                <a:solidFill>
                  <a:srgbClr val="FF0000"/>
                </a:solidFill>
                <a:latin typeface="Times New Roman" pitchFamily="18" charset="0"/>
                <a:cs typeface="Times New Roman" pitchFamily="18" charset="0"/>
              </a:rPr>
              <a:t>vật</a:t>
            </a:r>
            <a:endParaRPr kumimoji="1" lang="en-US" sz="3200" dirty="0">
              <a:solidFill>
                <a:srgbClr val="FF0000"/>
              </a:solidFill>
              <a:latin typeface="Times New Roman" pitchFamily="18" charset="0"/>
              <a:cs typeface="Times New Roman" pitchFamily="18" charset="0"/>
            </a:endParaRPr>
          </a:p>
          <a:p>
            <a:r>
              <a:rPr kumimoji="1" lang="fr-FR" sz="3200" b="1" dirty="0">
                <a:latin typeface="Times New Roman" pitchFamily="18" charset="0"/>
                <a:cs typeface="Times New Roman" pitchFamily="18" charset="0"/>
              </a:rPr>
              <a:t>    </a:t>
            </a:r>
            <a:r>
              <a:rPr kumimoji="1" lang="fr-FR" sz="3200" b="1" dirty="0">
                <a:solidFill>
                  <a:srgbClr val="0000FF"/>
                </a:solidFill>
                <a:latin typeface="Times New Roman" pitchFamily="18" charset="0"/>
                <a:cs typeface="Times New Roman" pitchFamily="18" charset="0"/>
              </a:rPr>
              <a:t>1. </a:t>
            </a:r>
            <a:r>
              <a:rPr kumimoji="1" lang="fr-FR" sz="3200" b="1" dirty="0" err="1">
                <a:solidFill>
                  <a:srgbClr val="0000FF"/>
                </a:solidFill>
                <a:latin typeface="Times New Roman" pitchFamily="18" charset="0"/>
                <a:cs typeface="Times New Roman" pitchFamily="18" charset="0"/>
              </a:rPr>
              <a:t>Mở</a:t>
            </a:r>
            <a:r>
              <a:rPr kumimoji="1" lang="fr-FR" sz="3200" b="1" dirty="0">
                <a:solidFill>
                  <a:srgbClr val="0000FF"/>
                </a:solidFill>
                <a:latin typeface="Times New Roman" pitchFamily="18" charset="0"/>
                <a:cs typeface="Times New Roman" pitchFamily="18" charset="0"/>
              </a:rPr>
              <a:t> </a:t>
            </a:r>
            <a:r>
              <a:rPr kumimoji="1" lang="fr-FR" sz="3200" b="1" dirty="0" err="1">
                <a:solidFill>
                  <a:srgbClr val="0000FF"/>
                </a:solidFill>
                <a:latin typeface="Times New Roman" pitchFamily="18" charset="0"/>
                <a:cs typeface="Times New Roman" pitchFamily="18" charset="0"/>
              </a:rPr>
              <a:t>bài</a:t>
            </a:r>
            <a:r>
              <a:rPr kumimoji="1" lang="fr-FR" sz="3200" b="1" dirty="0">
                <a:solidFill>
                  <a:srgbClr val="0000FF"/>
                </a:solidFill>
                <a:latin typeface="Times New Roman" pitchFamily="18" charset="0"/>
                <a:cs typeface="Times New Roman" pitchFamily="18" charset="0"/>
              </a:rPr>
              <a:t> </a:t>
            </a:r>
            <a:r>
              <a:rPr kumimoji="1" lang="fr-FR" sz="3200" b="1" i="1" dirty="0">
                <a:solidFill>
                  <a:srgbClr val="0000FF"/>
                </a:solidFill>
                <a:latin typeface="Times New Roman" pitchFamily="18" charset="0"/>
                <a:cs typeface="Times New Roman" pitchFamily="18" charset="0"/>
              </a:rPr>
              <a:t>(</a:t>
            </a:r>
            <a:r>
              <a:rPr kumimoji="1" lang="fr-FR" sz="3200" b="1" i="1" dirty="0" err="1">
                <a:solidFill>
                  <a:srgbClr val="0000FF"/>
                </a:solidFill>
                <a:latin typeface="Times New Roman" pitchFamily="18" charset="0"/>
                <a:cs typeface="Times New Roman" pitchFamily="18" charset="0"/>
              </a:rPr>
              <a:t>Trực</a:t>
            </a:r>
            <a:r>
              <a:rPr kumimoji="1" lang="fr-FR" sz="3200" b="1" i="1" dirty="0">
                <a:solidFill>
                  <a:srgbClr val="0000FF"/>
                </a:solidFill>
                <a:latin typeface="Times New Roman" pitchFamily="18" charset="0"/>
                <a:cs typeface="Times New Roman" pitchFamily="18" charset="0"/>
              </a:rPr>
              <a:t> </a:t>
            </a:r>
            <a:r>
              <a:rPr kumimoji="1" lang="fr-FR" sz="3200" b="1" i="1" dirty="0" err="1">
                <a:solidFill>
                  <a:srgbClr val="0000FF"/>
                </a:solidFill>
                <a:latin typeface="Times New Roman" pitchFamily="18" charset="0"/>
                <a:cs typeface="Times New Roman" pitchFamily="18" charset="0"/>
              </a:rPr>
              <a:t>tiếp</a:t>
            </a:r>
            <a:r>
              <a:rPr kumimoji="1" lang="fr-FR" sz="3200" b="1" i="1" dirty="0">
                <a:solidFill>
                  <a:srgbClr val="0000FF"/>
                </a:solidFill>
                <a:latin typeface="Times New Roman" pitchFamily="18" charset="0"/>
                <a:cs typeface="Times New Roman" pitchFamily="18" charset="0"/>
              </a:rPr>
              <a:t> </a:t>
            </a:r>
            <a:r>
              <a:rPr kumimoji="1" lang="fr-FR" sz="3200" b="1" i="1" dirty="0" err="1">
                <a:solidFill>
                  <a:srgbClr val="0000FF"/>
                </a:solidFill>
                <a:latin typeface="Times New Roman" pitchFamily="18" charset="0"/>
                <a:cs typeface="Times New Roman" pitchFamily="18" charset="0"/>
              </a:rPr>
              <a:t>hoặc</a:t>
            </a:r>
            <a:r>
              <a:rPr kumimoji="1" lang="fr-FR" sz="3200" b="1" i="1" dirty="0">
                <a:solidFill>
                  <a:srgbClr val="0000FF"/>
                </a:solidFill>
                <a:latin typeface="Times New Roman" pitchFamily="18" charset="0"/>
                <a:cs typeface="Times New Roman" pitchFamily="18" charset="0"/>
              </a:rPr>
              <a:t> </a:t>
            </a:r>
            <a:r>
              <a:rPr kumimoji="1" lang="fr-FR" sz="3200" b="1" i="1" dirty="0" err="1">
                <a:solidFill>
                  <a:srgbClr val="0000FF"/>
                </a:solidFill>
                <a:latin typeface="Times New Roman" pitchFamily="18" charset="0"/>
                <a:cs typeface="Times New Roman" pitchFamily="18" charset="0"/>
              </a:rPr>
              <a:t>gián</a:t>
            </a:r>
            <a:r>
              <a:rPr kumimoji="1" lang="fr-FR" sz="3200" b="1" i="1" dirty="0">
                <a:solidFill>
                  <a:srgbClr val="0000FF"/>
                </a:solidFill>
                <a:latin typeface="Times New Roman" pitchFamily="18" charset="0"/>
                <a:cs typeface="Times New Roman" pitchFamily="18" charset="0"/>
              </a:rPr>
              <a:t> </a:t>
            </a:r>
            <a:r>
              <a:rPr kumimoji="1" lang="fr-FR" sz="3200" b="1" i="1" dirty="0" err="1">
                <a:solidFill>
                  <a:srgbClr val="0000FF"/>
                </a:solidFill>
                <a:latin typeface="Times New Roman" pitchFamily="18" charset="0"/>
                <a:cs typeface="Times New Roman" pitchFamily="18" charset="0"/>
              </a:rPr>
              <a:t>tiếp</a:t>
            </a:r>
            <a:r>
              <a:rPr kumimoji="1" lang="fr-FR" sz="3200" b="1" i="1" dirty="0">
                <a:solidFill>
                  <a:srgbClr val="0000FF"/>
                </a:solidFill>
                <a:latin typeface="Times New Roman" pitchFamily="18" charset="0"/>
                <a:cs typeface="Times New Roman" pitchFamily="18" charset="0"/>
              </a:rPr>
              <a:t>):</a:t>
            </a:r>
            <a:endParaRPr kumimoji="1" lang="en-US" sz="3200" i="1" dirty="0">
              <a:solidFill>
                <a:srgbClr val="0000FF"/>
              </a:solidFill>
              <a:latin typeface="Times New Roman" pitchFamily="18" charset="0"/>
              <a:cs typeface="Times New Roman" pitchFamily="18" charset="0"/>
            </a:endParaRPr>
          </a:p>
          <a:p>
            <a:r>
              <a:rPr kumimoji="1" lang="fr-FR" sz="3200" dirty="0">
                <a:latin typeface="Times New Roman" pitchFamily="18" charset="0"/>
                <a:cs typeface="Times New Roman" pitchFamily="18" charset="0"/>
              </a:rPr>
              <a:t>        </a:t>
            </a:r>
            <a:r>
              <a:rPr kumimoji="1" lang="fr-FR" sz="3200" dirty="0" err="1">
                <a:latin typeface="Times New Roman" pitchFamily="18" charset="0"/>
                <a:cs typeface="Times New Roman" pitchFamily="18" charset="0"/>
              </a:rPr>
              <a:t>Giới</a:t>
            </a:r>
            <a:r>
              <a:rPr kumimoji="1" lang="fr-FR" sz="3200" dirty="0">
                <a:latin typeface="Times New Roman" pitchFamily="18" charset="0"/>
                <a:cs typeface="Times New Roman" pitchFamily="18" charset="0"/>
              </a:rPr>
              <a:t> </a:t>
            </a:r>
            <a:r>
              <a:rPr kumimoji="1" lang="fr-FR" sz="3200" dirty="0" err="1">
                <a:latin typeface="Times New Roman" pitchFamily="18" charset="0"/>
                <a:cs typeface="Times New Roman" pitchFamily="18" charset="0"/>
              </a:rPr>
              <a:t>thiệu</a:t>
            </a:r>
            <a:r>
              <a:rPr kumimoji="1" lang="fr-FR" sz="3200" dirty="0">
                <a:latin typeface="Times New Roman" pitchFamily="18" charset="0"/>
                <a:cs typeface="Times New Roman" pitchFamily="18" charset="0"/>
              </a:rPr>
              <a:t> </a:t>
            </a:r>
            <a:r>
              <a:rPr kumimoji="1" lang="fr-FR" sz="3200" dirty="0" err="1">
                <a:latin typeface="Times New Roman" pitchFamily="18" charset="0"/>
                <a:cs typeface="Times New Roman" pitchFamily="18" charset="0"/>
              </a:rPr>
              <a:t>đồ</a:t>
            </a:r>
            <a:r>
              <a:rPr kumimoji="1" lang="fr-FR" sz="3200" dirty="0">
                <a:latin typeface="Times New Roman" pitchFamily="18" charset="0"/>
                <a:cs typeface="Times New Roman" pitchFamily="18" charset="0"/>
              </a:rPr>
              <a:t> </a:t>
            </a:r>
            <a:r>
              <a:rPr kumimoji="1" lang="fr-FR" sz="3200" dirty="0" err="1">
                <a:latin typeface="Times New Roman" pitchFamily="18" charset="0"/>
                <a:cs typeface="Times New Roman" pitchFamily="18" charset="0"/>
              </a:rPr>
              <a:t>vật</a:t>
            </a:r>
            <a:r>
              <a:rPr kumimoji="1" lang="fr-FR" sz="3200" dirty="0">
                <a:latin typeface="Times New Roman" pitchFamily="18" charset="0"/>
                <a:cs typeface="Times New Roman" pitchFamily="18" charset="0"/>
              </a:rPr>
              <a:t> (</a:t>
            </a:r>
            <a:r>
              <a:rPr kumimoji="1" lang="vi-VN" sz="3200" dirty="0">
                <a:latin typeface="Times New Roman" pitchFamily="18" charset="0"/>
                <a:cs typeface="Times New Roman" pitchFamily="18" charset="0"/>
              </a:rPr>
              <a:t>Đồ vật </a:t>
            </a:r>
            <a:r>
              <a:rPr kumimoji="1" lang="fr-FR" sz="3200" dirty="0" err="1">
                <a:latin typeface="Times New Roman" pitchFamily="18" charset="0"/>
                <a:cs typeface="Times New Roman" pitchFamily="18" charset="0"/>
              </a:rPr>
              <a:t>em</a:t>
            </a:r>
            <a:r>
              <a:rPr kumimoji="1" lang="vi-VN" sz="3200" dirty="0">
                <a:latin typeface="Times New Roman" pitchFamily="18" charset="0"/>
                <a:cs typeface="Times New Roman" pitchFamily="18" charset="0"/>
              </a:rPr>
              <a:t> định tả là gì? Tại sao </a:t>
            </a:r>
            <a:r>
              <a:rPr kumimoji="1" lang="en-US" sz="3200" dirty="0" err="1">
                <a:latin typeface="Times New Roman" pitchFamily="18" charset="0"/>
                <a:cs typeface="Times New Roman" pitchFamily="18" charset="0"/>
              </a:rPr>
              <a:t>em</a:t>
            </a:r>
            <a:r>
              <a:rPr kumimoji="1" lang="vi-VN" sz="3200" dirty="0">
                <a:latin typeface="Times New Roman" pitchFamily="18" charset="0"/>
                <a:cs typeface="Times New Roman" pitchFamily="18" charset="0"/>
              </a:rPr>
              <a:t> có nó? Có nó vào thời gian nào?) </a:t>
            </a:r>
            <a:endParaRPr kumimoji="1" lang="en-US" sz="3200" dirty="0">
              <a:latin typeface="Times New Roman" pitchFamily="18" charset="0"/>
              <a:cs typeface="Times New Roman" pitchFamily="18" charset="0"/>
            </a:endParaRPr>
          </a:p>
          <a:p>
            <a:r>
              <a:rPr kumimoji="1" lang="en-US" sz="3200" b="1" dirty="0">
                <a:solidFill>
                  <a:srgbClr val="0000FF"/>
                </a:solidFill>
                <a:latin typeface="Times New Roman" pitchFamily="18" charset="0"/>
                <a:cs typeface="Times New Roman" pitchFamily="18" charset="0"/>
              </a:rPr>
              <a:t>    </a:t>
            </a:r>
            <a:r>
              <a:rPr kumimoji="1" lang="vi-VN" sz="3200" b="1" dirty="0">
                <a:solidFill>
                  <a:srgbClr val="0000FF"/>
                </a:solidFill>
                <a:latin typeface="Times New Roman" pitchFamily="18" charset="0"/>
                <a:cs typeface="Times New Roman" pitchFamily="18" charset="0"/>
              </a:rPr>
              <a:t>2. Thân bài</a:t>
            </a:r>
            <a:r>
              <a:rPr kumimoji="1" lang="en-US" sz="3200" b="1" dirty="0">
                <a:solidFill>
                  <a:srgbClr val="0000FF"/>
                </a:solidFill>
                <a:latin typeface="Times New Roman" pitchFamily="18" charset="0"/>
                <a:cs typeface="Times New Roman" pitchFamily="18" charset="0"/>
              </a:rPr>
              <a:t>:</a:t>
            </a:r>
            <a:endParaRPr kumimoji="1" lang="en-US" sz="3200" dirty="0">
              <a:solidFill>
                <a:srgbClr val="0000FF"/>
              </a:solidFill>
              <a:latin typeface="Times New Roman" pitchFamily="18" charset="0"/>
              <a:cs typeface="Times New Roman" pitchFamily="18" charset="0"/>
            </a:endParaRPr>
          </a:p>
          <a:p>
            <a:r>
              <a:rPr kumimoji="1" lang="vi-VN" sz="3200" dirty="0">
                <a:latin typeface="Times New Roman" pitchFamily="18" charset="0"/>
                <a:cs typeface="Times New Roman" pitchFamily="18" charset="0"/>
              </a:rPr>
              <a:t>    </a:t>
            </a:r>
            <a:r>
              <a:rPr kumimoji="1" lang="en-US" sz="3200" dirty="0">
                <a:latin typeface="Times New Roman" pitchFamily="18" charset="0"/>
                <a:cs typeface="Times New Roman" pitchFamily="18" charset="0"/>
              </a:rPr>
              <a:t>    </a:t>
            </a:r>
            <a:r>
              <a:rPr kumimoji="1" lang="vi-VN" sz="3200" dirty="0">
                <a:latin typeface="Times New Roman" pitchFamily="18" charset="0"/>
                <a:cs typeface="Times New Roman" pitchFamily="18" charset="0"/>
              </a:rPr>
              <a:t>a. Tả bao quát: Hình dáng, kích thước, màu sắc</a:t>
            </a:r>
            <a:r>
              <a:rPr kumimoji="1" lang="en-US" sz="3200" dirty="0">
                <a:latin typeface="Times New Roman" pitchFamily="18" charset="0"/>
                <a:cs typeface="Times New Roman" pitchFamily="18" charset="0"/>
              </a:rPr>
              <a:t>.</a:t>
            </a:r>
          </a:p>
          <a:p>
            <a:r>
              <a:rPr kumimoji="1" lang="vi-VN" sz="3200" dirty="0">
                <a:latin typeface="Times New Roman" pitchFamily="18" charset="0"/>
                <a:cs typeface="Times New Roman" pitchFamily="18" charset="0"/>
              </a:rPr>
              <a:t>   </a:t>
            </a:r>
            <a:r>
              <a:rPr kumimoji="1" lang="en-US" sz="3200" dirty="0">
                <a:latin typeface="Times New Roman" pitchFamily="18" charset="0"/>
                <a:cs typeface="Times New Roman" pitchFamily="18" charset="0"/>
              </a:rPr>
              <a:t>    </a:t>
            </a:r>
            <a:r>
              <a:rPr kumimoji="1" lang="vi-VN" sz="3200" dirty="0">
                <a:latin typeface="Times New Roman" pitchFamily="18" charset="0"/>
                <a:cs typeface="Times New Roman" pitchFamily="18" charset="0"/>
              </a:rPr>
              <a:t> b. Tả chi tiết: Tả các bộ phận của đồ vật</a:t>
            </a:r>
            <a:r>
              <a:rPr kumimoji="1" lang="en-US" sz="3200" dirty="0">
                <a:latin typeface="Times New Roman" pitchFamily="18" charset="0"/>
                <a:cs typeface="Times New Roman" pitchFamily="18" charset="0"/>
              </a:rPr>
              <a:t>.</a:t>
            </a:r>
          </a:p>
          <a:p>
            <a:r>
              <a:rPr kumimoji="1" lang="en-US" sz="3200" dirty="0">
                <a:latin typeface="Times New Roman" pitchFamily="18" charset="0"/>
                <a:cs typeface="Times New Roman" pitchFamily="18" charset="0"/>
              </a:rPr>
              <a:t>    </a:t>
            </a:r>
            <a:r>
              <a:rPr kumimoji="1" lang="vi-VN" sz="3200" b="1" dirty="0">
                <a:solidFill>
                  <a:srgbClr val="0000FF"/>
                </a:solidFill>
                <a:latin typeface="Times New Roman" pitchFamily="18" charset="0"/>
                <a:cs typeface="Times New Roman" pitchFamily="18" charset="0"/>
              </a:rPr>
              <a:t>3. Kết bài</a:t>
            </a:r>
            <a:r>
              <a:rPr kumimoji="1" lang="en-US" sz="3200" b="1" dirty="0">
                <a:solidFill>
                  <a:srgbClr val="0000FF"/>
                </a:solidFill>
                <a:latin typeface="Times New Roman" pitchFamily="18" charset="0"/>
                <a:cs typeface="Times New Roman" pitchFamily="18" charset="0"/>
              </a:rPr>
              <a:t> </a:t>
            </a:r>
            <a:r>
              <a:rPr kumimoji="1" lang="en-US" sz="3200" b="1" i="1" dirty="0">
                <a:solidFill>
                  <a:srgbClr val="0000FF"/>
                </a:solidFill>
                <a:latin typeface="Times New Roman" pitchFamily="18" charset="0"/>
                <a:cs typeface="Times New Roman" pitchFamily="18" charset="0"/>
              </a:rPr>
              <a:t>(</a:t>
            </a:r>
            <a:r>
              <a:rPr kumimoji="1" lang="vi-VN" sz="3200" b="1" i="1" dirty="0">
                <a:solidFill>
                  <a:srgbClr val="0000FF"/>
                </a:solidFill>
                <a:latin typeface="Times New Roman" pitchFamily="18" charset="0"/>
                <a:cs typeface="Times New Roman" pitchFamily="18" charset="0"/>
              </a:rPr>
              <a:t>mở rộng</a:t>
            </a:r>
            <a:r>
              <a:rPr kumimoji="1" lang="en-US" sz="3200" b="1" i="1" dirty="0">
                <a:solidFill>
                  <a:srgbClr val="0000FF"/>
                </a:solidFill>
                <a:latin typeface="Times New Roman" pitchFamily="18" charset="0"/>
                <a:cs typeface="Times New Roman" pitchFamily="18" charset="0"/>
              </a:rPr>
              <a:t> </a:t>
            </a:r>
            <a:r>
              <a:rPr kumimoji="1" lang="en-US" sz="3200" b="1" i="1" dirty="0" err="1">
                <a:solidFill>
                  <a:srgbClr val="0000FF"/>
                </a:solidFill>
                <a:latin typeface="Times New Roman" pitchFamily="18" charset="0"/>
                <a:cs typeface="Times New Roman" pitchFamily="18" charset="0"/>
              </a:rPr>
              <a:t>hoặc</a:t>
            </a:r>
            <a:r>
              <a:rPr kumimoji="1" lang="en-US" sz="3200" b="1" i="1" dirty="0">
                <a:solidFill>
                  <a:srgbClr val="0000FF"/>
                </a:solidFill>
                <a:latin typeface="Times New Roman" pitchFamily="18" charset="0"/>
                <a:cs typeface="Times New Roman" pitchFamily="18" charset="0"/>
              </a:rPr>
              <a:t> </a:t>
            </a:r>
            <a:r>
              <a:rPr kumimoji="1" lang="en-US" sz="3200" b="1" i="1" dirty="0" err="1">
                <a:solidFill>
                  <a:srgbClr val="0000FF"/>
                </a:solidFill>
                <a:latin typeface="Times New Roman" pitchFamily="18" charset="0"/>
                <a:cs typeface="Times New Roman" pitchFamily="18" charset="0"/>
              </a:rPr>
              <a:t>không</a:t>
            </a:r>
            <a:r>
              <a:rPr kumimoji="1" lang="en-US" sz="3200" b="1" i="1" dirty="0">
                <a:solidFill>
                  <a:srgbClr val="0000FF"/>
                </a:solidFill>
                <a:latin typeface="Times New Roman" pitchFamily="18" charset="0"/>
                <a:cs typeface="Times New Roman" pitchFamily="18" charset="0"/>
              </a:rPr>
              <a:t> </a:t>
            </a:r>
            <a:r>
              <a:rPr kumimoji="1" lang="en-US" sz="3200" b="1" i="1" dirty="0" err="1">
                <a:solidFill>
                  <a:srgbClr val="0000FF"/>
                </a:solidFill>
                <a:latin typeface="Times New Roman" pitchFamily="18" charset="0"/>
                <a:cs typeface="Times New Roman" pitchFamily="18" charset="0"/>
              </a:rPr>
              <a:t>mở</a:t>
            </a:r>
            <a:r>
              <a:rPr kumimoji="1" lang="en-US" sz="3200" b="1" i="1" dirty="0">
                <a:solidFill>
                  <a:srgbClr val="0000FF"/>
                </a:solidFill>
                <a:latin typeface="Times New Roman" pitchFamily="18" charset="0"/>
                <a:cs typeface="Times New Roman" pitchFamily="18" charset="0"/>
              </a:rPr>
              <a:t> </a:t>
            </a:r>
            <a:r>
              <a:rPr kumimoji="1" lang="en-US" sz="3200" b="1" i="1" dirty="0" err="1">
                <a:solidFill>
                  <a:srgbClr val="0000FF"/>
                </a:solidFill>
                <a:latin typeface="Times New Roman" pitchFamily="18" charset="0"/>
                <a:cs typeface="Times New Roman" pitchFamily="18" charset="0"/>
              </a:rPr>
              <a:t>rộng</a:t>
            </a:r>
            <a:r>
              <a:rPr kumimoji="1" lang="en-US" sz="3200" b="1" i="1" dirty="0">
                <a:solidFill>
                  <a:srgbClr val="0000FF"/>
                </a:solidFill>
                <a:latin typeface="Times New Roman" pitchFamily="18" charset="0"/>
                <a:cs typeface="Times New Roman" pitchFamily="18" charset="0"/>
              </a:rPr>
              <a:t>)</a:t>
            </a:r>
            <a:r>
              <a:rPr kumimoji="1" lang="vi-VN" sz="3200" b="1" i="1" dirty="0">
                <a:solidFill>
                  <a:srgbClr val="0000FF"/>
                </a:solidFill>
                <a:latin typeface="Times New Roman" pitchFamily="18" charset="0"/>
                <a:cs typeface="Times New Roman" pitchFamily="18" charset="0"/>
              </a:rPr>
              <a:t>:</a:t>
            </a:r>
            <a:r>
              <a:rPr kumimoji="1" lang="vi-VN" sz="3200" dirty="0">
                <a:solidFill>
                  <a:srgbClr val="0000FF"/>
                </a:solidFill>
                <a:latin typeface="Times New Roman" pitchFamily="18" charset="0"/>
                <a:cs typeface="Times New Roman" pitchFamily="18" charset="0"/>
              </a:rPr>
              <a:t> </a:t>
            </a:r>
            <a:endParaRPr kumimoji="1" lang="en-US" sz="3200" dirty="0">
              <a:solidFill>
                <a:srgbClr val="0000FF"/>
              </a:solidFill>
              <a:latin typeface="Times New Roman" pitchFamily="18" charset="0"/>
              <a:cs typeface="Times New Roman" pitchFamily="18" charset="0"/>
            </a:endParaRPr>
          </a:p>
          <a:p>
            <a:r>
              <a:rPr kumimoji="1" lang="en-US" sz="3200" dirty="0">
                <a:latin typeface="Times New Roman" pitchFamily="18" charset="0"/>
                <a:cs typeface="Times New Roman" pitchFamily="18" charset="0"/>
              </a:rPr>
              <a:t>         </a:t>
            </a:r>
            <a:r>
              <a:rPr kumimoji="1" lang="vi-VN" sz="3200" dirty="0">
                <a:latin typeface="Times New Roman" pitchFamily="18" charset="0"/>
                <a:cs typeface="Times New Roman" pitchFamily="18" charset="0"/>
              </a:rPr>
              <a:t>Nêu cảm nghĩ của em với đồ vật (Em coi nó như là một người bạn của mình. </a:t>
            </a:r>
          </a:p>
        </p:txBody>
      </p:sp>
    </p:spTree>
    <p:extLst>
      <p:ext uri="{BB962C8B-B14F-4D97-AF65-F5344CB8AC3E}">
        <p14:creationId xmlns:p14="http://schemas.microsoft.com/office/powerpoint/2010/main" val="752553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4"/>
          <p:cNvSpPr>
            <a:spLocks noChangeArrowheads="1"/>
          </p:cNvSpPr>
          <p:nvPr/>
        </p:nvSpPr>
        <p:spPr bwMode="auto">
          <a:xfrm>
            <a:off x="860425" y="584777"/>
            <a:ext cx="39212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r>
              <a:rPr lang="en-US" sz="3200" b="1" dirty="0">
                <a:solidFill>
                  <a:srgbClr val="FF0000"/>
                </a:solidFill>
                <a:latin typeface="Times New Roman" pitchFamily="18" charset="0"/>
                <a:cs typeface="Times New Roman" pitchFamily="18" charset="0"/>
              </a:rPr>
              <a:t>2/ </a:t>
            </a:r>
            <a:r>
              <a:rPr lang="en-US" sz="3200" b="1" dirty="0" err="1">
                <a:solidFill>
                  <a:srgbClr val="FF0000"/>
                </a:solidFill>
                <a:latin typeface="Times New Roman" pitchFamily="18" charset="0"/>
                <a:cs typeface="Times New Roman" pitchFamily="18" charset="0"/>
              </a:rPr>
              <a:t>Chọn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cách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mở</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bài</a:t>
            </a:r>
            <a:r>
              <a:rPr lang="en-US" sz="3200" b="1" dirty="0">
                <a:solidFill>
                  <a:srgbClr val="FF0000"/>
                </a:solidFill>
                <a:latin typeface="Times New Roman" pitchFamily="18" charset="0"/>
                <a:cs typeface="Times New Roman" pitchFamily="18" charset="0"/>
              </a:rPr>
              <a:t>:</a:t>
            </a:r>
          </a:p>
        </p:txBody>
      </p:sp>
      <p:sp>
        <p:nvSpPr>
          <p:cNvPr id="6" name="Rectangle 8"/>
          <p:cNvSpPr>
            <a:spLocks noChangeArrowheads="1"/>
          </p:cNvSpPr>
          <p:nvPr/>
        </p:nvSpPr>
        <p:spPr bwMode="auto">
          <a:xfrm>
            <a:off x="772733" y="1390655"/>
            <a:ext cx="67833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3200" b="1" dirty="0">
                <a:solidFill>
                  <a:srgbClr val="0000FF"/>
                </a:solidFill>
                <a:latin typeface="Times New Roman" pitchFamily="18" charset="0"/>
                <a:cs typeface="Times New Roman" pitchFamily="18" charset="0"/>
              </a:rPr>
              <a:t>a. </a:t>
            </a:r>
            <a:r>
              <a:rPr lang="en-US" sz="3200" b="1" dirty="0" err="1">
                <a:solidFill>
                  <a:srgbClr val="0000FF"/>
                </a:solidFill>
                <a:latin typeface="Times New Roman" pitchFamily="18" charset="0"/>
                <a:cs typeface="Times New Roman" pitchFamily="18" charset="0"/>
              </a:rPr>
              <a:t>Mở</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bài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trực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tiếp</a:t>
            </a:r>
            <a:r>
              <a:rPr lang="en-US" sz="3200" b="1" dirty="0">
                <a:solidFill>
                  <a:srgbClr val="0000FF"/>
                </a:solidFill>
                <a:latin typeface="Times New Roman" pitchFamily="18" charset="0"/>
                <a:cs typeface="Times New Roman" pitchFamily="18" charset="0"/>
              </a:rPr>
              <a:t>:</a:t>
            </a:r>
          </a:p>
        </p:txBody>
      </p:sp>
      <p:sp>
        <p:nvSpPr>
          <p:cNvPr id="7" name="Rectangle 6"/>
          <p:cNvSpPr>
            <a:spLocks noChangeArrowheads="1"/>
          </p:cNvSpPr>
          <p:nvPr/>
        </p:nvSpPr>
        <p:spPr bwMode="auto">
          <a:xfrm>
            <a:off x="508553" y="1975428"/>
            <a:ext cx="871696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Trung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vừa</a:t>
            </a:r>
            <a:r>
              <a:rPr lang="en-US" sz="3200" dirty="0">
                <a:latin typeface="Times New Roman" pitchFamily="18" charset="0"/>
                <a:cs typeface="Times New Roman" pitchFamily="18" charset="0"/>
              </a:rPr>
              <a:t> qua, </a:t>
            </a:r>
            <a:r>
              <a:rPr lang="en-US" sz="3200" dirty="0" err="1">
                <a:latin typeface="Times New Roman" pitchFamily="18" charset="0"/>
                <a:cs typeface="Times New Roman" pitchFamily="18" charset="0"/>
              </a:rPr>
              <a:t>chú</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chiếc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diều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đẹp</a:t>
            </a:r>
            <a:r>
              <a:rPr lang="en-US" sz="3200" dirty="0">
                <a:latin typeface="Times New Roman" pitchFamily="18" charset="0"/>
                <a:cs typeface="Times New Roman" pitchFamily="18" charset="0"/>
              </a:rPr>
              <a:t>.</a:t>
            </a:r>
          </a:p>
        </p:txBody>
      </p:sp>
      <p:sp>
        <p:nvSpPr>
          <p:cNvPr id="8" name="Rectangle 9"/>
          <p:cNvSpPr>
            <a:spLocks noChangeArrowheads="1"/>
          </p:cNvSpPr>
          <p:nvPr/>
        </p:nvSpPr>
        <p:spPr bwMode="auto">
          <a:xfrm>
            <a:off x="860426" y="2966030"/>
            <a:ext cx="60229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3200" b="1" dirty="0">
                <a:solidFill>
                  <a:srgbClr val="0000FF"/>
                </a:solidFill>
                <a:latin typeface="Times New Roman" pitchFamily="18" charset="0"/>
                <a:cs typeface="Times New Roman" pitchFamily="18" charset="0"/>
              </a:rPr>
              <a:t>b. </a:t>
            </a:r>
            <a:r>
              <a:rPr lang="en-US" sz="3200" b="1" dirty="0" err="1">
                <a:solidFill>
                  <a:srgbClr val="0000FF"/>
                </a:solidFill>
                <a:latin typeface="Times New Roman" pitchFamily="18" charset="0"/>
                <a:cs typeface="Times New Roman" pitchFamily="18" charset="0"/>
              </a:rPr>
              <a:t>Mở</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bài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gián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tiếp</a:t>
            </a:r>
            <a:r>
              <a:rPr lang="en-US" sz="3200" b="1" dirty="0">
                <a:solidFill>
                  <a:srgbClr val="0000FF"/>
                </a:solidFill>
                <a:latin typeface="Times New Roman" pitchFamily="18" charset="0"/>
                <a:cs typeface="Times New Roman" pitchFamily="18" charset="0"/>
              </a:rPr>
              <a:t>:</a:t>
            </a:r>
          </a:p>
        </p:txBody>
      </p:sp>
      <p:sp>
        <p:nvSpPr>
          <p:cNvPr id="9" name="Rectangle 7"/>
          <p:cNvSpPr>
            <a:spLocks noChangeArrowheads="1"/>
          </p:cNvSpPr>
          <p:nvPr/>
        </p:nvSpPr>
        <p:spPr bwMode="auto">
          <a:xfrm>
            <a:off x="772733" y="3258416"/>
            <a:ext cx="9675812" cy="403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r>
              <a:rPr lang="en-US" sz="3200" dirty="0" smtClean="0">
                <a:solidFill>
                  <a:srgbClr val="FF0000"/>
                </a:solidFill>
                <a:latin typeface="Times New Roman" pitchFamily="18" charset="0"/>
                <a:cs typeface="Times New Roman" pitchFamily="18" charset="0"/>
              </a:rPr>
              <a:t>	</a:t>
            </a:r>
            <a:r>
              <a:rPr lang="en-US" sz="3200" dirty="0" smtClean="0">
                <a:latin typeface="Times New Roman" pitchFamily="18" charset="0"/>
                <a:cs typeface="Times New Roman" pitchFamily="18" charset="0"/>
              </a:rPr>
              <a:t>Ở </a:t>
            </a:r>
            <a:r>
              <a:rPr lang="en-US" sz="3200" dirty="0" err="1">
                <a:latin typeface="Times New Roman" pitchFamily="18" charset="0"/>
                <a:cs typeface="Times New Roman" pitchFamily="18" charset="0"/>
              </a:rPr>
              <a:t>nhà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mỗi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sở</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thích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riêng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yêu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bóng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Mẹ</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thích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nấu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mê</a:t>
            </a:r>
            <a:r>
              <a:rPr lang="en-US" sz="3200" dirty="0">
                <a:latin typeface="Times New Roman" pitchFamily="18" charset="0"/>
                <a:cs typeface="Times New Roman" pitchFamily="18" charset="0"/>
              </a:rPr>
              <a:t> vi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Còn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thích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đồ</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như</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cô</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búp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bê</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gắn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cô</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ấy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suốt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năm</a:t>
            </a:r>
            <a:r>
              <a:rPr lang="en-US" sz="3200" dirty="0">
                <a:latin typeface="Times New Roman" pitchFamily="18" charset="0"/>
                <a:cs typeface="Times New Roman" pitchFamily="18" charset="0"/>
              </a:rPr>
              <a:t> nay.</a:t>
            </a:r>
            <a:r>
              <a:rPr lang="en-US" sz="3200" dirty="0">
                <a:solidFill>
                  <a:schemeClr val="tx2"/>
                </a:solidFill>
                <a:latin typeface="Times New Roman" pitchFamily="18" charset="0"/>
                <a:cs typeface="Times New Roman" pitchFamily="18" charset="0"/>
              </a:rPr>
              <a:t/>
            </a:r>
            <a:br>
              <a:rPr lang="en-US" sz="3200" dirty="0">
                <a:solidFill>
                  <a:schemeClr val="tx2"/>
                </a:solidFill>
                <a:latin typeface="Times New Roman" pitchFamily="18" charset="0"/>
                <a:cs typeface="Times New Roman" pitchFamily="18" charset="0"/>
              </a:rPr>
            </a:br>
            <a:r>
              <a:rPr lang="en-US" sz="3200" dirty="0">
                <a:solidFill>
                  <a:schemeClr val="tx2"/>
                </a:solidFill>
                <a:latin typeface="Times New Roman" pitchFamily="18" charset="0"/>
                <a:cs typeface="Times New Roman" pitchFamily="18" charset="0"/>
              </a:rPr>
              <a:t/>
            </a:r>
            <a:br>
              <a:rPr lang="en-US" sz="3200" dirty="0">
                <a:solidFill>
                  <a:schemeClr val="tx2"/>
                </a:solidFill>
                <a:latin typeface="Times New Roman" pitchFamily="18" charset="0"/>
                <a:cs typeface="Times New Roman" pitchFamily="18" charset="0"/>
              </a:rPr>
            </a:br>
            <a:endParaRPr lang="en-US" sz="3200"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142212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29"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ppt_x</p:attrName>
                                        </p:attrNameLst>
                                      </p:cBhvr>
                                      <p:tavLst>
                                        <p:tav tm="0">
                                          <p:val>
                                            <p:strVal val="#ppt_x-.2"/>
                                          </p:val>
                                        </p:tav>
                                        <p:tav tm="100000">
                                          <p:val>
                                            <p:strVal val="#ppt_x"/>
                                          </p:val>
                                        </p:tav>
                                      </p:tavLst>
                                    </p:anim>
                                    <p:anim calcmode="lin" valueType="num">
                                      <p:cBhvr>
                                        <p:cTn id="1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9" dur="1000"/>
                                        <p:tgtEl>
                                          <p:spTgt spid="8"/>
                                        </p:tgtEl>
                                      </p:cBhvr>
                                    </p:animEffect>
                                  </p:childTnLst>
                                </p:cTn>
                              </p:par>
                              <p:par>
                                <p:cTn id="20" presetID="47"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theme/theme1.xml><?xml version="1.0" encoding="utf-8"?>
<a:theme xmlns:a="http://schemas.openxmlformats.org/drawingml/2006/main" name="0179 Vivian · SlidesMania">
  <a:themeElements>
    <a:clrScheme name="Simple Light">
      <a:dk1>
        <a:srgbClr val="636D42"/>
      </a:dk1>
      <a:lt1>
        <a:srgbClr val="C4D0C8"/>
      </a:lt1>
      <a:dk2>
        <a:srgbClr val="434343"/>
      </a:dk2>
      <a:lt2>
        <a:srgbClr val="434343"/>
      </a:lt2>
      <a:accent1>
        <a:srgbClr val="F3EBDF"/>
      </a:accent1>
      <a:accent2>
        <a:srgbClr val="EDEEE9"/>
      </a:accent2>
      <a:accent3>
        <a:srgbClr val="E5B596"/>
      </a:accent3>
      <a:accent4>
        <a:srgbClr val="D8A98A"/>
      </a:accent4>
      <a:accent5>
        <a:srgbClr val="DFB138"/>
      </a:accent5>
      <a:accent6>
        <a:srgbClr val="DFAA8C"/>
      </a:accent6>
      <a:hlink>
        <a:srgbClr val="4A523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659</Words>
  <Application>Microsoft Office PowerPoint</Application>
  <PresentationFormat>Widescreen</PresentationFormat>
  <Paragraphs>57</Paragraphs>
  <Slides>15</Slides>
  <Notes>11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15</vt:i4>
      </vt:variant>
    </vt:vector>
  </HeadingPairs>
  <TitlesOfParts>
    <vt:vector size="26" baseType="lpstr">
      <vt:lpstr>Times New Roman</vt:lpstr>
      <vt:lpstr>Arial</vt:lpstr>
      <vt:lpstr>HP001 4 hàng</vt:lpstr>
      <vt:lpstr>Barlow Condensed</vt:lpstr>
      <vt:lpstr>Calibri</vt:lpstr>
      <vt:lpstr>Wingdings</vt:lpstr>
      <vt:lpstr>Quicksand Medium</vt:lpstr>
      <vt:lpstr>Kristi</vt:lpstr>
      <vt:lpstr>0179 Vivian · SlidesMania</vt:lpstr>
      <vt:lpstr>Chủ đề của Office</vt:lpstr>
      <vt:lpstr>1_Chủ đề của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Bọn con trai thì cho là anh lính này nom rất oách. Lúc nào anh cũng mang một khẩu súng trước ngực. Mà là súng tiểu liên hẳn hoi nhé. Sau lưng anh ụ lên cái ba lô. Hai con mắt anh nhìn rất thẳng. Còn đôi chân thì bao giờ cũng rất nghiêm như thể sắp đi duyệt binh. Giả dụ có ai hô “một, hai” chắc hẳn anh có thể đi đều bước ngay lập tức.</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lớp học</dc:title>
  <cp:lastModifiedBy>ADMIN</cp:lastModifiedBy>
  <cp:revision>7</cp:revision>
  <dcterms:modified xsi:type="dcterms:W3CDTF">2021-12-19T11:23:36Z</dcterms:modified>
</cp:coreProperties>
</file>