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22"/>
  </p:notesMasterIdLst>
  <p:sldIdLst>
    <p:sldId id="448" r:id="rId4"/>
    <p:sldId id="259" r:id="rId5"/>
    <p:sldId id="445" r:id="rId6"/>
    <p:sldId id="291" r:id="rId7"/>
    <p:sldId id="267" r:id="rId8"/>
    <p:sldId id="272" r:id="rId9"/>
    <p:sldId id="260" r:id="rId10"/>
    <p:sldId id="261" r:id="rId11"/>
    <p:sldId id="262" r:id="rId12"/>
    <p:sldId id="263" r:id="rId13"/>
    <p:sldId id="266" r:id="rId14"/>
    <p:sldId id="273" r:id="rId15"/>
    <p:sldId id="271" r:id="rId16"/>
    <p:sldId id="270" r:id="rId17"/>
    <p:sldId id="269" r:id="rId18"/>
    <p:sldId id="264" r:id="rId19"/>
    <p:sldId id="275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4920-775E-4717-B27C-9CD7A2D5FBA8}" type="datetimeFigureOut">
              <a:rPr lang="vi-VN" smtClean="0"/>
              <a:t>13/09/2021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E35B-CCBC-42CB-A0D2-32027C2C8E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3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5860598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486975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642417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5863612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6542187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3124149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04181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6260932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58197674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8501919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4288035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9709938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7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7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9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6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8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13/9/2021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29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advClick="0" advTm="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9CB6-9622-4195-90BC-90FBD178E36A}" type="datetimeFigureOut">
              <a:rPr lang="zh-CN" altLang="en-US" smtClean="0"/>
              <a:t>2021/9/13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4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06"/>
            <a:ext cx="9129292" cy="5156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06" y="381000"/>
            <a:ext cx="8712279" cy="86794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4135879" y="5139918"/>
            <a:ext cx="4799615" cy="847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8177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9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2" charset="-122"/>
              <a:ea typeface="SimHei" panose="02010609060101010101" pitchFamily="2" charset="-122"/>
              <a:cs typeface="+mn-cs"/>
            </a:endParaRPr>
          </a:p>
          <a:p>
            <a:pPr marL="0" marR="0" lvl="0" indent="0" algn="l" defTabSz="8177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2" charset="-122"/>
              <a:ea typeface="SimHei" panose="02010609060101010101" pitchFamily="2" charset="-122"/>
              <a:cs typeface="+mn-cs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868945" y="3497383"/>
            <a:ext cx="7391400" cy="23064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8177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MỪNG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TRỰC</a:t>
            </a:r>
            <a:r>
              <a:rPr kumimoji="0" lang="en-US" altLang="zh-CN" sz="4796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796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TUYẾN</a:t>
            </a:r>
            <a:endParaRPr kumimoji="0" lang="en-US" altLang="zh-CN" sz="4796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9" y="1113368"/>
            <a:ext cx="1681894" cy="56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1074436"/>
            <a:ext cx="1884344" cy="877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5750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6580910"/>
            <a:ext cx="41066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24008"/>
            <a:ext cx="2197274" cy="226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10438"/>
            <a:ext cx="2140908" cy="229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2" y="42798"/>
            <a:ext cx="2293307" cy="22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52"/>
            <a:ext cx="2331929" cy="195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0" y="2317315"/>
            <a:ext cx="2192055" cy="1949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2317316"/>
            <a:ext cx="2140908" cy="19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2317316"/>
            <a:ext cx="2289654" cy="1949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4318870"/>
            <a:ext cx="2315228" cy="210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6" y="4318870"/>
            <a:ext cx="2165962" cy="2106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4" y="4318870"/>
            <a:ext cx="2192055" cy="20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5" y="4318870"/>
            <a:ext cx="2289653" cy="2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9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3100" y="838200"/>
            <a:ext cx="4876800" cy="1219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24000" y="2590800"/>
            <a:ext cx="6019800" cy="25908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2E75A-0F8C-4C4B-8BAF-118F65086F07}"/>
              </a:ext>
            </a:extLst>
          </p:cNvPr>
          <p:cNvSpPr txBox="1"/>
          <p:nvPr/>
        </p:nvSpPr>
        <p:spPr>
          <a:xfrm>
            <a:off x="1066800" y="1600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965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42900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TỐT!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47C8B-C4E5-407D-B1D9-239C9660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6656"/>
            <a:ext cx="54102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95300" y="972455"/>
            <a:ext cx="6248400" cy="275771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4495799"/>
            <a:ext cx="1676400" cy="7481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38569"/>
            <a:ext cx="1905000" cy="1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2710206" y="4536577"/>
            <a:ext cx="3952188" cy="2347274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4D7F280-A855-45F2-84F2-C94D1F43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314450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031A974-6D81-41AF-BB07-B794FA4A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152704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-32982"/>
            <a:ext cx="10647647" cy="6465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D065-71B6-4CAA-87A3-922DD61F09B7}"/>
              </a:ext>
            </a:extLst>
          </p:cNvPr>
          <p:cNvSpPr txBox="1"/>
          <p:nvPr/>
        </p:nvSpPr>
        <p:spPr>
          <a:xfrm rot="19467688">
            <a:off x="419099" y="127389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TIÊU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2D2D8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394B-0994-445B-A95F-0CFC5277B7A6}"/>
              </a:ext>
            </a:extLst>
          </p:cNvPr>
          <p:cNvSpPr txBox="1"/>
          <p:nvPr/>
        </p:nvSpPr>
        <p:spPr>
          <a:xfrm>
            <a:off x="1015035" y="1905506"/>
            <a:ext cx="7696200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5029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63" y="51852"/>
            <a:ext cx="8507397" cy="1319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67" y="1219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7" y="4384090"/>
            <a:ext cx="3296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100" y="1219200"/>
            <a:ext cx="3366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4047" y="5269468"/>
            <a:ext cx="29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98062-67E4-45C4-8CA8-026AA104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9" y="0"/>
            <a:ext cx="71628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12DB7-1238-4BD5-99D1-DA1FB67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36"/>
            <a:ext cx="7086600" cy="6823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5.Từ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7.Bà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8.Câu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540</Words>
  <Application>Microsoft Office PowerPoint</Application>
  <PresentationFormat>On-screen Show (4:3)</PresentationFormat>
  <Paragraphs>70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SimHei</vt:lpstr>
      <vt:lpstr>.VnCommercial Script</vt:lpstr>
      <vt:lpstr>Arial</vt:lpstr>
      <vt:lpstr>Calibri</vt:lpstr>
      <vt:lpstr>Calibri Light</vt:lpstr>
      <vt:lpstr>Times New Roman</vt:lpstr>
      <vt:lpstr>Office Theme</vt:lpstr>
      <vt:lpstr>1_默认设计模板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Tran Thi Huong</cp:lastModifiedBy>
  <cp:revision>45</cp:revision>
  <dcterms:created xsi:type="dcterms:W3CDTF">2017-04-17T07:22:59Z</dcterms:created>
  <dcterms:modified xsi:type="dcterms:W3CDTF">2021-09-13T08:25:00Z</dcterms:modified>
</cp:coreProperties>
</file>